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drawings/drawing1.xml" ContentType="application/vnd.openxmlformats-officedocument.drawingml.chartshapes+xml"/>
  <Override PartName="/ppt/charts/chart2.xml" ContentType="application/vnd.openxmlformats-officedocument.drawingml.chart+xml"/>
  <Override PartName="/ppt/drawings/drawing2.xml" ContentType="application/vnd.openxmlformats-officedocument.drawingml.chartshapes+xml"/>
  <Override PartName="/ppt/charts/chart3.xml" ContentType="application/vnd.openxmlformats-officedocument.drawingml.chart+xml"/>
  <Override PartName="/ppt/drawings/drawing3.xml" ContentType="application/vnd.openxmlformats-officedocument.drawingml.chartshapes+xml"/>
  <Override PartName="/ppt/charts/chart4.xml" ContentType="application/vnd.openxmlformats-officedocument.drawingml.chart+xml"/>
  <Override PartName="/ppt/drawings/drawing4.xml" ContentType="application/vnd.openxmlformats-officedocument.drawingml.chartshape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74" r:id="rId5"/>
    <p:sldId id="264" r:id="rId6"/>
    <p:sldId id="265" r:id="rId7"/>
    <p:sldId id="266" r:id="rId8"/>
    <p:sldId id="259" r:id="rId9"/>
    <p:sldId id="267" r:id="rId10"/>
    <p:sldId id="268" r:id="rId11"/>
    <p:sldId id="269" r:id="rId12"/>
    <p:sldId id="270" r:id="rId13"/>
    <p:sldId id="260" r:id="rId14"/>
    <p:sldId id="271" r:id="rId15"/>
    <p:sldId id="272" r:id="rId16"/>
    <p:sldId id="273" r:id="rId17"/>
    <p:sldId id="261" r:id="rId18"/>
    <p:sldId id="263" r:id="rId19"/>
    <p:sldId id="275" r:id="rId20"/>
    <p:sldId id="276" r:id="rId21"/>
    <p:sldId id="262" r:id="rId22"/>
    <p:sldId id="277" r:id="rId23"/>
    <p:sldId id="278" r:id="rId24"/>
    <p:sldId id="279" r:id="rId25"/>
    <p:sldId id="280" r:id="rId26"/>
    <p:sldId id="282" r:id="rId27"/>
    <p:sldId id="283" r:id="rId28"/>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F5597"/>
    <a:srgbClr val="01ACBE"/>
    <a:srgbClr val="FFB850"/>
    <a:srgbClr val="7030A0"/>
    <a:srgbClr val="F8353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5029" autoAdjust="0"/>
  </p:normalViewPr>
  <p:slideViewPr>
    <p:cSldViewPr snapToGrid="0">
      <p:cViewPr varScale="1">
        <p:scale>
          <a:sx n="206" d="100"/>
          <a:sy n="206" d="100"/>
        </p:scale>
        <p:origin x="552" y="174"/>
      </p:cViewPr>
      <p:guideLst>
        <p:guide orient="horz" pos="1620"/>
        <p:guide pos="2880"/>
      </p:guideLst>
    </p:cSldViewPr>
  </p:slideViewPr>
  <p:notesTextViewPr>
    <p:cViewPr>
      <p:scale>
        <a:sx n="1" d="1"/>
        <a:sy n="1" d="1"/>
      </p:scale>
      <p:origin x="0" y="0"/>
    </p:cViewPr>
  </p:notesTextViewPr>
  <p:sorterViewPr>
    <p:cViewPr>
      <p:scale>
        <a:sx n="186" d="100"/>
        <a:sy n="18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package" Target="../embeddings/Microsoft_Excel____3.xlsx"/></Relationships>
</file>

<file path=ppt/charts/_rels/chart4.xml.rels><?xml version="1.0" encoding="UTF-8" standalone="yes"?>
<Relationships xmlns="http://schemas.openxmlformats.org/package/2006/relationships"><Relationship Id="rId2" Type="http://schemas.openxmlformats.org/officeDocument/2006/relationships/chartUserShapes" Target="../drawings/drawing4.xml"/><Relationship Id="rId1" Type="http://schemas.openxmlformats.org/officeDocument/2006/relationships/package" Target="../embeddings/Microsoft_Excel____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25"/>
          <c:y val="8.8007807086133899E-2"/>
          <c:w val="0.53865932578740161"/>
          <c:h val="0.80798893897705837"/>
        </c:manualLayout>
      </c:layout>
      <c:doughnutChart>
        <c:varyColors val="1"/>
        <c:ser>
          <c:idx val="0"/>
          <c:order val="0"/>
          <c:tx>
            <c:strRef>
              <c:f>Sheet1!$B$1</c:f>
              <c:strCache>
                <c:ptCount val="1"/>
                <c:pt idx="0">
                  <c:v>列1</c:v>
                </c:pt>
              </c:strCache>
            </c:strRef>
          </c:tx>
          <c:spPr>
            <a:gradFill>
              <a:gsLst>
                <a:gs pos="100000">
                  <a:schemeClr val="bg1">
                    <a:lumMod val="95000"/>
                  </a:schemeClr>
                </a:gs>
                <a:gs pos="0">
                  <a:schemeClr val="bg1">
                    <a:lumMod val="75000"/>
                  </a:schemeClr>
                </a:gs>
              </a:gsLst>
              <a:lin ang="2700000" scaled="1"/>
            </a:gradFill>
            <a:ln>
              <a:noFill/>
            </a:ln>
            <a:effectLst/>
          </c:spPr>
          <c:dPt>
            <c:idx val="0"/>
            <c:bubble3D val="0"/>
            <c:spPr>
              <a:solidFill>
                <a:schemeClr val="bg1">
                  <a:lumMod val="85000"/>
                </a:schemeClr>
              </a:solidFill>
              <a:ln w="19050">
                <a:noFill/>
              </a:ln>
              <a:effectLst>
                <a:innerShdw blurRad="63500" dist="50800" dir="13500000">
                  <a:prstClr val="black">
                    <a:alpha val="50000"/>
                  </a:prstClr>
                </a:innerShdw>
              </a:effectLst>
            </c:spPr>
          </c:dPt>
          <c:dPt>
            <c:idx val="1"/>
            <c:bubble3D val="0"/>
            <c:spPr>
              <a:solidFill>
                <a:srgbClr val="01ACBE"/>
              </a:solidFill>
              <a:ln w="19050">
                <a:noFill/>
              </a:ln>
              <a:effectLst>
                <a:innerShdw blurRad="63500" dist="50800" dir="13500000">
                  <a:prstClr val="black">
                    <a:alpha val="50000"/>
                  </a:prstClr>
                </a:innerShdw>
              </a:effectLst>
            </c:spPr>
          </c:dPt>
          <c:dPt>
            <c:idx val="2"/>
            <c:bubble3D val="0"/>
            <c:spPr>
              <a:gradFill>
                <a:gsLst>
                  <a:gs pos="100000">
                    <a:schemeClr val="bg1">
                      <a:lumMod val="95000"/>
                    </a:schemeClr>
                  </a:gs>
                  <a:gs pos="0">
                    <a:schemeClr val="bg1">
                      <a:lumMod val="75000"/>
                    </a:schemeClr>
                  </a:gs>
                </a:gsLst>
                <a:lin ang="2700000" scaled="1"/>
              </a:gradFill>
              <a:ln w="19050">
                <a:noFill/>
              </a:ln>
              <a:effectLst/>
            </c:spPr>
          </c:dPt>
          <c:dPt>
            <c:idx val="3"/>
            <c:bubble3D val="0"/>
            <c:spPr>
              <a:gradFill>
                <a:gsLst>
                  <a:gs pos="100000">
                    <a:schemeClr val="bg1">
                      <a:lumMod val="95000"/>
                    </a:schemeClr>
                  </a:gs>
                  <a:gs pos="0">
                    <a:schemeClr val="bg1">
                      <a:lumMod val="75000"/>
                    </a:schemeClr>
                  </a:gs>
                </a:gsLst>
                <a:lin ang="2700000" scaled="1"/>
              </a:gradFill>
              <a:ln w="19050">
                <a:noFill/>
              </a:ln>
              <a:effectLst/>
            </c:spPr>
          </c:dPt>
          <c:cat>
            <c:strRef>
              <c:f>Sheet1!$A$2:$A$5</c:f>
              <c:strCache>
                <c:ptCount val="2"/>
                <c:pt idx="0">
                  <c:v>第一季度</c:v>
                </c:pt>
                <c:pt idx="1">
                  <c:v>第二季度</c:v>
                </c:pt>
              </c:strCache>
            </c:strRef>
          </c:cat>
          <c:val>
            <c:numRef>
              <c:f>Sheet1!$B$2:$B$5</c:f>
              <c:numCache>
                <c:formatCode>General</c:formatCode>
                <c:ptCount val="4"/>
                <c:pt idx="0">
                  <c:v>70</c:v>
                </c:pt>
                <c:pt idx="1">
                  <c:v>30</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userShapes r:id="rId2"/>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25"/>
          <c:y val="8.8007807086133899E-2"/>
          <c:w val="0.53865932578740161"/>
          <c:h val="0.80798893897705837"/>
        </c:manualLayout>
      </c:layout>
      <c:doughnutChart>
        <c:varyColors val="1"/>
        <c:ser>
          <c:idx val="0"/>
          <c:order val="0"/>
          <c:tx>
            <c:strRef>
              <c:f>Sheet1!$B$1</c:f>
              <c:strCache>
                <c:ptCount val="1"/>
                <c:pt idx="0">
                  <c:v>列1</c:v>
                </c:pt>
              </c:strCache>
            </c:strRef>
          </c:tx>
          <c:spPr>
            <a:gradFill>
              <a:gsLst>
                <a:gs pos="100000">
                  <a:schemeClr val="bg1">
                    <a:lumMod val="95000"/>
                  </a:schemeClr>
                </a:gs>
                <a:gs pos="0">
                  <a:schemeClr val="bg1">
                    <a:lumMod val="75000"/>
                  </a:schemeClr>
                </a:gs>
              </a:gsLst>
              <a:lin ang="2700000" scaled="1"/>
            </a:gradFill>
            <a:ln>
              <a:noFill/>
            </a:ln>
            <a:effectLst/>
          </c:spPr>
          <c:dPt>
            <c:idx val="0"/>
            <c:bubble3D val="0"/>
            <c:spPr>
              <a:solidFill>
                <a:schemeClr val="bg1">
                  <a:lumMod val="85000"/>
                </a:schemeClr>
              </a:solidFill>
              <a:ln w="19050">
                <a:noFill/>
              </a:ln>
              <a:effectLst>
                <a:innerShdw blurRad="63500" dist="50800" dir="13500000">
                  <a:prstClr val="black">
                    <a:alpha val="50000"/>
                  </a:prstClr>
                </a:innerShdw>
              </a:effectLst>
            </c:spPr>
          </c:dPt>
          <c:dPt>
            <c:idx val="1"/>
            <c:bubble3D val="0"/>
            <c:spPr>
              <a:solidFill>
                <a:srgbClr val="FFB850"/>
              </a:solidFill>
              <a:ln w="19050">
                <a:noFill/>
              </a:ln>
              <a:effectLst>
                <a:innerShdw blurRad="63500" dist="50800" dir="13500000">
                  <a:prstClr val="black">
                    <a:alpha val="50000"/>
                  </a:prstClr>
                </a:innerShdw>
              </a:effectLst>
            </c:spPr>
          </c:dPt>
          <c:dPt>
            <c:idx val="2"/>
            <c:bubble3D val="0"/>
            <c:spPr>
              <a:gradFill>
                <a:gsLst>
                  <a:gs pos="100000">
                    <a:schemeClr val="bg1">
                      <a:lumMod val="95000"/>
                    </a:schemeClr>
                  </a:gs>
                  <a:gs pos="0">
                    <a:schemeClr val="bg1">
                      <a:lumMod val="75000"/>
                    </a:schemeClr>
                  </a:gs>
                </a:gsLst>
                <a:lin ang="2700000" scaled="1"/>
              </a:gradFill>
              <a:ln w="19050">
                <a:noFill/>
              </a:ln>
              <a:effectLst/>
            </c:spPr>
          </c:dPt>
          <c:dPt>
            <c:idx val="3"/>
            <c:bubble3D val="0"/>
            <c:spPr>
              <a:gradFill>
                <a:gsLst>
                  <a:gs pos="100000">
                    <a:schemeClr val="bg1">
                      <a:lumMod val="95000"/>
                    </a:schemeClr>
                  </a:gs>
                  <a:gs pos="0">
                    <a:schemeClr val="bg1">
                      <a:lumMod val="75000"/>
                    </a:schemeClr>
                  </a:gs>
                </a:gsLst>
                <a:lin ang="2700000" scaled="1"/>
              </a:gradFill>
              <a:ln w="19050">
                <a:noFill/>
              </a:ln>
              <a:effectLst/>
            </c:spPr>
          </c:dPt>
          <c:cat>
            <c:strRef>
              <c:f>Sheet1!$A$2:$A$5</c:f>
              <c:strCache>
                <c:ptCount val="2"/>
                <c:pt idx="0">
                  <c:v>第一季度</c:v>
                </c:pt>
                <c:pt idx="1">
                  <c:v>第二季度</c:v>
                </c:pt>
              </c:strCache>
            </c:strRef>
          </c:cat>
          <c:val>
            <c:numRef>
              <c:f>Sheet1!$B$2:$B$5</c:f>
              <c:numCache>
                <c:formatCode>General</c:formatCode>
                <c:ptCount val="4"/>
                <c:pt idx="0">
                  <c:v>50</c:v>
                </c:pt>
                <c:pt idx="1">
                  <c:v>50</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userShapes r:id="rId2"/>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25"/>
          <c:y val="8.8007807086133899E-2"/>
          <c:w val="0.53865932578740161"/>
          <c:h val="0.80798893897705837"/>
        </c:manualLayout>
      </c:layout>
      <c:doughnutChart>
        <c:varyColors val="1"/>
        <c:ser>
          <c:idx val="0"/>
          <c:order val="0"/>
          <c:tx>
            <c:strRef>
              <c:f>Sheet1!$B$1</c:f>
              <c:strCache>
                <c:ptCount val="1"/>
                <c:pt idx="0">
                  <c:v>列1</c:v>
                </c:pt>
              </c:strCache>
            </c:strRef>
          </c:tx>
          <c:spPr>
            <a:gradFill>
              <a:gsLst>
                <a:gs pos="100000">
                  <a:schemeClr val="bg1">
                    <a:lumMod val="95000"/>
                  </a:schemeClr>
                </a:gs>
                <a:gs pos="0">
                  <a:schemeClr val="bg1">
                    <a:lumMod val="75000"/>
                  </a:schemeClr>
                </a:gs>
              </a:gsLst>
              <a:lin ang="2700000" scaled="1"/>
            </a:gradFill>
            <a:ln>
              <a:noFill/>
            </a:ln>
            <a:effectLst/>
          </c:spPr>
          <c:dPt>
            <c:idx val="0"/>
            <c:bubble3D val="0"/>
            <c:spPr>
              <a:solidFill>
                <a:schemeClr val="bg1">
                  <a:lumMod val="85000"/>
                </a:schemeClr>
              </a:solidFill>
              <a:ln w="19050">
                <a:noFill/>
              </a:ln>
              <a:effectLst>
                <a:innerShdw blurRad="63500" dist="50800" dir="13500000">
                  <a:prstClr val="black">
                    <a:alpha val="50000"/>
                  </a:prstClr>
                </a:innerShdw>
              </a:effectLst>
            </c:spPr>
          </c:dPt>
          <c:dPt>
            <c:idx val="1"/>
            <c:bubble3D val="0"/>
            <c:spPr>
              <a:solidFill>
                <a:srgbClr val="E87071"/>
              </a:solidFill>
              <a:ln w="19050">
                <a:noFill/>
              </a:ln>
              <a:effectLst>
                <a:innerShdw blurRad="63500" dist="50800" dir="13500000">
                  <a:prstClr val="black">
                    <a:alpha val="50000"/>
                  </a:prstClr>
                </a:innerShdw>
              </a:effectLst>
            </c:spPr>
          </c:dPt>
          <c:dPt>
            <c:idx val="2"/>
            <c:bubble3D val="0"/>
            <c:spPr>
              <a:gradFill>
                <a:gsLst>
                  <a:gs pos="100000">
                    <a:schemeClr val="bg1">
                      <a:lumMod val="95000"/>
                    </a:schemeClr>
                  </a:gs>
                  <a:gs pos="0">
                    <a:schemeClr val="bg1">
                      <a:lumMod val="75000"/>
                    </a:schemeClr>
                  </a:gs>
                </a:gsLst>
                <a:lin ang="2700000" scaled="1"/>
              </a:gradFill>
              <a:ln w="19050">
                <a:noFill/>
              </a:ln>
              <a:effectLst/>
            </c:spPr>
          </c:dPt>
          <c:dPt>
            <c:idx val="3"/>
            <c:bubble3D val="0"/>
            <c:spPr>
              <a:gradFill>
                <a:gsLst>
                  <a:gs pos="100000">
                    <a:schemeClr val="bg1">
                      <a:lumMod val="95000"/>
                    </a:schemeClr>
                  </a:gs>
                  <a:gs pos="0">
                    <a:schemeClr val="bg1">
                      <a:lumMod val="75000"/>
                    </a:schemeClr>
                  </a:gs>
                </a:gsLst>
                <a:lin ang="2700000" scaled="1"/>
              </a:gradFill>
              <a:ln w="19050">
                <a:noFill/>
              </a:ln>
              <a:effectLst/>
            </c:spPr>
          </c:dPt>
          <c:cat>
            <c:strRef>
              <c:f>Sheet1!$A$2:$A$5</c:f>
              <c:strCache>
                <c:ptCount val="2"/>
                <c:pt idx="0">
                  <c:v>第一季度</c:v>
                </c:pt>
                <c:pt idx="1">
                  <c:v>第二季度</c:v>
                </c:pt>
              </c:strCache>
            </c:strRef>
          </c:cat>
          <c:val>
            <c:numRef>
              <c:f>Sheet1!$B$2:$B$5</c:f>
              <c:numCache>
                <c:formatCode>General</c:formatCode>
                <c:ptCount val="4"/>
                <c:pt idx="0">
                  <c:v>20</c:v>
                </c:pt>
                <c:pt idx="1">
                  <c:v>80</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userShapes r:id="rId2"/>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25"/>
          <c:y val="8.8007807086133899E-2"/>
          <c:w val="0.53865932578740161"/>
          <c:h val="0.80798893897705837"/>
        </c:manualLayout>
      </c:layout>
      <c:doughnutChart>
        <c:varyColors val="1"/>
        <c:ser>
          <c:idx val="0"/>
          <c:order val="0"/>
          <c:tx>
            <c:strRef>
              <c:f>Sheet1!$B$1</c:f>
              <c:strCache>
                <c:ptCount val="1"/>
                <c:pt idx="0">
                  <c:v>列1</c:v>
                </c:pt>
              </c:strCache>
            </c:strRef>
          </c:tx>
          <c:spPr>
            <a:gradFill>
              <a:gsLst>
                <a:gs pos="100000">
                  <a:schemeClr val="bg1">
                    <a:lumMod val="95000"/>
                  </a:schemeClr>
                </a:gs>
                <a:gs pos="0">
                  <a:schemeClr val="bg1">
                    <a:lumMod val="75000"/>
                  </a:schemeClr>
                </a:gs>
              </a:gsLst>
              <a:lin ang="2700000" scaled="1"/>
            </a:gradFill>
            <a:ln>
              <a:noFill/>
            </a:ln>
            <a:effectLst/>
          </c:spPr>
          <c:dPt>
            <c:idx val="0"/>
            <c:bubble3D val="0"/>
            <c:spPr>
              <a:solidFill>
                <a:schemeClr val="bg1">
                  <a:lumMod val="85000"/>
                </a:schemeClr>
              </a:solidFill>
              <a:ln w="19050">
                <a:noFill/>
              </a:ln>
              <a:effectLst>
                <a:innerShdw blurRad="63500" dist="50800" dir="13500000">
                  <a:prstClr val="black">
                    <a:alpha val="50000"/>
                  </a:prstClr>
                </a:innerShdw>
              </a:effectLst>
            </c:spPr>
          </c:dPt>
          <c:dPt>
            <c:idx val="1"/>
            <c:bubble3D val="0"/>
            <c:spPr>
              <a:solidFill>
                <a:srgbClr val="663A77"/>
              </a:solidFill>
              <a:ln w="19050">
                <a:noFill/>
              </a:ln>
              <a:effectLst>
                <a:innerShdw blurRad="63500" dist="50800" dir="13500000">
                  <a:prstClr val="black">
                    <a:alpha val="50000"/>
                  </a:prstClr>
                </a:innerShdw>
              </a:effectLst>
            </c:spPr>
          </c:dPt>
          <c:dPt>
            <c:idx val="2"/>
            <c:bubble3D val="0"/>
            <c:spPr>
              <a:gradFill>
                <a:gsLst>
                  <a:gs pos="100000">
                    <a:schemeClr val="bg1">
                      <a:lumMod val="95000"/>
                    </a:schemeClr>
                  </a:gs>
                  <a:gs pos="0">
                    <a:schemeClr val="bg1">
                      <a:lumMod val="75000"/>
                    </a:schemeClr>
                  </a:gs>
                </a:gsLst>
                <a:lin ang="2700000" scaled="1"/>
              </a:gradFill>
              <a:ln w="19050">
                <a:noFill/>
              </a:ln>
              <a:effectLst/>
            </c:spPr>
          </c:dPt>
          <c:dPt>
            <c:idx val="3"/>
            <c:bubble3D val="0"/>
            <c:spPr>
              <a:gradFill>
                <a:gsLst>
                  <a:gs pos="100000">
                    <a:schemeClr val="bg1">
                      <a:lumMod val="95000"/>
                    </a:schemeClr>
                  </a:gs>
                  <a:gs pos="0">
                    <a:schemeClr val="bg1">
                      <a:lumMod val="75000"/>
                    </a:schemeClr>
                  </a:gs>
                </a:gsLst>
                <a:lin ang="2700000" scaled="1"/>
              </a:gradFill>
              <a:ln w="19050">
                <a:noFill/>
              </a:ln>
              <a:effectLst/>
            </c:spPr>
          </c:dPt>
          <c:cat>
            <c:strRef>
              <c:f>Sheet1!$A$2:$A$5</c:f>
              <c:strCache>
                <c:ptCount val="2"/>
                <c:pt idx="0">
                  <c:v>第一季度</c:v>
                </c:pt>
                <c:pt idx="1">
                  <c:v>第二季度</c:v>
                </c:pt>
              </c:strCache>
            </c:strRef>
          </c:cat>
          <c:val>
            <c:numRef>
              <c:f>Sheet1!$B$2:$B$5</c:f>
              <c:numCache>
                <c:formatCode>General</c:formatCode>
                <c:ptCount val="4"/>
                <c:pt idx="0">
                  <c:v>0</c:v>
                </c:pt>
                <c:pt idx="1">
                  <c:v>100</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userShapes r:id="rId2"/>
</c:chartSpace>
</file>

<file path=ppt/drawings/drawing1.xml><?xml version="1.0" encoding="utf-8"?>
<c:userShapes xmlns:c="http://schemas.openxmlformats.org/drawingml/2006/chart">
  <cdr:relSizeAnchor xmlns:cdr="http://schemas.openxmlformats.org/drawingml/2006/chartDrawing">
    <cdr:from>
      <cdr:x>0.31089</cdr:x>
      <cdr:y>0.19211</cdr:y>
    </cdr:from>
    <cdr:to>
      <cdr:x>0.65356</cdr:x>
      <cdr:y>0.79287</cdr:y>
    </cdr:to>
    <cdr:sp macro="" textlink="">
      <cdr:nvSpPr>
        <cdr:cNvPr id="2" name="椭圆 1"/>
        <cdr:cNvSpPr/>
      </cdr:nvSpPr>
      <cdr:spPr>
        <a:xfrm xmlns:a="http://schemas.openxmlformats.org/drawingml/2006/main">
          <a:off x="1382713" y="487362"/>
          <a:ext cx="1524000" cy="1524000"/>
        </a:xfrm>
        <a:prstGeom xmlns:a="http://schemas.openxmlformats.org/drawingml/2006/main" prst="ellipse">
          <a:avLst/>
        </a:prstGeom>
        <a:noFill xmlns:a="http://schemas.openxmlformats.org/drawingml/2006/main"/>
        <a:ln xmlns:a="http://schemas.openxmlformats.org/drawingml/2006/main" w="25400">
          <a:gradFill flip="none" rotWithShape="1">
            <a:gsLst>
              <a:gs pos="0">
                <a:schemeClr val="bg1"/>
              </a:gs>
              <a:gs pos="100000">
                <a:schemeClr val="bg1">
                  <a:lumMod val="50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zh-CN"/>
        </a:p>
      </cdr:txBody>
    </cdr:sp>
  </cdr:relSizeAnchor>
  <cdr:relSizeAnchor xmlns:cdr="http://schemas.openxmlformats.org/drawingml/2006/chartDrawing">
    <cdr:from>
      <cdr:x>0.25128</cdr:x>
      <cdr:y>0.08573</cdr:y>
    </cdr:from>
    <cdr:to>
      <cdr:x>0.71459</cdr:x>
      <cdr:y>0.89987</cdr:y>
    </cdr:to>
    <cdr:sp macro="" textlink="">
      <cdr:nvSpPr>
        <cdr:cNvPr id="3" name="椭圆 2"/>
        <cdr:cNvSpPr/>
      </cdr:nvSpPr>
      <cdr:spPr>
        <a:xfrm xmlns:a="http://schemas.openxmlformats.org/drawingml/2006/main">
          <a:off x="1117600" y="217487"/>
          <a:ext cx="2060574" cy="2065337"/>
        </a:xfrm>
        <a:prstGeom xmlns:a="http://schemas.openxmlformats.org/drawingml/2006/main" prst="ellipse">
          <a:avLst/>
        </a:prstGeom>
        <a:noFill xmlns:a="http://schemas.openxmlformats.org/drawingml/2006/main"/>
        <a:ln xmlns:a="http://schemas.openxmlformats.org/drawingml/2006/main" w="25400">
          <a:gradFill flip="none" rotWithShape="1">
            <a:gsLst>
              <a:gs pos="100000">
                <a:schemeClr val="bg1"/>
              </a:gs>
              <a:gs pos="0">
                <a:schemeClr val="bg1">
                  <a:lumMod val="65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zh-CN"/>
        </a:p>
      </cdr:txBody>
    </cdr:sp>
  </cdr:relSizeAnchor>
</c:userShapes>
</file>

<file path=ppt/drawings/drawing2.xml><?xml version="1.0" encoding="utf-8"?>
<c:userShapes xmlns:c="http://schemas.openxmlformats.org/drawingml/2006/chart">
  <cdr:relSizeAnchor xmlns:cdr="http://schemas.openxmlformats.org/drawingml/2006/chartDrawing">
    <cdr:from>
      <cdr:x>0.31089</cdr:x>
      <cdr:y>0.19211</cdr:y>
    </cdr:from>
    <cdr:to>
      <cdr:x>0.65356</cdr:x>
      <cdr:y>0.79287</cdr:y>
    </cdr:to>
    <cdr:sp macro="" textlink="">
      <cdr:nvSpPr>
        <cdr:cNvPr id="2" name="椭圆 1"/>
        <cdr:cNvSpPr/>
      </cdr:nvSpPr>
      <cdr:spPr>
        <a:xfrm xmlns:a="http://schemas.openxmlformats.org/drawingml/2006/main">
          <a:off x="1382713" y="487362"/>
          <a:ext cx="1524000" cy="1524000"/>
        </a:xfrm>
        <a:prstGeom xmlns:a="http://schemas.openxmlformats.org/drawingml/2006/main" prst="ellipse">
          <a:avLst/>
        </a:prstGeom>
        <a:noFill xmlns:a="http://schemas.openxmlformats.org/drawingml/2006/main"/>
        <a:ln xmlns:a="http://schemas.openxmlformats.org/drawingml/2006/main" w="25400">
          <a:gradFill flip="none" rotWithShape="1">
            <a:gsLst>
              <a:gs pos="0">
                <a:schemeClr val="bg1"/>
              </a:gs>
              <a:gs pos="100000">
                <a:schemeClr val="bg1">
                  <a:lumMod val="50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zh-CN"/>
        </a:p>
      </cdr:txBody>
    </cdr:sp>
  </cdr:relSizeAnchor>
  <cdr:relSizeAnchor xmlns:cdr="http://schemas.openxmlformats.org/drawingml/2006/chartDrawing">
    <cdr:from>
      <cdr:x>0.25128</cdr:x>
      <cdr:y>0.08573</cdr:y>
    </cdr:from>
    <cdr:to>
      <cdr:x>0.71459</cdr:x>
      <cdr:y>0.89987</cdr:y>
    </cdr:to>
    <cdr:sp macro="" textlink="">
      <cdr:nvSpPr>
        <cdr:cNvPr id="3" name="椭圆 2"/>
        <cdr:cNvSpPr/>
      </cdr:nvSpPr>
      <cdr:spPr>
        <a:xfrm xmlns:a="http://schemas.openxmlformats.org/drawingml/2006/main">
          <a:off x="1117600" y="217487"/>
          <a:ext cx="2060574" cy="2065337"/>
        </a:xfrm>
        <a:prstGeom xmlns:a="http://schemas.openxmlformats.org/drawingml/2006/main" prst="ellipse">
          <a:avLst/>
        </a:prstGeom>
        <a:noFill xmlns:a="http://schemas.openxmlformats.org/drawingml/2006/main"/>
        <a:ln xmlns:a="http://schemas.openxmlformats.org/drawingml/2006/main" w="25400">
          <a:gradFill flip="none" rotWithShape="1">
            <a:gsLst>
              <a:gs pos="100000">
                <a:schemeClr val="bg1"/>
              </a:gs>
              <a:gs pos="0">
                <a:schemeClr val="bg1">
                  <a:lumMod val="65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zh-CN"/>
        </a:p>
      </cdr:txBody>
    </cdr:sp>
  </cdr:relSizeAnchor>
</c:userShapes>
</file>

<file path=ppt/drawings/drawing3.xml><?xml version="1.0" encoding="utf-8"?>
<c:userShapes xmlns:c="http://schemas.openxmlformats.org/drawingml/2006/chart">
  <cdr:relSizeAnchor xmlns:cdr="http://schemas.openxmlformats.org/drawingml/2006/chartDrawing">
    <cdr:from>
      <cdr:x>0.31089</cdr:x>
      <cdr:y>0.19211</cdr:y>
    </cdr:from>
    <cdr:to>
      <cdr:x>0.65356</cdr:x>
      <cdr:y>0.79287</cdr:y>
    </cdr:to>
    <cdr:sp macro="" textlink="">
      <cdr:nvSpPr>
        <cdr:cNvPr id="2" name="椭圆 1"/>
        <cdr:cNvSpPr/>
      </cdr:nvSpPr>
      <cdr:spPr>
        <a:xfrm xmlns:a="http://schemas.openxmlformats.org/drawingml/2006/main">
          <a:off x="1382713" y="487362"/>
          <a:ext cx="1524000" cy="1524000"/>
        </a:xfrm>
        <a:prstGeom xmlns:a="http://schemas.openxmlformats.org/drawingml/2006/main" prst="ellipse">
          <a:avLst/>
        </a:prstGeom>
        <a:noFill xmlns:a="http://schemas.openxmlformats.org/drawingml/2006/main"/>
        <a:ln xmlns:a="http://schemas.openxmlformats.org/drawingml/2006/main" w="25400">
          <a:gradFill flip="none" rotWithShape="1">
            <a:gsLst>
              <a:gs pos="0">
                <a:schemeClr val="bg1"/>
              </a:gs>
              <a:gs pos="100000">
                <a:schemeClr val="bg1">
                  <a:lumMod val="50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zh-CN"/>
        </a:p>
      </cdr:txBody>
    </cdr:sp>
  </cdr:relSizeAnchor>
  <cdr:relSizeAnchor xmlns:cdr="http://schemas.openxmlformats.org/drawingml/2006/chartDrawing">
    <cdr:from>
      <cdr:x>0.25128</cdr:x>
      <cdr:y>0.08573</cdr:y>
    </cdr:from>
    <cdr:to>
      <cdr:x>0.71459</cdr:x>
      <cdr:y>0.89987</cdr:y>
    </cdr:to>
    <cdr:sp macro="" textlink="">
      <cdr:nvSpPr>
        <cdr:cNvPr id="3" name="椭圆 2"/>
        <cdr:cNvSpPr/>
      </cdr:nvSpPr>
      <cdr:spPr>
        <a:xfrm xmlns:a="http://schemas.openxmlformats.org/drawingml/2006/main">
          <a:off x="1117600" y="217487"/>
          <a:ext cx="2060574" cy="2065337"/>
        </a:xfrm>
        <a:prstGeom xmlns:a="http://schemas.openxmlformats.org/drawingml/2006/main" prst="ellipse">
          <a:avLst/>
        </a:prstGeom>
        <a:noFill xmlns:a="http://schemas.openxmlformats.org/drawingml/2006/main"/>
        <a:ln xmlns:a="http://schemas.openxmlformats.org/drawingml/2006/main" w="25400">
          <a:gradFill flip="none" rotWithShape="1">
            <a:gsLst>
              <a:gs pos="100000">
                <a:schemeClr val="bg1"/>
              </a:gs>
              <a:gs pos="0">
                <a:schemeClr val="bg1">
                  <a:lumMod val="65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zh-CN"/>
        </a:p>
      </cdr:txBody>
    </cdr:sp>
  </cdr:relSizeAnchor>
</c:userShapes>
</file>

<file path=ppt/drawings/drawing4.xml><?xml version="1.0" encoding="utf-8"?>
<c:userShapes xmlns:c="http://schemas.openxmlformats.org/drawingml/2006/chart">
  <cdr:relSizeAnchor xmlns:cdr="http://schemas.openxmlformats.org/drawingml/2006/chartDrawing">
    <cdr:from>
      <cdr:x>0.31089</cdr:x>
      <cdr:y>0.19211</cdr:y>
    </cdr:from>
    <cdr:to>
      <cdr:x>0.65356</cdr:x>
      <cdr:y>0.79287</cdr:y>
    </cdr:to>
    <cdr:sp macro="" textlink="">
      <cdr:nvSpPr>
        <cdr:cNvPr id="2" name="椭圆 1"/>
        <cdr:cNvSpPr/>
      </cdr:nvSpPr>
      <cdr:spPr>
        <a:xfrm xmlns:a="http://schemas.openxmlformats.org/drawingml/2006/main">
          <a:off x="1382713" y="487362"/>
          <a:ext cx="1524000" cy="1524000"/>
        </a:xfrm>
        <a:prstGeom xmlns:a="http://schemas.openxmlformats.org/drawingml/2006/main" prst="ellipse">
          <a:avLst/>
        </a:prstGeom>
        <a:noFill xmlns:a="http://schemas.openxmlformats.org/drawingml/2006/main"/>
        <a:ln xmlns:a="http://schemas.openxmlformats.org/drawingml/2006/main" w="25400">
          <a:gradFill flip="none" rotWithShape="1">
            <a:gsLst>
              <a:gs pos="0">
                <a:schemeClr val="bg1"/>
              </a:gs>
              <a:gs pos="100000">
                <a:schemeClr val="bg1">
                  <a:lumMod val="50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zh-CN"/>
        </a:p>
      </cdr:txBody>
    </cdr:sp>
  </cdr:relSizeAnchor>
  <cdr:relSizeAnchor xmlns:cdr="http://schemas.openxmlformats.org/drawingml/2006/chartDrawing">
    <cdr:from>
      <cdr:x>0.25128</cdr:x>
      <cdr:y>0.08573</cdr:y>
    </cdr:from>
    <cdr:to>
      <cdr:x>0.71459</cdr:x>
      <cdr:y>0.89987</cdr:y>
    </cdr:to>
    <cdr:sp macro="" textlink="">
      <cdr:nvSpPr>
        <cdr:cNvPr id="3" name="椭圆 2"/>
        <cdr:cNvSpPr/>
      </cdr:nvSpPr>
      <cdr:spPr>
        <a:xfrm xmlns:a="http://schemas.openxmlformats.org/drawingml/2006/main">
          <a:off x="1117600" y="217487"/>
          <a:ext cx="2060574" cy="2065337"/>
        </a:xfrm>
        <a:prstGeom xmlns:a="http://schemas.openxmlformats.org/drawingml/2006/main" prst="ellipse">
          <a:avLst/>
        </a:prstGeom>
        <a:noFill xmlns:a="http://schemas.openxmlformats.org/drawingml/2006/main"/>
        <a:ln xmlns:a="http://schemas.openxmlformats.org/drawingml/2006/main" w="25400">
          <a:gradFill flip="none" rotWithShape="1">
            <a:gsLst>
              <a:gs pos="100000">
                <a:schemeClr val="bg1"/>
              </a:gs>
              <a:gs pos="0">
                <a:schemeClr val="bg1">
                  <a:lumMod val="65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zh-CN"/>
        </a:p>
      </cdr:txBody>
    </cdr:sp>
  </cdr:relSizeAnchor>
</c:userShap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914040C4-2C9D-4FAE-9F6B-59EDE73CA5B7}" type="datetimeFigureOut">
              <a:rPr lang="zh-CN" altLang="en-US" smtClean="0"/>
              <a:t>2018/10/22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3670BA4-FC3A-4E34-A44F-9338F4CFE8A2}" type="slidenum">
              <a:rPr lang="zh-CN" altLang="en-US" smtClean="0"/>
              <a:t>‹#›</a:t>
            </a:fld>
            <a:endParaRPr lang="zh-CN" altLang="en-US"/>
          </a:p>
        </p:txBody>
      </p:sp>
    </p:spTree>
    <p:extLst>
      <p:ext uri="{BB962C8B-B14F-4D97-AF65-F5344CB8AC3E}">
        <p14:creationId xmlns:p14="http://schemas.microsoft.com/office/powerpoint/2010/main" val="24242268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914040C4-2C9D-4FAE-9F6B-59EDE73CA5B7}" type="datetimeFigureOut">
              <a:rPr lang="zh-CN" altLang="en-US" smtClean="0"/>
              <a:t>2018/10/22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3670BA4-FC3A-4E34-A44F-9338F4CFE8A2}" type="slidenum">
              <a:rPr lang="zh-CN" altLang="en-US" smtClean="0"/>
              <a:t>‹#›</a:t>
            </a:fld>
            <a:endParaRPr lang="zh-CN" altLang="en-US"/>
          </a:p>
        </p:txBody>
      </p:sp>
    </p:spTree>
    <p:extLst>
      <p:ext uri="{BB962C8B-B14F-4D97-AF65-F5344CB8AC3E}">
        <p14:creationId xmlns:p14="http://schemas.microsoft.com/office/powerpoint/2010/main" val="16176309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914040C4-2C9D-4FAE-9F6B-59EDE73CA5B7}" type="datetimeFigureOut">
              <a:rPr lang="zh-CN" altLang="en-US" smtClean="0"/>
              <a:t>2018/10/22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3670BA4-FC3A-4E34-A44F-9338F4CFE8A2}" type="slidenum">
              <a:rPr lang="zh-CN" altLang="en-US" smtClean="0"/>
              <a:t>‹#›</a:t>
            </a:fld>
            <a:endParaRPr lang="zh-CN" altLang="en-US"/>
          </a:p>
        </p:txBody>
      </p:sp>
      <p:sp>
        <p:nvSpPr>
          <p:cNvPr id="8" name="矩形 7"/>
          <p:cNvSpPr/>
          <p:nvPr userDrawn="1"/>
        </p:nvSpPr>
        <p:spPr>
          <a:xfrm>
            <a:off x="0" y="0"/>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schemeClr val="bg2"/>
                </a:solidFill>
                <a:effectLst/>
                <a:uLnTx/>
                <a:uFillTx/>
              </a:rPr>
              <a:t>PPT</a:t>
            </a:r>
            <a:r>
              <a:rPr kumimoji="0" lang="zh-CN" altLang="en-US" sz="100" b="0" i="0" u="none" strike="noStrike" kern="0" cap="none" spc="0" normalizeH="0" baseline="0" noProof="0" dirty="0" smtClean="0">
                <a:ln>
                  <a:noFill/>
                </a:ln>
                <a:solidFill>
                  <a:schemeClr val="bg2"/>
                </a:solidFill>
                <a:effectLst/>
                <a:uLnTx/>
                <a:uFillTx/>
              </a:rPr>
              <a:t>模板下载：</a:t>
            </a:r>
            <a:r>
              <a:rPr kumimoji="0" lang="en-US" altLang="zh-CN" sz="100" b="0" i="0" u="none" strike="noStrike" kern="0" cap="none" spc="0" normalizeH="0" baseline="0" noProof="0" dirty="0" smtClean="0">
                <a:ln>
                  <a:noFill/>
                </a:ln>
                <a:solidFill>
                  <a:schemeClr val="bg2"/>
                </a:solidFill>
                <a:effectLst/>
                <a:uLnTx/>
                <a:uFillTx/>
              </a:rPr>
              <a:t>www.1ppt.com/moban/     </a:t>
            </a:r>
            <a:r>
              <a:rPr kumimoji="0" lang="zh-CN" altLang="en-US" sz="100" b="0" i="0" u="none" strike="noStrike" kern="0" cap="none" spc="0" normalizeH="0" baseline="0" noProof="0" dirty="0" smtClean="0">
                <a:ln>
                  <a:noFill/>
                </a:ln>
                <a:solidFill>
                  <a:schemeClr val="bg2"/>
                </a:solidFill>
                <a:effectLst/>
                <a:uLnTx/>
                <a:uFillTx/>
              </a:rPr>
              <a:t>行业</a:t>
            </a:r>
            <a:r>
              <a:rPr kumimoji="0" lang="en-US" altLang="zh-CN" sz="100" b="0" i="0" u="none" strike="noStrike" kern="0" cap="none" spc="0" normalizeH="0" baseline="0" noProof="0" dirty="0" smtClean="0">
                <a:ln>
                  <a:noFill/>
                </a:ln>
                <a:solidFill>
                  <a:schemeClr val="bg2"/>
                </a:solidFill>
                <a:effectLst/>
                <a:uLnTx/>
                <a:uFillTx/>
              </a:rPr>
              <a:t>PPT</a:t>
            </a:r>
            <a:r>
              <a:rPr kumimoji="0" lang="zh-CN" altLang="en-US" sz="100" b="0" i="0" u="none" strike="noStrike" kern="0" cap="none" spc="0" normalizeH="0" baseline="0" noProof="0" dirty="0" smtClean="0">
                <a:ln>
                  <a:noFill/>
                </a:ln>
                <a:solidFill>
                  <a:schemeClr val="bg2"/>
                </a:solidFill>
                <a:effectLst/>
                <a:uLnTx/>
                <a:uFillTx/>
              </a:rPr>
              <a:t>模板：</a:t>
            </a:r>
            <a:r>
              <a:rPr kumimoji="0" lang="en-US" altLang="zh-CN" sz="100" b="0" i="0" u="none" strike="noStrike" kern="0" cap="none" spc="0" normalizeH="0" baseline="0" noProof="0" dirty="0" smtClean="0">
                <a:ln>
                  <a:noFill/>
                </a:ln>
                <a:solidFill>
                  <a:schemeClr val="bg2"/>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schemeClr val="bg2"/>
                </a:solidFill>
                <a:effectLst/>
                <a:uLnTx/>
                <a:uFillTx/>
              </a:rPr>
              <a:t>节日</a:t>
            </a:r>
            <a:r>
              <a:rPr kumimoji="0" lang="en-US" altLang="zh-CN" sz="100" b="0" i="0" u="none" strike="noStrike" kern="0" cap="none" spc="0" normalizeH="0" baseline="0" noProof="0" dirty="0" smtClean="0">
                <a:ln>
                  <a:noFill/>
                </a:ln>
                <a:solidFill>
                  <a:schemeClr val="bg2"/>
                </a:solidFill>
                <a:effectLst/>
                <a:uLnTx/>
                <a:uFillTx/>
              </a:rPr>
              <a:t>PPT</a:t>
            </a:r>
            <a:r>
              <a:rPr kumimoji="0" lang="zh-CN" altLang="en-US" sz="100" b="0" i="0" u="none" strike="noStrike" kern="0" cap="none" spc="0" normalizeH="0" baseline="0" noProof="0" dirty="0" smtClean="0">
                <a:ln>
                  <a:noFill/>
                </a:ln>
                <a:solidFill>
                  <a:schemeClr val="bg2"/>
                </a:solidFill>
                <a:effectLst/>
                <a:uLnTx/>
                <a:uFillTx/>
              </a:rPr>
              <a:t>模板：</a:t>
            </a:r>
            <a:r>
              <a:rPr kumimoji="0" lang="en-US" altLang="zh-CN" sz="100" b="0" i="0" u="none" strike="noStrike" kern="0" cap="none" spc="0" normalizeH="0" baseline="0" noProof="0" dirty="0" smtClean="0">
                <a:ln>
                  <a:noFill/>
                </a:ln>
                <a:solidFill>
                  <a:schemeClr val="bg2"/>
                </a:solidFill>
                <a:effectLst/>
                <a:uLnTx/>
                <a:uFillTx/>
              </a:rPr>
              <a:t>www.1ppt.com/jieri/           PPT</a:t>
            </a:r>
            <a:r>
              <a:rPr kumimoji="0" lang="zh-CN" altLang="en-US" sz="100" b="0" i="0" u="none" strike="noStrike" kern="0" cap="none" spc="0" normalizeH="0" baseline="0" noProof="0" dirty="0" smtClean="0">
                <a:ln>
                  <a:noFill/>
                </a:ln>
                <a:solidFill>
                  <a:schemeClr val="bg2"/>
                </a:solidFill>
                <a:effectLst/>
                <a:uLnTx/>
                <a:uFillTx/>
              </a:rPr>
              <a:t>素材下载：</a:t>
            </a:r>
            <a:r>
              <a:rPr kumimoji="0" lang="en-US" altLang="zh-CN" sz="100" b="0" i="0" u="none" strike="noStrike" kern="0" cap="none" spc="0" normalizeH="0" baseline="0" noProof="0" dirty="0" smtClean="0">
                <a:ln>
                  <a:noFill/>
                </a:ln>
                <a:solidFill>
                  <a:schemeClr val="bg2"/>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schemeClr val="bg2"/>
                </a:solidFill>
                <a:effectLst/>
                <a:uLnTx/>
                <a:uFillTx/>
              </a:rPr>
              <a:t>PPT</a:t>
            </a:r>
            <a:r>
              <a:rPr kumimoji="0" lang="zh-CN" altLang="en-US" sz="100" b="0" i="0" u="none" strike="noStrike" kern="0" cap="none" spc="0" normalizeH="0" baseline="0" noProof="0" dirty="0" smtClean="0">
                <a:ln>
                  <a:noFill/>
                </a:ln>
                <a:solidFill>
                  <a:schemeClr val="bg2"/>
                </a:solidFill>
                <a:effectLst/>
                <a:uLnTx/>
                <a:uFillTx/>
              </a:rPr>
              <a:t>背景图片：</a:t>
            </a:r>
            <a:r>
              <a:rPr kumimoji="0" lang="en-US" altLang="zh-CN" sz="100" b="0" i="0" u="none" strike="noStrike" kern="0" cap="none" spc="0" normalizeH="0" baseline="0" noProof="0" dirty="0" smtClean="0">
                <a:ln>
                  <a:noFill/>
                </a:ln>
                <a:solidFill>
                  <a:schemeClr val="bg2"/>
                </a:solidFill>
                <a:effectLst/>
                <a:uLnTx/>
                <a:uFillTx/>
              </a:rPr>
              <a:t>www.1ppt.com/beijing/      PPT</a:t>
            </a:r>
            <a:r>
              <a:rPr kumimoji="0" lang="zh-CN" altLang="en-US" sz="100" b="0" i="0" u="none" strike="noStrike" kern="0" cap="none" spc="0" normalizeH="0" baseline="0" noProof="0" dirty="0" smtClean="0">
                <a:ln>
                  <a:noFill/>
                </a:ln>
                <a:solidFill>
                  <a:schemeClr val="bg2"/>
                </a:solidFill>
                <a:effectLst/>
                <a:uLnTx/>
                <a:uFillTx/>
              </a:rPr>
              <a:t>图表下载：</a:t>
            </a:r>
            <a:r>
              <a:rPr kumimoji="0" lang="en-US" altLang="zh-CN" sz="100" b="0" i="0" u="none" strike="noStrike" kern="0" cap="none" spc="0" normalizeH="0" baseline="0" noProof="0" dirty="0" smtClean="0">
                <a:ln>
                  <a:noFill/>
                </a:ln>
                <a:solidFill>
                  <a:schemeClr val="bg2"/>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schemeClr val="bg2"/>
                </a:solidFill>
                <a:effectLst/>
                <a:uLnTx/>
                <a:uFillTx/>
              </a:rPr>
              <a:t>优秀</a:t>
            </a:r>
            <a:r>
              <a:rPr kumimoji="0" lang="en-US" altLang="zh-CN" sz="100" b="0" i="0" u="none" strike="noStrike" kern="0" cap="none" spc="0" normalizeH="0" baseline="0" noProof="0" dirty="0" smtClean="0">
                <a:ln>
                  <a:noFill/>
                </a:ln>
                <a:solidFill>
                  <a:schemeClr val="bg2"/>
                </a:solidFill>
                <a:effectLst/>
                <a:uLnTx/>
                <a:uFillTx/>
              </a:rPr>
              <a:t>PPT</a:t>
            </a:r>
            <a:r>
              <a:rPr kumimoji="0" lang="zh-CN" altLang="en-US" sz="100" b="0" i="0" u="none" strike="noStrike" kern="0" cap="none" spc="0" normalizeH="0" baseline="0" noProof="0" dirty="0" smtClean="0">
                <a:ln>
                  <a:noFill/>
                </a:ln>
                <a:solidFill>
                  <a:schemeClr val="bg2"/>
                </a:solidFill>
                <a:effectLst/>
                <a:uLnTx/>
                <a:uFillTx/>
              </a:rPr>
              <a:t>下载：</a:t>
            </a:r>
            <a:r>
              <a:rPr kumimoji="0" lang="en-US" altLang="zh-CN" sz="100" b="0" i="0" u="none" strike="noStrike" kern="0" cap="none" spc="0" normalizeH="0" baseline="0" noProof="0" dirty="0" smtClean="0">
                <a:ln>
                  <a:noFill/>
                </a:ln>
                <a:solidFill>
                  <a:schemeClr val="bg2"/>
                </a:solidFill>
                <a:effectLst/>
                <a:uLnTx/>
                <a:uFillTx/>
              </a:rPr>
              <a:t>www.1ppt.com/xiazai/        PPT</a:t>
            </a:r>
            <a:r>
              <a:rPr kumimoji="0" lang="zh-CN" altLang="en-US" sz="100" b="0" i="0" u="none" strike="noStrike" kern="0" cap="none" spc="0" normalizeH="0" baseline="0" noProof="0" dirty="0" smtClean="0">
                <a:ln>
                  <a:noFill/>
                </a:ln>
                <a:solidFill>
                  <a:schemeClr val="bg2"/>
                </a:solidFill>
                <a:effectLst/>
                <a:uLnTx/>
                <a:uFillTx/>
              </a:rPr>
              <a:t>教程： </a:t>
            </a:r>
            <a:r>
              <a:rPr kumimoji="0" lang="en-US" altLang="zh-CN" sz="100" b="0" i="0" u="none" strike="noStrike" kern="0" cap="none" spc="0" normalizeH="0" baseline="0" noProof="0" dirty="0" smtClean="0">
                <a:ln>
                  <a:noFill/>
                </a:ln>
                <a:solidFill>
                  <a:schemeClr val="bg2"/>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schemeClr val="bg2"/>
                </a:solidFill>
                <a:effectLst/>
                <a:uLnTx/>
                <a:uFillTx/>
              </a:rPr>
              <a:t>Word</a:t>
            </a:r>
            <a:r>
              <a:rPr kumimoji="0" lang="zh-CN" altLang="en-US" sz="100" b="0" i="0" u="none" strike="noStrike" kern="0" cap="none" spc="0" normalizeH="0" baseline="0" noProof="0" dirty="0" smtClean="0">
                <a:ln>
                  <a:noFill/>
                </a:ln>
                <a:solidFill>
                  <a:schemeClr val="bg2"/>
                </a:solidFill>
                <a:effectLst/>
                <a:uLnTx/>
                <a:uFillTx/>
              </a:rPr>
              <a:t>教程： </a:t>
            </a:r>
            <a:r>
              <a:rPr kumimoji="0" lang="en-US" altLang="zh-CN" sz="100" b="0" i="0" u="none" strike="noStrike" kern="0" cap="none" spc="0" normalizeH="0" baseline="0" noProof="0" dirty="0" smtClean="0">
                <a:ln>
                  <a:noFill/>
                </a:ln>
                <a:solidFill>
                  <a:schemeClr val="bg2"/>
                </a:solidFill>
                <a:effectLst/>
                <a:uLnTx/>
                <a:uFillTx/>
              </a:rPr>
              <a:t>www.1ppt.com/word/              Excel</a:t>
            </a:r>
            <a:r>
              <a:rPr kumimoji="0" lang="zh-CN" altLang="en-US" sz="100" b="0" i="0" u="none" strike="noStrike" kern="0" cap="none" spc="0" normalizeH="0" baseline="0" noProof="0" dirty="0" smtClean="0">
                <a:ln>
                  <a:noFill/>
                </a:ln>
                <a:solidFill>
                  <a:schemeClr val="bg2"/>
                </a:solidFill>
                <a:effectLst/>
                <a:uLnTx/>
                <a:uFillTx/>
              </a:rPr>
              <a:t>教程：</a:t>
            </a:r>
            <a:r>
              <a:rPr kumimoji="0" lang="en-US" altLang="zh-CN" sz="100" b="0" i="0" u="none" strike="noStrike" kern="0" cap="none" spc="0" normalizeH="0" baseline="0" noProof="0" dirty="0" smtClean="0">
                <a:ln>
                  <a:noFill/>
                </a:ln>
                <a:solidFill>
                  <a:schemeClr val="bg2"/>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schemeClr val="bg2"/>
                </a:solidFill>
                <a:effectLst/>
                <a:uLnTx/>
                <a:uFillTx/>
              </a:rPr>
              <a:t>资料下载：</a:t>
            </a:r>
            <a:r>
              <a:rPr kumimoji="0" lang="en-US" altLang="zh-CN" sz="100" b="0" i="0" u="none" strike="noStrike" kern="0" cap="none" spc="0" normalizeH="0" baseline="0" noProof="0" dirty="0" smtClean="0">
                <a:ln>
                  <a:noFill/>
                </a:ln>
                <a:solidFill>
                  <a:schemeClr val="bg2"/>
                </a:solidFill>
                <a:effectLst/>
                <a:uLnTx/>
                <a:uFillTx/>
              </a:rPr>
              <a:t>www.1ppt.com/ziliao/                PPT</a:t>
            </a:r>
            <a:r>
              <a:rPr kumimoji="0" lang="zh-CN" altLang="en-US" sz="100" b="0" i="0" u="none" strike="noStrike" kern="0" cap="none" spc="0" normalizeH="0" baseline="0" noProof="0" dirty="0" smtClean="0">
                <a:ln>
                  <a:noFill/>
                </a:ln>
                <a:solidFill>
                  <a:schemeClr val="bg2"/>
                </a:solidFill>
                <a:effectLst/>
                <a:uLnTx/>
                <a:uFillTx/>
              </a:rPr>
              <a:t>课件下载：</a:t>
            </a:r>
            <a:r>
              <a:rPr kumimoji="0" lang="en-US" altLang="zh-CN" sz="100" b="0" i="0" u="none" strike="noStrike" kern="0" cap="none" spc="0" normalizeH="0" baseline="0" noProof="0" dirty="0" smtClean="0">
                <a:ln>
                  <a:noFill/>
                </a:ln>
                <a:solidFill>
                  <a:schemeClr val="bg2"/>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schemeClr val="bg2"/>
                </a:solidFill>
                <a:effectLst/>
                <a:uLnTx/>
                <a:uFillTx/>
              </a:rPr>
              <a:t>范文下载：</a:t>
            </a:r>
            <a:r>
              <a:rPr kumimoji="0" lang="en-US" altLang="zh-CN" sz="100" b="0" i="0" u="none" strike="noStrike" kern="0" cap="none" spc="0" normalizeH="0" baseline="0" noProof="0" dirty="0" smtClean="0">
                <a:ln>
                  <a:noFill/>
                </a:ln>
                <a:solidFill>
                  <a:schemeClr val="bg2"/>
                </a:solidFill>
                <a:effectLst/>
                <a:uLnTx/>
                <a:uFillTx/>
              </a:rPr>
              <a:t>www.1ppt.com/fanwen/             </a:t>
            </a:r>
            <a:r>
              <a:rPr kumimoji="0" lang="zh-CN" altLang="en-US" sz="100" b="0" i="0" u="none" strike="noStrike" kern="0" cap="none" spc="0" normalizeH="0" baseline="0" noProof="0" dirty="0" smtClean="0">
                <a:ln>
                  <a:noFill/>
                </a:ln>
                <a:solidFill>
                  <a:schemeClr val="bg2"/>
                </a:solidFill>
                <a:effectLst/>
                <a:uLnTx/>
                <a:uFillTx/>
              </a:rPr>
              <a:t>试卷下载：</a:t>
            </a:r>
            <a:r>
              <a:rPr kumimoji="0" lang="en-US" altLang="zh-CN" sz="100" b="0" i="0" u="none" strike="noStrike" kern="0" cap="none" spc="0" normalizeH="0" baseline="0" noProof="0" dirty="0" smtClean="0">
                <a:ln>
                  <a:noFill/>
                </a:ln>
                <a:solidFill>
                  <a:schemeClr val="bg2"/>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schemeClr val="bg2"/>
                </a:solidFill>
                <a:effectLst/>
                <a:uLnTx/>
                <a:uFillTx/>
              </a:rPr>
              <a:t>教案下载：</a:t>
            </a:r>
            <a:r>
              <a:rPr kumimoji="0" lang="en-US" altLang="zh-CN" sz="100" b="0" i="0" u="none" strike="noStrike" kern="0" cap="none" spc="0" normalizeH="0" baseline="0" noProof="0" dirty="0" smtClean="0">
                <a:ln>
                  <a:noFill/>
                </a:ln>
                <a:solidFill>
                  <a:schemeClr val="bg2"/>
                </a:solidFill>
                <a:effectLst/>
                <a:uLnTx/>
                <a:uFillTx/>
              </a:rPr>
              <a:t>www.1ppt.com/jiaoan/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schemeClr val="bg2"/>
                </a:solidFill>
                <a:effectLst/>
                <a:uLnTx/>
                <a:uFillTx/>
              </a:rPr>
              <a:t>字体下载：</a:t>
            </a:r>
            <a:r>
              <a:rPr kumimoji="0" lang="en-US" altLang="zh-CN" sz="100" b="0" i="0" u="none" strike="noStrike" kern="0" cap="none" spc="0" normalizeH="0" baseline="0" noProof="0" dirty="0" smtClean="0">
                <a:ln>
                  <a:noFill/>
                </a:ln>
                <a:solidFill>
                  <a:schemeClr val="bg2"/>
                </a:solidFill>
                <a:effectLst/>
                <a:uLnTx/>
                <a:uFillTx/>
              </a:rPr>
              <a:t>www.1ppt.com/ziti/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schemeClr val="bg2"/>
                </a:solidFill>
                <a:effectLst/>
                <a:uLnTx/>
                <a:uFillTx/>
              </a:rPr>
              <a:t> </a:t>
            </a:r>
            <a:endParaRPr kumimoji="0" lang="zh-CN" altLang="en-US" sz="100" b="0" i="0" u="none" strike="noStrike" kern="0" cap="none" spc="0" normalizeH="0" baseline="0" noProof="0" dirty="0" smtClean="0">
              <a:ln>
                <a:noFill/>
              </a:ln>
              <a:solidFill>
                <a:schemeClr val="bg2"/>
              </a:solidFill>
              <a:effectLst/>
              <a:uLnTx/>
              <a:uFillTx/>
            </a:endParaRPr>
          </a:p>
        </p:txBody>
      </p:sp>
    </p:spTree>
    <p:extLst>
      <p:ext uri="{BB962C8B-B14F-4D97-AF65-F5344CB8AC3E}">
        <p14:creationId xmlns:p14="http://schemas.microsoft.com/office/powerpoint/2010/main" val="10740285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914040C4-2C9D-4FAE-9F6B-59EDE73CA5B7}" type="datetimeFigureOut">
              <a:rPr lang="zh-CN" altLang="en-US" smtClean="0"/>
              <a:t>2018/10/22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3670BA4-FC3A-4E34-A44F-9338F4CFE8A2}" type="slidenum">
              <a:rPr lang="zh-CN" altLang="en-US" smtClean="0"/>
              <a:t>‹#›</a:t>
            </a:fld>
            <a:endParaRPr lang="zh-CN" altLang="en-US"/>
          </a:p>
        </p:txBody>
      </p:sp>
    </p:spTree>
    <p:extLst>
      <p:ext uri="{BB962C8B-B14F-4D97-AF65-F5344CB8AC3E}">
        <p14:creationId xmlns:p14="http://schemas.microsoft.com/office/powerpoint/2010/main" val="29936640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914040C4-2C9D-4FAE-9F6B-59EDE73CA5B7}" type="datetimeFigureOut">
              <a:rPr lang="zh-CN" altLang="en-US" smtClean="0"/>
              <a:t>2018/10/22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3670BA4-FC3A-4E34-A44F-9338F4CFE8A2}" type="slidenum">
              <a:rPr lang="zh-CN" altLang="en-US" smtClean="0"/>
              <a:t>‹#›</a:t>
            </a:fld>
            <a:endParaRPr lang="zh-CN" altLang="en-US"/>
          </a:p>
        </p:txBody>
      </p:sp>
    </p:spTree>
    <p:extLst>
      <p:ext uri="{BB962C8B-B14F-4D97-AF65-F5344CB8AC3E}">
        <p14:creationId xmlns:p14="http://schemas.microsoft.com/office/powerpoint/2010/main" val="15410742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914040C4-2C9D-4FAE-9F6B-59EDE73CA5B7}" type="datetimeFigureOut">
              <a:rPr lang="zh-CN" altLang="en-US" smtClean="0"/>
              <a:t>2018/10/22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3670BA4-FC3A-4E34-A44F-9338F4CFE8A2}" type="slidenum">
              <a:rPr lang="zh-CN" altLang="en-US" smtClean="0"/>
              <a:t>‹#›</a:t>
            </a:fld>
            <a:endParaRPr lang="zh-CN" altLang="en-US"/>
          </a:p>
        </p:txBody>
      </p:sp>
    </p:spTree>
    <p:extLst>
      <p:ext uri="{BB962C8B-B14F-4D97-AF65-F5344CB8AC3E}">
        <p14:creationId xmlns:p14="http://schemas.microsoft.com/office/powerpoint/2010/main" val="14113289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914040C4-2C9D-4FAE-9F6B-59EDE73CA5B7}" type="datetimeFigureOut">
              <a:rPr lang="zh-CN" altLang="en-US" smtClean="0"/>
              <a:t>2018/10/22</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73670BA4-FC3A-4E34-A44F-9338F4CFE8A2}" type="slidenum">
              <a:rPr lang="zh-CN" altLang="en-US" smtClean="0"/>
              <a:t>‹#›</a:t>
            </a:fld>
            <a:endParaRPr lang="zh-CN" altLang="en-US"/>
          </a:p>
        </p:txBody>
      </p:sp>
    </p:spTree>
    <p:extLst>
      <p:ext uri="{BB962C8B-B14F-4D97-AF65-F5344CB8AC3E}">
        <p14:creationId xmlns:p14="http://schemas.microsoft.com/office/powerpoint/2010/main" val="29888524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914040C4-2C9D-4FAE-9F6B-59EDE73CA5B7}" type="datetimeFigureOut">
              <a:rPr lang="zh-CN" altLang="en-US" smtClean="0"/>
              <a:t>2018/10/22</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73670BA4-FC3A-4E34-A44F-9338F4CFE8A2}" type="slidenum">
              <a:rPr lang="zh-CN" altLang="en-US" smtClean="0"/>
              <a:t>‹#›</a:t>
            </a:fld>
            <a:endParaRPr lang="zh-CN" altLang="en-US"/>
          </a:p>
        </p:txBody>
      </p:sp>
    </p:spTree>
    <p:extLst>
      <p:ext uri="{BB962C8B-B14F-4D97-AF65-F5344CB8AC3E}">
        <p14:creationId xmlns:p14="http://schemas.microsoft.com/office/powerpoint/2010/main" val="12819651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14040C4-2C9D-4FAE-9F6B-59EDE73CA5B7}" type="datetimeFigureOut">
              <a:rPr lang="zh-CN" altLang="en-US" smtClean="0"/>
              <a:t>2018/10/22</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73670BA4-FC3A-4E34-A44F-9338F4CFE8A2}" type="slidenum">
              <a:rPr lang="zh-CN" altLang="en-US" smtClean="0"/>
              <a:t>‹#›</a:t>
            </a:fld>
            <a:endParaRPr lang="zh-CN" altLang="en-US"/>
          </a:p>
        </p:txBody>
      </p:sp>
    </p:spTree>
    <p:extLst>
      <p:ext uri="{BB962C8B-B14F-4D97-AF65-F5344CB8AC3E}">
        <p14:creationId xmlns:p14="http://schemas.microsoft.com/office/powerpoint/2010/main" val="26706952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914040C4-2C9D-4FAE-9F6B-59EDE73CA5B7}" type="datetimeFigureOut">
              <a:rPr lang="zh-CN" altLang="en-US" smtClean="0"/>
              <a:t>2018/10/22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3670BA4-FC3A-4E34-A44F-9338F4CFE8A2}" type="slidenum">
              <a:rPr lang="zh-CN" altLang="en-US" smtClean="0"/>
              <a:t>‹#›</a:t>
            </a:fld>
            <a:endParaRPr lang="zh-CN" altLang="en-US"/>
          </a:p>
        </p:txBody>
      </p:sp>
    </p:spTree>
    <p:extLst>
      <p:ext uri="{BB962C8B-B14F-4D97-AF65-F5344CB8AC3E}">
        <p14:creationId xmlns:p14="http://schemas.microsoft.com/office/powerpoint/2010/main" val="7282610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914040C4-2C9D-4FAE-9F6B-59EDE73CA5B7}" type="datetimeFigureOut">
              <a:rPr lang="zh-CN" altLang="en-US" smtClean="0"/>
              <a:t>2018/10/22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3670BA4-FC3A-4E34-A44F-9338F4CFE8A2}" type="slidenum">
              <a:rPr lang="zh-CN" altLang="en-US" smtClean="0"/>
              <a:t>‹#›</a:t>
            </a:fld>
            <a:endParaRPr lang="zh-CN" altLang="en-US"/>
          </a:p>
        </p:txBody>
      </p:sp>
    </p:spTree>
    <p:extLst>
      <p:ext uri="{BB962C8B-B14F-4D97-AF65-F5344CB8AC3E}">
        <p14:creationId xmlns:p14="http://schemas.microsoft.com/office/powerpoint/2010/main" val="27372072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914040C4-2C9D-4FAE-9F6B-59EDE73CA5B7}" type="datetimeFigureOut">
              <a:rPr lang="zh-CN" altLang="en-US" smtClean="0"/>
              <a:t>2018/10/22</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73670BA4-FC3A-4E34-A44F-9338F4CFE8A2}" type="slidenum">
              <a:rPr lang="zh-CN" altLang="en-US" smtClean="0"/>
              <a:t>‹#›</a:t>
            </a:fld>
            <a:endParaRPr lang="zh-CN" altLang="en-US"/>
          </a:p>
        </p:txBody>
      </p:sp>
    </p:spTree>
    <p:extLst>
      <p:ext uri="{BB962C8B-B14F-4D97-AF65-F5344CB8AC3E}">
        <p14:creationId xmlns:p14="http://schemas.microsoft.com/office/powerpoint/2010/main" val="139085223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12.jpeg"/><Relationship Id="rId4" Type="http://schemas.openxmlformats.org/officeDocument/2006/relationships/image" Target="../media/image9.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 Id="rId5" Type="http://schemas.openxmlformats.org/officeDocument/2006/relationships/chart" Target="../charts/chart4.xml"/><Relationship Id="rId4" Type="http://schemas.openxmlformats.org/officeDocument/2006/relationships/chart" Target="../charts/char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梯形 1"/>
          <p:cNvSpPr/>
          <p:nvPr/>
        </p:nvSpPr>
        <p:spPr>
          <a:xfrm>
            <a:off x="1041781" y="2417087"/>
            <a:ext cx="7064528" cy="2377440"/>
          </a:xfrm>
          <a:prstGeom prst="trapezoid">
            <a:avLst>
              <a:gd name="adj" fmla="val 69551"/>
            </a:avLst>
          </a:prstGeom>
          <a:gradFill>
            <a:gsLst>
              <a:gs pos="0">
                <a:schemeClr val="bg1">
                  <a:lumMod val="50000"/>
                </a:schemeClr>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Rectangle 3"/>
          <p:cNvSpPr txBox="1">
            <a:spLocks noChangeArrowheads="1"/>
          </p:cNvSpPr>
          <p:nvPr/>
        </p:nvSpPr>
        <p:spPr bwMode="auto">
          <a:xfrm>
            <a:off x="2761889" y="3034953"/>
            <a:ext cx="5134457" cy="89086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endParaRPr lang="zh-CN" altLang="en-US" sz="4799" b="1" dirty="0">
              <a:solidFill>
                <a:srgbClr val="F8353D"/>
              </a:solidFill>
              <a:latin typeface="微软雅黑" panose="020B0503020204020204" pitchFamily="34" charset="-122"/>
              <a:ea typeface="微软雅黑" panose="020B0503020204020204" pitchFamily="34" charset="-122"/>
            </a:endParaRPr>
          </a:p>
        </p:txBody>
      </p:sp>
      <p:sp>
        <p:nvSpPr>
          <p:cNvPr id="23" name="Rectangle 4"/>
          <p:cNvSpPr txBox="1">
            <a:spLocks noChangeArrowheads="1"/>
          </p:cNvSpPr>
          <p:nvPr/>
        </p:nvSpPr>
        <p:spPr bwMode="auto">
          <a:xfrm>
            <a:off x="1601165" y="3712983"/>
            <a:ext cx="5945759" cy="2821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sz="1050" b="0" dirty="0">
                <a:solidFill>
                  <a:schemeClr val="tx1">
                    <a:lumMod val="50000"/>
                    <a:lumOff val="50000"/>
                  </a:schemeClr>
                </a:solidFill>
                <a:latin typeface="方正兰亭黑简体" panose="02000000000000000000" pitchFamily="2" charset="-122"/>
                <a:ea typeface="方正兰亭黑简体" panose="02000000000000000000" pitchFamily="2" charset="-122"/>
              </a:rPr>
              <a:t>Introduction Of </a:t>
            </a:r>
            <a:r>
              <a:rPr lang="en-US" altLang="zh-CN" sz="1050" b="0" dirty="0" smtClean="0">
                <a:solidFill>
                  <a:schemeClr val="tx1">
                    <a:lumMod val="50000"/>
                    <a:lumOff val="50000"/>
                  </a:schemeClr>
                </a:solidFill>
                <a:latin typeface="方正兰亭黑简体" panose="02000000000000000000" pitchFamily="2" charset="-122"/>
                <a:ea typeface="方正兰亭黑简体" panose="02000000000000000000" pitchFamily="2" charset="-122"/>
              </a:rPr>
              <a:t>Atmospheric  Business </a:t>
            </a:r>
            <a:r>
              <a:rPr lang="en-US" altLang="zh-CN" sz="1050" b="0" dirty="0">
                <a:solidFill>
                  <a:schemeClr val="tx1">
                    <a:lumMod val="50000"/>
                    <a:lumOff val="50000"/>
                  </a:schemeClr>
                </a:solidFill>
                <a:latin typeface="方正兰亭黑简体" panose="02000000000000000000" pitchFamily="2" charset="-122"/>
                <a:ea typeface="方正兰亭黑简体" panose="02000000000000000000" pitchFamily="2" charset="-122"/>
              </a:rPr>
              <a:t>Plan Startup Plan PPT Template</a:t>
            </a:r>
            <a:r>
              <a:rPr lang="en-US" altLang="zh-CN" sz="1050" b="0" dirty="0" smtClean="0">
                <a:solidFill>
                  <a:schemeClr val="tx1">
                    <a:lumMod val="50000"/>
                    <a:lumOff val="50000"/>
                  </a:schemeClr>
                </a:solidFill>
                <a:latin typeface="方正兰亭黑简体" panose="02000000000000000000" pitchFamily="2" charset="-122"/>
                <a:ea typeface="方正兰亭黑简体" panose="02000000000000000000" pitchFamily="2" charset="-122"/>
              </a:rPr>
              <a:t>,</a:t>
            </a:r>
          </a:p>
          <a:p>
            <a:r>
              <a:rPr lang="en-US" altLang="zh-CN" sz="1050" b="0" dirty="0" smtClean="0">
                <a:solidFill>
                  <a:schemeClr val="tx1">
                    <a:lumMod val="50000"/>
                    <a:lumOff val="50000"/>
                  </a:schemeClr>
                </a:solidFill>
                <a:latin typeface="方正兰亭黑简体" panose="02000000000000000000" pitchFamily="2" charset="-122"/>
                <a:ea typeface="方正兰亭黑简体" panose="02000000000000000000" pitchFamily="2" charset="-122"/>
              </a:rPr>
              <a:t> </a:t>
            </a:r>
            <a:r>
              <a:rPr lang="en-US" altLang="zh-CN" sz="1050" b="0" dirty="0">
                <a:solidFill>
                  <a:schemeClr val="tx1">
                    <a:lumMod val="50000"/>
                    <a:lumOff val="50000"/>
                  </a:schemeClr>
                </a:solidFill>
                <a:latin typeface="方正兰亭黑简体" panose="02000000000000000000" pitchFamily="2" charset="-122"/>
                <a:ea typeface="方正兰亭黑简体" panose="02000000000000000000" pitchFamily="2" charset="-122"/>
              </a:rPr>
              <a:t>Complete Framework</a:t>
            </a:r>
            <a:endParaRPr lang="zh-CN" altLang="en-US" sz="1050" b="0" dirty="0">
              <a:solidFill>
                <a:schemeClr val="tx1">
                  <a:lumMod val="50000"/>
                  <a:lumOff val="50000"/>
                </a:schemeClr>
              </a:solidFill>
              <a:latin typeface="方正兰亭黑简体" panose="02000000000000000000" pitchFamily="2" charset="-122"/>
              <a:ea typeface="方正兰亭黑简体" panose="02000000000000000000" pitchFamily="2" charset="-122"/>
            </a:endParaRPr>
          </a:p>
        </p:txBody>
      </p:sp>
      <p:sp>
        <p:nvSpPr>
          <p:cNvPr id="24" name="Rectangle 4"/>
          <p:cNvSpPr txBox="1">
            <a:spLocks noChangeArrowheads="1"/>
          </p:cNvSpPr>
          <p:nvPr/>
        </p:nvSpPr>
        <p:spPr bwMode="auto">
          <a:xfrm>
            <a:off x="2695978" y="3152216"/>
            <a:ext cx="4139879" cy="4157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sz="2099" b="0" dirty="0">
                <a:solidFill>
                  <a:schemeClr val="tx1">
                    <a:lumMod val="50000"/>
                    <a:lumOff val="50000"/>
                  </a:schemeClr>
                </a:solidFill>
                <a:latin typeface="微软雅黑" panose="020B0503020204020204" pitchFamily="34" charset="-122"/>
                <a:ea typeface="微软雅黑" panose="020B0503020204020204" pitchFamily="34" charset="-122"/>
              </a:rPr>
              <a:t>这里可以简要的描述您的项目</a:t>
            </a:r>
            <a:endParaRPr lang="zh-CN" altLang="zh-CN" sz="2099" b="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5" name="六边形 24"/>
          <p:cNvSpPr/>
          <p:nvPr/>
        </p:nvSpPr>
        <p:spPr>
          <a:xfrm flipH="1">
            <a:off x="1291229" y="2193712"/>
            <a:ext cx="6446454" cy="830235"/>
          </a:xfrm>
          <a:prstGeom prst="hexagon">
            <a:avLst>
              <a:gd name="adj" fmla="val 34005"/>
              <a:gd name="vf" fmla="val 115470"/>
            </a:avLst>
          </a:prstGeom>
          <a:solidFill>
            <a:srgbClr val="FFB850"/>
          </a:solidFill>
          <a:ln w="19050">
            <a:gradFill>
              <a:gsLst>
                <a:gs pos="0">
                  <a:schemeClr val="bg1"/>
                </a:gs>
                <a:gs pos="100000">
                  <a:srgbClr val="CBCBCB"/>
                </a:gs>
              </a:gsLst>
              <a:lin ang="5400000" scaled="0"/>
            </a:gradFill>
          </a:ln>
          <a:effectLst>
            <a:outerShdw blurRad="1905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chemeClr val="bg1"/>
                </a:solidFill>
                <a:latin typeface="微软雅黑" panose="020B0503020204020204" pitchFamily="34" charset="-122"/>
                <a:ea typeface="微软雅黑" panose="020B0503020204020204" pitchFamily="34" charset="-122"/>
              </a:rPr>
              <a:t>商业计划</a:t>
            </a:r>
            <a:r>
              <a:rPr lang="zh-CN" altLang="en-US" sz="3600" b="1" dirty="0" smtClean="0">
                <a:solidFill>
                  <a:schemeClr val="bg1"/>
                </a:solidFill>
                <a:latin typeface="微软雅黑" panose="020B0503020204020204" pitchFamily="34" charset="-122"/>
                <a:ea typeface="微软雅黑" panose="020B0503020204020204" pitchFamily="34" charset="-122"/>
              </a:rPr>
              <a:t>书</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33" name="文本框 32">
            <a:extLst>
              <a:ext uri="{FF2B5EF4-FFF2-40B4-BE49-F238E27FC236}">
                <a16:creationId xmlns:a16="http://schemas.microsoft.com/office/drawing/2014/main" xmlns="" id="{A0E41A72-111F-48DB-A30E-7FFF260ED021}"/>
              </a:ext>
            </a:extLst>
          </p:cNvPr>
          <p:cNvSpPr txBox="1"/>
          <p:nvPr/>
        </p:nvSpPr>
        <p:spPr>
          <a:xfrm>
            <a:off x="2624125" y="542713"/>
            <a:ext cx="3750183" cy="1658619"/>
          </a:xfrm>
          <a:prstGeom prst="rect">
            <a:avLst/>
          </a:prstGeom>
          <a:noFill/>
        </p:spPr>
        <p:txBody>
          <a:bodyPr wrap="none" rtlCol="0">
            <a:prstTxWarp prst="textPlain">
              <a:avLst/>
            </a:prstTxWarp>
            <a:spAutoFit/>
          </a:bodyPr>
          <a:lstStyle/>
          <a:p>
            <a:r>
              <a:rPr lang="en-US" altLang="zh-CN" spc="0" dirty="0">
                <a:blipFill dpi="0" rotWithShape="1">
                  <a:blip r:embed="rId2"/>
                  <a:srcRect/>
                  <a:stretch>
                    <a:fillRect t="-13567" b="-13439"/>
                  </a:stretch>
                </a:blipFill>
                <a:effectLst>
                  <a:reflection blurRad="6350" stA="26000" endPos="44000" dir="5400000" sy="-100000" algn="bl" rotWithShape="0"/>
                </a:effectLst>
                <a:latin typeface="Impact" panose="020B0806030902050204" pitchFamily="34" charset="0"/>
                <a:cs typeface="Arial" panose="020B0604020202020204" pitchFamily="34" charset="0"/>
              </a:rPr>
              <a:t>201X</a:t>
            </a:r>
            <a:endParaRPr lang="zh-CN" altLang="en-US" spc="0" dirty="0">
              <a:blipFill dpi="0" rotWithShape="1">
                <a:blip r:embed="rId2"/>
                <a:srcRect/>
                <a:stretch>
                  <a:fillRect t="-13567" b="-13439"/>
                </a:stretch>
              </a:blipFill>
              <a:effectLst>
                <a:reflection blurRad="6350" stA="26000" endPos="44000" dir="5400000" sy="-100000" algn="bl" rotWithShape="0"/>
              </a:effectLst>
              <a:latin typeface="Impact" panose="020B0806030902050204" pitchFamily="34" charset="0"/>
              <a:cs typeface="Arial" panose="020B0604020202020204" pitchFamily="34" charset="0"/>
            </a:endParaRPr>
          </a:p>
        </p:txBody>
      </p:sp>
      <p:sp>
        <p:nvSpPr>
          <p:cNvPr id="34" name="圆角矩形 33"/>
          <p:cNvSpPr/>
          <p:nvPr/>
        </p:nvSpPr>
        <p:spPr>
          <a:xfrm>
            <a:off x="3115791" y="4249875"/>
            <a:ext cx="2766850" cy="331650"/>
          </a:xfrm>
          <a:prstGeom prst="roundRect">
            <a:avLst>
              <a:gd name="adj" fmla="val 50000"/>
            </a:avLst>
          </a:prstGeom>
          <a:solidFill>
            <a:schemeClr val="bg1"/>
          </a:solidFill>
          <a:ln w="2540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12" dirty="0" smtClean="0">
                <a:solidFill>
                  <a:schemeClr val="bg1">
                    <a:lumMod val="65000"/>
                  </a:schemeClr>
                </a:solidFill>
                <a:latin typeface="微软雅黑" panose="020B0503020204020204" pitchFamily="34" charset="-122"/>
                <a:ea typeface="微软雅黑" panose="020B0503020204020204" pitchFamily="34" charset="-122"/>
              </a:rPr>
              <a:t>汇报人：</a:t>
            </a:r>
            <a:r>
              <a:rPr lang="en-US" altLang="zh-CN" sz="1012" dirty="0" smtClean="0">
                <a:solidFill>
                  <a:schemeClr val="bg1">
                    <a:lumMod val="65000"/>
                  </a:schemeClr>
                </a:solidFill>
                <a:latin typeface="微软雅黑" panose="020B0503020204020204" pitchFamily="34" charset="-122"/>
                <a:ea typeface="微软雅黑" panose="020B0503020204020204" pitchFamily="34" charset="-122"/>
              </a:rPr>
              <a:t>X </a:t>
            </a:r>
            <a:r>
              <a:rPr lang="en-US" altLang="zh-CN" sz="1012" dirty="0" err="1" smtClean="0">
                <a:solidFill>
                  <a:schemeClr val="bg1">
                    <a:lumMod val="65000"/>
                  </a:schemeClr>
                </a:solidFill>
                <a:latin typeface="微软雅黑" panose="020B0503020204020204" pitchFamily="34" charset="-122"/>
                <a:ea typeface="微软雅黑" panose="020B0503020204020204" pitchFamily="34" charset="-122"/>
              </a:rPr>
              <a:t>X</a:t>
            </a:r>
            <a:r>
              <a:rPr lang="en-US" altLang="zh-CN" sz="1012" dirty="0" smtClean="0">
                <a:solidFill>
                  <a:schemeClr val="bg1">
                    <a:lumMod val="65000"/>
                  </a:schemeClr>
                </a:solidFill>
                <a:latin typeface="微软雅黑" panose="020B0503020204020204" pitchFamily="34" charset="-122"/>
                <a:ea typeface="微软雅黑" panose="020B0503020204020204" pitchFamily="34" charset="-122"/>
              </a:rPr>
              <a:t> </a:t>
            </a:r>
            <a:r>
              <a:rPr lang="en-US" altLang="zh-CN" sz="1012" dirty="0" err="1" smtClean="0">
                <a:solidFill>
                  <a:schemeClr val="bg1">
                    <a:lumMod val="65000"/>
                  </a:schemeClr>
                </a:solidFill>
                <a:latin typeface="微软雅黑" panose="020B0503020204020204" pitchFamily="34" charset="-122"/>
                <a:ea typeface="微软雅黑" panose="020B0503020204020204" pitchFamily="34" charset="-122"/>
              </a:rPr>
              <a:t>X</a:t>
            </a:r>
            <a:r>
              <a:rPr lang="en-US" altLang="zh-CN" sz="1012" dirty="0" smtClean="0">
                <a:solidFill>
                  <a:schemeClr val="bg1">
                    <a:lumMod val="65000"/>
                  </a:schemeClr>
                </a:solidFill>
                <a:latin typeface="微软雅黑" panose="020B0503020204020204" pitchFamily="34" charset="-122"/>
                <a:ea typeface="微软雅黑" panose="020B0503020204020204" pitchFamily="34" charset="-122"/>
              </a:rPr>
              <a:t>    </a:t>
            </a:r>
            <a:r>
              <a:rPr lang="zh-CN" altLang="en-US" sz="1012" dirty="0" smtClean="0">
                <a:solidFill>
                  <a:schemeClr val="bg1">
                    <a:lumMod val="65000"/>
                  </a:schemeClr>
                </a:solidFill>
                <a:latin typeface="微软雅黑" panose="020B0503020204020204" pitchFamily="34" charset="-122"/>
                <a:ea typeface="微软雅黑" panose="020B0503020204020204" pitchFamily="34" charset="-122"/>
              </a:rPr>
              <a:t>日期：</a:t>
            </a:r>
            <a:r>
              <a:rPr lang="en-US" altLang="zh-CN" sz="1012" dirty="0" smtClean="0">
                <a:solidFill>
                  <a:schemeClr val="bg1">
                    <a:lumMod val="65000"/>
                  </a:schemeClr>
                </a:solidFill>
                <a:latin typeface="微软雅黑" panose="020B0503020204020204" pitchFamily="34" charset="-122"/>
                <a:ea typeface="微软雅黑" panose="020B0503020204020204" pitchFamily="34" charset="-122"/>
              </a:rPr>
              <a:t>2018</a:t>
            </a:r>
            <a:r>
              <a:rPr lang="zh-CN" altLang="en-US" sz="1012" dirty="0" smtClean="0">
                <a:solidFill>
                  <a:schemeClr val="bg1">
                    <a:lumMod val="65000"/>
                  </a:schemeClr>
                </a:solidFill>
                <a:latin typeface="微软雅黑" panose="020B0503020204020204" pitchFamily="34" charset="-122"/>
                <a:ea typeface="微软雅黑" panose="020B0503020204020204" pitchFamily="34" charset="-122"/>
              </a:rPr>
              <a:t>年</a:t>
            </a:r>
            <a:r>
              <a:rPr lang="en-US" altLang="zh-CN" sz="1012" dirty="0" smtClean="0">
                <a:solidFill>
                  <a:schemeClr val="bg1">
                    <a:lumMod val="65000"/>
                  </a:schemeClr>
                </a:solidFill>
                <a:latin typeface="微软雅黑" panose="020B0503020204020204" pitchFamily="34" charset="-122"/>
                <a:ea typeface="微软雅黑" panose="020B0503020204020204" pitchFamily="34" charset="-122"/>
              </a:rPr>
              <a:t>10</a:t>
            </a:r>
            <a:r>
              <a:rPr lang="zh-CN" altLang="en-US" sz="1012" dirty="0" smtClean="0">
                <a:solidFill>
                  <a:schemeClr val="bg1">
                    <a:lumMod val="65000"/>
                  </a:schemeClr>
                </a:solidFill>
                <a:latin typeface="微软雅黑" panose="020B0503020204020204" pitchFamily="34" charset="-122"/>
                <a:ea typeface="微软雅黑" panose="020B0503020204020204" pitchFamily="34" charset="-122"/>
              </a:rPr>
              <a:t>月</a:t>
            </a:r>
            <a:r>
              <a:rPr lang="en-US" altLang="zh-CN" sz="1012" dirty="0" smtClean="0">
                <a:solidFill>
                  <a:schemeClr val="bg1">
                    <a:lumMod val="65000"/>
                  </a:schemeClr>
                </a:solidFill>
                <a:latin typeface="微软雅黑" panose="020B0503020204020204" pitchFamily="34" charset="-122"/>
                <a:ea typeface="微软雅黑" panose="020B0503020204020204" pitchFamily="34" charset="-122"/>
              </a:rPr>
              <a:t>28</a:t>
            </a:r>
            <a:r>
              <a:rPr lang="zh-CN" altLang="en-US" sz="1012" dirty="0" smtClean="0">
                <a:solidFill>
                  <a:schemeClr val="bg1">
                    <a:lumMod val="65000"/>
                  </a:schemeClr>
                </a:solidFill>
                <a:latin typeface="微软雅黑" panose="020B0503020204020204" pitchFamily="34" charset="-122"/>
                <a:ea typeface="微软雅黑" panose="020B0503020204020204" pitchFamily="34" charset="-122"/>
              </a:rPr>
              <a:t>日</a:t>
            </a:r>
            <a:endParaRPr lang="zh-CN" altLang="en-US" sz="1012"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35" name="六边形 34"/>
          <p:cNvSpPr/>
          <p:nvPr/>
        </p:nvSpPr>
        <p:spPr>
          <a:xfrm flipH="1">
            <a:off x="1618747" y="3303726"/>
            <a:ext cx="225569" cy="198380"/>
          </a:xfrm>
          <a:prstGeom prst="hexagon">
            <a:avLst>
              <a:gd name="adj" fmla="val 34005"/>
              <a:gd name="vf" fmla="val 115470"/>
            </a:avLst>
          </a:prstGeom>
          <a:solidFill>
            <a:srgbClr val="2F5597"/>
          </a:solidFill>
          <a:ln w="19050">
            <a:gradFill>
              <a:gsLst>
                <a:gs pos="0">
                  <a:schemeClr val="bg1"/>
                </a:gs>
                <a:gs pos="100000">
                  <a:srgbClr val="CBCBCB"/>
                </a:gs>
              </a:gsLst>
              <a:lin ang="5400000" scaled="0"/>
            </a:gradFill>
          </a:ln>
          <a:effectLst>
            <a:outerShdw blurRad="1905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36" name="六边形 35"/>
          <p:cNvSpPr/>
          <p:nvPr/>
        </p:nvSpPr>
        <p:spPr>
          <a:xfrm flipH="1">
            <a:off x="983675" y="2953078"/>
            <a:ext cx="651814" cy="573247"/>
          </a:xfrm>
          <a:prstGeom prst="hexagon">
            <a:avLst>
              <a:gd name="adj" fmla="val 34005"/>
              <a:gd name="vf" fmla="val 115470"/>
            </a:avLst>
          </a:prstGeom>
          <a:solidFill>
            <a:srgbClr val="01ACBE"/>
          </a:solidFill>
          <a:ln w="19050">
            <a:gradFill>
              <a:gsLst>
                <a:gs pos="0">
                  <a:schemeClr val="bg1"/>
                </a:gs>
                <a:gs pos="100000">
                  <a:srgbClr val="CBCBCB"/>
                </a:gs>
              </a:gsLst>
              <a:lin ang="5400000" scaled="0"/>
            </a:gradFill>
          </a:ln>
          <a:effectLst>
            <a:outerShdw blurRad="1905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37" name="六边形 36"/>
          <p:cNvSpPr/>
          <p:nvPr/>
        </p:nvSpPr>
        <p:spPr>
          <a:xfrm flipH="1">
            <a:off x="7501124" y="1834574"/>
            <a:ext cx="651814" cy="573247"/>
          </a:xfrm>
          <a:prstGeom prst="hexagon">
            <a:avLst>
              <a:gd name="adj" fmla="val 34005"/>
              <a:gd name="vf" fmla="val 115470"/>
            </a:avLst>
          </a:prstGeom>
          <a:solidFill>
            <a:srgbClr val="F8353D"/>
          </a:solidFill>
          <a:ln w="19050">
            <a:gradFill>
              <a:gsLst>
                <a:gs pos="0">
                  <a:schemeClr val="bg1"/>
                </a:gs>
                <a:gs pos="100000">
                  <a:srgbClr val="CBCBCB"/>
                </a:gs>
              </a:gsLst>
              <a:lin ang="5400000" scaled="0"/>
            </a:gradFill>
          </a:ln>
          <a:effectLst>
            <a:outerShdw blurRad="1905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38" name="六边形 37"/>
          <p:cNvSpPr/>
          <p:nvPr/>
        </p:nvSpPr>
        <p:spPr>
          <a:xfrm flipH="1">
            <a:off x="7264876" y="1922818"/>
            <a:ext cx="225569" cy="198380"/>
          </a:xfrm>
          <a:prstGeom prst="hexagon">
            <a:avLst>
              <a:gd name="adj" fmla="val 34005"/>
              <a:gd name="vf" fmla="val 115470"/>
            </a:avLst>
          </a:prstGeom>
          <a:solidFill>
            <a:srgbClr val="7030A0"/>
          </a:solidFill>
          <a:ln w="19050">
            <a:gradFill>
              <a:gsLst>
                <a:gs pos="0">
                  <a:schemeClr val="bg1"/>
                </a:gs>
                <a:gs pos="100000">
                  <a:srgbClr val="CBCBCB"/>
                </a:gs>
              </a:gsLst>
              <a:lin ang="5400000" scaled="0"/>
            </a:gradFill>
          </a:ln>
          <a:effectLst>
            <a:outerShdw blurRad="1905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00776099"/>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nodePh="1">
                                  <p:stCondLst>
                                    <p:cond delay="0"/>
                                  </p:stCondLst>
                                  <p:endCondLst>
                                    <p:cond evt="begin" delay="0">
                                      <p:tn val="5"/>
                                    </p:cond>
                                  </p:endCondLst>
                                  <p:iterate type="lt">
                                    <p:tmPct val="10000"/>
                                  </p:iterate>
                                  <p:childTnLst>
                                    <p:set>
                                      <p:cBhvr>
                                        <p:cTn id="6" dur="1" fill="hold">
                                          <p:stCondLst>
                                            <p:cond delay="0"/>
                                          </p:stCondLst>
                                        </p:cTn>
                                        <p:tgtEl>
                                          <p:spTgt spid="22"/>
                                        </p:tgtEl>
                                        <p:attrNameLst>
                                          <p:attrName>style.visibility</p:attrName>
                                        </p:attrNameLst>
                                      </p:cBhvr>
                                      <p:to>
                                        <p:strVal val="visible"/>
                                      </p:to>
                                    </p:set>
                                    <p:anim by="(-#ppt_w*2)" calcmode="lin" valueType="num">
                                      <p:cBhvr rctx="PPT">
                                        <p:cTn id="7" dur="500" autoRev="1" fill="hold">
                                          <p:stCondLst>
                                            <p:cond delay="0"/>
                                          </p:stCondLst>
                                        </p:cTn>
                                        <p:tgtEl>
                                          <p:spTgt spid="22"/>
                                        </p:tgtEl>
                                        <p:attrNameLst>
                                          <p:attrName>ppt_w</p:attrName>
                                        </p:attrNameLst>
                                      </p:cBhvr>
                                    </p:anim>
                                    <p:anim by="(#ppt_w*0.50)" calcmode="lin" valueType="num">
                                      <p:cBhvr>
                                        <p:cTn id="8" dur="500" decel="50000" autoRev="1" fill="hold">
                                          <p:stCondLst>
                                            <p:cond delay="0"/>
                                          </p:stCondLst>
                                        </p:cTn>
                                        <p:tgtEl>
                                          <p:spTgt spid="22"/>
                                        </p:tgtEl>
                                        <p:attrNameLst>
                                          <p:attrName>ppt_x</p:attrName>
                                        </p:attrNameLst>
                                      </p:cBhvr>
                                    </p:anim>
                                    <p:anim from="(-#ppt_h/2)" to="(#ppt_y)" calcmode="lin" valueType="num">
                                      <p:cBhvr>
                                        <p:cTn id="9" dur="1000" fill="hold">
                                          <p:stCondLst>
                                            <p:cond delay="0"/>
                                          </p:stCondLst>
                                        </p:cTn>
                                        <p:tgtEl>
                                          <p:spTgt spid="22"/>
                                        </p:tgtEl>
                                        <p:attrNameLst>
                                          <p:attrName>ppt_y</p:attrName>
                                        </p:attrNameLst>
                                      </p:cBhvr>
                                    </p:anim>
                                    <p:animRot by="21600000">
                                      <p:cBhvr>
                                        <p:cTn id="10" dur="1000" fill="hold">
                                          <p:stCondLst>
                                            <p:cond delay="0"/>
                                          </p:stCondLst>
                                        </p:cTn>
                                        <p:tgtEl>
                                          <p:spTgt spid="22"/>
                                        </p:tgtEl>
                                        <p:attrNameLst>
                                          <p:attrName>r</p:attrName>
                                        </p:attrNameLst>
                                      </p:cBhvr>
                                    </p:animRot>
                                  </p:childTnLst>
                                </p:cTn>
                              </p:par>
                            </p:childTnLst>
                          </p:cTn>
                        </p:par>
                        <p:par>
                          <p:cTn id="11" fill="hold">
                            <p:stCondLst>
                              <p:cond delay="1400"/>
                            </p:stCondLst>
                            <p:childTnLst>
                              <p:par>
                                <p:cTn id="12" presetID="22" presetClass="entr" presetSubtype="8" fill="hold" grpId="0" nodeType="afterEffect">
                                  <p:stCondLst>
                                    <p:cond delay="0"/>
                                  </p:stCondLst>
                                  <p:childTnLst>
                                    <p:set>
                                      <p:cBhvr>
                                        <p:cTn id="13" dur="1" fill="hold">
                                          <p:stCondLst>
                                            <p:cond delay="0"/>
                                          </p:stCondLst>
                                        </p:cTn>
                                        <p:tgtEl>
                                          <p:spTgt spid="24"/>
                                        </p:tgtEl>
                                        <p:attrNameLst>
                                          <p:attrName>style.visibility</p:attrName>
                                        </p:attrNameLst>
                                      </p:cBhvr>
                                      <p:to>
                                        <p:strVal val="visible"/>
                                      </p:to>
                                    </p:set>
                                    <p:animEffect transition="in" filter="wipe(left)">
                                      <p:cBhvr>
                                        <p:cTn id="14" dur="500"/>
                                        <p:tgtEl>
                                          <p:spTgt spid="24"/>
                                        </p:tgtEl>
                                      </p:cBhvr>
                                    </p:animEffect>
                                  </p:childTnLst>
                                </p:cTn>
                              </p:par>
                            </p:childTnLst>
                          </p:cTn>
                        </p:par>
                        <p:par>
                          <p:cTn id="15" fill="hold">
                            <p:stCondLst>
                              <p:cond delay="1900"/>
                            </p:stCondLst>
                            <p:childTnLst>
                              <p:par>
                                <p:cTn id="16" presetID="22" presetClass="entr" presetSubtype="8" fill="hold" grpId="0" nodeType="after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wipe(left)">
                                      <p:cBhvr>
                                        <p:cTn id="18" dur="500"/>
                                        <p:tgtEl>
                                          <p:spTgt spid="23"/>
                                        </p:tgtEl>
                                      </p:cBhvr>
                                    </p:animEffect>
                                  </p:childTnLst>
                                </p:cTn>
                              </p:par>
                            </p:childTnLst>
                          </p:cTn>
                        </p:par>
                        <p:par>
                          <p:cTn id="19" fill="hold">
                            <p:stCondLst>
                              <p:cond delay="2400"/>
                            </p:stCondLst>
                            <p:childTnLst>
                              <p:par>
                                <p:cTn id="20" presetID="10" presetClass="entr" presetSubtype="0" fill="hold" grpId="0" nodeType="after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500"/>
                                        <p:tgtEl>
                                          <p:spTgt spid="25"/>
                                        </p:tgtEl>
                                      </p:cBhvr>
                                    </p:animEffect>
                                  </p:childTnLst>
                                </p:cTn>
                              </p:par>
                              <p:par>
                                <p:cTn id="23" presetID="10" presetClass="entr" presetSubtype="0" fill="hold" grpId="0" nodeType="withEffect">
                                  <p:stCondLst>
                                    <p:cond delay="250"/>
                                  </p:stCondLst>
                                  <p:childTnLst>
                                    <p:set>
                                      <p:cBhvr>
                                        <p:cTn id="24" dur="1" fill="hold">
                                          <p:stCondLst>
                                            <p:cond delay="0"/>
                                          </p:stCondLst>
                                        </p:cTn>
                                        <p:tgtEl>
                                          <p:spTgt spid="34"/>
                                        </p:tgtEl>
                                        <p:attrNameLst>
                                          <p:attrName>style.visibility</p:attrName>
                                        </p:attrNameLst>
                                      </p:cBhvr>
                                      <p:to>
                                        <p:strVal val="visible"/>
                                      </p:to>
                                    </p:set>
                                    <p:animEffect transition="in" filter="fade">
                                      <p:cBhvr>
                                        <p:cTn id="25" dur="500"/>
                                        <p:tgtEl>
                                          <p:spTgt spid="34"/>
                                        </p:tgtEl>
                                      </p:cBhvr>
                                    </p:animEffect>
                                  </p:childTnLst>
                                </p:cTn>
                              </p:par>
                            </p:childTnLst>
                          </p:cTn>
                        </p:par>
                        <p:par>
                          <p:cTn id="26" fill="hold">
                            <p:stCondLst>
                              <p:cond delay="3150"/>
                            </p:stCondLst>
                            <p:childTnLst>
                              <p:par>
                                <p:cTn id="27" presetID="10" presetClass="entr" presetSubtype="0" fill="hold" grpId="0" nodeType="afterEffect">
                                  <p:stCondLst>
                                    <p:cond delay="0"/>
                                  </p:stCondLst>
                                  <p:childTnLst>
                                    <p:set>
                                      <p:cBhvr>
                                        <p:cTn id="28" dur="1" fill="hold">
                                          <p:stCondLst>
                                            <p:cond delay="0"/>
                                          </p:stCondLst>
                                        </p:cTn>
                                        <p:tgtEl>
                                          <p:spTgt spid="35"/>
                                        </p:tgtEl>
                                        <p:attrNameLst>
                                          <p:attrName>style.visibility</p:attrName>
                                        </p:attrNameLst>
                                      </p:cBhvr>
                                      <p:to>
                                        <p:strVal val="visible"/>
                                      </p:to>
                                    </p:set>
                                    <p:animEffect transition="in" filter="fade">
                                      <p:cBhvr>
                                        <p:cTn id="29" dur="500"/>
                                        <p:tgtEl>
                                          <p:spTgt spid="35"/>
                                        </p:tgtEl>
                                      </p:cBhvr>
                                    </p:animEffect>
                                  </p:childTnLst>
                                </p:cTn>
                              </p:par>
                            </p:childTnLst>
                          </p:cTn>
                        </p:par>
                        <p:par>
                          <p:cTn id="30" fill="hold">
                            <p:stCondLst>
                              <p:cond delay="3650"/>
                            </p:stCondLst>
                            <p:childTnLst>
                              <p:par>
                                <p:cTn id="31" presetID="10" presetClass="entr" presetSubtype="0" fill="hold" grpId="0" nodeType="afterEffect">
                                  <p:stCondLst>
                                    <p:cond delay="0"/>
                                  </p:stCondLst>
                                  <p:childTnLst>
                                    <p:set>
                                      <p:cBhvr>
                                        <p:cTn id="32" dur="1" fill="hold">
                                          <p:stCondLst>
                                            <p:cond delay="0"/>
                                          </p:stCondLst>
                                        </p:cTn>
                                        <p:tgtEl>
                                          <p:spTgt spid="36"/>
                                        </p:tgtEl>
                                        <p:attrNameLst>
                                          <p:attrName>style.visibility</p:attrName>
                                        </p:attrNameLst>
                                      </p:cBhvr>
                                      <p:to>
                                        <p:strVal val="visible"/>
                                      </p:to>
                                    </p:set>
                                    <p:animEffect transition="in" filter="fade">
                                      <p:cBhvr>
                                        <p:cTn id="33" dur="500"/>
                                        <p:tgtEl>
                                          <p:spTgt spid="36"/>
                                        </p:tgtEl>
                                      </p:cBhvr>
                                    </p:animEffect>
                                  </p:childTnLst>
                                </p:cTn>
                              </p:par>
                            </p:childTnLst>
                          </p:cTn>
                        </p:par>
                        <p:par>
                          <p:cTn id="34" fill="hold">
                            <p:stCondLst>
                              <p:cond delay="4150"/>
                            </p:stCondLst>
                            <p:childTnLst>
                              <p:par>
                                <p:cTn id="35" presetID="10" presetClass="entr" presetSubtype="0" fill="hold" grpId="0" nodeType="after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fade">
                                      <p:cBhvr>
                                        <p:cTn id="37" dur="500"/>
                                        <p:tgtEl>
                                          <p:spTgt spid="37"/>
                                        </p:tgtEl>
                                      </p:cBhvr>
                                    </p:animEffect>
                                  </p:childTnLst>
                                </p:cTn>
                              </p:par>
                            </p:childTnLst>
                          </p:cTn>
                        </p:par>
                        <p:par>
                          <p:cTn id="38" fill="hold">
                            <p:stCondLst>
                              <p:cond delay="4650"/>
                            </p:stCondLst>
                            <p:childTnLst>
                              <p:par>
                                <p:cTn id="39" presetID="10" presetClass="entr" presetSubtype="0" fill="hold" grpId="0" nodeType="afterEffect">
                                  <p:stCondLst>
                                    <p:cond delay="0"/>
                                  </p:stCondLst>
                                  <p:childTnLst>
                                    <p:set>
                                      <p:cBhvr>
                                        <p:cTn id="40" dur="1" fill="hold">
                                          <p:stCondLst>
                                            <p:cond delay="0"/>
                                          </p:stCondLst>
                                        </p:cTn>
                                        <p:tgtEl>
                                          <p:spTgt spid="38"/>
                                        </p:tgtEl>
                                        <p:attrNameLst>
                                          <p:attrName>style.visibility</p:attrName>
                                        </p:attrNameLst>
                                      </p:cBhvr>
                                      <p:to>
                                        <p:strVal val="visible"/>
                                      </p:to>
                                    </p:set>
                                    <p:animEffect transition="in" filter="fade">
                                      <p:cBhvr>
                                        <p:cTn id="4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animBg="1"/>
      <p:bldP spid="34" grpId="0" animBg="1"/>
      <p:bldP spid="35" grpId="0" animBg="1"/>
      <p:bldP spid="36" grpId="0" animBg="1"/>
      <p:bldP spid="37" grpId="0" animBg="1"/>
      <p:bldP spid="38"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414621" y="243728"/>
            <a:ext cx="453150" cy="161976"/>
            <a:chOff x="264939" y="188640"/>
            <a:chExt cx="604358" cy="216024"/>
          </a:xfrm>
        </p:grpSpPr>
        <p:sp>
          <p:nvSpPr>
            <p:cNvPr id="11" name="燕尾形 10"/>
            <p:cNvSpPr/>
            <p:nvPr/>
          </p:nvSpPr>
          <p:spPr>
            <a:xfrm>
              <a:off x="264939" y="188640"/>
              <a:ext cx="216024" cy="216024"/>
            </a:xfrm>
            <a:prstGeom prst="chevron">
              <a:avLst/>
            </a:pr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tx1"/>
                </a:solidFill>
              </a:endParaRPr>
            </a:p>
          </p:txBody>
        </p:sp>
        <p:sp>
          <p:nvSpPr>
            <p:cNvPr id="12" name="燕尾形 11"/>
            <p:cNvSpPr/>
            <p:nvPr/>
          </p:nvSpPr>
          <p:spPr>
            <a:xfrm>
              <a:off x="454914" y="188640"/>
              <a:ext cx="216024" cy="216024"/>
            </a:xfrm>
            <a:prstGeom prst="chevron">
              <a:avLst/>
            </a:prstGeom>
            <a:solidFill>
              <a:srgbClr val="01ACBE">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tx1"/>
                </a:solidFill>
              </a:endParaRPr>
            </a:p>
          </p:txBody>
        </p:sp>
        <p:sp>
          <p:nvSpPr>
            <p:cNvPr id="13" name="燕尾形 12"/>
            <p:cNvSpPr/>
            <p:nvPr/>
          </p:nvSpPr>
          <p:spPr>
            <a:xfrm>
              <a:off x="653273" y="188640"/>
              <a:ext cx="216024" cy="216024"/>
            </a:xfrm>
            <a:prstGeom prst="chevron">
              <a:avLst/>
            </a:prstGeom>
            <a:solidFill>
              <a:srgbClr val="01ACB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tx1"/>
                </a:solidFill>
              </a:endParaRPr>
            </a:p>
          </p:txBody>
        </p:sp>
      </p:grpSp>
      <p:sp>
        <p:nvSpPr>
          <p:cNvPr id="14" name="文本框 9"/>
          <p:cNvSpPr txBox="1"/>
          <p:nvPr/>
        </p:nvSpPr>
        <p:spPr>
          <a:xfrm>
            <a:off x="1008532" y="183368"/>
            <a:ext cx="1673750" cy="282757"/>
          </a:xfrm>
          <a:prstGeom prst="rect">
            <a:avLst/>
          </a:prstGeom>
          <a:noFill/>
        </p:spPr>
        <p:txBody>
          <a:bodyPr wrap="square" lIns="51422" tIns="25711" rIns="51422" bIns="25711" rtlCol="0">
            <a:spAutoFit/>
          </a:bodyPr>
          <a:lstStyle/>
          <a:p>
            <a:pPr marL="0" lvl="1"/>
            <a:r>
              <a:rPr lang="zh-CN" altLang="en-US" sz="1500" b="1" dirty="0">
                <a:solidFill>
                  <a:srgbClr val="01ACBE"/>
                </a:solidFill>
                <a:latin typeface="微软雅黑" panose="020B0503020204020204" pitchFamily="34" charset="-122"/>
                <a:ea typeface="微软雅黑" panose="020B0503020204020204" pitchFamily="34" charset="-122"/>
              </a:rPr>
              <a:t>点击输入标题内容</a:t>
            </a:r>
            <a:endParaRPr lang="zh-CN" altLang="en-US" sz="1800" b="1" dirty="0">
              <a:solidFill>
                <a:srgbClr val="01ACBE"/>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1062524" y="466064"/>
            <a:ext cx="723492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5544557" y="764543"/>
            <a:ext cx="1056855" cy="3830884"/>
            <a:chOff x="7391780" y="1019626"/>
            <a:chExt cx="1408957" cy="5109028"/>
          </a:xfrm>
        </p:grpSpPr>
        <p:sp>
          <p:nvSpPr>
            <p:cNvPr id="9" name="圆角矩形 25"/>
            <p:cNvSpPr/>
            <p:nvPr/>
          </p:nvSpPr>
          <p:spPr>
            <a:xfrm rot="16200000" flipH="1" flipV="1">
              <a:off x="7087693" y="1782061"/>
              <a:ext cx="2017131" cy="975360"/>
            </a:xfrm>
            <a:custGeom>
              <a:avLst/>
              <a:gdLst>
                <a:gd name="connsiteX0" fmla="*/ 0 w 1706671"/>
                <a:gd name="connsiteY0" fmla="*/ 129861 h 1036320"/>
                <a:gd name="connsiteX1" fmla="*/ 129861 w 1706671"/>
                <a:gd name="connsiteY1" fmla="*/ 0 h 1036320"/>
                <a:gd name="connsiteX2" fmla="*/ 1576810 w 1706671"/>
                <a:gd name="connsiteY2" fmla="*/ 0 h 1036320"/>
                <a:gd name="connsiteX3" fmla="*/ 1706671 w 1706671"/>
                <a:gd name="connsiteY3" fmla="*/ 129861 h 1036320"/>
                <a:gd name="connsiteX4" fmla="*/ 1706671 w 1706671"/>
                <a:gd name="connsiteY4" fmla="*/ 906459 h 1036320"/>
                <a:gd name="connsiteX5" fmla="*/ 1576810 w 1706671"/>
                <a:gd name="connsiteY5" fmla="*/ 1036320 h 1036320"/>
                <a:gd name="connsiteX6" fmla="*/ 129861 w 1706671"/>
                <a:gd name="connsiteY6" fmla="*/ 1036320 h 1036320"/>
                <a:gd name="connsiteX7" fmla="*/ 0 w 1706671"/>
                <a:gd name="connsiteY7" fmla="*/ 906459 h 1036320"/>
                <a:gd name="connsiteX8" fmla="*/ 0 w 1706671"/>
                <a:gd name="connsiteY8" fmla="*/ 129861 h 1036320"/>
                <a:gd name="connsiteX0" fmla="*/ 0 w 2114558"/>
                <a:gd name="connsiteY0" fmla="*/ 129861 h 1036320"/>
                <a:gd name="connsiteX1" fmla="*/ 129861 w 2114558"/>
                <a:gd name="connsiteY1" fmla="*/ 0 h 1036320"/>
                <a:gd name="connsiteX2" fmla="*/ 1576810 w 2114558"/>
                <a:gd name="connsiteY2" fmla="*/ 0 h 1036320"/>
                <a:gd name="connsiteX3" fmla="*/ 1706671 w 2114558"/>
                <a:gd name="connsiteY3" fmla="*/ 129861 h 1036320"/>
                <a:gd name="connsiteX4" fmla="*/ 2114550 w 2114558"/>
                <a:gd name="connsiteY4" fmla="*/ 509588 h 1036320"/>
                <a:gd name="connsiteX5" fmla="*/ 1706671 w 2114558"/>
                <a:gd name="connsiteY5" fmla="*/ 906459 h 1036320"/>
                <a:gd name="connsiteX6" fmla="*/ 1576810 w 2114558"/>
                <a:gd name="connsiteY6" fmla="*/ 1036320 h 1036320"/>
                <a:gd name="connsiteX7" fmla="*/ 129861 w 2114558"/>
                <a:gd name="connsiteY7" fmla="*/ 1036320 h 1036320"/>
                <a:gd name="connsiteX8" fmla="*/ 0 w 2114558"/>
                <a:gd name="connsiteY8" fmla="*/ 906459 h 1036320"/>
                <a:gd name="connsiteX9" fmla="*/ 0 w 2114558"/>
                <a:gd name="connsiteY9" fmla="*/ 129861 h 1036320"/>
                <a:gd name="connsiteX0" fmla="*/ 0 w 2114560"/>
                <a:gd name="connsiteY0" fmla="*/ 129861 h 1036320"/>
                <a:gd name="connsiteX1" fmla="*/ 129861 w 2114560"/>
                <a:gd name="connsiteY1" fmla="*/ 0 h 1036320"/>
                <a:gd name="connsiteX2" fmla="*/ 1576810 w 2114560"/>
                <a:gd name="connsiteY2" fmla="*/ 0 h 1036320"/>
                <a:gd name="connsiteX3" fmla="*/ 1778109 w 2114560"/>
                <a:gd name="connsiteY3" fmla="*/ 148911 h 1036320"/>
                <a:gd name="connsiteX4" fmla="*/ 2114550 w 2114560"/>
                <a:gd name="connsiteY4" fmla="*/ 509588 h 1036320"/>
                <a:gd name="connsiteX5" fmla="*/ 1706671 w 2114560"/>
                <a:gd name="connsiteY5" fmla="*/ 906459 h 1036320"/>
                <a:gd name="connsiteX6" fmla="*/ 1576810 w 2114560"/>
                <a:gd name="connsiteY6" fmla="*/ 1036320 h 1036320"/>
                <a:gd name="connsiteX7" fmla="*/ 129861 w 2114560"/>
                <a:gd name="connsiteY7" fmla="*/ 1036320 h 1036320"/>
                <a:gd name="connsiteX8" fmla="*/ 0 w 2114560"/>
                <a:gd name="connsiteY8" fmla="*/ 906459 h 1036320"/>
                <a:gd name="connsiteX9" fmla="*/ 0 w 2114560"/>
                <a:gd name="connsiteY9" fmla="*/ 129861 h 1036320"/>
                <a:gd name="connsiteX0" fmla="*/ 0 w 2114567"/>
                <a:gd name="connsiteY0" fmla="*/ 129861 h 1036320"/>
                <a:gd name="connsiteX1" fmla="*/ 129861 w 2114567"/>
                <a:gd name="connsiteY1" fmla="*/ 0 h 1036320"/>
                <a:gd name="connsiteX2" fmla="*/ 1576810 w 2114567"/>
                <a:gd name="connsiteY2" fmla="*/ 0 h 1036320"/>
                <a:gd name="connsiteX3" fmla="*/ 1778109 w 2114567"/>
                <a:gd name="connsiteY3" fmla="*/ 148911 h 1036320"/>
                <a:gd name="connsiteX4" fmla="*/ 2114550 w 2114567"/>
                <a:gd name="connsiteY4" fmla="*/ 509588 h 1036320"/>
                <a:gd name="connsiteX5" fmla="*/ 1706671 w 2114567"/>
                <a:gd name="connsiteY5" fmla="*/ 906459 h 1036320"/>
                <a:gd name="connsiteX6" fmla="*/ 1576810 w 2114567"/>
                <a:gd name="connsiteY6" fmla="*/ 1036320 h 1036320"/>
                <a:gd name="connsiteX7" fmla="*/ 129861 w 2114567"/>
                <a:gd name="connsiteY7" fmla="*/ 1036320 h 1036320"/>
                <a:gd name="connsiteX8" fmla="*/ 0 w 2114567"/>
                <a:gd name="connsiteY8" fmla="*/ 906459 h 1036320"/>
                <a:gd name="connsiteX9" fmla="*/ 0 w 2114567"/>
                <a:gd name="connsiteY9" fmla="*/ 129861 h 1036320"/>
                <a:gd name="connsiteX0" fmla="*/ 0 w 2114568"/>
                <a:gd name="connsiteY0" fmla="*/ 129861 h 1036320"/>
                <a:gd name="connsiteX1" fmla="*/ 129861 w 2114568"/>
                <a:gd name="connsiteY1" fmla="*/ 0 h 1036320"/>
                <a:gd name="connsiteX2" fmla="*/ 1576810 w 2114568"/>
                <a:gd name="connsiteY2" fmla="*/ 0 h 1036320"/>
                <a:gd name="connsiteX3" fmla="*/ 1782872 w 2114568"/>
                <a:gd name="connsiteY3" fmla="*/ 129861 h 1036320"/>
                <a:gd name="connsiteX4" fmla="*/ 2114550 w 2114568"/>
                <a:gd name="connsiteY4" fmla="*/ 509588 h 1036320"/>
                <a:gd name="connsiteX5" fmla="*/ 1706671 w 2114568"/>
                <a:gd name="connsiteY5" fmla="*/ 906459 h 1036320"/>
                <a:gd name="connsiteX6" fmla="*/ 1576810 w 2114568"/>
                <a:gd name="connsiteY6" fmla="*/ 1036320 h 1036320"/>
                <a:gd name="connsiteX7" fmla="*/ 129861 w 2114568"/>
                <a:gd name="connsiteY7" fmla="*/ 1036320 h 1036320"/>
                <a:gd name="connsiteX8" fmla="*/ 0 w 2114568"/>
                <a:gd name="connsiteY8" fmla="*/ 906459 h 1036320"/>
                <a:gd name="connsiteX9" fmla="*/ 0 w 2114568"/>
                <a:gd name="connsiteY9" fmla="*/ 129861 h 1036320"/>
                <a:gd name="connsiteX0" fmla="*/ 0 w 2114568"/>
                <a:gd name="connsiteY0" fmla="*/ 129861 h 1036320"/>
                <a:gd name="connsiteX1" fmla="*/ 129861 w 2114568"/>
                <a:gd name="connsiteY1" fmla="*/ 0 h 1036320"/>
                <a:gd name="connsiteX2" fmla="*/ 1576810 w 2114568"/>
                <a:gd name="connsiteY2" fmla="*/ 0 h 1036320"/>
                <a:gd name="connsiteX3" fmla="*/ 1782872 w 2114568"/>
                <a:gd name="connsiteY3" fmla="*/ 129861 h 1036320"/>
                <a:gd name="connsiteX4" fmla="*/ 2114550 w 2114568"/>
                <a:gd name="connsiteY4" fmla="*/ 509588 h 1036320"/>
                <a:gd name="connsiteX5" fmla="*/ 1706671 w 2114568"/>
                <a:gd name="connsiteY5" fmla="*/ 906459 h 1036320"/>
                <a:gd name="connsiteX6" fmla="*/ 1576810 w 2114568"/>
                <a:gd name="connsiteY6" fmla="*/ 1036320 h 1036320"/>
                <a:gd name="connsiteX7" fmla="*/ 129861 w 2114568"/>
                <a:gd name="connsiteY7" fmla="*/ 1036320 h 1036320"/>
                <a:gd name="connsiteX8" fmla="*/ 0 w 2114568"/>
                <a:gd name="connsiteY8" fmla="*/ 906459 h 1036320"/>
                <a:gd name="connsiteX9" fmla="*/ 0 w 2114568"/>
                <a:gd name="connsiteY9" fmla="*/ 129861 h 1036320"/>
                <a:gd name="connsiteX0" fmla="*/ 0 w 2114571"/>
                <a:gd name="connsiteY0" fmla="*/ 129861 h 1036320"/>
                <a:gd name="connsiteX1" fmla="*/ 129861 w 2114571"/>
                <a:gd name="connsiteY1" fmla="*/ 0 h 1036320"/>
                <a:gd name="connsiteX2" fmla="*/ 1576810 w 2114571"/>
                <a:gd name="connsiteY2" fmla="*/ 0 h 1036320"/>
                <a:gd name="connsiteX3" fmla="*/ 1811447 w 2114571"/>
                <a:gd name="connsiteY3" fmla="*/ 120336 h 1036320"/>
                <a:gd name="connsiteX4" fmla="*/ 2114550 w 2114571"/>
                <a:gd name="connsiteY4" fmla="*/ 509588 h 1036320"/>
                <a:gd name="connsiteX5" fmla="*/ 1706671 w 2114571"/>
                <a:gd name="connsiteY5" fmla="*/ 906459 h 1036320"/>
                <a:gd name="connsiteX6" fmla="*/ 1576810 w 2114571"/>
                <a:gd name="connsiteY6" fmla="*/ 1036320 h 1036320"/>
                <a:gd name="connsiteX7" fmla="*/ 129861 w 2114571"/>
                <a:gd name="connsiteY7" fmla="*/ 1036320 h 1036320"/>
                <a:gd name="connsiteX8" fmla="*/ 0 w 2114571"/>
                <a:gd name="connsiteY8" fmla="*/ 906459 h 1036320"/>
                <a:gd name="connsiteX9" fmla="*/ 0 w 2114571"/>
                <a:gd name="connsiteY9" fmla="*/ 129861 h 1036320"/>
                <a:gd name="connsiteX0" fmla="*/ 0 w 2114571"/>
                <a:gd name="connsiteY0" fmla="*/ 129861 h 1036320"/>
                <a:gd name="connsiteX1" fmla="*/ 129861 w 2114571"/>
                <a:gd name="connsiteY1" fmla="*/ 0 h 1036320"/>
                <a:gd name="connsiteX2" fmla="*/ 1576810 w 2114571"/>
                <a:gd name="connsiteY2" fmla="*/ 0 h 1036320"/>
                <a:gd name="connsiteX3" fmla="*/ 1811447 w 2114571"/>
                <a:gd name="connsiteY3" fmla="*/ 120336 h 1036320"/>
                <a:gd name="connsiteX4" fmla="*/ 2114550 w 2114571"/>
                <a:gd name="connsiteY4" fmla="*/ 509588 h 1036320"/>
                <a:gd name="connsiteX5" fmla="*/ 1706671 w 2114571"/>
                <a:gd name="connsiteY5" fmla="*/ 906459 h 1036320"/>
                <a:gd name="connsiteX6" fmla="*/ 1576810 w 2114571"/>
                <a:gd name="connsiteY6" fmla="*/ 1036320 h 1036320"/>
                <a:gd name="connsiteX7" fmla="*/ 129861 w 2114571"/>
                <a:gd name="connsiteY7" fmla="*/ 1036320 h 1036320"/>
                <a:gd name="connsiteX8" fmla="*/ 0 w 2114571"/>
                <a:gd name="connsiteY8" fmla="*/ 906459 h 1036320"/>
                <a:gd name="connsiteX9" fmla="*/ 0 w 2114571"/>
                <a:gd name="connsiteY9" fmla="*/ 129861 h 1036320"/>
                <a:gd name="connsiteX0" fmla="*/ 0 w 2114581"/>
                <a:gd name="connsiteY0" fmla="*/ 129861 h 1036320"/>
                <a:gd name="connsiteX1" fmla="*/ 129861 w 2114581"/>
                <a:gd name="connsiteY1" fmla="*/ 0 h 1036320"/>
                <a:gd name="connsiteX2" fmla="*/ 1576810 w 2114581"/>
                <a:gd name="connsiteY2" fmla="*/ 0 h 1036320"/>
                <a:gd name="connsiteX3" fmla="*/ 1811447 w 2114581"/>
                <a:gd name="connsiteY3" fmla="*/ 120336 h 1036320"/>
                <a:gd name="connsiteX4" fmla="*/ 2114550 w 2114581"/>
                <a:gd name="connsiteY4" fmla="*/ 509588 h 1036320"/>
                <a:gd name="connsiteX5" fmla="*/ 1706671 w 2114581"/>
                <a:gd name="connsiteY5" fmla="*/ 906459 h 1036320"/>
                <a:gd name="connsiteX6" fmla="*/ 1576810 w 2114581"/>
                <a:gd name="connsiteY6" fmla="*/ 1036320 h 1036320"/>
                <a:gd name="connsiteX7" fmla="*/ 129861 w 2114581"/>
                <a:gd name="connsiteY7" fmla="*/ 1036320 h 1036320"/>
                <a:gd name="connsiteX8" fmla="*/ 0 w 2114581"/>
                <a:gd name="connsiteY8" fmla="*/ 906459 h 1036320"/>
                <a:gd name="connsiteX9" fmla="*/ 0 w 2114581"/>
                <a:gd name="connsiteY9" fmla="*/ 129861 h 1036320"/>
                <a:gd name="connsiteX0" fmla="*/ 0 w 2114586"/>
                <a:gd name="connsiteY0" fmla="*/ 129861 h 1036320"/>
                <a:gd name="connsiteX1" fmla="*/ 129861 w 2114586"/>
                <a:gd name="connsiteY1" fmla="*/ 0 h 1036320"/>
                <a:gd name="connsiteX2" fmla="*/ 1576810 w 2114586"/>
                <a:gd name="connsiteY2" fmla="*/ 0 h 1036320"/>
                <a:gd name="connsiteX3" fmla="*/ 1811447 w 2114586"/>
                <a:gd name="connsiteY3" fmla="*/ 120336 h 1036320"/>
                <a:gd name="connsiteX4" fmla="*/ 2114550 w 2114586"/>
                <a:gd name="connsiteY4" fmla="*/ 509588 h 1036320"/>
                <a:gd name="connsiteX5" fmla="*/ 1706671 w 2114586"/>
                <a:gd name="connsiteY5" fmla="*/ 906459 h 1036320"/>
                <a:gd name="connsiteX6" fmla="*/ 1576810 w 2114586"/>
                <a:gd name="connsiteY6" fmla="*/ 1036320 h 1036320"/>
                <a:gd name="connsiteX7" fmla="*/ 129861 w 2114586"/>
                <a:gd name="connsiteY7" fmla="*/ 1036320 h 1036320"/>
                <a:gd name="connsiteX8" fmla="*/ 0 w 2114586"/>
                <a:gd name="connsiteY8" fmla="*/ 906459 h 1036320"/>
                <a:gd name="connsiteX9" fmla="*/ 0 w 2114586"/>
                <a:gd name="connsiteY9" fmla="*/ 129861 h 1036320"/>
                <a:gd name="connsiteX0" fmla="*/ 0 w 2114586"/>
                <a:gd name="connsiteY0" fmla="*/ 129861 h 1036320"/>
                <a:gd name="connsiteX1" fmla="*/ 129861 w 2114586"/>
                <a:gd name="connsiteY1" fmla="*/ 0 h 1036320"/>
                <a:gd name="connsiteX2" fmla="*/ 1576810 w 2114586"/>
                <a:gd name="connsiteY2" fmla="*/ 0 h 1036320"/>
                <a:gd name="connsiteX3" fmla="*/ 1811447 w 2114586"/>
                <a:gd name="connsiteY3" fmla="*/ 120336 h 1036320"/>
                <a:gd name="connsiteX4" fmla="*/ 2114550 w 2114586"/>
                <a:gd name="connsiteY4" fmla="*/ 509588 h 1036320"/>
                <a:gd name="connsiteX5" fmla="*/ 1706671 w 2114586"/>
                <a:gd name="connsiteY5" fmla="*/ 906459 h 1036320"/>
                <a:gd name="connsiteX6" fmla="*/ 1576810 w 2114586"/>
                <a:gd name="connsiteY6" fmla="*/ 1036320 h 1036320"/>
                <a:gd name="connsiteX7" fmla="*/ 129861 w 2114586"/>
                <a:gd name="connsiteY7" fmla="*/ 1036320 h 1036320"/>
                <a:gd name="connsiteX8" fmla="*/ 0 w 2114586"/>
                <a:gd name="connsiteY8" fmla="*/ 906459 h 1036320"/>
                <a:gd name="connsiteX9" fmla="*/ 0 w 2114586"/>
                <a:gd name="connsiteY9" fmla="*/ 129861 h 1036320"/>
                <a:gd name="connsiteX0" fmla="*/ 0 w 2114586"/>
                <a:gd name="connsiteY0" fmla="*/ 129861 h 1036320"/>
                <a:gd name="connsiteX1" fmla="*/ 129861 w 2114586"/>
                <a:gd name="connsiteY1" fmla="*/ 0 h 1036320"/>
                <a:gd name="connsiteX2" fmla="*/ 1576810 w 2114586"/>
                <a:gd name="connsiteY2" fmla="*/ 0 h 1036320"/>
                <a:gd name="connsiteX3" fmla="*/ 1811447 w 2114586"/>
                <a:gd name="connsiteY3" fmla="*/ 120336 h 1036320"/>
                <a:gd name="connsiteX4" fmla="*/ 2114550 w 2114586"/>
                <a:gd name="connsiteY4" fmla="*/ 509588 h 1036320"/>
                <a:gd name="connsiteX5" fmla="*/ 1706671 w 2114586"/>
                <a:gd name="connsiteY5" fmla="*/ 906459 h 1036320"/>
                <a:gd name="connsiteX6" fmla="*/ 1576810 w 2114586"/>
                <a:gd name="connsiteY6" fmla="*/ 1036320 h 1036320"/>
                <a:gd name="connsiteX7" fmla="*/ 129861 w 2114586"/>
                <a:gd name="connsiteY7" fmla="*/ 1036320 h 1036320"/>
                <a:gd name="connsiteX8" fmla="*/ 0 w 2114586"/>
                <a:gd name="connsiteY8" fmla="*/ 906459 h 1036320"/>
                <a:gd name="connsiteX9" fmla="*/ 0 w 2114586"/>
                <a:gd name="connsiteY9" fmla="*/ 129861 h 1036320"/>
                <a:gd name="connsiteX0" fmla="*/ 0 w 2114586"/>
                <a:gd name="connsiteY0" fmla="*/ 129861 h 1036320"/>
                <a:gd name="connsiteX1" fmla="*/ 129861 w 2114586"/>
                <a:gd name="connsiteY1" fmla="*/ 0 h 1036320"/>
                <a:gd name="connsiteX2" fmla="*/ 1576810 w 2114586"/>
                <a:gd name="connsiteY2" fmla="*/ 0 h 1036320"/>
                <a:gd name="connsiteX3" fmla="*/ 1811447 w 2114586"/>
                <a:gd name="connsiteY3" fmla="*/ 120336 h 1036320"/>
                <a:gd name="connsiteX4" fmla="*/ 2114550 w 2114586"/>
                <a:gd name="connsiteY4" fmla="*/ 509588 h 1036320"/>
                <a:gd name="connsiteX5" fmla="*/ 1749534 w 2114586"/>
                <a:gd name="connsiteY5" fmla="*/ 930271 h 1036320"/>
                <a:gd name="connsiteX6" fmla="*/ 1576810 w 2114586"/>
                <a:gd name="connsiteY6" fmla="*/ 1036320 h 1036320"/>
                <a:gd name="connsiteX7" fmla="*/ 129861 w 2114586"/>
                <a:gd name="connsiteY7" fmla="*/ 1036320 h 1036320"/>
                <a:gd name="connsiteX8" fmla="*/ 0 w 2114586"/>
                <a:gd name="connsiteY8" fmla="*/ 906459 h 1036320"/>
                <a:gd name="connsiteX9" fmla="*/ 0 w 2114586"/>
                <a:gd name="connsiteY9" fmla="*/ 129861 h 1036320"/>
                <a:gd name="connsiteX0" fmla="*/ 0 w 2114586"/>
                <a:gd name="connsiteY0" fmla="*/ 129861 h 1036320"/>
                <a:gd name="connsiteX1" fmla="*/ 129861 w 2114586"/>
                <a:gd name="connsiteY1" fmla="*/ 0 h 1036320"/>
                <a:gd name="connsiteX2" fmla="*/ 1576810 w 2114586"/>
                <a:gd name="connsiteY2" fmla="*/ 0 h 1036320"/>
                <a:gd name="connsiteX3" fmla="*/ 1811447 w 2114586"/>
                <a:gd name="connsiteY3" fmla="*/ 120336 h 1036320"/>
                <a:gd name="connsiteX4" fmla="*/ 2114550 w 2114586"/>
                <a:gd name="connsiteY4" fmla="*/ 509588 h 1036320"/>
                <a:gd name="connsiteX5" fmla="*/ 1749534 w 2114586"/>
                <a:gd name="connsiteY5" fmla="*/ 930271 h 1036320"/>
                <a:gd name="connsiteX6" fmla="*/ 1576810 w 2114586"/>
                <a:gd name="connsiteY6" fmla="*/ 1036320 h 1036320"/>
                <a:gd name="connsiteX7" fmla="*/ 129861 w 2114586"/>
                <a:gd name="connsiteY7" fmla="*/ 1036320 h 1036320"/>
                <a:gd name="connsiteX8" fmla="*/ 0 w 2114586"/>
                <a:gd name="connsiteY8" fmla="*/ 906459 h 1036320"/>
                <a:gd name="connsiteX9" fmla="*/ 0 w 2114586"/>
                <a:gd name="connsiteY9" fmla="*/ 129861 h 1036320"/>
                <a:gd name="connsiteX0" fmla="*/ 0 w 2114586"/>
                <a:gd name="connsiteY0" fmla="*/ 129861 h 1036320"/>
                <a:gd name="connsiteX1" fmla="*/ 129861 w 2114586"/>
                <a:gd name="connsiteY1" fmla="*/ 0 h 1036320"/>
                <a:gd name="connsiteX2" fmla="*/ 1576810 w 2114586"/>
                <a:gd name="connsiteY2" fmla="*/ 0 h 1036320"/>
                <a:gd name="connsiteX3" fmla="*/ 1811447 w 2114586"/>
                <a:gd name="connsiteY3" fmla="*/ 120336 h 1036320"/>
                <a:gd name="connsiteX4" fmla="*/ 2114550 w 2114586"/>
                <a:gd name="connsiteY4" fmla="*/ 509588 h 1036320"/>
                <a:gd name="connsiteX5" fmla="*/ 1749534 w 2114586"/>
                <a:gd name="connsiteY5" fmla="*/ 930271 h 1036320"/>
                <a:gd name="connsiteX6" fmla="*/ 1576810 w 2114586"/>
                <a:gd name="connsiteY6" fmla="*/ 1036320 h 1036320"/>
                <a:gd name="connsiteX7" fmla="*/ 129861 w 2114586"/>
                <a:gd name="connsiteY7" fmla="*/ 1036320 h 1036320"/>
                <a:gd name="connsiteX8" fmla="*/ 0 w 2114586"/>
                <a:gd name="connsiteY8" fmla="*/ 906459 h 1036320"/>
                <a:gd name="connsiteX9" fmla="*/ 0 w 2114586"/>
                <a:gd name="connsiteY9" fmla="*/ 129861 h 1036320"/>
                <a:gd name="connsiteX0" fmla="*/ 0 w 2114598"/>
                <a:gd name="connsiteY0" fmla="*/ 129861 h 1036320"/>
                <a:gd name="connsiteX1" fmla="*/ 129861 w 2114598"/>
                <a:gd name="connsiteY1" fmla="*/ 0 h 1036320"/>
                <a:gd name="connsiteX2" fmla="*/ 1576810 w 2114598"/>
                <a:gd name="connsiteY2" fmla="*/ 0 h 1036320"/>
                <a:gd name="connsiteX3" fmla="*/ 1811447 w 2114598"/>
                <a:gd name="connsiteY3" fmla="*/ 120336 h 1036320"/>
                <a:gd name="connsiteX4" fmla="*/ 2114550 w 2114598"/>
                <a:gd name="connsiteY4" fmla="*/ 509588 h 1036320"/>
                <a:gd name="connsiteX5" fmla="*/ 1782871 w 2114598"/>
                <a:gd name="connsiteY5" fmla="*/ 939796 h 1036320"/>
                <a:gd name="connsiteX6" fmla="*/ 1576810 w 2114598"/>
                <a:gd name="connsiteY6" fmla="*/ 1036320 h 1036320"/>
                <a:gd name="connsiteX7" fmla="*/ 129861 w 2114598"/>
                <a:gd name="connsiteY7" fmla="*/ 1036320 h 1036320"/>
                <a:gd name="connsiteX8" fmla="*/ 0 w 2114598"/>
                <a:gd name="connsiteY8" fmla="*/ 906459 h 1036320"/>
                <a:gd name="connsiteX9" fmla="*/ 0 w 2114598"/>
                <a:gd name="connsiteY9" fmla="*/ 129861 h 1036320"/>
                <a:gd name="connsiteX0" fmla="*/ 0 w 2114598"/>
                <a:gd name="connsiteY0" fmla="*/ 129861 h 1036320"/>
                <a:gd name="connsiteX1" fmla="*/ 129861 w 2114598"/>
                <a:gd name="connsiteY1" fmla="*/ 0 h 1036320"/>
                <a:gd name="connsiteX2" fmla="*/ 1576810 w 2114598"/>
                <a:gd name="connsiteY2" fmla="*/ 0 h 1036320"/>
                <a:gd name="connsiteX3" fmla="*/ 1811447 w 2114598"/>
                <a:gd name="connsiteY3" fmla="*/ 120336 h 1036320"/>
                <a:gd name="connsiteX4" fmla="*/ 2114550 w 2114598"/>
                <a:gd name="connsiteY4" fmla="*/ 509588 h 1036320"/>
                <a:gd name="connsiteX5" fmla="*/ 1782871 w 2114598"/>
                <a:gd name="connsiteY5" fmla="*/ 939796 h 1036320"/>
                <a:gd name="connsiteX6" fmla="*/ 1576810 w 2114598"/>
                <a:gd name="connsiteY6" fmla="*/ 1036320 h 1036320"/>
                <a:gd name="connsiteX7" fmla="*/ 129861 w 2114598"/>
                <a:gd name="connsiteY7" fmla="*/ 1036320 h 1036320"/>
                <a:gd name="connsiteX8" fmla="*/ 0 w 2114598"/>
                <a:gd name="connsiteY8" fmla="*/ 906459 h 1036320"/>
                <a:gd name="connsiteX9" fmla="*/ 0 w 2114598"/>
                <a:gd name="connsiteY9" fmla="*/ 129861 h 1036320"/>
                <a:gd name="connsiteX0" fmla="*/ 0 w 2114614"/>
                <a:gd name="connsiteY0" fmla="*/ 129861 h 1036320"/>
                <a:gd name="connsiteX1" fmla="*/ 129861 w 2114614"/>
                <a:gd name="connsiteY1" fmla="*/ 0 h 1036320"/>
                <a:gd name="connsiteX2" fmla="*/ 1576810 w 2114614"/>
                <a:gd name="connsiteY2" fmla="*/ 0 h 1036320"/>
                <a:gd name="connsiteX3" fmla="*/ 1811447 w 2114614"/>
                <a:gd name="connsiteY3" fmla="*/ 120336 h 1036320"/>
                <a:gd name="connsiteX4" fmla="*/ 2114550 w 2114614"/>
                <a:gd name="connsiteY4" fmla="*/ 509588 h 1036320"/>
                <a:gd name="connsiteX5" fmla="*/ 1782871 w 2114614"/>
                <a:gd name="connsiteY5" fmla="*/ 939796 h 1036320"/>
                <a:gd name="connsiteX6" fmla="*/ 1576810 w 2114614"/>
                <a:gd name="connsiteY6" fmla="*/ 1036320 h 1036320"/>
                <a:gd name="connsiteX7" fmla="*/ 129861 w 2114614"/>
                <a:gd name="connsiteY7" fmla="*/ 1036320 h 1036320"/>
                <a:gd name="connsiteX8" fmla="*/ 0 w 2114614"/>
                <a:gd name="connsiteY8" fmla="*/ 906459 h 1036320"/>
                <a:gd name="connsiteX9" fmla="*/ 0 w 2114614"/>
                <a:gd name="connsiteY9" fmla="*/ 129861 h 1036320"/>
                <a:gd name="connsiteX0" fmla="*/ 0 w 2114586"/>
                <a:gd name="connsiteY0" fmla="*/ 129861 h 1036320"/>
                <a:gd name="connsiteX1" fmla="*/ 129861 w 2114586"/>
                <a:gd name="connsiteY1" fmla="*/ 0 h 1036320"/>
                <a:gd name="connsiteX2" fmla="*/ 1576810 w 2114586"/>
                <a:gd name="connsiteY2" fmla="*/ 0 h 1036320"/>
                <a:gd name="connsiteX3" fmla="*/ 1811447 w 2114586"/>
                <a:gd name="connsiteY3" fmla="*/ 120336 h 1036320"/>
                <a:gd name="connsiteX4" fmla="*/ 2114550 w 2114586"/>
                <a:gd name="connsiteY4" fmla="*/ 509588 h 1036320"/>
                <a:gd name="connsiteX5" fmla="*/ 1782871 w 2114586"/>
                <a:gd name="connsiteY5" fmla="*/ 939796 h 1036320"/>
                <a:gd name="connsiteX6" fmla="*/ 1576810 w 2114586"/>
                <a:gd name="connsiteY6" fmla="*/ 1036320 h 1036320"/>
                <a:gd name="connsiteX7" fmla="*/ 129861 w 2114586"/>
                <a:gd name="connsiteY7" fmla="*/ 1036320 h 1036320"/>
                <a:gd name="connsiteX8" fmla="*/ 0 w 2114586"/>
                <a:gd name="connsiteY8" fmla="*/ 906459 h 1036320"/>
                <a:gd name="connsiteX9" fmla="*/ 0 w 2114586"/>
                <a:gd name="connsiteY9" fmla="*/ 129861 h 1036320"/>
                <a:gd name="connsiteX0" fmla="*/ 0 w 2114586"/>
                <a:gd name="connsiteY0" fmla="*/ 129861 h 1036320"/>
                <a:gd name="connsiteX1" fmla="*/ 129861 w 2114586"/>
                <a:gd name="connsiteY1" fmla="*/ 0 h 1036320"/>
                <a:gd name="connsiteX2" fmla="*/ 1576810 w 2114586"/>
                <a:gd name="connsiteY2" fmla="*/ 0 h 1036320"/>
                <a:gd name="connsiteX3" fmla="*/ 1811447 w 2114586"/>
                <a:gd name="connsiteY3" fmla="*/ 120336 h 1036320"/>
                <a:gd name="connsiteX4" fmla="*/ 2114550 w 2114586"/>
                <a:gd name="connsiteY4" fmla="*/ 509588 h 1036320"/>
                <a:gd name="connsiteX5" fmla="*/ 1806683 w 2114586"/>
                <a:gd name="connsiteY5" fmla="*/ 944558 h 1036320"/>
                <a:gd name="connsiteX6" fmla="*/ 1576810 w 2114586"/>
                <a:gd name="connsiteY6" fmla="*/ 1036320 h 1036320"/>
                <a:gd name="connsiteX7" fmla="*/ 129861 w 2114586"/>
                <a:gd name="connsiteY7" fmla="*/ 1036320 h 1036320"/>
                <a:gd name="connsiteX8" fmla="*/ 0 w 2114586"/>
                <a:gd name="connsiteY8" fmla="*/ 906459 h 1036320"/>
                <a:gd name="connsiteX9" fmla="*/ 0 w 2114586"/>
                <a:gd name="connsiteY9" fmla="*/ 129861 h 1036320"/>
                <a:gd name="connsiteX0" fmla="*/ 0 w 2114731"/>
                <a:gd name="connsiteY0" fmla="*/ 129861 h 1036320"/>
                <a:gd name="connsiteX1" fmla="*/ 129861 w 2114731"/>
                <a:gd name="connsiteY1" fmla="*/ 0 h 1036320"/>
                <a:gd name="connsiteX2" fmla="*/ 1576810 w 2114731"/>
                <a:gd name="connsiteY2" fmla="*/ 0 h 1036320"/>
                <a:gd name="connsiteX3" fmla="*/ 1811447 w 2114731"/>
                <a:gd name="connsiteY3" fmla="*/ 120336 h 1036320"/>
                <a:gd name="connsiteX4" fmla="*/ 2114550 w 2114731"/>
                <a:gd name="connsiteY4" fmla="*/ 509588 h 1036320"/>
                <a:gd name="connsiteX5" fmla="*/ 1806683 w 2114731"/>
                <a:gd name="connsiteY5" fmla="*/ 944558 h 1036320"/>
                <a:gd name="connsiteX6" fmla="*/ 1576810 w 2114731"/>
                <a:gd name="connsiteY6" fmla="*/ 1036320 h 1036320"/>
                <a:gd name="connsiteX7" fmla="*/ 129861 w 2114731"/>
                <a:gd name="connsiteY7" fmla="*/ 1036320 h 1036320"/>
                <a:gd name="connsiteX8" fmla="*/ 0 w 2114731"/>
                <a:gd name="connsiteY8" fmla="*/ 906459 h 1036320"/>
                <a:gd name="connsiteX9" fmla="*/ 0 w 2114731"/>
                <a:gd name="connsiteY9" fmla="*/ 129861 h 1036320"/>
                <a:gd name="connsiteX0" fmla="*/ 0 w 2143202"/>
                <a:gd name="connsiteY0" fmla="*/ 129861 h 1036320"/>
                <a:gd name="connsiteX1" fmla="*/ 129861 w 2143202"/>
                <a:gd name="connsiteY1" fmla="*/ 0 h 1036320"/>
                <a:gd name="connsiteX2" fmla="*/ 1576810 w 2143202"/>
                <a:gd name="connsiteY2" fmla="*/ 0 h 1036320"/>
                <a:gd name="connsiteX3" fmla="*/ 1811447 w 2143202"/>
                <a:gd name="connsiteY3" fmla="*/ 120336 h 1036320"/>
                <a:gd name="connsiteX4" fmla="*/ 2143125 w 2143202"/>
                <a:gd name="connsiteY4" fmla="*/ 509588 h 1036320"/>
                <a:gd name="connsiteX5" fmla="*/ 1806683 w 2143202"/>
                <a:gd name="connsiteY5" fmla="*/ 944558 h 1036320"/>
                <a:gd name="connsiteX6" fmla="*/ 1576810 w 2143202"/>
                <a:gd name="connsiteY6" fmla="*/ 1036320 h 1036320"/>
                <a:gd name="connsiteX7" fmla="*/ 129861 w 2143202"/>
                <a:gd name="connsiteY7" fmla="*/ 1036320 h 1036320"/>
                <a:gd name="connsiteX8" fmla="*/ 0 w 2143202"/>
                <a:gd name="connsiteY8" fmla="*/ 906459 h 1036320"/>
                <a:gd name="connsiteX9" fmla="*/ 0 w 2143202"/>
                <a:gd name="connsiteY9" fmla="*/ 129861 h 1036320"/>
                <a:gd name="connsiteX0" fmla="*/ 0 w 2143202"/>
                <a:gd name="connsiteY0" fmla="*/ 129861 h 1036320"/>
                <a:gd name="connsiteX1" fmla="*/ 129861 w 2143202"/>
                <a:gd name="connsiteY1" fmla="*/ 0 h 1036320"/>
                <a:gd name="connsiteX2" fmla="*/ 1576810 w 2143202"/>
                <a:gd name="connsiteY2" fmla="*/ 0 h 1036320"/>
                <a:gd name="connsiteX3" fmla="*/ 1840022 w 2143202"/>
                <a:gd name="connsiteY3" fmla="*/ 107636 h 1036320"/>
                <a:gd name="connsiteX4" fmla="*/ 2143125 w 2143202"/>
                <a:gd name="connsiteY4" fmla="*/ 509588 h 1036320"/>
                <a:gd name="connsiteX5" fmla="*/ 1806683 w 2143202"/>
                <a:gd name="connsiteY5" fmla="*/ 944558 h 1036320"/>
                <a:gd name="connsiteX6" fmla="*/ 1576810 w 2143202"/>
                <a:gd name="connsiteY6" fmla="*/ 1036320 h 1036320"/>
                <a:gd name="connsiteX7" fmla="*/ 129861 w 2143202"/>
                <a:gd name="connsiteY7" fmla="*/ 1036320 h 1036320"/>
                <a:gd name="connsiteX8" fmla="*/ 0 w 2143202"/>
                <a:gd name="connsiteY8" fmla="*/ 906459 h 1036320"/>
                <a:gd name="connsiteX9" fmla="*/ 0 w 2143202"/>
                <a:gd name="connsiteY9" fmla="*/ 129861 h 103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43202" h="1036320">
                  <a:moveTo>
                    <a:pt x="0" y="129861"/>
                  </a:moveTo>
                  <a:cubicBezTo>
                    <a:pt x="0" y="58141"/>
                    <a:pt x="58141" y="0"/>
                    <a:pt x="129861" y="0"/>
                  </a:cubicBezTo>
                  <a:lnTo>
                    <a:pt x="1576810" y="0"/>
                  </a:lnTo>
                  <a:cubicBezTo>
                    <a:pt x="1648530" y="0"/>
                    <a:pt x="1782872" y="69254"/>
                    <a:pt x="1840022" y="107636"/>
                  </a:cubicBezTo>
                  <a:cubicBezTo>
                    <a:pt x="2052180" y="223100"/>
                    <a:pt x="2145278" y="375075"/>
                    <a:pt x="2143125" y="509588"/>
                  </a:cubicBezTo>
                  <a:cubicBezTo>
                    <a:pt x="2145278" y="633941"/>
                    <a:pt x="2104568" y="794805"/>
                    <a:pt x="1806683" y="944558"/>
                  </a:cubicBezTo>
                  <a:cubicBezTo>
                    <a:pt x="1720959" y="1021040"/>
                    <a:pt x="1648530" y="1036320"/>
                    <a:pt x="1576810" y="1036320"/>
                  </a:cubicBezTo>
                  <a:lnTo>
                    <a:pt x="129861" y="1036320"/>
                  </a:lnTo>
                  <a:cubicBezTo>
                    <a:pt x="58141" y="1036320"/>
                    <a:pt x="0" y="978179"/>
                    <a:pt x="0" y="906459"/>
                  </a:cubicBezTo>
                  <a:lnTo>
                    <a:pt x="0" y="129861"/>
                  </a:lnTo>
                  <a:close/>
                </a:path>
              </a:pathLst>
            </a:custGeom>
            <a:solidFill>
              <a:srgbClr val="FFB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6" name="圆角矩形 25"/>
            <p:cNvSpPr/>
            <p:nvPr/>
          </p:nvSpPr>
          <p:spPr>
            <a:xfrm rot="5400000" flipH="1">
              <a:off x="7087693" y="4390860"/>
              <a:ext cx="2017131" cy="975360"/>
            </a:xfrm>
            <a:custGeom>
              <a:avLst/>
              <a:gdLst>
                <a:gd name="connsiteX0" fmla="*/ 0 w 1706671"/>
                <a:gd name="connsiteY0" fmla="*/ 129861 h 1036320"/>
                <a:gd name="connsiteX1" fmla="*/ 129861 w 1706671"/>
                <a:gd name="connsiteY1" fmla="*/ 0 h 1036320"/>
                <a:gd name="connsiteX2" fmla="*/ 1576810 w 1706671"/>
                <a:gd name="connsiteY2" fmla="*/ 0 h 1036320"/>
                <a:gd name="connsiteX3" fmla="*/ 1706671 w 1706671"/>
                <a:gd name="connsiteY3" fmla="*/ 129861 h 1036320"/>
                <a:gd name="connsiteX4" fmla="*/ 1706671 w 1706671"/>
                <a:gd name="connsiteY4" fmla="*/ 906459 h 1036320"/>
                <a:gd name="connsiteX5" fmla="*/ 1576810 w 1706671"/>
                <a:gd name="connsiteY5" fmla="*/ 1036320 h 1036320"/>
                <a:gd name="connsiteX6" fmla="*/ 129861 w 1706671"/>
                <a:gd name="connsiteY6" fmla="*/ 1036320 h 1036320"/>
                <a:gd name="connsiteX7" fmla="*/ 0 w 1706671"/>
                <a:gd name="connsiteY7" fmla="*/ 906459 h 1036320"/>
                <a:gd name="connsiteX8" fmla="*/ 0 w 1706671"/>
                <a:gd name="connsiteY8" fmla="*/ 129861 h 1036320"/>
                <a:gd name="connsiteX0" fmla="*/ 0 w 2114558"/>
                <a:gd name="connsiteY0" fmla="*/ 129861 h 1036320"/>
                <a:gd name="connsiteX1" fmla="*/ 129861 w 2114558"/>
                <a:gd name="connsiteY1" fmla="*/ 0 h 1036320"/>
                <a:gd name="connsiteX2" fmla="*/ 1576810 w 2114558"/>
                <a:gd name="connsiteY2" fmla="*/ 0 h 1036320"/>
                <a:gd name="connsiteX3" fmla="*/ 1706671 w 2114558"/>
                <a:gd name="connsiteY3" fmla="*/ 129861 h 1036320"/>
                <a:gd name="connsiteX4" fmla="*/ 2114550 w 2114558"/>
                <a:gd name="connsiteY4" fmla="*/ 509588 h 1036320"/>
                <a:gd name="connsiteX5" fmla="*/ 1706671 w 2114558"/>
                <a:gd name="connsiteY5" fmla="*/ 906459 h 1036320"/>
                <a:gd name="connsiteX6" fmla="*/ 1576810 w 2114558"/>
                <a:gd name="connsiteY6" fmla="*/ 1036320 h 1036320"/>
                <a:gd name="connsiteX7" fmla="*/ 129861 w 2114558"/>
                <a:gd name="connsiteY7" fmla="*/ 1036320 h 1036320"/>
                <a:gd name="connsiteX8" fmla="*/ 0 w 2114558"/>
                <a:gd name="connsiteY8" fmla="*/ 906459 h 1036320"/>
                <a:gd name="connsiteX9" fmla="*/ 0 w 2114558"/>
                <a:gd name="connsiteY9" fmla="*/ 129861 h 1036320"/>
                <a:gd name="connsiteX0" fmla="*/ 0 w 2114560"/>
                <a:gd name="connsiteY0" fmla="*/ 129861 h 1036320"/>
                <a:gd name="connsiteX1" fmla="*/ 129861 w 2114560"/>
                <a:gd name="connsiteY1" fmla="*/ 0 h 1036320"/>
                <a:gd name="connsiteX2" fmla="*/ 1576810 w 2114560"/>
                <a:gd name="connsiteY2" fmla="*/ 0 h 1036320"/>
                <a:gd name="connsiteX3" fmla="*/ 1778109 w 2114560"/>
                <a:gd name="connsiteY3" fmla="*/ 148911 h 1036320"/>
                <a:gd name="connsiteX4" fmla="*/ 2114550 w 2114560"/>
                <a:gd name="connsiteY4" fmla="*/ 509588 h 1036320"/>
                <a:gd name="connsiteX5" fmla="*/ 1706671 w 2114560"/>
                <a:gd name="connsiteY5" fmla="*/ 906459 h 1036320"/>
                <a:gd name="connsiteX6" fmla="*/ 1576810 w 2114560"/>
                <a:gd name="connsiteY6" fmla="*/ 1036320 h 1036320"/>
                <a:gd name="connsiteX7" fmla="*/ 129861 w 2114560"/>
                <a:gd name="connsiteY7" fmla="*/ 1036320 h 1036320"/>
                <a:gd name="connsiteX8" fmla="*/ 0 w 2114560"/>
                <a:gd name="connsiteY8" fmla="*/ 906459 h 1036320"/>
                <a:gd name="connsiteX9" fmla="*/ 0 w 2114560"/>
                <a:gd name="connsiteY9" fmla="*/ 129861 h 1036320"/>
                <a:gd name="connsiteX0" fmla="*/ 0 w 2114567"/>
                <a:gd name="connsiteY0" fmla="*/ 129861 h 1036320"/>
                <a:gd name="connsiteX1" fmla="*/ 129861 w 2114567"/>
                <a:gd name="connsiteY1" fmla="*/ 0 h 1036320"/>
                <a:gd name="connsiteX2" fmla="*/ 1576810 w 2114567"/>
                <a:gd name="connsiteY2" fmla="*/ 0 h 1036320"/>
                <a:gd name="connsiteX3" fmla="*/ 1778109 w 2114567"/>
                <a:gd name="connsiteY3" fmla="*/ 148911 h 1036320"/>
                <a:gd name="connsiteX4" fmla="*/ 2114550 w 2114567"/>
                <a:gd name="connsiteY4" fmla="*/ 509588 h 1036320"/>
                <a:gd name="connsiteX5" fmla="*/ 1706671 w 2114567"/>
                <a:gd name="connsiteY5" fmla="*/ 906459 h 1036320"/>
                <a:gd name="connsiteX6" fmla="*/ 1576810 w 2114567"/>
                <a:gd name="connsiteY6" fmla="*/ 1036320 h 1036320"/>
                <a:gd name="connsiteX7" fmla="*/ 129861 w 2114567"/>
                <a:gd name="connsiteY7" fmla="*/ 1036320 h 1036320"/>
                <a:gd name="connsiteX8" fmla="*/ 0 w 2114567"/>
                <a:gd name="connsiteY8" fmla="*/ 906459 h 1036320"/>
                <a:gd name="connsiteX9" fmla="*/ 0 w 2114567"/>
                <a:gd name="connsiteY9" fmla="*/ 129861 h 1036320"/>
                <a:gd name="connsiteX0" fmla="*/ 0 w 2114568"/>
                <a:gd name="connsiteY0" fmla="*/ 129861 h 1036320"/>
                <a:gd name="connsiteX1" fmla="*/ 129861 w 2114568"/>
                <a:gd name="connsiteY1" fmla="*/ 0 h 1036320"/>
                <a:gd name="connsiteX2" fmla="*/ 1576810 w 2114568"/>
                <a:gd name="connsiteY2" fmla="*/ 0 h 1036320"/>
                <a:gd name="connsiteX3" fmla="*/ 1782872 w 2114568"/>
                <a:gd name="connsiteY3" fmla="*/ 129861 h 1036320"/>
                <a:gd name="connsiteX4" fmla="*/ 2114550 w 2114568"/>
                <a:gd name="connsiteY4" fmla="*/ 509588 h 1036320"/>
                <a:gd name="connsiteX5" fmla="*/ 1706671 w 2114568"/>
                <a:gd name="connsiteY5" fmla="*/ 906459 h 1036320"/>
                <a:gd name="connsiteX6" fmla="*/ 1576810 w 2114568"/>
                <a:gd name="connsiteY6" fmla="*/ 1036320 h 1036320"/>
                <a:gd name="connsiteX7" fmla="*/ 129861 w 2114568"/>
                <a:gd name="connsiteY7" fmla="*/ 1036320 h 1036320"/>
                <a:gd name="connsiteX8" fmla="*/ 0 w 2114568"/>
                <a:gd name="connsiteY8" fmla="*/ 906459 h 1036320"/>
                <a:gd name="connsiteX9" fmla="*/ 0 w 2114568"/>
                <a:gd name="connsiteY9" fmla="*/ 129861 h 1036320"/>
                <a:gd name="connsiteX0" fmla="*/ 0 w 2114568"/>
                <a:gd name="connsiteY0" fmla="*/ 129861 h 1036320"/>
                <a:gd name="connsiteX1" fmla="*/ 129861 w 2114568"/>
                <a:gd name="connsiteY1" fmla="*/ 0 h 1036320"/>
                <a:gd name="connsiteX2" fmla="*/ 1576810 w 2114568"/>
                <a:gd name="connsiteY2" fmla="*/ 0 h 1036320"/>
                <a:gd name="connsiteX3" fmla="*/ 1782872 w 2114568"/>
                <a:gd name="connsiteY3" fmla="*/ 129861 h 1036320"/>
                <a:gd name="connsiteX4" fmla="*/ 2114550 w 2114568"/>
                <a:gd name="connsiteY4" fmla="*/ 509588 h 1036320"/>
                <a:gd name="connsiteX5" fmla="*/ 1706671 w 2114568"/>
                <a:gd name="connsiteY5" fmla="*/ 906459 h 1036320"/>
                <a:gd name="connsiteX6" fmla="*/ 1576810 w 2114568"/>
                <a:gd name="connsiteY6" fmla="*/ 1036320 h 1036320"/>
                <a:gd name="connsiteX7" fmla="*/ 129861 w 2114568"/>
                <a:gd name="connsiteY7" fmla="*/ 1036320 h 1036320"/>
                <a:gd name="connsiteX8" fmla="*/ 0 w 2114568"/>
                <a:gd name="connsiteY8" fmla="*/ 906459 h 1036320"/>
                <a:gd name="connsiteX9" fmla="*/ 0 w 2114568"/>
                <a:gd name="connsiteY9" fmla="*/ 129861 h 1036320"/>
                <a:gd name="connsiteX0" fmla="*/ 0 w 2114571"/>
                <a:gd name="connsiteY0" fmla="*/ 129861 h 1036320"/>
                <a:gd name="connsiteX1" fmla="*/ 129861 w 2114571"/>
                <a:gd name="connsiteY1" fmla="*/ 0 h 1036320"/>
                <a:gd name="connsiteX2" fmla="*/ 1576810 w 2114571"/>
                <a:gd name="connsiteY2" fmla="*/ 0 h 1036320"/>
                <a:gd name="connsiteX3" fmla="*/ 1811447 w 2114571"/>
                <a:gd name="connsiteY3" fmla="*/ 120336 h 1036320"/>
                <a:gd name="connsiteX4" fmla="*/ 2114550 w 2114571"/>
                <a:gd name="connsiteY4" fmla="*/ 509588 h 1036320"/>
                <a:gd name="connsiteX5" fmla="*/ 1706671 w 2114571"/>
                <a:gd name="connsiteY5" fmla="*/ 906459 h 1036320"/>
                <a:gd name="connsiteX6" fmla="*/ 1576810 w 2114571"/>
                <a:gd name="connsiteY6" fmla="*/ 1036320 h 1036320"/>
                <a:gd name="connsiteX7" fmla="*/ 129861 w 2114571"/>
                <a:gd name="connsiteY7" fmla="*/ 1036320 h 1036320"/>
                <a:gd name="connsiteX8" fmla="*/ 0 w 2114571"/>
                <a:gd name="connsiteY8" fmla="*/ 906459 h 1036320"/>
                <a:gd name="connsiteX9" fmla="*/ 0 w 2114571"/>
                <a:gd name="connsiteY9" fmla="*/ 129861 h 1036320"/>
                <a:gd name="connsiteX0" fmla="*/ 0 w 2114571"/>
                <a:gd name="connsiteY0" fmla="*/ 129861 h 1036320"/>
                <a:gd name="connsiteX1" fmla="*/ 129861 w 2114571"/>
                <a:gd name="connsiteY1" fmla="*/ 0 h 1036320"/>
                <a:gd name="connsiteX2" fmla="*/ 1576810 w 2114571"/>
                <a:gd name="connsiteY2" fmla="*/ 0 h 1036320"/>
                <a:gd name="connsiteX3" fmla="*/ 1811447 w 2114571"/>
                <a:gd name="connsiteY3" fmla="*/ 120336 h 1036320"/>
                <a:gd name="connsiteX4" fmla="*/ 2114550 w 2114571"/>
                <a:gd name="connsiteY4" fmla="*/ 509588 h 1036320"/>
                <a:gd name="connsiteX5" fmla="*/ 1706671 w 2114571"/>
                <a:gd name="connsiteY5" fmla="*/ 906459 h 1036320"/>
                <a:gd name="connsiteX6" fmla="*/ 1576810 w 2114571"/>
                <a:gd name="connsiteY6" fmla="*/ 1036320 h 1036320"/>
                <a:gd name="connsiteX7" fmla="*/ 129861 w 2114571"/>
                <a:gd name="connsiteY7" fmla="*/ 1036320 h 1036320"/>
                <a:gd name="connsiteX8" fmla="*/ 0 w 2114571"/>
                <a:gd name="connsiteY8" fmla="*/ 906459 h 1036320"/>
                <a:gd name="connsiteX9" fmla="*/ 0 w 2114571"/>
                <a:gd name="connsiteY9" fmla="*/ 129861 h 1036320"/>
                <a:gd name="connsiteX0" fmla="*/ 0 w 2114581"/>
                <a:gd name="connsiteY0" fmla="*/ 129861 h 1036320"/>
                <a:gd name="connsiteX1" fmla="*/ 129861 w 2114581"/>
                <a:gd name="connsiteY1" fmla="*/ 0 h 1036320"/>
                <a:gd name="connsiteX2" fmla="*/ 1576810 w 2114581"/>
                <a:gd name="connsiteY2" fmla="*/ 0 h 1036320"/>
                <a:gd name="connsiteX3" fmla="*/ 1811447 w 2114581"/>
                <a:gd name="connsiteY3" fmla="*/ 120336 h 1036320"/>
                <a:gd name="connsiteX4" fmla="*/ 2114550 w 2114581"/>
                <a:gd name="connsiteY4" fmla="*/ 509588 h 1036320"/>
                <a:gd name="connsiteX5" fmla="*/ 1706671 w 2114581"/>
                <a:gd name="connsiteY5" fmla="*/ 906459 h 1036320"/>
                <a:gd name="connsiteX6" fmla="*/ 1576810 w 2114581"/>
                <a:gd name="connsiteY6" fmla="*/ 1036320 h 1036320"/>
                <a:gd name="connsiteX7" fmla="*/ 129861 w 2114581"/>
                <a:gd name="connsiteY7" fmla="*/ 1036320 h 1036320"/>
                <a:gd name="connsiteX8" fmla="*/ 0 w 2114581"/>
                <a:gd name="connsiteY8" fmla="*/ 906459 h 1036320"/>
                <a:gd name="connsiteX9" fmla="*/ 0 w 2114581"/>
                <a:gd name="connsiteY9" fmla="*/ 129861 h 1036320"/>
                <a:gd name="connsiteX0" fmla="*/ 0 w 2114586"/>
                <a:gd name="connsiteY0" fmla="*/ 129861 h 1036320"/>
                <a:gd name="connsiteX1" fmla="*/ 129861 w 2114586"/>
                <a:gd name="connsiteY1" fmla="*/ 0 h 1036320"/>
                <a:gd name="connsiteX2" fmla="*/ 1576810 w 2114586"/>
                <a:gd name="connsiteY2" fmla="*/ 0 h 1036320"/>
                <a:gd name="connsiteX3" fmla="*/ 1811447 w 2114586"/>
                <a:gd name="connsiteY3" fmla="*/ 120336 h 1036320"/>
                <a:gd name="connsiteX4" fmla="*/ 2114550 w 2114586"/>
                <a:gd name="connsiteY4" fmla="*/ 509588 h 1036320"/>
                <a:gd name="connsiteX5" fmla="*/ 1706671 w 2114586"/>
                <a:gd name="connsiteY5" fmla="*/ 906459 h 1036320"/>
                <a:gd name="connsiteX6" fmla="*/ 1576810 w 2114586"/>
                <a:gd name="connsiteY6" fmla="*/ 1036320 h 1036320"/>
                <a:gd name="connsiteX7" fmla="*/ 129861 w 2114586"/>
                <a:gd name="connsiteY7" fmla="*/ 1036320 h 1036320"/>
                <a:gd name="connsiteX8" fmla="*/ 0 w 2114586"/>
                <a:gd name="connsiteY8" fmla="*/ 906459 h 1036320"/>
                <a:gd name="connsiteX9" fmla="*/ 0 w 2114586"/>
                <a:gd name="connsiteY9" fmla="*/ 129861 h 1036320"/>
                <a:gd name="connsiteX0" fmla="*/ 0 w 2114586"/>
                <a:gd name="connsiteY0" fmla="*/ 129861 h 1036320"/>
                <a:gd name="connsiteX1" fmla="*/ 129861 w 2114586"/>
                <a:gd name="connsiteY1" fmla="*/ 0 h 1036320"/>
                <a:gd name="connsiteX2" fmla="*/ 1576810 w 2114586"/>
                <a:gd name="connsiteY2" fmla="*/ 0 h 1036320"/>
                <a:gd name="connsiteX3" fmla="*/ 1811447 w 2114586"/>
                <a:gd name="connsiteY3" fmla="*/ 120336 h 1036320"/>
                <a:gd name="connsiteX4" fmla="*/ 2114550 w 2114586"/>
                <a:gd name="connsiteY4" fmla="*/ 509588 h 1036320"/>
                <a:gd name="connsiteX5" fmla="*/ 1706671 w 2114586"/>
                <a:gd name="connsiteY5" fmla="*/ 906459 h 1036320"/>
                <a:gd name="connsiteX6" fmla="*/ 1576810 w 2114586"/>
                <a:gd name="connsiteY6" fmla="*/ 1036320 h 1036320"/>
                <a:gd name="connsiteX7" fmla="*/ 129861 w 2114586"/>
                <a:gd name="connsiteY7" fmla="*/ 1036320 h 1036320"/>
                <a:gd name="connsiteX8" fmla="*/ 0 w 2114586"/>
                <a:gd name="connsiteY8" fmla="*/ 906459 h 1036320"/>
                <a:gd name="connsiteX9" fmla="*/ 0 w 2114586"/>
                <a:gd name="connsiteY9" fmla="*/ 129861 h 1036320"/>
                <a:gd name="connsiteX0" fmla="*/ 0 w 2114586"/>
                <a:gd name="connsiteY0" fmla="*/ 129861 h 1036320"/>
                <a:gd name="connsiteX1" fmla="*/ 129861 w 2114586"/>
                <a:gd name="connsiteY1" fmla="*/ 0 h 1036320"/>
                <a:gd name="connsiteX2" fmla="*/ 1576810 w 2114586"/>
                <a:gd name="connsiteY2" fmla="*/ 0 h 1036320"/>
                <a:gd name="connsiteX3" fmla="*/ 1811447 w 2114586"/>
                <a:gd name="connsiteY3" fmla="*/ 120336 h 1036320"/>
                <a:gd name="connsiteX4" fmla="*/ 2114550 w 2114586"/>
                <a:gd name="connsiteY4" fmla="*/ 509588 h 1036320"/>
                <a:gd name="connsiteX5" fmla="*/ 1706671 w 2114586"/>
                <a:gd name="connsiteY5" fmla="*/ 906459 h 1036320"/>
                <a:gd name="connsiteX6" fmla="*/ 1576810 w 2114586"/>
                <a:gd name="connsiteY6" fmla="*/ 1036320 h 1036320"/>
                <a:gd name="connsiteX7" fmla="*/ 129861 w 2114586"/>
                <a:gd name="connsiteY7" fmla="*/ 1036320 h 1036320"/>
                <a:gd name="connsiteX8" fmla="*/ 0 w 2114586"/>
                <a:gd name="connsiteY8" fmla="*/ 906459 h 1036320"/>
                <a:gd name="connsiteX9" fmla="*/ 0 w 2114586"/>
                <a:gd name="connsiteY9" fmla="*/ 129861 h 1036320"/>
                <a:gd name="connsiteX0" fmla="*/ 0 w 2114586"/>
                <a:gd name="connsiteY0" fmla="*/ 129861 h 1036320"/>
                <a:gd name="connsiteX1" fmla="*/ 129861 w 2114586"/>
                <a:gd name="connsiteY1" fmla="*/ 0 h 1036320"/>
                <a:gd name="connsiteX2" fmla="*/ 1576810 w 2114586"/>
                <a:gd name="connsiteY2" fmla="*/ 0 h 1036320"/>
                <a:gd name="connsiteX3" fmla="*/ 1811447 w 2114586"/>
                <a:gd name="connsiteY3" fmla="*/ 120336 h 1036320"/>
                <a:gd name="connsiteX4" fmla="*/ 2114550 w 2114586"/>
                <a:gd name="connsiteY4" fmla="*/ 509588 h 1036320"/>
                <a:gd name="connsiteX5" fmla="*/ 1749534 w 2114586"/>
                <a:gd name="connsiteY5" fmla="*/ 930271 h 1036320"/>
                <a:gd name="connsiteX6" fmla="*/ 1576810 w 2114586"/>
                <a:gd name="connsiteY6" fmla="*/ 1036320 h 1036320"/>
                <a:gd name="connsiteX7" fmla="*/ 129861 w 2114586"/>
                <a:gd name="connsiteY7" fmla="*/ 1036320 h 1036320"/>
                <a:gd name="connsiteX8" fmla="*/ 0 w 2114586"/>
                <a:gd name="connsiteY8" fmla="*/ 906459 h 1036320"/>
                <a:gd name="connsiteX9" fmla="*/ 0 w 2114586"/>
                <a:gd name="connsiteY9" fmla="*/ 129861 h 1036320"/>
                <a:gd name="connsiteX0" fmla="*/ 0 w 2114586"/>
                <a:gd name="connsiteY0" fmla="*/ 129861 h 1036320"/>
                <a:gd name="connsiteX1" fmla="*/ 129861 w 2114586"/>
                <a:gd name="connsiteY1" fmla="*/ 0 h 1036320"/>
                <a:gd name="connsiteX2" fmla="*/ 1576810 w 2114586"/>
                <a:gd name="connsiteY2" fmla="*/ 0 h 1036320"/>
                <a:gd name="connsiteX3" fmla="*/ 1811447 w 2114586"/>
                <a:gd name="connsiteY3" fmla="*/ 120336 h 1036320"/>
                <a:gd name="connsiteX4" fmla="*/ 2114550 w 2114586"/>
                <a:gd name="connsiteY4" fmla="*/ 509588 h 1036320"/>
                <a:gd name="connsiteX5" fmla="*/ 1749534 w 2114586"/>
                <a:gd name="connsiteY5" fmla="*/ 930271 h 1036320"/>
                <a:gd name="connsiteX6" fmla="*/ 1576810 w 2114586"/>
                <a:gd name="connsiteY6" fmla="*/ 1036320 h 1036320"/>
                <a:gd name="connsiteX7" fmla="*/ 129861 w 2114586"/>
                <a:gd name="connsiteY7" fmla="*/ 1036320 h 1036320"/>
                <a:gd name="connsiteX8" fmla="*/ 0 w 2114586"/>
                <a:gd name="connsiteY8" fmla="*/ 906459 h 1036320"/>
                <a:gd name="connsiteX9" fmla="*/ 0 w 2114586"/>
                <a:gd name="connsiteY9" fmla="*/ 129861 h 1036320"/>
                <a:gd name="connsiteX0" fmla="*/ 0 w 2114586"/>
                <a:gd name="connsiteY0" fmla="*/ 129861 h 1036320"/>
                <a:gd name="connsiteX1" fmla="*/ 129861 w 2114586"/>
                <a:gd name="connsiteY1" fmla="*/ 0 h 1036320"/>
                <a:gd name="connsiteX2" fmla="*/ 1576810 w 2114586"/>
                <a:gd name="connsiteY2" fmla="*/ 0 h 1036320"/>
                <a:gd name="connsiteX3" fmla="*/ 1811447 w 2114586"/>
                <a:gd name="connsiteY3" fmla="*/ 120336 h 1036320"/>
                <a:gd name="connsiteX4" fmla="*/ 2114550 w 2114586"/>
                <a:gd name="connsiteY4" fmla="*/ 509588 h 1036320"/>
                <a:gd name="connsiteX5" fmla="*/ 1749534 w 2114586"/>
                <a:gd name="connsiteY5" fmla="*/ 930271 h 1036320"/>
                <a:gd name="connsiteX6" fmla="*/ 1576810 w 2114586"/>
                <a:gd name="connsiteY6" fmla="*/ 1036320 h 1036320"/>
                <a:gd name="connsiteX7" fmla="*/ 129861 w 2114586"/>
                <a:gd name="connsiteY7" fmla="*/ 1036320 h 1036320"/>
                <a:gd name="connsiteX8" fmla="*/ 0 w 2114586"/>
                <a:gd name="connsiteY8" fmla="*/ 906459 h 1036320"/>
                <a:gd name="connsiteX9" fmla="*/ 0 w 2114586"/>
                <a:gd name="connsiteY9" fmla="*/ 129861 h 1036320"/>
                <a:gd name="connsiteX0" fmla="*/ 0 w 2114598"/>
                <a:gd name="connsiteY0" fmla="*/ 129861 h 1036320"/>
                <a:gd name="connsiteX1" fmla="*/ 129861 w 2114598"/>
                <a:gd name="connsiteY1" fmla="*/ 0 h 1036320"/>
                <a:gd name="connsiteX2" fmla="*/ 1576810 w 2114598"/>
                <a:gd name="connsiteY2" fmla="*/ 0 h 1036320"/>
                <a:gd name="connsiteX3" fmla="*/ 1811447 w 2114598"/>
                <a:gd name="connsiteY3" fmla="*/ 120336 h 1036320"/>
                <a:gd name="connsiteX4" fmla="*/ 2114550 w 2114598"/>
                <a:gd name="connsiteY4" fmla="*/ 509588 h 1036320"/>
                <a:gd name="connsiteX5" fmla="*/ 1782871 w 2114598"/>
                <a:gd name="connsiteY5" fmla="*/ 939796 h 1036320"/>
                <a:gd name="connsiteX6" fmla="*/ 1576810 w 2114598"/>
                <a:gd name="connsiteY6" fmla="*/ 1036320 h 1036320"/>
                <a:gd name="connsiteX7" fmla="*/ 129861 w 2114598"/>
                <a:gd name="connsiteY7" fmla="*/ 1036320 h 1036320"/>
                <a:gd name="connsiteX8" fmla="*/ 0 w 2114598"/>
                <a:gd name="connsiteY8" fmla="*/ 906459 h 1036320"/>
                <a:gd name="connsiteX9" fmla="*/ 0 w 2114598"/>
                <a:gd name="connsiteY9" fmla="*/ 129861 h 1036320"/>
                <a:gd name="connsiteX0" fmla="*/ 0 w 2114598"/>
                <a:gd name="connsiteY0" fmla="*/ 129861 h 1036320"/>
                <a:gd name="connsiteX1" fmla="*/ 129861 w 2114598"/>
                <a:gd name="connsiteY1" fmla="*/ 0 h 1036320"/>
                <a:gd name="connsiteX2" fmla="*/ 1576810 w 2114598"/>
                <a:gd name="connsiteY2" fmla="*/ 0 h 1036320"/>
                <a:gd name="connsiteX3" fmla="*/ 1811447 w 2114598"/>
                <a:gd name="connsiteY3" fmla="*/ 120336 h 1036320"/>
                <a:gd name="connsiteX4" fmla="*/ 2114550 w 2114598"/>
                <a:gd name="connsiteY4" fmla="*/ 509588 h 1036320"/>
                <a:gd name="connsiteX5" fmla="*/ 1782871 w 2114598"/>
                <a:gd name="connsiteY5" fmla="*/ 939796 h 1036320"/>
                <a:gd name="connsiteX6" fmla="*/ 1576810 w 2114598"/>
                <a:gd name="connsiteY6" fmla="*/ 1036320 h 1036320"/>
                <a:gd name="connsiteX7" fmla="*/ 129861 w 2114598"/>
                <a:gd name="connsiteY7" fmla="*/ 1036320 h 1036320"/>
                <a:gd name="connsiteX8" fmla="*/ 0 w 2114598"/>
                <a:gd name="connsiteY8" fmla="*/ 906459 h 1036320"/>
                <a:gd name="connsiteX9" fmla="*/ 0 w 2114598"/>
                <a:gd name="connsiteY9" fmla="*/ 129861 h 1036320"/>
                <a:gd name="connsiteX0" fmla="*/ 0 w 2114614"/>
                <a:gd name="connsiteY0" fmla="*/ 129861 h 1036320"/>
                <a:gd name="connsiteX1" fmla="*/ 129861 w 2114614"/>
                <a:gd name="connsiteY1" fmla="*/ 0 h 1036320"/>
                <a:gd name="connsiteX2" fmla="*/ 1576810 w 2114614"/>
                <a:gd name="connsiteY2" fmla="*/ 0 h 1036320"/>
                <a:gd name="connsiteX3" fmla="*/ 1811447 w 2114614"/>
                <a:gd name="connsiteY3" fmla="*/ 120336 h 1036320"/>
                <a:gd name="connsiteX4" fmla="*/ 2114550 w 2114614"/>
                <a:gd name="connsiteY4" fmla="*/ 509588 h 1036320"/>
                <a:gd name="connsiteX5" fmla="*/ 1782871 w 2114614"/>
                <a:gd name="connsiteY5" fmla="*/ 939796 h 1036320"/>
                <a:gd name="connsiteX6" fmla="*/ 1576810 w 2114614"/>
                <a:gd name="connsiteY6" fmla="*/ 1036320 h 1036320"/>
                <a:gd name="connsiteX7" fmla="*/ 129861 w 2114614"/>
                <a:gd name="connsiteY7" fmla="*/ 1036320 h 1036320"/>
                <a:gd name="connsiteX8" fmla="*/ 0 w 2114614"/>
                <a:gd name="connsiteY8" fmla="*/ 906459 h 1036320"/>
                <a:gd name="connsiteX9" fmla="*/ 0 w 2114614"/>
                <a:gd name="connsiteY9" fmla="*/ 129861 h 1036320"/>
                <a:gd name="connsiteX0" fmla="*/ 0 w 2114586"/>
                <a:gd name="connsiteY0" fmla="*/ 129861 h 1036320"/>
                <a:gd name="connsiteX1" fmla="*/ 129861 w 2114586"/>
                <a:gd name="connsiteY1" fmla="*/ 0 h 1036320"/>
                <a:gd name="connsiteX2" fmla="*/ 1576810 w 2114586"/>
                <a:gd name="connsiteY2" fmla="*/ 0 h 1036320"/>
                <a:gd name="connsiteX3" fmla="*/ 1811447 w 2114586"/>
                <a:gd name="connsiteY3" fmla="*/ 120336 h 1036320"/>
                <a:gd name="connsiteX4" fmla="*/ 2114550 w 2114586"/>
                <a:gd name="connsiteY4" fmla="*/ 509588 h 1036320"/>
                <a:gd name="connsiteX5" fmla="*/ 1782871 w 2114586"/>
                <a:gd name="connsiteY5" fmla="*/ 939796 h 1036320"/>
                <a:gd name="connsiteX6" fmla="*/ 1576810 w 2114586"/>
                <a:gd name="connsiteY6" fmla="*/ 1036320 h 1036320"/>
                <a:gd name="connsiteX7" fmla="*/ 129861 w 2114586"/>
                <a:gd name="connsiteY7" fmla="*/ 1036320 h 1036320"/>
                <a:gd name="connsiteX8" fmla="*/ 0 w 2114586"/>
                <a:gd name="connsiteY8" fmla="*/ 906459 h 1036320"/>
                <a:gd name="connsiteX9" fmla="*/ 0 w 2114586"/>
                <a:gd name="connsiteY9" fmla="*/ 129861 h 1036320"/>
                <a:gd name="connsiteX0" fmla="*/ 0 w 2114586"/>
                <a:gd name="connsiteY0" fmla="*/ 129861 h 1036320"/>
                <a:gd name="connsiteX1" fmla="*/ 129861 w 2114586"/>
                <a:gd name="connsiteY1" fmla="*/ 0 h 1036320"/>
                <a:gd name="connsiteX2" fmla="*/ 1576810 w 2114586"/>
                <a:gd name="connsiteY2" fmla="*/ 0 h 1036320"/>
                <a:gd name="connsiteX3" fmla="*/ 1811447 w 2114586"/>
                <a:gd name="connsiteY3" fmla="*/ 120336 h 1036320"/>
                <a:gd name="connsiteX4" fmla="*/ 2114550 w 2114586"/>
                <a:gd name="connsiteY4" fmla="*/ 509588 h 1036320"/>
                <a:gd name="connsiteX5" fmla="*/ 1806683 w 2114586"/>
                <a:gd name="connsiteY5" fmla="*/ 944558 h 1036320"/>
                <a:gd name="connsiteX6" fmla="*/ 1576810 w 2114586"/>
                <a:gd name="connsiteY6" fmla="*/ 1036320 h 1036320"/>
                <a:gd name="connsiteX7" fmla="*/ 129861 w 2114586"/>
                <a:gd name="connsiteY7" fmla="*/ 1036320 h 1036320"/>
                <a:gd name="connsiteX8" fmla="*/ 0 w 2114586"/>
                <a:gd name="connsiteY8" fmla="*/ 906459 h 1036320"/>
                <a:gd name="connsiteX9" fmla="*/ 0 w 2114586"/>
                <a:gd name="connsiteY9" fmla="*/ 129861 h 1036320"/>
                <a:gd name="connsiteX0" fmla="*/ 0 w 2114731"/>
                <a:gd name="connsiteY0" fmla="*/ 129861 h 1036320"/>
                <a:gd name="connsiteX1" fmla="*/ 129861 w 2114731"/>
                <a:gd name="connsiteY1" fmla="*/ 0 h 1036320"/>
                <a:gd name="connsiteX2" fmla="*/ 1576810 w 2114731"/>
                <a:gd name="connsiteY2" fmla="*/ 0 h 1036320"/>
                <a:gd name="connsiteX3" fmla="*/ 1811447 w 2114731"/>
                <a:gd name="connsiteY3" fmla="*/ 120336 h 1036320"/>
                <a:gd name="connsiteX4" fmla="*/ 2114550 w 2114731"/>
                <a:gd name="connsiteY4" fmla="*/ 509588 h 1036320"/>
                <a:gd name="connsiteX5" fmla="*/ 1806683 w 2114731"/>
                <a:gd name="connsiteY5" fmla="*/ 944558 h 1036320"/>
                <a:gd name="connsiteX6" fmla="*/ 1576810 w 2114731"/>
                <a:gd name="connsiteY6" fmla="*/ 1036320 h 1036320"/>
                <a:gd name="connsiteX7" fmla="*/ 129861 w 2114731"/>
                <a:gd name="connsiteY7" fmla="*/ 1036320 h 1036320"/>
                <a:gd name="connsiteX8" fmla="*/ 0 w 2114731"/>
                <a:gd name="connsiteY8" fmla="*/ 906459 h 1036320"/>
                <a:gd name="connsiteX9" fmla="*/ 0 w 2114731"/>
                <a:gd name="connsiteY9" fmla="*/ 129861 h 1036320"/>
                <a:gd name="connsiteX0" fmla="*/ 0 w 2143202"/>
                <a:gd name="connsiteY0" fmla="*/ 129861 h 1036320"/>
                <a:gd name="connsiteX1" fmla="*/ 129861 w 2143202"/>
                <a:gd name="connsiteY1" fmla="*/ 0 h 1036320"/>
                <a:gd name="connsiteX2" fmla="*/ 1576810 w 2143202"/>
                <a:gd name="connsiteY2" fmla="*/ 0 h 1036320"/>
                <a:gd name="connsiteX3" fmla="*/ 1811447 w 2143202"/>
                <a:gd name="connsiteY3" fmla="*/ 120336 h 1036320"/>
                <a:gd name="connsiteX4" fmla="*/ 2143125 w 2143202"/>
                <a:gd name="connsiteY4" fmla="*/ 509588 h 1036320"/>
                <a:gd name="connsiteX5" fmla="*/ 1806683 w 2143202"/>
                <a:gd name="connsiteY5" fmla="*/ 944558 h 1036320"/>
                <a:gd name="connsiteX6" fmla="*/ 1576810 w 2143202"/>
                <a:gd name="connsiteY6" fmla="*/ 1036320 h 1036320"/>
                <a:gd name="connsiteX7" fmla="*/ 129861 w 2143202"/>
                <a:gd name="connsiteY7" fmla="*/ 1036320 h 1036320"/>
                <a:gd name="connsiteX8" fmla="*/ 0 w 2143202"/>
                <a:gd name="connsiteY8" fmla="*/ 906459 h 1036320"/>
                <a:gd name="connsiteX9" fmla="*/ 0 w 2143202"/>
                <a:gd name="connsiteY9" fmla="*/ 129861 h 1036320"/>
                <a:gd name="connsiteX0" fmla="*/ 0 w 2143202"/>
                <a:gd name="connsiteY0" fmla="*/ 129861 h 1036320"/>
                <a:gd name="connsiteX1" fmla="*/ 129861 w 2143202"/>
                <a:gd name="connsiteY1" fmla="*/ 0 h 1036320"/>
                <a:gd name="connsiteX2" fmla="*/ 1576810 w 2143202"/>
                <a:gd name="connsiteY2" fmla="*/ 0 h 1036320"/>
                <a:gd name="connsiteX3" fmla="*/ 1840022 w 2143202"/>
                <a:gd name="connsiteY3" fmla="*/ 107636 h 1036320"/>
                <a:gd name="connsiteX4" fmla="*/ 2143125 w 2143202"/>
                <a:gd name="connsiteY4" fmla="*/ 509588 h 1036320"/>
                <a:gd name="connsiteX5" fmla="*/ 1806683 w 2143202"/>
                <a:gd name="connsiteY5" fmla="*/ 944558 h 1036320"/>
                <a:gd name="connsiteX6" fmla="*/ 1576810 w 2143202"/>
                <a:gd name="connsiteY6" fmla="*/ 1036320 h 1036320"/>
                <a:gd name="connsiteX7" fmla="*/ 129861 w 2143202"/>
                <a:gd name="connsiteY7" fmla="*/ 1036320 h 1036320"/>
                <a:gd name="connsiteX8" fmla="*/ 0 w 2143202"/>
                <a:gd name="connsiteY8" fmla="*/ 906459 h 1036320"/>
                <a:gd name="connsiteX9" fmla="*/ 0 w 2143202"/>
                <a:gd name="connsiteY9" fmla="*/ 129861 h 103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43202" h="1036320">
                  <a:moveTo>
                    <a:pt x="0" y="129861"/>
                  </a:moveTo>
                  <a:cubicBezTo>
                    <a:pt x="0" y="58141"/>
                    <a:pt x="58141" y="0"/>
                    <a:pt x="129861" y="0"/>
                  </a:cubicBezTo>
                  <a:lnTo>
                    <a:pt x="1576810" y="0"/>
                  </a:lnTo>
                  <a:cubicBezTo>
                    <a:pt x="1648530" y="0"/>
                    <a:pt x="1782872" y="69254"/>
                    <a:pt x="1840022" y="107636"/>
                  </a:cubicBezTo>
                  <a:cubicBezTo>
                    <a:pt x="2052180" y="223100"/>
                    <a:pt x="2145278" y="375075"/>
                    <a:pt x="2143125" y="509588"/>
                  </a:cubicBezTo>
                  <a:cubicBezTo>
                    <a:pt x="2145278" y="633941"/>
                    <a:pt x="2104568" y="794805"/>
                    <a:pt x="1806683" y="944558"/>
                  </a:cubicBezTo>
                  <a:cubicBezTo>
                    <a:pt x="1720959" y="1021040"/>
                    <a:pt x="1648530" y="1036320"/>
                    <a:pt x="1576810" y="1036320"/>
                  </a:cubicBezTo>
                  <a:lnTo>
                    <a:pt x="129861" y="1036320"/>
                  </a:lnTo>
                  <a:cubicBezTo>
                    <a:pt x="58141" y="1036320"/>
                    <a:pt x="0" y="978179"/>
                    <a:pt x="0" y="906459"/>
                  </a:cubicBezTo>
                  <a:lnTo>
                    <a:pt x="0" y="129861"/>
                  </a:lnTo>
                  <a:close/>
                </a:path>
              </a:pathLst>
            </a:custGeom>
            <a:solidFill>
              <a:srgbClr val="663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7" name="任意多边形 16"/>
            <p:cNvSpPr/>
            <p:nvPr/>
          </p:nvSpPr>
          <p:spPr>
            <a:xfrm rot="5400000" flipH="1">
              <a:off x="5541745" y="2869661"/>
              <a:ext cx="5109028" cy="1408957"/>
            </a:xfrm>
            <a:custGeom>
              <a:avLst/>
              <a:gdLst>
                <a:gd name="connsiteX0" fmla="*/ 5051503 w 5428342"/>
                <a:gd name="connsiteY0" fmla="*/ 225265 h 1497017"/>
                <a:gd name="connsiteX1" fmla="*/ 5175324 w 5428342"/>
                <a:gd name="connsiteY1" fmla="*/ 349086 h 1497017"/>
                <a:gd name="connsiteX2" fmla="*/ 5175324 w 5428342"/>
                <a:gd name="connsiteY2" fmla="*/ 748509 h 1497017"/>
                <a:gd name="connsiteX3" fmla="*/ 5174003 w 5428342"/>
                <a:gd name="connsiteY3" fmla="*/ 748509 h 1497017"/>
                <a:gd name="connsiteX4" fmla="*/ 5174003 w 5428342"/>
                <a:gd name="connsiteY4" fmla="*/ 748509 h 1497017"/>
                <a:gd name="connsiteX5" fmla="*/ 5175323 w 5428342"/>
                <a:gd name="connsiteY5" fmla="*/ 748509 h 1497017"/>
                <a:gd name="connsiteX6" fmla="*/ 5175323 w 5428342"/>
                <a:gd name="connsiteY6" fmla="*/ 1147932 h 1497017"/>
                <a:gd name="connsiteX7" fmla="*/ 5051502 w 5428342"/>
                <a:gd name="connsiteY7" fmla="*/ 1271753 h 1497017"/>
                <a:gd name="connsiteX8" fmla="*/ 4181935 w 5428342"/>
                <a:gd name="connsiteY8" fmla="*/ 1271753 h 1497017"/>
                <a:gd name="connsiteX9" fmla="*/ 3733494 w 5428342"/>
                <a:gd name="connsiteY9" fmla="*/ 1271753 h 1497017"/>
                <a:gd name="connsiteX10" fmla="*/ 3639436 w 5428342"/>
                <a:gd name="connsiteY10" fmla="*/ 1271753 h 1497017"/>
                <a:gd name="connsiteX11" fmla="*/ 3514076 w 5428342"/>
                <a:gd name="connsiteY11" fmla="*/ 1244454 h 1497017"/>
                <a:gd name="connsiteX12" fmla="*/ 3342954 w 5428342"/>
                <a:gd name="connsiteY12" fmla="*/ 1141461 h 1497017"/>
                <a:gd name="connsiteX13" fmla="*/ 3326962 w 5428342"/>
                <a:gd name="connsiteY13" fmla="*/ 1131780 h 1497017"/>
                <a:gd name="connsiteX14" fmla="*/ 2818407 w 5428342"/>
                <a:gd name="connsiteY14" fmla="*/ 838338 h 1497017"/>
                <a:gd name="connsiteX15" fmla="*/ 2609938 w 5428342"/>
                <a:gd name="connsiteY15" fmla="*/ 838338 h 1497017"/>
                <a:gd name="connsiteX16" fmla="*/ 1984645 w 5428342"/>
                <a:gd name="connsiteY16" fmla="*/ 1199139 h 1497017"/>
                <a:gd name="connsiteX17" fmla="*/ 1981719 w 5428342"/>
                <a:gd name="connsiteY17" fmla="*/ 1199139 h 1497017"/>
                <a:gd name="connsiteX18" fmla="*/ 1906428 w 5428342"/>
                <a:gd name="connsiteY18" fmla="*/ 1244454 h 1497017"/>
                <a:gd name="connsiteX19" fmla="*/ 1781068 w 5428342"/>
                <a:gd name="connsiteY19" fmla="*/ 1271753 h 1497017"/>
                <a:gd name="connsiteX20" fmla="*/ 1734358 w 5428342"/>
                <a:gd name="connsiteY20" fmla="*/ 1271753 h 1497017"/>
                <a:gd name="connsiteX21" fmla="*/ 1238568 w 5428342"/>
                <a:gd name="connsiteY21" fmla="*/ 1271753 h 1497017"/>
                <a:gd name="connsiteX22" fmla="*/ 376844 w 5428342"/>
                <a:gd name="connsiteY22" fmla="*/ 1271753 h 1497017"/>
                <a:gd name="connsiteX23" fmla="*/ 253023 w 5428342"/>
                <a:gd name="connsiteY23" fmla="*/ 1147932 h 1497017"/>
                <a:gd name="connsiteX24" fmla="*/ 253023 w 5428342"/>
                <a:gd name="connsiteY24" fmla="*/ 851378 h 1497017"/>
                <a:gd name="connsiteX25" fmla="*/ 252910 w 5428342"/>
                <a:gd name="connsiteY25" fmla="*/ 851378 h 1497017"/>
                <a:gd name="connsiteX26" fmla="*/ 252910 w 5428342"/>
                <a:gd name="connsiteY26" fmla="*/ 645638 h 1497017"/>
                <a:gd name="connsiteX27" fmla="*/ 253024 w 5428342"/>
                <a:gd name="connsiteY27" fmla="*/ 645638 h 1497017"/>
                <a:gd name="connsiteX28" fmla="*/ 253024 w 5428342"/>
                <a:gd name="connsiteY28" fmla="*/ 349086 h 1497017"/>
                <a:gd name="connsiteX29" fmla="*/ 376845 w 5428342"/>
                <a:gd name="connsiteY29" fmla="*/ 225265 h 1497017"/>
                <a:gd name="connsiteX30" fmla="*/ 1238569 w 5428342"/>
                <a:gd name="connsiteY30" fmla="*/ 225265 h 1497017"/>
                <a:gd name="connsiteX31" fmla="*/ 1734359 w 5428342"/>
                <a:gd name="connsiteY31" fmla="*/ 225265 h 1497017"/>
                <a:gd name="connsiteX32" fmla="*/ 1781069 w 5428342"/>
                <a:gd name="connsiteY32" fmla="*/ 225265 h 1497017"/>
                <a:gd name="connsiteX33" fmla="*/ 1906429 w 5428342"/>
                <a:gd name="connsiteY33" fmla="*/ 252564 h 1497017"/>
                <a:gd name="connsiteX34" fmla="*/ 1981720 w 5428342"/>
                <a:gd name="connsiteY34" fmla="*/ 297879 h 1497017"/>
                <a:gd name="connsiteX35" fmla="*/ 1984646 w 5428342"/>
                <a:gd name="connsiteY35" fmla="*/ 297879 h 1497017"/>
                <a:gd name="connsiteX36" fmla="*/ 2609939 w 5428342"/>
                <a:gd name="connsiteY36" fmla="*/ 658680 h 1497017"/>
                <a:gd name="connsiteX37" fmla="*/ 2818408 w 5428342"/>
                <a:gd name="connsiteY37" fmla="*/ 658680 h 1497017"/>
                <a:gd name="connsiteX38" fmla="*/ 3326963 w 5428342"/>
                <a:gd name="connsiteY38" fmla="*/ 365238 h 1497017"/>
                <a:gd name="connsiteX39" fmla="*/ 3342955 w 5428342"/>
                <a:gd name="connsiteY39" fmla="*/ 355557 h 1497017"/>
                <a:gd name="connsiteX40" fmla="*/ 3514076 w 5428342"/>
                <a:gd name="connsiteY40" fmla="*/ 252564 h 1497017"/>
                <a:gd name="connsiteX41" fmla="*/ 3639436 w 5428342"/>
                <a:gd name="connsiteY41" fmla="*/ 225265 h 1497017"/>
                <a:gd name="connsiteX42" fmla="*/ 3733495 w 5428342"/>
                <a:gd name="connsiteY42" fmla="*/ 225265 h 1497017"/>
                <a:gd name="connsiteX43" fmla="*/ 4181936 w 5428342"/>
                <a:gd name="connsiteY43" fmla="*/ 225265 h 1497017"/>
                <a:gd name="connsiteX44" fmla="*/ 3605041 w 5428342"/>
                <a:gd name="connsiteY44" fmla="*/ 0 h 1497017"/>
                <a:gd name="connsiteX45" fmla="*/ 3392166 w 5428342"/>
                <a:gd name="connsiteY45" fmla="*/ 58972 h 1497017"/>
                <a:gd name="connsiteX46" fmla="*/ 2818407 w 5428342"/>
                <a:gd name="connsiteY46" fmla="*/ 395057 h 1497017"/>
                <a:gd name="connsiteX47" fmla="*/ 2609938 w 5428342"/>
                <a:gd name="connsiteY47" fmla="*/ 395057 h 1497017"/>
                <a:gd name="connsiteX48" fmla="*/ 2214473 w 5428342"/>
                <a:gd name="connsiteY48" fmla="*/ 166869 h 1497017"/>
                <a:gd name="connsiteX49" fmla="*/ 2121315 w 5428342"/>
                <a:gd name="connsiteY49" fmla="*/ 109372 h 1497017"/>
                <a:gd name="connsiteX50" fmla="*/ 2037624 w 5428342"/>
                <a:gd name="connsiteY50" fmla="*/ 58972 h 1497017"/>
                <a:gd name="connsiteX51" fmla="*/ 1824749 w 5428342"/>
                <a:gd name="connsiteY51" fmla="*/ 0 h 1497017"/>
                <a:gd name="connsiteX52" fmla="*/ 1230424 w 5428342"/>
                <a:gd name="connsiteY52" fmla="*/ 849 h 1497017"/>
                <a:gd name="connsiteX53" fmla="*/ 1230424 w 5428342"/>
                <a:gd name="connsiteY53" fmla="*/ 2413 h 1497017"/>
                <a:gd name="connsiteX54" fmla="*/ 133438 w 5428342"/>
                <a:gd name="connsiteY54" fmla="*/ 2413 h 1497017"/>
                <a:gd name="connsiteX55" fmla="*/ 0 w 5428342"/>
                <a:gd name="connsiteY55" fmla="*/ 135851 h 1497017"/>
                <a:gd name="connsiteX56" fmla="*/ 0 w 5428342"/>
                <a:gd name="connsiteY56" fmla="*/ 914375 h 1497017"/>
                <a:gd name="connsiteX57" fmla="*/ 0 w 5428342"/>
                <a:gd name="connsiteY57" fmla="*/ 1363579 h 1497017"/>
                <a:gd name="connsiteX58" fmla="*/ 133438 w 5428342"/>
                <a:gd name="connsiteY58" fmla="*/ 1497017 h 1497017"/>
                <a:gd name="connsiteX59" fmla="*/ 1686405 w 5428342"/>
                <a:gd name="connsiteY59" fmla="*/ 1497017 h 1497017"/>
                <a:gd name="connsiteX60" fmla="*/ 1686405 w 5428342"/>
                <a:gd name="connsiteY60" fmla="*/ 1496820 h 1497017"/>
                <a:gd name="connsiteX61" fmla="*/ 1824749 w 5428342"/>
                <a:gd name="connsiteY61" fmla="*/ 1497017 h 1497017"/>
                <a:gd name="connsiteX62" fmla="*/ 2037624 w 5428342"/>
                <a:gd name="connsiteY62" fmla="*/ 1438045 h 1497017"/>
                <a:gd name="connsiteX63" fmla="*/ 2121315 w 5428342"/>
                <a:gd name="connsiteY63" fmla="*/ 1387645 h 1497017"/>
                <a:gd name="connsiteX64" fmla="*/ 2154423 w 5428342"/>
                <a:gd name="connsiteY64" fmla="*/ 1367211 h 1497017"/>
                <a:gd name="connsiteX65" fmla="*/ 2609938 w 5428342"/>
                <a:gd name="connsiteY65" fmla="*/ 1104373 h 1497017"/>
                <a:gd name="connsiteX66" fmla="*/ 2818407 w 5428342"/>
                <a:gd name="connsiteY66" fmla="*/ 1104373 h 1497017"/>
                <a:gd name="connsiteX67" fmla="*/ 3119246 w 5428342"/>
                <a:gd name="connsiteY67" fmla="*/ 1277961 h 1497017"/>
                <a:gd name="connsiteX68" fmla="*/ 3119246 w 5428342"/>
                <a:gd name="connsiteY68" fmla="*/ 1280155 h 1497017"/>
                <a:gd name="connsiteX69" fmla="*/ 3180682 w 5428342"/>
                <a:gd name="connsiteY69" fmla="*/ 1317854 h 1497017"/>
                <a:gd name="connsiteX70" fmla="*/ 3377450 w 5428342"/>
                <a:gd name="connsiteY70" fmla="*/ 1438045 h 1497017"/>
                <a:gd name="connsiteX71" fmla="*/ 3590324 w 5428342"/>
                <a:gd name="connsiteY71" fmla="*/ 1497017 h 1497017"/>
                <a:gd name="connsiteX72" fmla="*/ 3630476 w 5428342"/>
                <a:gd name="connsiteY72" fmla="*/ 1496960 h 1497017"/>
                <a:gd name="connsiteX73" fmla="*/ 3630476 w 5428342"/>
                <a:gd name="connsiteY73" fmla="*/ 1497017 h 1497017"/>
                <a:gd name="connsiteX74" fmla="*/ 5294904 w 5428342"/>
                <a:gd name="connsiteY74" fmla="*/ 1497017 h 1497017"/>
                <a:gd name="connsiteX75" fmla="*/ 5428342 w 5428342"/>
                <a:gd name="connsiteY75" fmla="*/ 1363579 h 1497017"/>
                <a:gd name="connsiteX76" fmla="*/ 5428342 w 5428342"/>
                <a:gd name="connsiteY76" fmla="*/ 914375 h 1497017"/>
                <a:gd name="connsiteX77" fmla="*/ 5428342 w 5428342"/>
                <a:gd name="connsiteY77" fmla="*/ 135851 h 1497017"/>
                <a:gd name="connsiteX78" fmla="*/ 5294904 w 5428342"/>
                <a:gd name="connsiteY78" fmla="*/ 2413 h 1497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5428342" h="1497017">
                  <a:moveTo>
                    <a:pt x="5051503" y="225265"/>
                  </a:moveTo>
                  <a:cubicBezTo>
                    <a:pt x="5119887" y="225265"/>
                    <a:pt x="5175324" y="280702"/>
                    <a:pt x="5175324" y="349086"/>
                  </a:cubicBezTo>
                  <a:lnTo>
                    <a:pt x="5175324" y="748509"/>
                  </a:lnTo>
                  <a:lnTo>
                    <a:pt x="5174003" y="748509"/>
                  </a:lnTo>
                  <a:lnTo>
                    <a:pt x="5174003" y="748509"/>
                  </a:lnTo>
                  <a:lnTo>
                    <a:pt x="5175323" y="748509"/>
                  </a:lnTo>
                  <a:lnTo>
                    <a:pt x="5175323" y="1147932"/>
                  </a:lnTo>
                  <a:cubicBezTo>
                    <a:pt x="5175323" y="1216316"/>
                    <a:pt x="5119886" y="1271753"/>
                    <a:pt x="5051502" y="1271753"/>
                  </a:cubicBezTo>
                  <a:lnTo>
                    <a:pt x="4181935" y="1271753"/>
                  </a:lnTo>
                  <a:lnTo>
                    <a:pt x="3733494" y="1271753"/>
                  </a:lnTo>
                  <a:lnTo>
                    <a:pt x="3639436" y="1271753"/>
                  </a:lnTo>
                  <a:cubicBezTo>
                    <a:pt x="3606696" y="1267479"/>
                    <a:pt x="3543196" y="1263204"/>
                    <a:pt x="3514076" y="1244454"/>
                  </a:cubicBezTo>
                  <a:cubicBezTo>
                    <a:pt x="3453199" y="1208094"/>
                    <a:pt x="3396266" y="1173732"/>
                    <a:pt x="3342954" y="1141461"/>
                  </a:cubicBezTo>
                  <a:lnTo>
                    <a:pt x="3326962" y="1131780"/>
                  </a:lnTo>
                  <a:lnTo>
                    <a:pt x="2818407" y="838338"/>
                  </a:lnTo>
                  <a:cubicBezTo>
                    <a:pt x="2761246" y="806413"/>
                    <a:pt x="2667099" y="806413"/>
                    <a:pt x="2609938" y="838338"/>
                  </a:cubicBezTo>
                  <a:lnTo>
                    <a:pt x="1984645" y="1199139"/>
                  </a:lnTo>
                  <a:lnTo>
                    <a:pt x="1981719" y="1199139"/>
                  </a:lnTo>
                  <a:lnTo>
                    <a:pt x="1906428" y="1244454"/>
                  </a:lnTo>
                  <a:cubicBezTo>
                    <a:pt x="1877307" y="1263204"/>
                    <a:pt x="1813808" y="1267479"/>
                    <a:pt x="1781068" y="1271753"/>
                  </a:cubicBezTo>
                  <a:lnTo>
                    <a:pt x="1734358" y="1271753"/>
                  </a:lnTo>
                  <a:lnTo>
                    <a:pt x="1238568" y="1271753"/>
                  </a:lnTo>
                  <a:lnTo>
                    <a:pt x="376844" y="1271753"/>
                  </a:lnTo>
                  <a:cubicBezTo>
                    <a:pt x="308460" y="1271753"/>
                    <a:pt x="253023" y="1216316"/>
                    <a:pt x="253023" y="1147932"/>
                  </a:cubicBezTo>
                  <a:lnTo>
                    <a:pt x="253023" y="851378"/>
                  </a:lnTo>
                  <a:lnTo>
                    <a:pt x="252910" y="851378"/>
                  </a:lnTo>
                  <a:lnTo>
                    <a:pt x="252910" y="645638"/>
                  </a:lnTo>
                  <a:lnTo>
                    <a:pt x="253024" y="645638"/>
                  </a:lnTo>
                  <a:lnTo>
                    <a:pt x="253024" y="349086"/>
                  </a:lnTo>
                  <a:cubicBezTo>
                    <a:pt x="253024" y="280702"/>
                    <a:pt x="308461" y="225265"/>
                    <a:pt x="376845" y="225265"/>
                  </a:cubicBezTo>
                  <a:lnTo>
                    <a:pt x="1238569" y="225265"/>
                  </a:lnTo>
                  <a:lnTo>
                    <a:pt x="1734359" y="225265"/>
                  </a:lnTo>
                  <a:lnTo>
                    <a:pt x="1781069" y="225265"/>
                  </a:lnTo>
                  <a:cubicBezTo>
                    <a:pt x="1813808" y="229540"/>
                    <a:pt x="1877308" y="233814"/>
                    <a:pt x="1906429" y="252564"/>
                  </a:cubicBezTo>
                  <a:lnTo>
                    <a:pt x="1981720" y="297879"/>
                  </a:lnTo>
                  <a:lnTo>
                    <a:pt x="1984646" y="297879"/>
                  </a:lnTo>
                  <a:lnTo>
                    <a:pt x="2609939" y="658680"/>
                  </a:lnTo>
                  <a:cubicBezTo>
                    <a:pt x="2667099" y="690605"/>
                    <a:pt x="2761247" y="690605"/>
                    <a:pt x="2818408" y="658680"/>
                  </a:cubicBezTo>
                  <a:lnTo>
                    <a:pt x="3326963" y="365238"/>
                  </a:lnTo>
                  <a:lnTo>
                    <a:pt x="3342955" y="355557"/>
                  </a:lnTo>
                  <a:cubicBezTo>
                    <a:pt x="3396266" y="323286"/>
                    <a:pt x="3453200" y="288924"/>
                    <a:pt x="3514076" y="252564"/>
                  </a:cubicBezTo>
                  <a:cubicBezTo>
                    <a:pt x="3543197" y="233814"/>
                    <a:pt x="3606697" y="229540"/>
                    <a:pt x="3639436" y="225265"/>
                  </a:cubicBezTo>
                  <a:lnTo>
                    <a:pt x="3733495" y="225265"/>
                  </a:lnTo>
                  <a:lnTo>
                    <a:pt x="4181936" y="225265"/>
                  </a:lnTo>
                  <a:close/>
                  <a:moveTo>
                    <a:pt x="3605041" y="0"/>
                  </a:moveTo>
                  <a:cubicBezTo>
                    <a:pt x="3490656" y="2769"/>
                    <a:pt x="3467950" y="22427"/>
                    <a:pt x="3392166" y="58972"/>
                  </a:cubicBezTo>
                  <a:cubicBezTo>
                    <a:pt x="3279295" y="124100"/>
                    <a:pt x="2948779" y="339043"/>
                    <a:pt x="2818407" y="395057"/>
                  </a:cubicBezTo>
                  <a:cubicBezTo>
                    <a:pt x="2688036" y="451071"/>
                    <a:pt x="2667099" y="428663"/>
                    <a:pt x="2609938" y="395057"/>
                  </a:cubicBezTo>
                  <a:lnTo>
                    <a:pt x="2214473" y="166869"/>
                  </a:lnTo>
                  <a:lnTo>
                    <a:pt x="2121315" y="109372"/>
                  </a:lnTo>
                  <a:cubicBezTo>
                    <a:pt x="2087603" y="88662"/>
                    <a:pt x="2058788" y="71184"/>
                    <a:pt x="2037624" y="58972"/>
                  </a:cubicBezTo>
                  <a:cubicBezTo>
                    <a:pt x="1961840" y="22427"/>
                    <a:pt x="1939134" y="2769"/>
                    <a:pt x="1824749" y="0"/>
                  </a:cubicBezTo>
                  <a:lnTo>
                    <a:pt x="1230424" y="849"/>
                  </a:lnTo>
                  <a:lnTo>
                    <a:pt x="1230424" y="2413"/>
                  </a:lnTo>
                  <a:lnTo>
                    <a:pt x="133438" y="2413"/>
                  </a:lnTo>
                  <a:cubicBezTo>
                    <a:pt x="59742" y="2413"/>
                    <a:pt x="0" y="62155"/>
                    <a:pt x="0" y="135851"/>
                  </a:cubicBezTo>
                  <a:lnTo>
                    <a:pt x="0" y="914375"/>
                  </a:lnTo>
                  <a:lnTo>
                    <a:pt x="0" y="1363579"/>
                  </a:lnTo>
                  <a:cubicBezTo>
                    <a:pt x="0" y="1437275"/>
                    <a:pt x="59742" y="1497017"/>
                    <a:pt x="133438" y="1497017"/>
                  </a:cubicBezTo>
                  <a:lnTo>
                    <a:pt x="1686405" y="1497017"/>
                  </a:lnTo>
                  <a:lnTo>
                    <a:pt x="1686405" y="1496820"/>
                  </a:lnTo>
                  <a:lnTo>
                    <a:pt x="1824749" y="1497017"/>
                  </a:lnTo>
                  <a:cubicBezTo>
                    <a:pt x="1939134" y="1494248"/>
                    <a:pt x="1961840" y="1474590"/>
                    <a:pt x="2037624" y="1438045"/>
                  </a:cubicBezTo>
                  <a:cubicBezTo>
                    <a:pt x="2058788" y="1425834"/>
                    <a:pt x="2087603" y="1408355"/>
                    <a:pt x="2121315" y="1387645"/>
                  </a:cubicBezTo>
                  <a:lnTo>
                    <a:pt x="2154423" y="1367211"/>
                  </a:lnTo>
                  <a:lnTo>
                    <a:pt x="2609938" y="1104373"/>
                  </a:lnTo>
                  <a:cubicBezTo>
                    <a:pt x="2667099" y="1070767"/>
                    <a:pt x="2761246" y="1070767"/>
                    <a:pt x="2818407" y="1104373"/>
                  </a:cubicBezTo>
                  <a:lnTo>
                    <a:pt x="3119246" y="1277961"/>
                  </a:lnTo>
                  <a:lnTo>
                    <a:pt x="3119246" y="1280155"/>
                  </a:lnTo>
                  <a:lnTo>
                    <a:pt x="3180682" y="1317854"/>
                  </a:lnTo>
                  <a:cubicBezTo>
                    <a:pt x="3262190" y="1368131"/>
                    <a:pt x="3335123" y="1413622"/>
                    <a:pt x="3377450" y="1438045"/>
                  </a:cubicBezTo>
                  <a:cubicBezTo>
                    <a:pt x="3453233" y="1474590"/>
                    <a:pt x="3475939" y="1494248"/>
                    <a:pt x="3590324" y="1497017"/>
                  </a:cubicBezTo>
                  <a:lnTo>
                    <a:pt x="3630476" y="1496960"/>
                  </a:lnTo>
                  <a:lnTo>
                    <a:pt x="3630476" y="1497017"/>
                  </a:lnTo>
                  <a:lnTo>
                    <a:pt x="5294904" y="1497017"/>
                  </a:lnTo>
                  <a:cubicBezTo>
                    <a:pt x="5368600" y="1497017"/>
                    <a:pt x="5428342" y="1437275"/>
                    <a:pt x="5428342" y="1363579"/>
                  </a:cubicBezTo>
                  <a:lnTo>
                    <a:pt x="5428342" y="914375"/>
                  </a:lnTo>
                  <a:lnTo>
                    <a:pt x="5428342" y="135851"/>
                  </a:lnTo>
                  <a:cubicBezTo>
                    <a:pt x="5428342" y="62155"/>
                    <a:pt x="5368600" y="2413"/>
                    <a:pt x="5294904" y="2413"/>
                  </a:cubicBezTo>
                  <a:close/>
                </a:path>
              </a:pathLst>
            </a:custGeom>
            <a:gradFill flip="none" rotWithShape="1">
              <a:gsLst>
                <a:gs pos="100000">
                  <a:srgbClr val="EAEAEA"/>
                </a:gs>
                <a:gs pos="0">
                  <a:schemeClr val="bg1"/>
                </a:gs>
              </a:gsLst>
              <a:lin ang="2700000" scaled="1"/>
              <a:tileRect/>
            </a:gradFill>
            <a:ln>
              <a:no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3" dirty="0">
                <a:solidFill>
                  <a:prstClr val="white"/>
                </a:solidFill>
              </a:endParaRPr>
            </a:p>
          </p:txBody>
        </p:sp>
        <p:sp>
          <p:nvSpPr>
            <p:cNvPr id="18" name="任意多边形 17"/>
            <p:cNvSpPr/>
            <p:nvPr/>
          </p:nvSpPr>
          <p:spPr>
            <a:xfrm rot="5400000" flipH="1">
              <a:off x="5541745" y="2869661"/>
              <a:ext cx="5109028" cy="1408957"/>
            </a:xfrm>
            <a:custGeom>
              <a:avLst/>
              <a:gdLst>
                <a:gd name="connsiteX0" fmla="*/ 5428342 w 5428342"/>
                <a:gd name="connsiteY0" fmla="*/ 1363579 h 1497017"/>
                <a:gd name="connsiteX1" fmla="*/ 5428342 w 5428342"/>
                <a:gd name="connsiteY1" fmla="*/ 914375 h 1497017"/>
                <a:gd name="connsiteX2" fmla="*/ 5428342 w 5428342"/>
                <a:gd name="connsiteY2" fmla="*/ 135851 h 1497017"/>
                <a:gd name="connsiteX3" fmla="*/ 5294904 w 5428342"/>
                <a:gd name="connsiteY3" fmla="*/ 2413 h 1497017"/>
                <a:gd name="connsiteX4" fmla="*/ 3605041 w 5428342"/>
                <a:gd name="connsiteY4" fmla="*/ 0 h 1497017"/>
                <a:gd name="connsiteX5" fmla="*/ 3392166 w 5428342"/>
                <a:gd name="connsiteY5" fmla="*/ 58972 h 1497017"/>
                <a:gd name="connsiteX6" fmla="*/ 2818407 w 5428342"/>
                <a:gd name="connsiteY6" fmla="*/ 395057 h 1497017"/>
                <a:gd name="connsiteX7" fmla="*/ 2609938 w 5428342"/>
                <a:gd name="connsiteY7" fmla="*/ 395057 h 1497017"/>
                <a:gd name="connsiteX8" fmla="*/ 2214473 w 5428342"/>
                <a:gd name="connsiteY8" fmla="*/ 166869 h 1497017"/>
                <a:gd name="connsiteX9" fmla="*/ 2121315 w 5428342"/>
                <a:gd name="connsiteY9" fmla="*/ 109372 h 1497017"/>
                <a:gd name="connsiteX10" fmla="*/ 2037624 w 5428342"/>
                <a:gd name="connsiteY10" fmla="*/ 58972 h 1497017"/>
                <a:gd name="connsiteX11" fmla="*/ 1824749 w 5428342"/>
                <a:gd name="connsiteY11" fmla="*/ 0 h 1497017"/>
                <a:gd name="connsiteX12" fmla="*/ 1230424 w 5428342"/>
                <a:gd name="connsiteY12" fmla="*/ 849 h 1497017"/>
                <a:gd name="connsiteX13" fmla="*/ 1230424 w 5428342"/>
                <a:gd name="connsiteY13" fmla="*/ 2413 h 1497017"/>
                <a:gd name="connsiteX14" fmla="*/ 133438 w 5428342"/>
                <a:gd name="connsiteY14" fmla="*/ 2413 h 1497017"/>
                <a:gd name="connsiteX15" fmla="*/ 0 w 5428342"/>
                <a:gd name="connsiteY15" fmla="*/ 135851 h 1497017"/>
                <a:gd name="connsiteX16" fmla="*/ 0 w 5428342"/>
                <a:gd name="connsiteY16" fmla="*/ 914375 h 1497017"/>
                <a:gd name="connsiteX17" fmla="*/ 0 w 5428342"/>
                <a:gd name="connsiteY17" fmla="*/ 1363579 h 1497017"/>
                <a:gd name="connsiteX18" fmla="*/ 133438 w 5428342"/>
                <a:gd name="connsiteY18" fmla="*/ 1497017 h 1497017"/>
                <a:gd name="connsiteX19" fmla="*/ 1686405 w 5428342"/>
                <a:gd name="connsiteY19" fmla="*/ 1497017 h 1497017"/>
                <a:gd name="connsiteX20" fmla="*/ 1686405 w 5428342"/>
                <a:gd name="connsiteY20" fmla="*/ 1496820 h 1497017"/>
                <a:gd name="connsiteX21" fmla="*/ 1824749 w 5428342"/>
                <a:gd name="connsiteY21" fmla="*/ 1497017 h 1497017"/>
                <a:gd name="connsiteX22" fmla="*/ 2037624 w 5428342"/>
                <a:gd name="connsiteY22" fmla="*/ 1438045 h 1497017"/>
                <a:gd name="connsiteX23" fmla="*/ 2121315 w 5428342"/>
                <a:gd name="connsiteY23" fmla="*/ 1387645 h 1497017"/>
                <a:gd name="connsiteX24" fmla="*/ 2154423 w 5428342"/>
                <a:gd name="connsiteY24" fmla="*/ 1367211 h 1497017"/>
                <a:gd name="connsiteX25" fmla="*/ 2609938 w 5428342"/>
                <a:gd name="connsiteY25" fmla="*/ 1104373 h 1497017"/>
                <a:gd name="connsiteX26" fmla="*/ 2818407 w 5428342"/>
                <a:gd name="connsiteY26" fmla="*/ 1104373 h 1497017"/>
                <a:gd name="connsiteX27" fmla="*/ 3119246 w 5428342"/>
                <a:gd name="connsiteY27" fmla="*/ 1277961 h 1497017"/>
                <a:gd name="connsiteX28" fmla="*/ 3119246 w 5428342"/>
                <a:gd name="connsiteY28" fmla="*/ 1280155 h 1497017"/>
                <a:gd name="connsiteX29" fmla="*/ 3180682 w 5428342"/>
                <a:gd name="connsiteY29" fmla="*/ 1317854 h 1497017"/>
                <a:gd name="connsiteX30" fmla="*/ 3377450 w 5428342"/>
                <a:gd name="connsiteY30" fmla="*/ 1438045 h 1497017"/>
                <a:gd name="connsiteX31" fmla="*/ 3590324 w 5428342"/>
                <a:gd name="connsiteY31" fmla="*/ 1497017 h 1497017"/>
                <a:gd name="connsiteX32" fmla="*/ 3630476 w 5428342"/>
                <a:gd name="connsiteY32" fmla="*/ 1496960 h 1497017"/>
                <a:gd name="connsiteX33" fmla="*/ 3630476 w 5428342"/>
                <a:gd name="connsiteY33" fmla="*/ 1497017 h 1497017"/>
                <a:gd name="connsiteX34" fmla="*/ 5294904 w 5428342"/>
                <a:gd name="connsiteY34" fmla="*/ 1497017 h 1497017"/>
                <a:gd name="connsiteX35" fmla="*/ 5428342 w 5428342"/>
                <a:gd name="connsiteY35" fmla="*/ 1363579 h 1497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428342" h="1497017">
                  <a:moveTo>
                    <a:pt x="5428342" y="1363579"/>
                  </a:moveTo>
                  <a:lnTo>
                    <a:pt x="5428342" y="914375"/>
                  </a:lnTo>
                  <a:lnTo>
                    <a:pt x="5428342" y="135851"/>
                  </a:lnTo>
                  <a:cubicBezTo>
                    <a:pt x="5428342" y="62155"/>
                    <a:pt x="5368600" y="2413"/>
                    <a:pt x="5294904" y="2413"/>
                  </a:cubicBezTo>
                  <a:lnTo>
                    <a:pt x="3605041" y="0"/>
                  </a:lnTo>
                  <a:cubicBezTo>
                    <a:pt x="3490656" y="2769"/>
                    <a:pt x="3467950" y="22427"/>
                    <a:pt x="3392166" y="58972"/>
                  </a:cubicBezTo>
                  <a:cubicBezTo>
                    <a:pt x="3279295" y="124100"/>
                    <a:pt x="2948779" y="339043"/>
                    <a:pt x="2818407" y="395057"/>
                  </a:cubicBezTo>
                  <a:cubicBezTo>
                    <a:pt x="2688036" y="451071"/>
                    <a:pt x="2667099" y="428663"/>
                    <a:pt x="2609938" y="395057"/>
                  </a:cubicBezTo>
                  <a:lnTo>
                    <a:pt x="2214473" y="166869"/>
                  </a:lnTo>
                  <a:lnTo>
                    <a:pt x="2121315" y="109372"/>
                  </a:lnTo>
                  <a:cubicBezTo>
                    <a:pt x="2087603" y="88662"/>
                    <a:pt x="2058788" y="71184"/>
                    <a:pt x="2037624" y="58972"/>
                  </a:cubicBezTo>
                  <a:cubicBezTo>
                    <a:pt x="1961840" y="22427"/>
                    <a:pt x="1939134" y="2769"/>
                    <a:pt x="1824749" y="0"/>
                  </a:cubicBezTo>
                  <a:lnTo>
                    <a:pt x="1230424" y="849"/>
                  </a:lnTo>
                  <a:lnTo>
                    <a:pt x="1230424" y="2413"/>
                  </a:lnTo>
                  <a:lnTo>
                    <a:pt x="133438" y="2413"/>
                  </a:lnTo>
                  <a:cubicBezTo>
                    <a:pt x="59742" y="2413"/>
                    <a:pt x="0" y="62155"/>
                    <a:pt x="0" y="135851"/>
                  </a:cubicBezTo>
                  <a:lnTo>
                    <a:pt x="0" y="914375"/>
                  </a:lnTo>
                  <a:lnTo>
                    <a:pt x="0" y="1363579"/>
                  </a:lnTo>
                  <a:cubicBezTo>
                    <a:pt x="0" y="1437275"/>
                    <a:pt x="59742" y="1497017"/>
                    <a:pt x="133438" y="1497017"/>
                  </a:cubicBezTo>
                  <a:lnTo>
                    <a:pt x="1686405" y="1497017"/>
                  </a:lnTo>
                  <a:lnTo>
                    <a:pt x="1686405" y="1496820"/>
                  </a:lnTo>
                  <a:lnTo>
                    <a:pt x="1824749" y="1497017"/>
                  </a:lnTo>
                  <a:cubicBezTo>
                    <a:pt x="1939134" y="1494248"/>
                    <a:pt x="1961840" y="1474590"/>
                    <a:pt x="2037624" y="1438045"/>
                  </a:cubicBezTo>
                  <a:cubicBezTo>
                    <a:pt x="2058788" y="1425834"/>
                    <a:pt x="2087603" y="1408355"/>
                    <a:pt x="2121315" y="1387645"/>
                  </a:cubicBezTo>
                  <a:lnTo>
                    <a:pt x="2154423" y="1367211"/>
                  </a:lnTo>
                  <a:lnTo>
                    <a:pt x="2609938" y="1104373"/>
                  </a:lnTo>
                  <a:cubicBezTo>
                    <a:pt x="2667099" y="1070767"/>
                    <a:pt x="2761246" y="1070767"/>
                    <a:pt x="2818407" y="1104373"/>
                  </a:cubicBezTo>
                  <a:lnTo>
                    <a:pt x="3119246" y="1277961"/>
                  </a:lnTo>
                  <a:lnTo>
                    <a:pt x="3119246" y="1280155"/>
                  </a:lnTo>
                  <a:lnTo>
                    <a:pt x="3180682" y="1317854"/>
                  </a:lnTo>
                  <a:cubicBezTo>
                    <a:pt x="3262190" y="1368131"/>
                    <a:pt x="3335123" y="1413622"/>
                    <a:pt x="3377450" y="1438045"/>
                  </a:cubicBezTo>
                  <a:cubicBezTo>
                    <a:pt x="3453233" y="1474590"/>
                    <a:pt x="3475939" y="1494248"/>
                    <a:pt x="3590324" y="1497017"/>
                  </a:cubicBezTo>
                  <a:lnTo>
                    <a:pt x="3630476" y="1496960"/>
                  </a:lnTo>
                  <a:lnTo>
                    <a:pt x="3630476" y="1497017"/>
                  </a:lnTo>
                  <a:lnTo>
                    <a:pt x="5294904" y="1497017"/>
                  </a:lnTo>
                  <a:cubicBezTo>
                    <a:pt x="5368600" y="1497017"/>
                    <a:pt x="5428342" y="1437275"/>
                    <a:pt x="5428342" y="1363579"/>
                  </a:cubicBezTo>
                  <a:close/>
                </a:path>
              </a:pathLst>
            </a:custGeom>
            <a:solidFill>
              <a:schemeClr val="bg1">
                <a:alpha val="0"/>
              </a:schemeClr>
            </a:solidFill>
            <a:ln w="25400">
              <a:gradFill flip="none" rotWithShape="1">
                <a:gsLst>
                  <a:gs pos="59000">
                    <a:srgbClr val="FBFBFB"/>
                  </a:gs>
                  <a:gs pos="0">
                    <a:srgbClr val="C7C7C7"/>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3" dirty="0">
                <a:solidFill>
                  <a:prstClr val="white"/>
                </a:solidFill>
              </a:endParaRPr>
            </a:p>
          </p:txBody>
        </p:sp>
        <p:grpSp>
          <p:nvGrpSpPr>
            <p:cNvPr id="19" name="Group 41"/>
            <p:cNvGrpSpPr>
              <a:grpSpLocks noChangeAspect="1"/>
            </p:cNvGrpSpPr>
            <p:nvPr/>
          </p:nvGrpSpPr>
          <p:grpSpPr bwMode="auto">
            <a:xfrm>
              <a:off x="7876457" y="4698265"/>
              <a:ext cx="447011" cy="547203"/>
              <a:chOff x="3783" y="2089"/>
              <a:chExt cx="116" cy="142"/>
            </a:xfrm>
            <a:solidFill>
              <a:schemeClr val="bg1"/>
            </a:solidFill>
            <a:effectLst>
              <a:outerShdw blurRad="50800" dist="25400" dir="2700000" algn="tl" rotWithShape="0">
                <a:prstClr val="black">
                  <a:alpha val="40000"/>
                </a:prstClr>
              </a:outerShdw>
            </a:effectLst>
          </p:grpSpPr>
          <p:sp>
            <p:nvSpPr>
              <p:cNvPr id="24" name="Freeform 42"/>
              <p:cNvSpPr>
                <a:spLocks/>
              </p:cNvSpPr>
              <p:nvPr/>
            </p:nvSpPr>
            <p:spPr bwMode="auto">
              <a:xfrm>
                <a:off x="3791" y="2221"/>
                <a:ext cx="20" cy="10"/>
              </a:xfrm>
              <a:custGeom>
                <a:avLst/>
                <a:gdLst>
                  <a:gd name="T0" fmla="*/ 8 w 8"/>
                  <a:gd name="T1" fmla="*/ 0 h 4"/>
                  <a:gd name="T2" fmla="*/ 1 w 8"/>
                  <a:gd name="T3" fmla="*/ 0 h 4"/>
                  <a:gd name="T4" fmla="*/ 0 w 8"/>
                  <a:gd name="T5" fmla="*/ 0 h 4"/>
                  <a:gd name="T6" fmla="*/ 0 w 8"/>
                  <a:gd name="T7" fmla="*/ 4 h 4"/>
                  <a:gd name="T8" fmla="*/ 1 w 8"/>
                  <a:gd name="T9" fmla="*/ 4 h 4"/>
                  <a:gd name="T10" fmla="*/ 8 w 8"/>
                  <a:gd name="T11" fmla="*/ 4 h 4"/>
                  <a:gd name="T12" fmla="*/ 8 w 8"/>
                  <a:gd name="T13" fmla="*/ 4 h 4"/>
                  <a:gd name="T14" fmla="*/ 8 w 8"/>
                  <a:gd name="T15" fmla="*/ 0 h 4"/>
                  <a:gd name="T16" fmla="*/ 8 w 8"/>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4">
                    <a:moveTo>
                      <a:pt x="8" y="0"/>
                    </a:moveTo>
                    <a:cubicBezTo>
                      <a:pt x="1" y="0"/>
                      <a:pt x="1" y="0"/>
                      <a:pt x="1" y="0"/>
                    </a:cubicBezTo>
                    <a:cubicBezTo>
                      <a:pt x="0" y="0"/>
                      <a:pt x="0" y="0"/>
                      <a:pt x="0" y="0"/>
                    </a:cubicBezTo>
                    <a:cubicBezTo>
                      <a:pt x="0" y="4"/>
                      <a:pt x="0" y="4"/>
                      <a:pt x="0" y="4"/>
                    </a:cubicBezTo>
                    <a:cubicBezTo>
                      <a:pt x="0" y="4"/>
                      <a:pt x="0" y="4"/>
                      <a:pt x="1" y="4"/>
                    </a:cubicBezTo>
                    <a:cubicBezTo>
                      <a:pt x="8" y="4"/>
                      <a:pt x="8" y="4"/>
                      <a:pt x="8" y="4"/>
                    </a:cubicBezTo>
                    <a:cubicBezTo>
                      <a:pt x="8" y="4"/>
                      <a:pt x="8" y="4"/>
                      <a:pt x="8" y="4"/>
                    </a:cubicBezTo>
                    <a:cubicBezTo>
                      <a:pt x="8" y="0"/>
                      <a:pt x="8" y="0"/>
                      <a:pt x="8" y="0"/>
                    </a:cubicBezTo>
                    <a:cubicBezTo>
                      <a:pt x="8" y="0"/>
                      <a:pt x="8"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5" name="Freeform 43"/>
              <p:cNvSpPr>
                <a:spLocks/>
              </p:cNvSpPr>
              <p:nvPr/>
            </p:nvSpPr>
            <p:spPr bwMode="auto">
              <a:xfrm>
                <a:off x="3818" y="2208"/>
                <a:ext cx="23" cy="23"/>
              </a:xfrm>
              <a:custGeom>
                <a:avLst/>
                <a:gdLst>
                  <a:gd name="T0" fmla="*/ 8 w 9"/>
                  <a:gd name="T1" fmla="*/ 0 h 9"/>
                  <a:gd name="T2" fmla="*/ 1 w 9"/>
                  <a:gd name="T3" fmla="*/ 0 h 9"/>
                  <a:gd name="T4" fmla="*/ 0 w 9"/>
                  <a:gd name="T5" fmla="*/ 1 h 9"/>
                  <a:gd name="T6" fmla="*/ 0 w 9"/>
                  <a:gd name="T7" fmla="*/ 9 h 9"/>
                  <a:gd name="T8" fmla="*/ 1 w 9"/>
                  <a:gd name="T9" fmla="*/ 9 h 9"/>
                  <a:gd name="T10" fmla="*/ 8 w 9"/>
                  <a:gd name="T11" fmla="*/ 9 h 9"/>
                  <a:gd name="T12" fmla="*/ 9 w 9"/>
                  <a:gd name="T13" fmla="*/ 9 h 9"/>
                  <a:gd name="T14" fmla="*/ 9 w 9"/>
                  <a:gd name="T15" fmla="*/ 1 h 9"/>
                  <a:gd name="T16" fmla="*/ 8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8" y="0"/>
                    </a:moveTo>
                    <a:cubicBezTo>
                      <a:pt x="1" y="0"/>
                      <a:pt x="1" y="0"/>
                      <a:pt x="1" y="0"/>
                    </a:cubicBezTo>
                    <a:cubicBezTo>
                      <a:pt x="1" y="0"/>
                      <a:pt x="0" y="1"/>
                      <a:pt x="0" y="1"/>
                    </a:cubicBezTo>
                    <a:cubicBezTo>
                      <a:pt x="0" y="9"/>
                      <a:pt x="0" y="9"/>
                      <a:pt x="0" y="9"/>
                    </a:cubicBezTo>
                    <a:cubicBezTo>
                      <a:pt x="0" y="9"/>
                      <a:pt x="1" y="9"/>
                      <a:pt x="1" y="9"/>
                    </a:cubicBezTo>
                    <a:cubicBezTo>
                      <a:pt x="8" y="9"/>
                      <a:pt x="8" y="9"/>
                      <a:pt x="8" y="9"/>
                    </a:cubicBezTo>
                    <a:cubicBezTo>
                      <a:pt x="8" y="9"/>
                      <a:pt x="9" y="9"/>
                      <a:pt x="9" y="9"/>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6" name="Freeform 44"/>
              <p:cNvSpPr>
                <a:spLocks/>
              </p:cNvSpPr>
              <p:nvPr/>
            </p:nvSpPr>
            <p:spPr bwMode="auto">
              <a:xfrm>
                <a:off x="3849" y="2184"/>
                <a:ext cx="20" cy="47"/>
              </a:xfrm>
              <a:custGeom>
                <a:avLst/>
                <a:gdLst>
                  <a:gd name="T0" fmla="*/ 7 w 8"/>
                  <a:gd name="T1" fmla="*/ 0 h 19"/>
                  <a:gd name="T2" fmla="*/ 0 w 8"/>
                  <a:gd name="T3" fmla="*/ 0 h 19"/>
                  <a:gd name="T4" fmla="*/ 0 w 8"/>
                  <a:gd name="T5" fmla="*/ 1 h 19"/>
                  <a:gd name="T6" fmla="*/ 0 w 8"/>
                  <a:gd name="T7" fmla="*/ 19 h 19"/>
                  <a:gd name="T8" fmla="*/ 0 w 8"/>
                  <a:gd name="T9" fmla="*/ 19 h 19"/>
                  <a:gd name="T10" fmla="*/ 7 w 8"/>
                  <a:gd name="T11" fmla="*/ 19 h 19"/>
                  <a:gd name="T12" fmla="*/ 8 w 8"/>
                  <a:gd name="T13" fmla="*/ 19 h 19"/>
                  <a:gd name="T14" fmla="*/ 8 w 8"/>
                  <a:gd name="T15" fmla="*/ 1 h 19"/>
                  <a:gd name="T16" fmla="*/ 7 w 8"/>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9">
                    <a:moveTo>
                      <a:pt x="7" y="0"/>
                    </a:moveTo>
                    <a:cubicBezTo>
                      <a:pt x="0" y="0"/>
                      <a:pt x="0" y="0"/>
                      <a:pt x="0" y="0"/>
                    </a:cubicBezTo>
                    <a:cubicBezTo>
                      <a:pt x="0" y="0"/>
                      <a:pt x="0" y="1"/>
                      <a:pt x="0" y="1"/>
                    </a:cubicBezTo>
                    <a:cubicBezTo>
                      <a:pt x="0" y="19"/>
                      <a:pt x="0" y="19"/>
                      <a:pt x="0" y="19"/>
                    </a:cubicBezTo>
                    <a:cubicBezTo>
                      <a:pt x="0" y="19"/>
                      <a:pt x="0" y="19"/>
                      <a:pt x="0" y="19"/>
                    </a:cubicBezTo>
                    <a:cubicBezTo>
                      <a:pt x="7" y="19"/>
                      <a:pt x="7" y="19"/>
                      <a:pt x="7" y="19"/>
                    </a:cubicBezTo>
                    <a:cubicBezTo>
                      <a:pt x="8" y="19"/>
                      <a:pt x="8" y="19"/>
                      <a:pt x="8" y="19"/>
                    </a:cubicBezTo>
                    <a:cubicBezTo>
                      <a:pt x="8" y="1"/>
                      <a:pt x="8" y="1"/>
                      <a:pt x="8" y="1"/>
                    </a:cubicBezTo>
                    <a:cubicBezTo>
                      <a:pt x="8" y="1"/>
                      <a:pt x="8"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7" name="Freeform 45"/>
              <p:cNvSpPr>
                <a:spLocks/>
              </p:cNvSpPr>
              <p:nvPr/>
            </p:nvSpPr>
            <p:spPr bwMode="auto">
              <a:xfrm>
                <a:off x="3877" y="2161"/>
                <a:ext cx="22" cy="70"/>
              </a:xfrm>
              <a:custGeom>
                <a:avLst/>
                <a:gdLst>
                  <a:gd name="T0" fmla="*/ 8 w 9"/>
                  <a:gd name="T1" fmla="*/ 0 h 28"/>
                  <a:gd name="T2" fmla="*/ 1 w 9"/>
                  <a:gd name="T3" fmla="*/ 0 h 28"/>
                  <a:gd name="T4" fmla="*/ 0 w 9"/>
                  <a:gd name="T5" fmla="*/ 1 h 28"/>
                  <a:gd name="T6" fmla="*/ 0 w 9"/>
                  <a:gd name="T7" fmla="*/ 28 h 28"/>
                  <a:gd name="T8" fmla="*/ 1 w 9"/>
                  <a:gd name="T9" fmla="*/ 28 h 28"/>
                  <a:gd name="T10" fmla="*/ 8 w 9"/>
                  <a:gd name="T11" fmla="*/ 28 h 28"/>
                  <a:gd name="T12" fmla="*/ 9 w 9"/>
                  <a:gd name="T13" fmla="*/ 28 h 28"/>
                  <a:gd name="T14" fmla="*/ 9 w 9"/>
                  <a:gd name="T15" fmla="*/ 1 h 28"/>
                  <a:gd name="T16" fmla="*/ 8 w 9"/>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8">
                    <a:moveTo>
                      <a:pt x="8" y="0"/>
                    </a:moveTo>
                    <a:cubicBezTo>
                      <a:pt x="1" y="0"/>
                      <a:pt x="1" y="0"/>
                      <a:pt x="1" y="0"/>
                    </a:cubicBezTo>
                    <a:cubicBezTo>
                      <a:pt x="0" y="0"/>
                      <a:pt x="0" y="1"/>
                      <a:pt x="0" y="1"/>
                    </a:cubicBezTo>
                    <a:cubicBezTo>
                      <a:pt x="0" y="28"/>
                      <a:pt x="0" y="28"/>
                      <a:pt x="0" y="28"/>
                    </a:cubicBezTo>
                    <a:cubicBezTo>
                      <a:pt x="0" y="28"/>
                      <a:pt x="0" y="28"/>
                      <a:pt x="1" y="28"/>
                    </a:cubicBezTo>
                    <a:cubicBezTo>
                      <a:pt x="8" y="28"/>
                      <a:pt x="8" y="28"/>
                      <a:pt x="8" y="28"/>
                    </a:cubicBezTo>
                    <a:cubicBezTo>
                      <a:pt x="8" y="28"/>
                      <a:pt x="9" y="28"/>
                      <a:pt x="9" y="28"/>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8" name="Freeform 46"/>
              <p:cNvSpPr>
                <a:spLocks/>
              </p:cNvSpPr>
              <p:nvPr/>
            </p:nvSpPr>
            <p:spPr bwMode="auto">
              <a:xfrm>
                <a:off x="3821" y="2089"/>
                <a:ext cx="23" cy="27"/>
              </a:xfrm>
              <a:custGeom>
                <a:avLst/>
                <a:gdLst>
                  <a:gd name="T0" fmla="*/ 5 w 9"/>
                  <a:gd name="T1" fmla="*/ 10 h 11"/>
                  <a:gd name="T2" fmla="*/ 8 w 9"/>
                  <a:gd name="T3" fmla="*/ 4 h 11"/>
                  <a:gd name="T4" fmla="*/ 5 w 9"/>
                  <a:gd name="T5" fmla="*/ 0 h 11"/>
                  <a:gd name="T6" fmla="*/ 0 w 9"/>
                  <a:gd name="T7" fmla="*/ 4 h 11"/>
                  <a:gd name="T8" fmla="*/ 5 w 9"/>
                  <a:gd name="T9" fmla="*/ 10 h 11"/>
                </a:gdLst>
                <a:ahLst/>
                <a:cxnLst>
                  <a:cxn ang="0">
                    <a:pos x="T0" y="T1"/>
                  </a:cxn>
                  <a:cxn ang="0">
                    <a:pos x="T2" y="T3"/>
                  </a:cxn>
                  <a:cxn ang="0">
                    <a:pos x="T4" y="T5"/>
                  </a:cxn>
                  <a:cxn ang="0">
                    <a:pos x="T6" y="T7"/>
                  </a:cxn>
                  <a:cxn ang="0">
                    <a:pos x="T8" y="T9"/>
                  </a:cxn>
                </a:cxnLst>
                <a:rect l="0" t="0" r="r" b="b"/>
                <a:pathLst>
                  <a:path w="9" h="11">
                    <a:moveTo>
                      <a:pt x="5" y="10"/>
                    </a:moveTo>
                    <a:cubicBezTo>
                      <a:pt x="8" y="10"/>
                      <a:pt x="8" y="7"/>
                      <a:pt x="8" y="4"/>
                    </a:cubicBezTo>
                    <a:cubicBezTo>
                      <a:pt x="9" y="2"/>
                      <a:pt x="7" y="0"/>
                      <a:pt x="5" y="0"/>
                    </a:cubicBezTo>
                    <a:cubicBezTo>
                      <a:pt x="2" y="0"/>
                      <a:pt x="0" y="2"/>
                      <a:pt x="0" y="4"/>
                    </a:cubicBezTo>
                    <a:cubicBezTo>
                      <a:pt x="1" y="8"/>
                      <a:pt x="4" y="11"/>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9" name="Freeform 47"/>
              <p:cNvSpPr>
                <a:spLocks/>
              </p:cNvSpPr>
              <p:nvPr/>
            </p:nvSpPr>
            <p:spPr bwMode="auto">
              <a:xfrm>
                <a:off x="3785" y="2164"/>
                <a:ext cx="36" cy="44"/>
              </a:xfrm>
              <a:custGeom>
                <a:avLst/>
                <a:gdLst>
                  <a:gd name="T0" fmla="*/ 12 w 14"/>
                  <a:gd name="T1" fmla="*/ 1 h 18"/>
                  <a:gd name="T2" fmla="*/ 10 w 14"/>
                  <a:gd name="T3" fmla="*/ 0 h 18"/>
                  <a:gd name="T4" fmla="*/ 8 w 14"/>
                  <a:gd name="T5" fmla="*/ 6 h 18"/>
                  <a:gd name="T6" fmla="*/ 1 w 14"/>
                  <a:gd name="T7" fmla="*/ 14 h 18"/>
                  <a:gd name="T8" fmla="*/ 1 w 14"/>
                  <a:gd name="T9" fmla="*/ 17 h 18"/>
                  <a:gd name="T10" fmla="*/ 4 w 14"/>
                  <a:gd name="T11" fmla="*/ 17 h 18"/>
                  <a:gd name="T12" fmla="*/ 12 w 14"/>
                  <a:gd name="T13" fmla="*/ 9 h 18"/>
                  <a:gd name="T14" fmla="*/ 13 w 14"/>
                  <a:gd name="T15" fmla="*/ 8 h 18"/>
                  <a:gd name="T16" fmla="*/ 14 w 14"/>
                  <a:gd name="T17" fmla="*/ 3 h 18"/>
                  <a:gd name="T18" fmla="*/ 12 w 14"/>
                  <a:gd name="T1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8">
                    <a:moveTo>
                      <a:pt x="12" y="1"/>
                    </a:moveTo>
                    <a:cubicBezTo>
                      <a:pt x="11" y="1"/>
                      <a:pt x="10" y="0"/>
                      <a:pt x="10" y="0"/>
                    </a:cubicBezTo>
                    <a:cubicBezTo>
                      <a:pt x="8" y="6"/>
                      <a:pt x="8" y="6"/>
                      <a:pt x="8" y="6"/>
                    </a:cubicBezTo>
                    <a:cubicBezTo>
                      <a:pt x="1" y="14"/>
                      <a:pt x="1" y="14"/>
                      <a:pt x="1" y="14"/>
                    </a:cubicBezTo>
                    <a:cubicBezTo>
                      <a:pt x="0" y="15"/>
                      <a:pt x="0" y="16"/>
                      <a:pt x="1" y="17"/>
                    </a:cubicBezTo>
                    <a:cubicBezTo>
                      <a:pt x="2" y="18"/>
                      <a:pt x="4" y="18"/>
                      <a:pt x="4" y="17"/>
                    </a:cubicBezTo>
                    <a:cubicBezTo>
                      <a:pt x="12" y="9"/>
                      <a:pt x="12" y="9"/>
                      <a:pt x="12" y="9"/>
                    </a:cubicBezTo>
                    <a:cubicBezTo>
                      <a:pt x="12" y="9"/>
                      <a:pt x="13" y="8"/>
                      <a:pt x="13" y="8"/>
                    </a:cubicBezTo>
                    <a:cubicBezTo>
                      <a:pt x="14" y="3"/>
                      <a:pt x="14" y="3"/>
                      <a:pt x="14" y="3"/>
                    </a:cubicBezTo>
                    <a:cubicBezTo>
                      <a:pt x="13" y="2"/>
                      <a:pt x="13" y="2"/>
                      <a:pt x="1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0" name="Freeform 48"/>
              <p:cNvSpPr>
                <a:spLocks/>
              </p:cNvSpPr>
              <p:nvPr/>
            </p:nvSpPr>
            <p:spPr bwMode="auto">
              <a:xfrm>
                <a:off x="3836" y="2116"/>
                <a:ext cx="33" cy="20"/>
              </a:xfrm>
              <a:custGeom>
                <a:avLst/>
                <a:gdLst>
                  <a:gd name="T0" fmla="*/ 6 w 13"/>
                  <a:gd name="T1" fmla="*/ 8 h 8"/>
                  <a:gd name="T2" fmla="*/ 12 w 13"/>
                  <a:gd name="T3" fmla="*/ 4 h 8"/>
                  <a:gd name="T4" fmla="*/ 12 w 13"/>
                  <a:gd name="T5" fmla="*/ 1 h 8"/>
                  <a:gd name="T6" fmla="*/ 10 w 13"/>
                  <a:gd name="T7" fmla="*/ 1 h 8"/>
                  <a:gd name="T8" fmla="*/ 5 w 13"/>
                  <a:gd name="T9" fmla="*/ 4 h 8"/>
                  <a:gd name="T10" fmla="*/ 1 w 13"/>
                  <a:gd name="T11" fmla="*/ 3 h 8"/>
                  <a:gd name="T12" fmla="*/ 1 w 13"/>
                  <a:gd name="T13" fmla="*/ 5 h 8"/>
                  <a:gd name="T14" fmla="*/ 0 w 13"/>
                  <a:gd name="T15" fmla="*/ 7 h 8"/>
                  <a:gd name="T16" fmla="*/ 5 w 13"/>
                  <a:gd name="T17" fmla="*/ 8 h 8"/>
                  <a:gd name="T18" fmla="*/ 6 w 13"/>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8">
                    <a:moveTo>
                      <a:pt x="6" y="8"/>
                    </a:moveTo>
                    <a:cubicBezTo>
                      <a:pt x="12" y="4"/>
                      <a:pt x="12" y="4"/>
                      <a:pt x="12" y="4"/>
                    </a:cubicBezTo>
                    <a:cubicBezTo>
                      <a:pt x="13" y="3"/>
                      <a:pt x="13" y="2"/>
                      <a:pt x="12" y="1"/>
                    </a:cubicBezTo>
                    <a:cubicBezTo>
                      <a:pt x="12" y="1"/>
                      <a:pt x="11" y="0"/>
                      <a:pt x="10" y="1"/>
                    </a:cubicBezTo>
                    <a:cubicBezTo>
                      <a:pt x="5" y="4"/>
                      <a:pt x="5" y="4"/>
                      <a:pt x="5" y="4"/>
                    </a:cubicBezTo>
                    <a:cubicBezTo>
                      <a:pt x="1" y="3"/>
                      <a:pt x="1" y="3"/>
                      <a:pt x="1" y="3"/>
                    </a:cubicBezTo>
                    <a:cubicBezTo>
                      <a:pt x="1" y="3"/>
                      <a:pt x="1" y="4"/>
                      <a:pt x="1" y="5"/>
                    </a:cubicBezTo>
                    <a:cubicBezTo>
                      <a:pt x="1" y="6"/>
                      <a:pt x="0" y="7"/>
                      <a:pt x="0" y="7"/>
                    </a:cubicBezTo>
                    <a:cubicBezTo>
                      <a:pt x="5" y="8"/>
                      <a:pt x="5" y="8"/>
                      <a:pt x="5" y="8"/>
                    </a:cubicBezTo>
                    <a:cubicBezTo>
                      <a:pt x="5" y="8"/>
                      <a:pt x="6" y="8"/>
                      <a:pt x="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1" name="Freeform 49"/>
              <p:cNvSpPr>
                <a:spLocks/>
              </p:cNvSpPr>
              <p:nvPr/>
            </p:nvSpPr>
            <p:spPr bwMode="auto">
              <a:xfrm>
                <a:off x="3783" y="2116"/>
                <a:ext cx="58" cy="87"/>
              </a:xfrm>
              <a:custGeom>
                <a:avLst/>
                <a:gdLst>
                  <a:gd name="T0" fmla="*/ 18 w 23"/>
                  <a:gd name="T1" fmla="*/ 17 h 35"/>
                  <a:gd name="T2" fmla="*/ 21 w 23"/>
                  <a:gd name="T3" fmla="*/ 5 h 35"/>
                  <a:gd name="T4" fmla="*/ 21 w 23"/>
                  <a:gd name="T5" fmla="*/ 2 h 35"/>
                  <a:gd name="T6" fmla="*/ 20 w 23"/>
                  <a:gd name="T7" fmla="*/ 2 h 35"/>
                  <a:gd name="T8" fmla="*/ 19 w 23"/>
                  <a:gd name="T9" fmla="*/ 7 h 35"/>
                  <a:gd name="T10" fmla="*/ 20 w 23"/>
                  <a:gd name="T11" fmla="*/ 3 h 35"/>
                  <a:gd name="T12" fmla="*/ 20 w 23"/>
                  <a:gd name="T13" fmla="*/ 2 h 35"/>
                  <a:gd name="T14" fmla="*/ 20 w 23"/>
                  <a:gd name="T15" fmla="*/ 1 h 35"/>
                  <a:gd name="T16" fmla="*/ 19 w 23"/>
                  <a:gd name="T17" fmla="*/ 1 h 35"/>
                  <a:gd name="T18" fmla="*/ 18 w 23"/>
                  <a:gd name="T19" fmla="*/ 2 h 35"/>
                  <a:gd name="T20" fmla="*/ 19 w 23"/>
                  <a:gd name="T21" fmla="*/ 3 h 35"/>
                  <a:gd name="T22" fmla="*/ 18 w 23"/>
                  <a:gd name="T23" fmla="*/ 6 h 35"/>
                  <a:gd name="T24" fmla="*/ 17 w 23"/>
                  <a:gd name="T25" fmla="*/ 0 h 35"/>
                  <a:gd name="T26" fmla="*/ 17 w 23"/>
                  <a:gd name="T27" fmla="*/ 0 h 35"/>
                  <a:gd name="T28" fmla="*/ 17 w 23"/>
                  <a:gd name="T29" fmla="*/ 0 h 35"/>
                  <a:gd name="T30" fmla="*/ 15 w 23"/>
                  <a:gd name="T31" fmla="*/ 0 h 35"/>
                  <a:gd name="T32" fmla="*/ 8 w 23"/>
                  <a:gd name="T33" fmla="*/ 0 h 35"/>
                  <a:gd name="T34" fmla="*/ 1 w 23"/>
                  <a:gd name="T35" fmla="*/ 5 h 35"/>
                  <a:gd name="T36" fmla="*/ 1 w 23"/>
                  <a:gd name="T37" fmla="*/ 8 h 35"/>
                  <a:gd name="T38" fmla="*/ 4 w 23"/>
                  <a:gd name="T39" fmla="*/ 8 h 35"/>
                  <a:gd name="T40" fmla="*/ 4 w 23"/>
                  <a:gd name="T41" fmla="*/ 8 h 35"/>
                  <a:gd name="T42" fmla="*/ 9 w 23"/>
                  <a:gd name="T43" fmla="*/ 4 h 35"/>
                  <a:gd name="T44" fmla="*/ 13 w 23"/>
                  <a:gd name="T45" fmla="*/ 4 h 35"/>
                  <a:gd name="T46" fmla="*/ 12 w 23"/>
                  <a:gd name="T47" fmla="*/ 4 h 35"/>
                  <a:gd name="T48" fmla="*/ 9 w 23"/>
                  <a:gd name="T49" fmla="*/ 15 h 35"/>
                  <a:gd name="T50" fmla="*/ 10 w 23"/>
                  <a:gd name="T51" fmla="*/ 16 h 35"/>
                  <a:gd name="T52" fmla="*/ 14 w 23"/>
                  <a:gd name="T53" fmla="*/ 20 h 35"/>
                  <a:gd name="T54" fmla="*/ 18 w 23"/>
                  <a:gd name="T55" fmla="*/ 24 h 35"/>
                  <a:gd name="T56" fmla="*/ 17 w 23"/>
                  <a:gd name="T57" fmla="*/ 32 h 35"/>
                  <a:gd name="T58" fmla="*/ 19 w 23"/>
                  <a:gd name="T59" fmla="*/ 35 h 35"/>
                  <a:gd name="T60" fmla="*/ 22 w 23"/>
                  <a:gd name="T61" fmla="*/ 33 h 35"/>
                  <a:gd name="T62" fmla="*/ 23 w 23"/>
                  <a:gd name="T63" fmla="*/ 24 h 35"/>
                  <a:gd name="T64" fmla="*/ 23 w 23"/>
                  <a:gd name="T65" fmla="*/ 22 h 35"/>
                  <a:gd name="T66" fmla="*/ 18 w 23"/>
                  <a:gd name="T67"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 h="35">
                    <a:moveTo>
                      <a:pt x="18" y="17"/>
                    </a:moveTo>
                    <a:cubicBezTo>
                      <a:pt x="19" y="10"/>
                      <a:pt x="21" y="6"/>
                      <a:pt x="21" y="5"/>
                    </a:cubicBezTo>
                    <a:cubicBezTo>
                      <a:pt x="21" y="3"/>
                      <a:pt x="21" y="2"/>
                      <a:pt x="21" y="2"/>
                    </a:cubicBezTo>
                    <a:cubicBezTo>
                      <a:pt x="20" y="2"/>
                      <a:pt x="20" y="2"/>
                      <a:pt x="20" y="2"/>
                    </a:cubicBezTo>
                    <a:cubicBezTo>
                      <a:pt x="20" y="5"/>
                      <a:pt x="19" y="7"/>
                      <a:pt x="19" y="7"/>
                    </a:cubicBezTo>
                    <a:cubicBezTo>
                      <a:pt x="19" y="7"/>
                      <a:pt x="20" y="4"/>
                      <a:pt x="20" y="3"/>
                    </a:cubicBezTo>
                    <a:cubicBezTo>
                      <a:pt x="20" y="2"/>
                      <a:pt x="20" y="2"/>
                      <a:pt x="20" y="2"/>
                    </a:cubicBezTo>
                    <a:cubicBezTo>
                      <a:pt x="20" y="1"/>
                      <a:pt x="20" y="1"/>
                      <a:pt x="20" y="1"/>
                    </a:cubicBezTo>
                    <a:cubicBezTo>
                      <a:pt x="20" y="1"/>
                      <a:pt x="19" y="1"/>
                      <a:pt x="19" y="1"/>
                    </a:cubicBezTo>
                    <a:cubicBezTo>
                      <a:pt x="19" y="1"/>
                      <a:pt x="18" y="2"/>
                      <a:pt x="18" y="2"/>
                    </a:cubicBezTo>
                    <a:cubicBezTo>
                      <a:pt x="18" y="2"/>
                      <a:pt x="18" y="2"/>
                      <a:pt x="19" y="3"/>
                    </a:cubicBezTo>
                    <a:cubicBezTo>
                      <a:pt x="19" y="3"/>
                      <a:pt x="18" y="4"/>
                      <a:pt x="18" y="6"/>
                    </a:cubicBezTo>
                    <a:cubicBezTo>
                      <a:pt x="18" y="1"/>
                      <a:pt x="17" y="0"/>
                      <a:pt x="17" y="0"/>
                    </a:cubicBezTo>
                    <a:cubicBezTo>
                      <a:pt x="17" y="0"/>
                      <a:pt x="17" y="0"/>
                      <a:pt x="17" y="0"/>
                    </a:cubicBezTo>
                    <a:cubicBezTo>
                      <a:pt x="17" y="0"/>
                      <a:pt x="17" y="0"/>
                      <a:pt x="17" y="0"/>
                    </a:cubicBezTo>
                    <a:cubicBezTo>
                      <a:pt x="16" y="0"/>
                      <a:pt x="15" y="0"/>
                      <a:pt x="15" y="0"/>
                    </a:cubicBezTo>
                    <a:cubicBezTo>
                      <a:pt x="13" y="0"/>
                      <a:pt x="11" y="0"/>
                      <a:pt x="8" y="0"/>
                    </a:cubicBezTo>
                    <a:cubicBezTo>
                      <a:pt x="8" y="0"/>
                      <a:pt x="1" y="5"/>
                      <a:pt x="1" y="5"/>
                    </a:cubicBezTo>
                    <a:cubicBezTo>
                      <a:pt x="0" y="6"/>
                      <a:pt x="0" y="7"/>
                      <a:pt x="1" y="8"/>
                    </a:cubicBezTo>
                    <a:cubicBezTo>
                      <a:pt x="2" y="8"/>
                      <a:pt x="3" y="9"/>
                      <a:pt x="4" y="8"/>
                    </a:cubicBezTo>
                    <a:cubicBezTo>
                      <a:pt x="4" y="8"/>
                      <a:pt x="4" y="8"/>
                      <a:pt x="4" y="8"/>
                    </a:cubicBezTo>
                    <a:cubicBezTo>
                      <a:pt x="4" y="8"/>
                      <a:pt x="9" y="4"/>
                      <a:pt x="9" y="4"/>
                    </a:cubicBezTo>
                    <a:cubicBezTo>
                      <a:pt x="9" y="4"/>
                      <a:pt x="13" y="4"/>
                      <a:pt x="13" y="4"/>
                    </a:cubicBezTo>
                    <a:cubicBezTo>
                      <a:pt x="12" y="4"/>
                      <a:pt x="12" y="4"/>
                      <a:pt x="12" y="4"/>
                    </a:cubicBezTo>
                    <a:cubicBezTo>
                      <a:pt x="11" y="7"/>
                      <a:pt x="9" y="13"/>
                      <a:pt x="9" y="15"/>
                    </a:cubicBezTo>
                    <a:cubicBezTo>
                      <a:pt x="9" y="15"/>
                      <a:pt x="10" y="15"/>
                      <a:pt x="10" y="16"/>
                    </a:cubicBezTo>
                    <a:cubicBezTo>
                      <a:pt x="10" y="16"/>
                      <a:pt x="11" y="18"/>
                      <a:pt x="14" y="20"/>
                    </a:cubicBezTo>
                    <a:cubicBezTo>
                      <a:pt x="14" y="20"/>
                      <a:pt x="18" y="24"/>
                      <a:pt x="18" y="24"/>
                    </a:cubicBezTo>
                    <a:cubicBezTo>
                      <a:pt x="18" y="24"/>
                      <a:pt x="17" y="32"/>
                      <a:pt x="17" y="32"/>
                    </a:cubicBezTo>
                    <a:cubicBezTo>
                      <a:pt x="17" y="34"/>
                      <a:pt x="18" y="35"/>
                      <a:pt x="19" y="35"/>
                    </a:cubicBezTo>
                    <a:cubicBezTo>
                      <a:pt x="20" y="35"/>
                      <a:pt x="21" y="35"/>
                      <a:pt x="22" y="33"/>
                    </a:cubicBezTo>
                    <a:cubicBezTo>
                      <a:pt x="22" y="33"/>
                      <a:pt x="23" y="24"/>
                      <a:pt x="23" y="24"/>
                    </a:cubicBezTo>
                    <a:cubicBezTo>
                      <a:pt x="23" y="23"/>
                      <a:pt x="23" y="22"/>
                      <a:pt x="23" y="22"/>
                    </a:cubicBezTo>
                    <a:cubicBezTo>
                      <a:pt x="22" y="21"/>
                      <a:pt x="18" y="17"/>
                      <a:pt x="18"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20" name="Group 62"/>
            <p:cNvGrpSpPr>
              <a:grpSpLocks noChangeAspect="1"/>
            </p:cNvGrpSpPr>
            <p:nvPr/>
          </p:nvGrpSpPr>
          <p:grpSpPr bwMode="auto">
            <a:xfrm>
              <a:off x="7821335" y="1946316"/>
              <a:ext cx="549846" cy="439024"/>
              <a:chOff x="3775" y="2110"/>
              <a:chExt cx="129" cy="103"/>
            </a:xfrm>
            <a:solidFill>
              <a:schemeClr val="bg1"/>
            </a:solidFill>
            <a:effectLst>
              <a:outerShdw blurRad="50800" dist="25400" dir="2700000" algn="tl" rotWithShape="0">
                <a:prstClr val="black">
                  <a:alpha val="40000"/>
                </a:prstClr>
              </a:outerShdw>
            </a:effectLst>
          </p:grpSpPr>
          <p:sp>
            <p:nvSpPr>
              <p:cNvPr id="21" name="Freeform 63"/>
              <p:cNvSpPr>
                <a:spLocks/>
              </p:cNvSpPr>
              <p:nvPr/>
            </p:nvSpPr>
            <p:spPr bwMode="auto">
              <a:xfrm>
                <a:off x="3775" y="2177"/>
                <a:ext cx="40" cy="36"/>
              </a:xfrm>
              <a:custGeom>
                <a:avLst/>
                <a:gdLst>
                  <a:gd name="T0" fmla="*/ 5 w 16"/>
                  <a:gd name="T1" fmla="*/ 0 h 14"/>
                  <a:gd name="T2" fmla="*/ 0 w 16"/>
                  <a:gd name="T3" fmla="*/ 4 h 14"/>
                  <a:gd name="T4" fmla="*/ 10 w 16"/>
                  <a:gd name="T5" fmla="*/ 14 h 14"/>
                  <a:gd name="T6" fmla="*/ 16 w 16"/>
                  <a:gd name="T7" fmla="*/ 9 h 14"/>
                  <a:gd name="T8" fmla="*/ 5 w 16"/>
                  <a:gd name="T9" fmla="*/ 0 h 14"/>
                </a:gdLst>
                <a:ahLst/>
                <a:cxnLst>
                  <a:cxn ang="0">
                    <a:pos x="T0" y="T1"/>
                  </a:cxn>
                  <a:cxn ang="0">
                    <a:pos x="T2" y="T3"/>
                  </a:cxn>
                  <a:cxn ang="0">
                    <a:pos x="T4" y="T5"/>
                  </a:cxn>
                  <a:cxn ang="0">
                    <a:pos x="T6" y="T7"/>
                  </a:cxn>
                  <a:cxn ang="0">
                    <a:pos x="T8" y="T9"/>
                  </a:cxn>
                </a:cxnLst>
                <a:rect l="0" t="0" r="r" b="b"/>
                <a:pathLst>
                  <a:path w="16" h="14">
                    <a:moveTo>
                      <a:pt x="5" y="0"/>
                    </a:moveTo>
                    <a:cubicBezTo>
                      <a:pt x="1" y="3"/>
                      <a:pt x="0" y="4"/>
                      <a:pt x="0" y="4"/>
                    </a:cubicBezTo>
                    <a:cubicBezTo>
                      <a:pt x="10" y="14"/>
                      <a:pt x="10" y="14"/>
                      <a:pt x="10" y="14"/>
                    </a:cubicBezTo>
                    <a:cubicBezTo>
                      <a:pt x="10" y="14"/>
                      <a:pt x="13" y="11"/>
                      <a:pt x="16" y="9"/>
                    </a:cubicBez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2" name="Freeform 64"/>
              <p:cNvSpPr>
                <a:spLocks/>
              </p:cNvSpPr>
              <p:nvPr/>
            </p:nvSpPr>
            <p:spPr bwMode="auto">
              <a:xfrm>
                <a:off x="3795" y="2156"/>
                <a:ext cx="109" cy="41"/>
              </a:xfrm>
              <a:custGeom>
                <a:avLst/>
                <a:gdLst>
                  <a:gd name="T0" fmla="*/ 37 w 44"/>
                  <a:gd name="T1" fmla="*/ 4 h 16"/>
                  <a:gd name="T2" fmla="*/ 29 w 44"/>
                  <a:gd name="T3" fmla="*/ 9 h 16"/>
                  <a:gd name="T4" fmla="*/ 18 w 44"/>
                  <a:gd name="T5" fmla="*/ 8 h 16"/>
                  <a:gd name="T6" fmla="*/ 25 w 44"/>
                  <a:gd name="T7" fmla="*/ 7 h 16"/>
                  <a:gd name="T8" fmla="*/ 31 w 44"/>
                  <a:gd name="T9" fmla="*/ 2 h 16"/>
                  <a:gd name="T10" fmla="*/ 20 w 44"/>
                  <a:gd name="T11" fmla="*/ 2 h 16"/>
                  <a:gd name="T12" fmla="*/ 9 w 44"/>
                  <a:gd name="T13" fmla="*/ 2 h 16"/>
                  <a:gd name="T14" fmla="*/ 0 w 44"/>
                  <a:gd name="T15" fmla="*/ 7 h 16"/>
                  <a:gd name="T16" fmla="*/ 9 w 44"/>
                  <a:gd name="T17" fmla="*/ 16 h 16"/>
                  <a:gd name="T18" fmla="*/ 13 w 44"/>
                  <a:gd name="T19" fmla="*/ 14 h 16"/>
                  <a:gd name="T20" fmla="*/ 29 w 44"/>
                  <a:gd name="T21" fmla="*/ 14 h 16"/>
                  <a:gd name="T22" fmla="*/ 44 w 44"/>
                  <a:gd name="T23" fmla="*/ 2 h 16"/>
                  <a:gd name="T24" fmla="*/ 37 w 44"/>
                  <a:gd name="T25"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6">
                    <a:moveTo>
                      <a:pt x="37" y="4"/>
                    </a:moveTo>
                    <a:cubicBezTo>
                      <a:pt x="34" y="7"/>
                      <a:pt x="32" y="8"/>
                      <a:pt x="29" y="9"/>
                    </a:cubicBezTo>
                    <a:cubicBezTo>
                      <a:pt x="24" y="10"/>
                      <a:pt x="19" y="9"/>
                      <a:pt x="18" y="8"/>
                    </a:cubicBezTo>
                    <a:cubicBezTo>
                      <a:pt x="15" y="6"/>
                      <a:pt x="18" y="7"/>
                      <a:pt x="25" y="7"/>
                    </a:cubicBezTo>
                    <a:cubicBezTo>
                      <a:pt x="32" y="6"/>
                      <a:pt x="31" y="2"/>
                      <a:pt x="31" y="2"/>
                    </a:cubicBezTo>
                    <a:cubicBezTo>
                      <a:pt x="29" y="2"/>
                      <a:pt x="27" y="2"/>
                      <a:pt x="20" y="2"/>
                    </a:cubicBezTo>
                    <a:cubicBezTo>
                      <a:pt x="17" y="2"/>
                      <a:pt x="12" y="1"/>
                      <a:pt x="9" y="2"/>
                    </a:cubicBezTo>
                    <a:cubicBezTo>
                      <a:pt x="6" y="2"/>
                      <a:pt x="4" y="5"/>
                      <a:pt x="0" y="7"/>
                    </a:cubicBezTo>
                    <a:cubicBezTo>
                      <a:pt x="9" y="16"/>
                      <a:pt x="9" y="16"/>
                      <a:pt x="9" y="16"/>
                    </a:cubicBezTo>
                    <a:cubicBezTo>
                      <a:pt x="11" y="15"/>
                      <a:pt x="12" y="14"/>
                      <a:pt x="13" y="14"/>
                    </a:cubicBezTo>
                    <a:cubicBezTo>
                      <a:pt x="16" y="14"/>
                      <a:pt x="23" y="15"/>
                      <a:pt x="29" y="14"/>
                    </a:cubicBezTo>
                    <a:cubicBezTo>
                      <a:pt x="40" y="9"/>
                      <a:pt x="44" y="2"/>
                      <a:pt x="44" y="2"/>
                    </a:cubicBezTo>
                    <a:cubicBezTo>
                      <a:pt x="44" y="2"/>
                      <a:pt x="41" y="0"/>
                      <a:pt x="3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3" name="Freeform 65"/>
              <p:cNvSpPr>
                <a:spLocks noEditPoints="1"/>
              </p:cNvSpPr>
              <p:nvPr/>
            </p:nvSpPr>
            <p:spPr bwMode="auto">
              <a:xfrm>
                <a:off x="3810" y="2110"/>
                <a:ext cx="94" cy="41"/>
              </a:xfrm>
              <a:custGeom>
                <a:avLst/>
                <a:gdLst>
                  <a:gd name="T0" fmla="*/ 38 w 38"/>
                  <a:gd name="T1" fmla="*/ 0 h 16"/>
                  <a:gd name="T2" fmla="*/ 34 w 38"/>
                  <a:gd name="T3" fmla="*/ 0 h 16"/>
                  <a:gd name="T4" fmla="*/ 34 w 38"/>
                  <a:gd name="T5" fmla="*/ 6 h 16"/>
                  <a:gd name="T6" fmla="*/ 32 w 38"/>
                  <a:gd name="T7" fmla="*/ 6 h 16"/>
                  <a:gd name="T8" fmla="*/ 32 w 38"/>
                  <a:gd name="T9" fmla="*/ 0 h 16"/>
                  <a:gd name="T10" fmla="*/ 28 w 38"/>
                  <a:gd name="T11" fmla="*/ 0 h 16"/>
                  <a:gd name="T12" fmla="*/ 28 w 38"/>
                  <a:gd name="T13" fmla="*/ 6 h 16"/>
                  <a:gd name="T14" fmla="*/ 12 w 38"/>
                  <a:gd name="T15" fmla="*/ 6 h 16"/>
                  <a:gd name="T16" fmla="*/ 12 w 38"/>
                  <a:gd name="T17" fmla="*/ 3 h 16"/>
                  <a:gd name="T18" fmla="*/ 12 w 38"/>
                  <a:gd name="T19" fmla="*/ 1 h 16"/>
                  <a:gd name="T20" fmla="*/ 11 w 38"/>
                  <a:gd name="T21" fmla="*/ 0 h 16"/>
                  <a:gd name="T22" fmla="*/ 9 w 38"/>
                  <a:gd name="T23" fmla="*/ 0 h 16"/>
                  <a:gd name="T24" fmla="*/ 3 w 38"/>
                  <a:gd name="T25" fmla="*/ 0 h 16"/>
                  <a:gd name="T26" fmla="*/ 1 w 38"/>
                  <a:gd name="T27" fmla="*/ 0 h 16"/>
                  <a:gd name="T28" fmla="*/ 0 w 38"/>
                  <a:gd name="T29" fmla="*/ 2 h 16"/>
                  <a:gd name="T30" fmla="*/ 0 w 38"/>
                  <a:gd name="T31" fmla="*/ 3 h 16"/>
                  <a:gd name="T32" fmla="*/ 0 w 38"/>
                  <a:gd name="T33" fmla="*/ 13 h 16"/>
                  <a:gd name="T34" fmla="*/ 0 w 38"/>
                  <a:gd name="T35" fmla="*/ 15 h 16"/>
                  <a:gd name="T36" fmla="*/ 2 w 38"/>
                  <a:gd name="T37" fmla="*/ 16 h 16"/>
                  <a:gd name="T38" fmla="*/ 3 w 38"/>
                  <a:gd name="T39" fmla="*/ 16 h 16"/>
                  <a:gd name="T40" fmla="*/ 9 w 38"/>
                  <a:gd name="T41" fmla="*/ 16 h 16"/>
                  <a:gd name="T42" fmla="*/ 11 w 38"/>
                  <a:gd name="T43" fmla="*/ 16 h 16"/>
                  <a:gd name="T44" fmla="*/ 12 w 38"/>
                  <a:gd name="T45" fmla="*/ 14 h 16"/>
                  <a:gd name="T46" fmla="*/ 12 w 38"/>
                  <a:gd name="T47" fmla="*/ 13 h 16"/>
                  <a:gd name="T48" fmla="*/ 12 w 38"/>
                  <a:gd name="T49" fmla="*/ 10 h 16"/>
                  <a:gd name="T50" fmla="*/ 38 w 38"/>
                  <a:gd name="T51" fmla="*/ 10 h 16"/>
                  <a:gd name="T52" fmla="*/ 38 w 38"/>
                  <a:gd name="T53" fmla="*/ 0 h 16"/>
                  <a:gd name="T54" fmla="*/ 3 w 38"/>
                  <a:gd name="T55" fmla="*/ 3 h 16"/>
                  <a:gd name="T56" fmla="*/ 9 w 38"/>
                  <a:gd name="T57" fmla="*/ 3 h 16"/>
                  <a:gd name="T58" fmla="*/ 9 w 38"/>
                  <a:gd name="T59" fmla="*/ 13 h 16"/>
                  <a:gd name="T60" fmla="*/ 3 w 38"/>
                  <a:gd name="T61" fmla="*/ 13 h 16"/>
                  <a:gd name="T62" fmla="*/ 3 w 38"/>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16">
                    <a:moveTo>
                      <a:pt x="38" y="0"/>
                    </a:moveTo>
                    <a:cubicBezTo>
                      <a:pt x="34" y="0"/>
                      <a:pt x="34" y="0"/>
                      <a:pt x="34" y="0"/>
                    </a:cubicBezTo>
                    <a:cubicBezTo>
                      <a:pt x="34" y="6"/>
                      <a:pt x="34" y="6"/>
                      <a:pt x="34" y="6"/>
                    </a:cubicBezTo>
                    <a:cubicBezTo>
                      <a:pt x="32" y="6"/>
                      <a:pt x="32" y="6"/>
                      <a:pt x="32" y="6"/>
                    </a:cubicBezTo>
                    <a:cubicBezTo>
                      <a:pt x="32" y="0"/>
                      <a:pt x="32" y="0"/>
                      <a:pt x="32" y="0"/>
                    </a:cubicBezTo>
                    <a:cubicBezTo>
                      <a:pt x="28" y="0"/>
                      <a:pt x="28" y="0"/>
                      <a:pt x="28" y="0"/>
                    </a:cubicBezTo>
                    <a:cubicBezTo>
                      <a:pt x="28" y="6"/>
                      <a:pt x="28" y="6"/>
                      <a:pt x="28" y="6"/>
                    </a:cubicBezTo>
                    <a:cubicBezTo>
                      <a:pt x="12" y="6"/>
                      <a:pt x="12" y="6"/>
                      <a:pt x="12" y="6"/>
                    </a:cubicBezTo>
                    <a:cubicBezTo>
                      <a:pt x="12" y="3"/>
                      <a:pt x="12" y="3"/>
                      <a:pt x="12" y="3"/>
                    </a:cubicBezTo>
                    <a:cubicBezTo>
                      <a:pt x="12" y="2"/>
                      <a:pt x="12" y="2"/>
                      <a:pt x="12" y="1"/>
                    </a:cubicBezTo>
                    <a:cubicBezTo>
                      <a:pt x="12" y="1"/>
                      <a:pt x="11" y="0"/>
                      <a:pt x="11" y="0"/>
                    </a:cubicBezTo>
                    <a:cubicBezTo>
                      <a:pt x="10" y="0"/>
                      <a:pt x="10" y="0"/>
                      <a:pt x="9" y="0"/>
                    </a:cubicBezTo>
                    <a:cubicBezTo>
                      <a:pt x="3" y="0"/>
                      <a:pt x="3" y="0"/>
                      <a:pt x="3" y="0"/>
                    </a:cubicBezTo>
                    <a:cubicBezTo>
                      <a:pt x="2" y="0"/>
                      <a:pt x="2" y="0"/>
                      <a:pt x="1" y="0"/>
                    </a:cubicBezTo>
                    <a:cubicBezTo>
                      <a:pt x="1" y="1"/>
                      <a:pt x="0" y="1"/>
                      <a:pt x="0" y="2"/>
                    </a:cubicBezTo>
                    <a:cubicBezTo>
                      <a:pt x="0" y="2"/>
                      <a:pt x="0" y="2"/>
                      <a:pt x="0" y="3"/>
                    </a:cubicBezTo>
                    <a:cubicBezTo>
                      <a:pt x="0" y="13"/>
                      <a:pt x="0" y="13"/>
                      <a:pt x="0" y="13"/>
                    </a:cubicBezTo>
                    <a:cubicBezTo>
                      <a:pt x="0" y="14"/>
                      <a:pt x="0" y="14"/>
                      <a:pt x="0" y="15"/>
                    </a:cubicBezTo>
                    <a:cubicBezTo>
                      <a:pt x="1" y="15"/>
                      <a:pt x="1" y="16"/>
                      <a:pt x="2" y="16"/>
                    </a:cubicBezTo>
                    <a:cubicBezTo>
                      <a:pt x="2" y="16"/>
                      <a:pt x="2" y="16"/>
                      <a:pt x="3" y="16"/>
                    </a:cubicBezTo>
                    <a:cubicBezTo>
                      <a:pt x="9" y="16"/>
                      <a:pt x="9" y="16"/>
                      <a:pt x="9" y="16"/>
                    </a:cubicBezTo>
                    <a:cubicBezTo>
                      <a:pt x="10" y="16"/>
                      <a:pt x="11" y="16"/>
                      <a:pt x="11" y="16"/>
                    </a:cubicBezTo>
                    <a:cubicBezTo>
                      <a:pt x="12" y="15"/>
                      <a:pt x="12" y="15"/>
                      <a:pt x="12" y="14"/>
                    </a:cubicBezTo>
                    <a:cubicBezTo>
                      <a:pt x="12" y="14"/>
                      <a:pt x="12" y="13"/>
                      <a:pt x="12" y="13"/>
                    </a:cubicBezTo>
                    <a:cubicBezTo>
                      <a:pt x="12" y="10"/>
                      <a:pt x="12" y="10"/>
                      <a:pt x="12" y="10"/>
                    </a:cubicBezTo>
                    <a:cubicBezTo>
                      <a:pt x="38" y="10"/>
                      <a:pt x="38" y="10"/>
                      <a:pt x="38" y="10"/>
                    </a:cubicBezTo>
                    <a:lnTo>
                      <a:pt x="38" y="0"/>
                    </a:lnTo>
                    <a:close/>
                    <a:moveTo>
                      <a:pt x="3" y="3"/>
                    </a:moveTo>
                    <a:cubicBezTo>
                      <a:pt x="9" y="3"/>
                      <a:pt x="9" y="3"/>
                      <a:pt x="9" y="3"/>
                    </a:cubicBezTo>
                    <a:cubicBezTo>
                      <a:pt x="9" y="13"/>
                      <a:pt x="9" y="13"/>
                      <a:pt x="9" y="13"/>
                    </a:cubicBezTo>
                    <a:cubicBezTo>
                      <a:pt x="3" y="13"/>
                      <a:pt x="3" y="13"/>
                      <a:pt x="3" y="13"/>
                    </a:cubicBezTo>
                    <a:lnTo>
                      <a:pt x="3"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32" name="组合 31"/>
          <p:cNvGrpSpPr/>
          <p:nvPr/>
        </p:nvGrpSpPr>
        <p:grpSpPr>
          <a:xfrm>
            <a:off x="4156851" y="2151747"/>
            <a:ext cx="3832270" cy="1056475"/>
            <a:chOff x="5541746" y="2869660"/>
            <a:chExt cx="5109028" cy="1408959"/>
          </a:xfrm>
        </p:grpSpPr>
        <p:sp>
          <p:nvSpPr>
            <p:cNvPr id="33" name="圆角矩形 25"/>
            <p:cNvSpPr/>
            <p:nvPr/>
          </p:nvSpPr>
          <p:spPr>
            <a:xfrm flipH="1">
              <a:off x="8399066" y="3086459"/>
              <a:ext cx="2017131" cy="975360"/>
            </a:xfrm>
            <a:custGeom>
              <a:avLst/>
              <a:gdLst>
                <a:gd name="connsiteX0" fmla="*/ 0 w 1706671"/>
                <a:gd name="connsiteY0" fmla="*/ 129861 h 1036320"/>
                <a:gd name="connsiteX1" fmla="*/ 129861 w 1706671"/>
                <a:gd name="connsiteY1" fmla="*/ 0 h 1036320"/>
                <a:gd name="connsiteX2" fmla="*/ 1576810 w 1706671"/>
                <a:gd name="connsiteY2" fmla="*/ 0 h 1036320"/>
                <a:gd name="connsiteX3" fmla="*/ 1706671 w 1706671"/>
                <a:gd name="connsiteY3" fmla="*/ 129861 h 1036320"/>
                <a:gd name="connsiteX4" fmla="*/ 1706671 w 1706671"/>
                <a:gd name="connsiteY4" fmla="*/ 906459 h 1036320"/>
                <a:gd name="connsiteX5" fmla="*/ 1576810 w 1706671"/>
                <a:gd name="connsiteY5" fmla="*/ 1036320 h 1036320"/>
                <a:gd name="connsiteX6" fmla="*/ 129861 w 1706671"/>
                <a:gd name="connsiteY6" fmla="*/ 1036320 h 1036320"/>
                <a:gd name="connsiteX7" fmla="*/ 0 w 1706671"/>
                <a:gd name="connsiteY7" fmla="*/ 906459 h 1036320"/>
                <a:gd name="connsiteX8" fmla="*/ 0 w 1706671"/>
                <a:gd name="connsiteY8" fmla="*/ 129861 h 1036320"/>
                <a:gd name="connsiteX0" fmla="*/ 0 w 2114558"/>
                <a:gd name="connsiteY0" fmla="*/ 129861 h 1036320"/>
                <a:gd name="connsiteX1" fmla="*/ 129861 w 2114558"/>
                <a:gd name="connsiteY1" fmla="*/ 0 h 1036320"/>
                <a:gd name="connsiteX2" fmla="*/ 1576810 w 2114558"/>
                <a:gd name="connsiteY2" fmla="*/ 0 h 1036320"/>
                <a:gd name="connsiteX3" fmla="*/ 1706671 w 2114558"/>
                <a:gd name="connsiteY3" fmla="*/ 129861 h 1036320"/>
                <a:gd name="connsiteX4" fmla="*/ 2114550 w 2114558"/>
                <a:gd name="connsiteY4" fmla="*/ 509588 h 1036320"/>
                <a:gd name="connsiteX5" fmla="*/ 1706671 w 2114558"/>
                <a:gd name="connsiteY5" fmla="*/ 906459 h 1036320"/>
                <a:gd name="connsiteX6" fmla="*/ 1576810 w 2114558"/>
                <a:gd name="connsiteY6" fmla="*/ 1036320 h 1036320"/>
                <a:gd name="connsiteX7" fmla="*/ 129861 w 2114558"/>
                <a:gd name="connsiteY7" fmla="*/ 1036320 h 1036320"/>
                <a:gd name="connsiteX8" fmla="*/ 0 w 2114558"/>
                <a:gd name="connsiteY8" fmla="*/ 906459 h 1036320"/>
                <a:gd name="connsiteX9" fmla="*/ 0 w 2114558"/>
                <a:gd name="connsiteY9" fmla="*/ 129861 h 1036320"/>
                <a:gd name="connsiteX0" fmla="*/ 0 w 2114560"/>
                <a:gd name="connsiteY0" fmla="*/ 129861 h 1036320"/>
                <a:gd name="connsiteX1" fmla="*/ 129861 w 2114560"/>
                <a:gd name="connsiteY1" fmla="*/ 0 h 1036320"/>
                <a:gd name="connsiteX2" fmla="*/ 1576810 w 2114560"/>
                <a:gd name="connsiteY2" fmla="*/ 0 h 1036320"/>
                <a:gd name="connsiteX3" fmla="*/ 1778109 w 2114560"/>
                <a:gd name="connsiteY3" fmla="*/ 148911 h 1036320"/>
                <a:gd name="connsiteX4" fmla="*/ 2114550 w 2114560"/>
                <a:gd name="connsiteY4" fmla="*/ 509588 h 1036320"/>
                <a:gd name="connsiteX5" fmla="*/ 1706671 w 2114560"/>
                <a:gd name="connsiteY5" fmla="*/ 906459 h 1036320"/>
                <a:gd name="connsiteX6" fmla="*/ 1576810 w 2114560"/>
                <a:gd name="connsiteY6" fmla="*/ 1036320 h 1036320"/>
                <a:gd name="connsiteX7" fmla="*/ 129861 w 2114560"/>
                <a:gd name="connsiteY7" fmla="*/ 1036320 h 1036320"/>
                <a:gd name="connsiteX8" fmla="*/ 0 w 2114560"/>
                <a:gd name="connsiteY8" fmla="*/ 906459 h 1036320"/>
                <a:gd name="connsiteX9" fmla="*/ 0 w 2114560"/>
                <a:gd name="connsiteY9" fmla="*/ 129861 h 1036320"/>
                <a:gd name="connsiteX0" fmla="*/ 0 w 2114567"/>
                <a:gd name="connsiteY0" fmla="*/ 129861 h 1036320"/>
                <a:gd name="connsiteX1" fmla="*/ 129861 w 2114567"/>
                <a:gd name="connsiteY1" fmla="*/ 0 h 1036320"/>
                <a:gd name="connsiteX2" fmla="*/ 1576810 w 2114567"/>
                <a:gd name="connsiteY2" fmla="*/ 0 h 1036320"/>
                <a:gd name="connsiteX3" fmla="*/ 1778109 w 2114567"/>
                <a:gd name="connsiteY3" fmla="*/ 148911 h 1036320"/>
                <a:gd name="connsiteX4" fmla="*/ 2114550 w 2114567"/>
                <a:gd name="connsiteY4" fmla="*/ 509588 h 1036320"/>
                <a:gd name="connsiteX5" fmla="*/ 1706671 w 2114567"/>
                <a:gd name="connsiteY5" fmla="*/ 906459 h 1036320"/>
                <a:gd name="connsiteX6" fmla="*/ 1576810 w 2114567"/>
                <a:gd name="connsiteY6" fmla="*/ 1036320 h 1036320"/>
                <a:gd name="connsiteX7" fmla="*/ 129861 w 2114567"/>
                <a:gd name="connsiteY7" fmla="*/ 1036320 h 1036320"/>
                <a:gd name="connsiteX8" fmla="*/ 0 w 2114567"/>
                <a:gd name="connsiteY8" fmla="*/ 906459 h 1036320"/>
                <a:gd name="connsiteX9" fmla="*/ 0 w 2114567"/>
                <a:gd name="connsiteY9" fmla="*/ 129861 h 1036320"/>
                <a:gd name="connsiteX0" fmla="*/ 0 w 2114568"/>
                <a:gd name="connsiteY0" fmla="*/ 129861 h 1036320"/>
                <a:gd name="connsiteX1" fmla="*/ 129861 w 2114568"/>
                <a:gd name="connsiteY1" fmla="*/ 0 h 1036320"/>
                <a:gd name="connsiteX2" fmla="*/ 1576810 w 2114568"/>
                <a:gd name="connsiteY2" fmla="*/ 0 h 1036320"/>
                <a:gd name="connsiteX3" fmla="*/ 1782872 w 2114568"/>
                <a:gd name="connsiteY3" fmla="*/ 129861 h 1036320"/>
                <a:gd name="connsiteX4" fmla="*/ 2114550 w 2114568"/>
                <a:gd name="connsiteY4" fmla="*/ 509588 h 1036320"/>
                <a:gd name="connsiteX5" fmla="*/ 1706671 w 2114568"/>
                <a:gd name="connsiteY5" fmla="*/ 906459 h 1036320"/>
                <a:gd name="connsiteX6" fmla="*/ 1576810 w 2114568"/>
                <a:gd name="connsiteY6" fmla="*/ 1036320 h 1036320"/>
                <a:gd name="connsiteX7" fmla="*/ 129861 w 2114568"/>
                <a:gd name="connsiteY7" fmla="*/ 1036320 h 1036320"/>
                <a:gd name="connsiteX8" fmla="*/ 0 w 2114568"/>
                <a:gd name="connsiteY8" fmla="*/ 906459 h 1036320"/>
                <a:gd name="connsiteX9" fmla="*/ 0 w 2114568"/>
                <a:gd name="connsiteY9" fmla="*/ 129861 h 1036320"/>
                <a:gd name="connsiteX0" fmla="*/ 0 w 2114568"/>
                <a:gd name="connsiteY0" fmla="*/ 129861 h 1036320"/>
                <a:gd name="connsiteX1" fmla="*/ 129861 w 2114568"/>
                <a:gd name="connsiteY1" fmla="*/ 0 h 1036320"/>
                <a:gd name="connsiteX2" fmla="*/ 1576810 w 2114568"/>
                <a:gd name="connsiteY2" fmla="*/ 0 h 1036320"/>
                <a:gd name="connsiteX3" fmla="*/ 1782872 w 2114568"/>
                <a:gd name="connsiteY3" fmla="*/ 129861 h 1036320"/>
                <a:gd name="connsiteX4" fmla="*/ 2114550 w 2114568"/>
                <a:gd name="connsiteY4" fmla="*/ 509588 h 1036320"/>
                <a:gd name="connsiteX5" fmla="*/ 1706671 w 2114568"/>
                <a:gd name="connsiteY5" fmla="*/ 906459 h 1036320"/>
                <a:gd name="connsiteX6" fmla="*/ 1576810 w 2114568"/>
                <a:gd name="connsiteY6" fmla="*/ 1036320 h 1036320"/>
                <a:gd name="connsiteX7" fmla="*/ 129861 w 2114568"/>
                <a:gd name="connsiteY7" fmla="*/ 1036320 h 1036320"/>
                <a:gd name="connsiteX8" fmla="*/ 0 w 2114568"/>
                <a:gd name="connsiteY8" fmla="*/ 906459 h 1036320"/>
                <a:gd name="connsiteX9" fmla="*/ 0 w 2114568"/>
                <a:gd name="connsiteY9" fmla="*/ 129861 h 1036320"/>
                <a:gd name="connsiteX0" fmla="*/ 0 w 2114571"/>
                <a:gd name="connsiteY0" fmla="*/ 129861 h 1036320"/>
                <a:gd name="connsiteX1" fmla="*/ 129861 w 2114571"/>
                <a:gd name="connsiteY1" fmla="*/ 0 h 1036320"/>
                <a:gd name="connsiteX2" fmla="*/ 1576810 w 2114571"/>
                <a:gd name="connsiteY2" fmla="*/ 0 h 1036320"/>
                <a:gd name="connsiteX3" fmla="*/ 1811447 w 2114571"/>
                <a:gd name="connsiteY3" fmla="*/ 120336 h 1036320"/>
                <a:gd name="connsiteX4" fmla="*/ 2114550 w 2114571"/>
                <a:gd name="connsiteY4" fmla="*/ 509588 h 1036320"/>
                <a:gd name="connsiteX5" fmla="*/ 1706671 w 2114571"/>
                <a:gd name="connsiteY5" fmla="*/ 906459 h 1036320"/>
                <a:gd name="connsiteX6" fmla="*/ 1576810 w 2114571"/>
                <a:gd name="connsiteY6" fmla="*/ 1036320 h 1036320"/>
                <a:gd name="connsiteX7" fmla="*/ 129861 w 2114571"/>
                <a:gd name="connsiteY7" fmla="*/ 1036320 h 1036320"/>
                <a:gd name="connsiteX8" fmla="*/ 0 w 2114571"/>
                <a:gd name="connsiteY8" fmla="*/ 906459 h 1036320"/>
                <a:gd name="connsiteX9" fmla="*/ 0 w 2114571"/>
                <a:gd name="connsiteY9" fmla="*/ 129861 h 1036320"/>
                <a:gd name="connsiteX0" fmla="*/ 0 w 2114571"/>
                <a:gd name="connsiteY0" fmla="*/ 129861 h 1036320"/>
                <a:gd name="connsiteX1" fmla="*/ 129861 w 2114571"/>
                <a:gd name="connsiteY1" fmla="*/ 0 h 1036320"/>
                <a:gd name="connsiteX2" fmla="*/ 1576810 w 2114571"/>
                <a:gd name="connsiteY2" fmla="*/ 0 h 1036320"/>
                <a:gd name="connsiteX3" fmla="*/ 1811447 w 2114571"/>
                <a:gd name="connsiteY3" fmla="*/ 120336 h 1036320"/>
                <a:gd name="connsiteX4" fmla="*/ 2114550 w 2114571"/>
                <a:gd name="connsiteY4" fmla="*/ 509588 h 1036320"/>
                <a:gd name="connsiteX5" fmla="*/ 1706671 w 2114571"/>
                <a:gd name="connsiteY5" fmla="*/ 906459 h 1036320"/>
                <a:gd name="connsiteX6" fmla="*/ 1576810 w 2114571"/>
                <a:gd name="connsiteY6" fmla="*/ 1036320 h 1036320"/>
                <a:gd name="connsiteX7" fmla="*/ 129861 w 2114571"/>
                <a:gd name="connsiteY7" fmla="*/ 1036320 h 1036320"/>
                <a:gd name="connsiteX8" fmla="*/ 0 w 2114571"/>
                <a:gd name="connsiteY8" fmla="*/ 906459 h 1036320"/>
                <a:gd name="connsiteX9" fmla="*/ 0 w 2114571"/>
                <a:gd name="connsiteY9" fmla="*/ 129861 h 1036320"/>
                <a:gd name="connsiteX0" fmla="*/ 0 w 2114581"/>
                <a:gd name="connsiteY0" fmla="*/ 129861 h 1036320"/>
                <a:gd name="connsiteX1" fmla="*/ 129861 w 2114581"/>
                <a:gd name="connsiteY1" fmla="*/ 0 h 1036320"/>
                <a:gd name="connsiteX2" fmla="*/ 1576810 w 2114581"/>
                <a:gd name="connsiteY2" fmla="*/ 0 h 1036320"/>
                <a:gd name="connsiteX3" fmla="*/ 1811447 w 2114581"/>
                <a:gd name="connsiteY3" fmla="*/ 120336 h 1036320"/>
                <a:gd name="connsiteX4" fmla="*/ 2114550 w 2114581"/>
                <a:gd name="connsiteY4" fmla="*/ 509588 h 1036320"/>
                <a:gd name="connsiteX5" fmla="*/ 1706671 w 2114581"/>
                <a:gd name="connsiteY5" fmla="*/ 906459 h 1036320"/>
                <a:gd name="connsiteX6" fmla="*/ 1576810 w 2114581"/>
                <a:gd name="connsiteY6" fmla="*/ 1036320 h 1036320"/>
                <a:gd name="connsiteX7" fmla="*/ 129861 w 2114581"/>
                <a:gd name="connsiteY7" fmla="*/ 1036320 h 1036320"/>
                <a:gd name="connsiteX8" fmla="*/ 0 w 2114581"/>
                <a:gd name="connsiteY8" fmla="*/ 906459 h 1036320"/>
                <a:gd name="connsiteX9" fmla="*/ 0 w 2114581"/>
                <a:gd name="connsiteY9" fmla="*/ 129861 h 1036320"/>
                <a:gd name="connsiteX0" fmla="*/ 0 w 2114586"/>
                <a:gd name="connsiteY0" fmla="*/ 129861 h 1036320"/>
                <a:gd name="connsiteX1" fmla="*/ 129861 w 2114586"/>
                <a:gd name="connsiteY1" fmla="*/ 0 h 1036320"/>
                <a:gd name="connsiteX2" fmla="*/ 1576810 w 2114586"/>
                <a:gd name="connsiteY2" fmla="*/ 0 h 1036320"/>
                <a:gd name="connsiteX3" fmla="*/ 1811447 w 2114586"/>
                <a:gd name="connsiteY3" fmla="*/ 120336 h 1036320"/>
                <a:gd name="connsiteX4" fmla="*/ 2114550 w 2114586"/>
                <a:gd name="connsiteY4" fmla="*/ 509588 h 1036320"/>
                <a:gd name="connsiteX5" fmla="*/ 1706671 w 2114586"/>
                <a:gd name="connsiteY5" fmla="*/ 906459 h 1036320"/>
                <a:gd name="connsiteX6" fmla="*/ 1576810 w 2114586"/>
                <a:gd name="connsiteY6" fmla="*/ 1036320 h 1036320"/>
                <a:gd name="connsiteX7" fmla="*/ 129861 w 2114586"/>
                <a:gd name="connsiteY7" fmla="*/ 1036320 h 1036320"/>
                <a:gd name="connsiteX8" fmla="*/ 0 w 2114586"/>
                <a:gd name="connsiteY8" fmla="*/ 906459 h 1036320"/>
                <a:gd name="connsiteX9" fmla="*/ 0 w 2114586"/>
                <a:gd name="connsiteY9" fmla="*/ 129861 h 1036320"/>
                <a:gd name="connsiteX0" fmla="*/ 0 w 2114586"/>
                <a:gd name="connsiteY0" fmla="*/ 129861 h 1036320"/>
                <a:gd name="connsiteX1" fmla="*/ 129861 w 2114586"/>
                <a:gd name="connsiteY1" fmla="*/ 0 h 1036320"/>
                <a:gd name="connsiteX2" fmla="*/ 1576810 w 2114586"/>
                <a:gd name="connsiteY2" fmla="*/ 0 h 1036320"/>
                <a:gd name="connsiteX3" fmla="*/ 1811447 w 2114586"/>
                <a:gd name="connsiteY3" fmla="*/ 120336 h 1036320"/>
                <a:gd name="connsiteX4" fmla="*/ 2114550 w 2114586"/>
                <a:gd name="connsiteY4" fmla="*/ 509588 h 1036320"/>
                <a:gd name="connsiteX5" fmla="*/ 1706671 w 2114586"/>
                <a:gd name="connsiteY5" fmla="*/ 906459 h 1036320"/>
                <a:gd name="connsiteX6" fmla="*/ 1576810 w 2114586"/>
                <a:gd name="connsiteY6" fmla="*/ 1036320 h 1036320"/>
                <a:gd name="connsiteX7" fmla="*/ 129861 w 2114586"/>
                <a:gd name="connsiteY7" fmla="*/ 1036320 h 1036320"/>
                <a:gd name="connsiteX8" fmla="*/ 0 w 2114586"/>
                <a:gd name="connsiteY8" fmla="*/ 906459 h 1036320"/>
                <a:gd name="connsiteX9" fmla="*/ 0 w 2114586"/>
                <a:gd name="connsiteY9" fmla="*/ 129861 h 1036320"/>
                <a:gd name="connsiteX0" fmla="*/ 0 w 2114586"/>
                <a:gd name="connsiteY0" fmla="*/ 129861 h 1036320"/>
                <a:gd name="connsiteX1" fmla="*/ 129861 w 2114586"/>
                <a:gd name="connsiteY1" fmla="*/ 0 h 1036320"/>
                <a:gd name="connsiteX2" fmla="*/ 1576810 w 2114586"/>
                <a:gd name="connsiteY2" fmla="*/ 0 h 1036320"/>
                <a:gd name="connsiteX3" fmla="*/ 1811447 w 2114586"/>
                <a:gd name="connsiteY3" fmla="*/ 120336 h 1036320"/>
                <a:gd name="connsiteX4" fmla="*/ 2114550 w 2114586"/>
                <a:gd name="connsiteY4" fmla="*/ 509588 h 1036320"/>
                <a:gd name="connsiteX5" fmla="*/ 1706671 w 2114586"/>
                <a:gd name="connsiteY5" fmla="*/ 906459 h 1036320"/>
                <a:gd name="connsiteX6" fmla="*/ 1576810 w 2114586"/>
                <a:gd name="connsiteY6" fmla="*/ 1036320 h 1036320"/>
                <a:gd name="connsiteX7" fmla="*/ 129861 w 2114586"/>
                <a:gd name="connsiteY7" fmla="*/ 1036320 h 1036320"/>
                <a:gd name="connsiteX8" fmla="*/ 0 w 2114586"/>
                <a:gd name="connsiteY8" fmla="*/ 906459 h 1036320"/>
                <a:gd name="connsiteX9" fmla="*/ 0 w 2114586"/>
                <a:gd name="connsiteY9" fmla="*/ 129861 h 1036320"/>
                <a:gd name="connsiteX0" fmla="*/ 0 w 2114586"/>
                <a:gd name="connsiteY0" fmla="*/ 129861 h 1036320"/>
                <a:gd name="connsiteX1" fmla="*/ 129861 w 2114586"/>
                <a:gd name="connsiteY1" fmla="*/ 0 h 1036320"/>
                <a:gd name="connsiteX2" fmla="*/ 1576810 w 2114586"/>
                <a:gd name="connsiteY2" fmla="*/ 0 h 1036320"/>
                <a:gd name="connsiteX3" fmla="*/ 1811447 w 2114586"/>
                <a:gd name="connsiteY3" fmla="*/ 120336 h 1036320"/>
                <a:gd name="connsiteX4" fmla="*/ 2114550 w 2114586"/>
                <a:gd name="connsiteY4" fmla="*/ 509588 h 1036320"/>
                <a:gd name="connsiteX5" fmla="*/ 1749534 w 2114586"/>
                <a:gd name="connsiteY5" fmla="*/ 930271 h 1036320"/>
                <a:gd name="connsiteX6" fmla="*/ 1576810 w 2114586"/>
                <a:gd name="connsiteY6" fmla="*/ 1036320 h 1036320"/>
                <a:gd name="connsiteX7" fmla="*/ 129861 w 2114586"/>
                <a:gd name="connsiteY7" fmla="*/ 1036320 h 1036320"/>
                <a:gd name="connsiteX8" fmla="*/ 0 w 2114586"/>
                <a:gd name="connsiteY8" fmla="*/ 906459 h 1036320"/>
                <a:gd name="connsiteX9" fmla="*/ 0 w 2114586"/>
                <a:gd name="connsiteY9" fmla="*/ 129861 h 1036320"/>
                <a:gd name="connsiteX0" fmla="*/ 0 w 2114586"/>
                <a:gd name="connsiteY0" fmla="*/ 129861 h 1036320"/>
                <a:gd name="connsiteX1" fmla="*/ 129861 w 2114586"/>
                <a:gd name="connsiteY1" fmla="*/ 0 h 1036320"/>
                <a:gd name="connsiteX2" fmla="*/ 1576810 w 2114586"/>
                <a:gd name="connsiteY2" fmla="*/ 0 h 1036320"/>
                <a:gd name="connsiteX3" fmla="*/ 1811447 w 2114586"/>
                <a:gd name="connsiteY3" fmla="*/ 120336 h 1036320"/>
                <a:gd name="connsiteX4" fmla="*/ 2114550 w 2114586"/>
                <a:gd name="connsiteY4" fmla="*/ 509588 h 1036320"/>
                <a:gd name="connsiteX5" fmla="*/ 1749534 w 2114586"/>
                <a:gd name="connsiteY5" fmla="*/ 930271 h 1036320"/>
                <a:gd name="connsiteX6" fmla="*/ 1576810 w 2114586"/>
                <a:gd name="connsiteY6" fmla="*/ 1036320 h 1036320"/>
                <a:gd name="connsiteX7" fmla="*/ 129861 w 2114586"/>
                <a:gd name="connsiteY7" fmla="*/ 1036320 h 1036320"/>
                <a:gd name="connsiteX8" fmla="*/ 0 w 2114586"/>
                <a:gd name="connsiteY8" fmla="*/ 906459 h 1036320"/>
                <a:gd name="connsiteX9" fmla="*/ 0 w 2114586"/>
                <a:gd name="connsiteY9" fmla="*/ 129861 h 1036320"/>
                <a:gd name="connsiteX0" fmla="*/ 0 w 2114586"/>
                <a:gd name="connsiteY0" fmla="*/ 129861 h 1036320"/>
                <a:gd name="connsiteX1" fmla="*/ 129861 w 2114586"/>
                <a:gd name="connsiteY1" fmla="*/ 0 h 1036320"/>
                <a:gd name="connsiteX2" fmla="*/ 1576810 w 2114586"/>
                <a:gd name="connsiteY2" fmla="*/ 0 h 1036320"/>
                <a:gd name="connsiteX3" fmla="*/ 1811447 w 2114586"/>
                <a:gd name="connsiteY3" fmla="*/ 120336 h 1036320"/>
                <a:gd name="connsiteX4" fmla="*/ 2114550 w 2114586"/>
                <a:gd name="connsiteY4" fmla="*/ 509588 h 1036320"/>
                <a:gd name="connsiteX5" fmla="*/ 1749534 w 2114586"/>
                <a:gd name="connsiteY5" fmla="*/ 930271 h 1036320"/>
                <a:gd name="connsiteX6" fmla="*/ 1576810 w 2114586"/>
                <a:gd name="connsiteY6" fmla="*/ 1036320 h 1036320"/>
                <a:gd name="connsiteX7" fmla="*/ 129861 w 2114586"/>
                <a:gd name="connsiteY7" fmla="*/ 1036320 h 1036320"/>
                <a:gd name="connsiteX8" fmla="*/ 0 w 2114586"/>
                <a:gd name="connsiteY8" fmla="*/ 906459 h 1036320"/>
                <a:gd name="connsiteX9" fmla="*/ 0 w 2114586"/>
                <a:gd name="connsiteY9" fmla="*/ 129861 h 1036320"/>
                <a:gd name="connsiteX0" fmla="*/ 0 w 2114598"/>
                <a:gd name="connsiteY0" fmla="*/ 129861 h 1036320"/>
                <a:gd name="connsiteX1" fmla="*/ 129861 w 2114598"/>
                <a:gd name="connsiteY1" fmla="*/ 0 h 1036320"/>
                <a:gd name="connsiteX2" fmla="*/ 1576810 w 2114598"/>
                <a:gd name="connsiteY2" fmla="*/ 0 h 1036320"/>
                <a:gd name="connsiteX3" fmla="*/ 1811447 w 2114598"/>
                <a:gd name="connsiteY3" fmla="*/ 120336 h 1036320"/>
                <a:gd name="connsiteX4" fmla="*/ 2114550 w 2114598"/>
                <a:gd name="connsiteY4" fmla="*/ 509588 h 1036320"/>
                <a:gd name="connsiteX5" fmla="*/ 1782871 w 2114598"/>
                <a:gd name="connsiteY5" fmla="*/ 939796 h 1036320"/>
                <a:gd name="connsiteX6" fmla="*/ 1576810 w 2114598"/>
                <a:gd name="connsiteY6" fmla="*/ 1036320 h 1036320"/>
                <a:gd name="connsiteX7" fmla="*/ 129861 w 2114598"/>
                <a:gd name="connsiteY7" fmla="*/ 1036320 h 1036320"/>
                <a:gd name="connsiteX8" fmla="*/ 0 w 2114598"/>
                <a:gd name="connsiteY8" fmla="*/ 906459 h 1036320"/>
                <a:gd name="connsiteX9" fmla="*/ 0 w 2114598"/>
                <a:gd name="connsiteY9" fmla="*/ 129861 h 1036320"/>
                <a:gd name="connsiteX0" fmla="*/ 0 w 2114598"/>
                <a:gd name="connsiteY0" fmla="*/ 129861 h 1036320"/>
                <a:gd name="connsiteX1" fmla="*/ 129861 w 2114598"/>
                <a:gd name="connsiteY1" fmla="*/ 0 h 1036320"/>
                <a:gd name="connsiteX2" fmla="*/ 1576810 w 2114598"/>
                <a:gd name="connsiteY2" fmla="*/ 0 h 1036320"/>
                <a:gd name="connsiteX3" fmla="*/ 1811447 w 2114598"/>
                <a:gd name="connsiteY3" fmla="*/ 120336 h 1036320"/>
                <a:gd name="connsiteX4" fmla="*/ 2114550 w 2114598"/>
                <a:gd name="connsiteY4" fmla="*/ 509588 h 1036320"/>
                <a:gd name="connsiteX5" fmla="*/ 1782871 w 2114598"/>
                <a:gd name="connsiteY5" fmla="*/ 939796 h 1036320"/>
                <a:gd name="connsiteX6" fmla="*/ 1576810 w 2114598"/>
                <a:gd name="connsiteY6" fmla="*/ 1036320 h 1036320"/>
                <a:gd name="connsiteX7" fmla="*/ 129861 w 2114598"/>
                <a:gd name="connsiteY7" fmla="*/ 1036320 h 1036320"/>
                <a:gd name="connsiteX8" fmla="*/ 0 w 2114598"/>
                <a:gd name="connsiteY8" fmla="*/ 906459 h 1036320"/>
                <a:gd name="connsiteX9" fmla="*/ 0 w 2114598"/>
                <a:gd name="connsiteY9" fmla="*/ 129861 h 1036320"/>
                <a:gd name="connsiteX0" fmla="*/ 0 w 2114614"/>
                <a:gd name="connsiteY0" fmla="*/ 129861 h 1036320"/>
                <a:gd name="connsiteX1" fmla="*/ 129861 w 2114614"/>
                <a:gd name="connsiteY1" fmla="*/ 0 h 1036320"/>
                <a:gd name="connsiteX2" fmla="*/ 1576810 w 2114614"/>
                <a:gd name="connsiteY2" fmla="*/ 0 h 1036320"/>
                <a:gd name="connsiteX3" fmla="*/ 1811447 w 2114614"/>
                <a:gd name="connsiteY3" fmla="*/ 120336 h 1036320"/>
                <a:gd name="connsiteX4" fmla="*/ 2114550 w 2114614"/>
                <a:gd name="connsiteY4" fmla="*/ 509588 h 1036320"/>
                <a:gd name="connsiteX5" fmla="*/ 1782871 w 2114614"/>
                <a:gd name="connsiteY5" fmla="*/ 939796 h 1036320"/>
                <a:gd name="connsiteX6" fmla="*/ 1576810 w 2114614"/>
                <a:gd name="connsiteY6" fmla="*/ 1036320 h 1036320"/>
                <a:gd name="connsiteX7" fmla="*/ 129861 w 2114614"/>
                <a:gd name="connsiteY7" fmla="*/ 1036320 h 1036320"/>
                <a:gd name="connsiteX8" fmla="*/ 0 w 2114614"/>
                <a:gd name="connsiteY8" fmla="*/ 906459 h 1036320"/>
                <a:gd name="connsiteX9" fmla="*/ 0 w 2114614"/>
                <a:gd name="connsiteY9" fmla="*/ 129861 h 1036320"/>
                <a:gd name="connsiteX0" fmla="*/ 0 w 2114586"/>
                <a:gd name="connsiteY0" fmla="*/ 129861 h 1036320"/>
                <a:gd name="connsiteX1" fmla="*/ 129861 w 2114586"/>
                <a:gd name="connsiteY1" fmla="*/ 0 h 1036320"/>
                <a:gd name="connsiteX2" fmla="*/ 1576810 w 2114586"/>
                <a:gd name="connsiteY2" fmla="*/ 0 h 1036320"/>
                <a:gd name="connsiteX3" fmla="*/ 1811447 w 2114586"/>
                <a:gd name="connsiteY3" fmla="*/ 120336 h 1036320"/>
                <a:gd name="connsiteX4" fmla="*/ 2114550 w 2114586"/>
                <a:gd name="connsiteY4" fmla="*/ 509588 h 1036320"/>
                <a:gd name="connsiteX5" fmla="*/ 1782871 w 2114586"/>
                <a:gd name="connsiteY5" fmla="*/ 939796 h 1036320"/>
                <a:gd name="connsiteX6" fmla="*/ 1576810 w 2114586"/>
                <a:gd name="connsiteY6" fmla="*/ 1036320 h 1036320"/>
                <a:gd name="connsiteX7" fmla="*/ 129861 w 2114586"/>
                <a:gd name="connsiteY7" fmla="*/ 1036320 h 1036320"/>
                <a:gd name="connsiteX8" fmla="*/ 0 w 2114586"/>
                <a:gd name="connsiteY8" fmla="*/ 906459 h 1036320"/>
                <a:gd name="connsiteX9" fmla="*/ 0 w 2114586"/>
                <a:gd name="connsiteY9" fmla="*/ 129861 h 1036320"/>
                <a:gd name="connsiteX0" fmla="*/ 0 w 2114586"/>
                <a:gd name="connsiteY0" fmla="*/ 129861 h 1036320"/>
                <a:gd name="connsiteX1" fmla="*/ 129861 w 2114586"/>
                <a:gd name="connsiteY1" fmla="*/ 0 h 1036320"/>
                <a:gd name="connsiteX2" fmla="*/ 1576810 w 2114586"/>
                <a:gd name="connsiteY2" fmla="*/ 0 h 1036320"/>
                <a:gd name="connsiteX3" fmla="*/ 1811447 w 2114586"/>
                <a:gd name="connsiteY3" fmla="*/ 120336 h 1036320"/>
                <a:gd name="connsiteX4" fmla="*/ 2114550 w 2114586"/>
                <a:gd name="connsiteY4" fmla="*/ 509588 h 1036320"/>
                <a:gd name="connsiteX5" fmla="*/ 1806683 w 2114586"/>
                <a:gd name="connsiteY5" fmla="*/ 944558 h 1036320"/>
                <a:gd name="connsiteX6" fmla="*/ 1576810 w 2114586"/>
                <a:gd name="connsiteY6" fmla="*/ 1036320 h 1036320"/>
                <a:gd name="connsiteX7" fmla="*/ 129861 w 2114586"/>
                <a:gd name="connsiteY7" fmla="*/ 1036320 h 1036320"/>
                <a:gd name="connsiteX8" fmla="*/ 0 w 2114586"/>
                <a:gd name="connsiteY8" fmla="*/ 906459 h 1036320"/>
                <a:gd name="connsiteX9" fmla="*/ 0 w 2114586"/>
                <a:gd name="connsiteY9" fmla="*/ 129861 h 1036320"/>
                <a:gd name="connsiteX0" fmla="*/ 0 w 2114731"/>
                <a:gd name="connsiteY0" fmla="*/ 129861 h 1036320"/>
                <a:gd name="connsiteX1" fmla="*/ 129861 w 2114731"/>
                <a:gd name="connsiteY1" fmla="*/ 0 h 1036320"/>
                <a:gd name="connsiteX2" fmla="*/ 1576810 w 2114731"/>
                <a:gd name="connsiteY2" fmla="*/ 0 h 1036320"/>
                <a:gd name="connsiteX3" fmla="*/ 1811447 w 2114731"/>
                <a:gd name="connsiteY3" fmla="*/ 120336 h 1036320"/>
                <a:gd name="connsiteX4" fmla="*/ 2114550 w 2114731"/>
                <a:gd name="connsiteY4" fmla="*/ 509588 h 1036320"/>
                <a:gd name="connsiteX5" fmla="*/ 1806683 w 2114731"/>
                <a:gd name="connsiteY5" fmla="*/ 944558 h 1036320"/>
                <a:gd name="connsiteX6" fmla="*/ 1576810 w 2114731"/>
                <a:gd name="connsiteY6" fmla="*/ 1036320 h 1036320"/>
                <a:gd name="connsiteX7" fmla="*/ 129861 w 2114731"/>
                <a:gd name="connsiteY7" fmla="*/ 1036320 h 1036320"/>
                <a:gd name="connsiteX8" fmla="*/ 0 w 2114731"/>
                <a:gd name="connsiteY8" fmla="*/ 906459 h 1036320"/>
                <a:gd name="connsiteX9" fmla="*/ 0 w 2114731"/>
                <a:gd name="connsiteY9" fmla="*/ 129861 h 1036320"/>
                <a:gd name="connsiteX0" fmla="*/ 0 w 2143202"/>
                <a:gd name="connsiteY0" fmla="*/ 129861 h 1036320"/>
                <a:gd name="connsiteX1" fmla="*/ 129861 w 2143202"/>
                <a:gd name="connsiteY1" fmla="*/ 0 h 1036320"/>
                <a:gd name="connsiteX2" fmla="*/ 1576810 w 2143202"/>
                <a:gd name="connsiteY2" fmla="*/ 0 h 1036320"/>
                <a:gd name="connsiteX3" fmla="*/ 1811447 w 2143202"/>
                <a:gd name="connsiteY3" fmla="*/ 120336 h 1036320"/>
                <a:gd name="connsiteX4" fmla="*/ 2143125 w 2143202"/>
                <a:gd name="connsiteY4" fmla="*/ 509588 h 1036320"/>
                <a:gd name="connsiteX5" fmla="*/ 1806683 w 2143202"/>
                <a:gd name="connsiteY5" fmla="*/ 944558 h 1036320"/>
                <a:gd name="connsiteX6" fmla="*/ 1576810 w 2143202"/>
                <a:gd name="connsiteY6" fmla="*/ 1036320 h 1036320"/>
                <a:gd name="connsiteX7" fmla="*/ 129861 w 2143202"/>
                <a:gd name="connsiteY7" fmla="*/ 1036320 h 1036320"/>
                <a:gd name="connsiteX8" fmla="*/ 0 w 2143202"/>
                <a:gd name="connsiteY8" fmla="*/ 906459 h 1036320"/>
                <a:gd name="connsiteX9" fmla="*/ 0 w 2143202"/>
                <a:gd name="connsiteY9" fmla="*/ 129861 h 1036320"/>
                <a:gd name="connsiteX0" fmla="*/ 0 w 2143202"/>
                <a:gd name="connsiteY0" fmla="*/ 129861 h 1036320"/>
                <a:gd name="connsiteX1" fmla="*/ 129861 w 2143202"/>
                <a:gd name="connsiteY1" fmla="*/ 0 h 1036320"/>
                <a:gd name="connsiteX2" fmla="*/ 1576810 w 2143202"/>
                <a:gd name="connsiteY2" fmla="*/ 0 h 1036320"/>
                <a:gd name="connsiteX3" fmla="*/ 1840022 w 2143202"/>
                <a:gd name="connsiteY3" fmla="*/ 107636 h 1036320"/>
                <a:gd name="connsiteX4" fmla="*/ 2143125 w 2143202"/>
                <a:gd name="connsiteY4" fmla="*/ 509588 h 1036320"/>
                <a:gd name="connsiteX5" fmla="*/ 1806683 w 2143202"/>
                <a:gd name="connsiteY5" fmla="*/ 944558 h 1036320"/>
                <a:gd name="connsiteX6" fmla="*/ 1576810 w 2143202"/>
                <a:gd name="connsiteY6" fmla="*/ 1036320 h 1036320"/>
                <a:gd name="connsiteX7" fmla="*/ 129861 w 2143202"/>
                <a:gd name="connsiteY7" fmla="*/ 1036320 h 1036320"/>
                <a:gd name="connsiteX8" fmla="*/ 0 w 2143202"/>
                <a:gd name="connsiteY8" fmla="*/ 906459 h 1036320"/>
                <a:gd name="connsiteX9" fmla="*/ 0 w 2143202"/>
                <a:gd name="connsiteY9" fmla="*/ 129861 h 103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43202" h="1036320">
                  <a:moveTo>
                    <a:pt x="0" y="129861"/>
                  </a:moveTo>
                  <a:cubicBezTo>
                    <a:pt x="0" y="58141"/>
                    <a:pt x="58141" y="0"/>
                    <a:pt x="129861" y="0"/>
                  </a:cubicBezTo>
                  <a:lnTo>
                    <a:pt x="1576810" y="0"/>
                  </a:lnTo>
                  <a:cubicBezTo>
                    <a:pt x="1648530" y="0"/>
                    <a:pt x="1782872" y="69254"/>
                    <a:pt x="1840022" y="107636"/>
                  </a:cubicBezTo>
                  <a:cubicBezTo>
                    <a:pt x="2052180" y="223100"/>
                    <a:pt x="2145278" y="375075"/>
                    <a:pt x="2143125" y="509588"/>
                  </a:cubicBezTo>
                  <a:cubicBezTo>
                    <a:pt x="2145278" y="633941"/>
                    <a:pt x="2104568" y="794805"/>
                    <a:pt x="1806683" y="944558"/>
                  </a:cubicBezTo>
                  <a:cubicBezTo>
                    <a:pt x="1720959" y="1021040"/>
                    <a:pt x="1648530" y="1036320"/>
                    <a:pt x="1576810" y="1036320"/>
                  </a:cubicBezTo>
                  <a:lnTo>
                    <a:pt x="129861" y="1036320"/>
                  </a:lnTo>
                  <a:cubicBezTo>
                    <a:pt x="58141" y="1036320"/>
                    <a:pt x="0" y="978179"/>
                    <a:pt x="0" y="906459"/>
                  </a:cubicBezTo>
                  <a:lnTo>
                    <a:pt x="0" y="129861"/>
                  </a:lnTo>
                  <a:close/>
                </a:path>
              </a:pathLst>
            </a:cu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4" name="圆角矩形 25"/>
            <p:cNvSpPr/>
            <p:nvPr/>
          </p:nvSpPr>
          <p:spPr>
            <a:xfrm>
              <a:off x="5781023" y="3086459"/>
              <a:ext cx="2017131" cy="975360"/>
            </a:xfrm>
            <a:custGeom>
              <a:avLst/>
              <a:gdLst>
                <a:gd name="connsiteX0" fmla="*/ 0 w 1706671"/>
                <a:gd name="connsiteY0" fmla="*/ 129861 h 1036320"/>
                <a:gd name="connsiteX1" fmla="*/ 129861 w 1706671"/>
                <a:gd name="connsiteY1" fmla="*/ 0 h 1036320"/>
                <a:gd name="connsiteX2" fmla="*/ 1576810 w 1706671"/>
                <a:gd name="connsiteY2" fmla="*/ 0 h 1036320"/>
                <a:gd name="connsiteX3" fmla="*/ 1706671 w 1706671"/>
                <a:gd name="connsiteY3" fmla="*/ 129861 h 1036320"/>
                <a:gd name="connsiteX4" fmla="*/ 1706671 w 1706671"/>
                <a:gd name="connsiteY4" fmla="*/ 906459 h 1036320"/>
                <a:gd name="connsiteX5" fmla="*/ 1576810 w 1706671"/>
                <a:gd name="connsiteY5" fmla="*/ 1036320 h 1036320"/>
                <a:gd name="connsiteX6" fmla="*/ 129861 w 1706671"/>
                <a:gd name="connsiteY6" fmla="*/ 1036320 h 1036320"/>
                <a:gd name="connsiteX7" fmla="*/ 0 w 1706671"/>
                <a:gd name="connsiteY7" fmla="*/ 906459 h 1036320"/>
                <a:gd name="connsiteX8" fmla="*/ 0 w 1706671"/>
                <a:gd name="connsiteY8" fmla="*/ 129861 h 1036320"/>
                <a:gd name="connsiteX0" fmla="*/ 0 w 2114558"/>
                <a:gd name="connsiteY0" fmla="*/ 129861 h 1036320"/>
                <a:gd name="connsiteX1" fmla="*/ 129861 w 2114558"/>
                <a:gd name="connsiteY1" fmla="*/ 0 h 1036320"/>
                <a:gd name="connsiteX2" fmla="*/ 1576810 w 2114558"/>
                <a:gd name="connsiteY2" fmla="*/ 0 h 1036320"/>
                <a:gd name="connsiteX3" fmla="*/ 1706671 w 2114558"/>
                <a:gd name="connsiteY3" fmla="*/ 129861 h 1036320"/>
                <a:gd name="connsiteX4" fmla="*/ 2114550 w 2114558"/>
                <a:gd name="connsiteY4" fmla="*/ 509588 h 1036320"/>
                <a:gd name="connsiteX5" fmla="*/ 1706671 w 2114558"/>
                <a:gd name="connsiteY5" fmla="*/ 906459 h 1036320"/>
                <a:gd name="connsiteX6" fmla="*/ 1576810 w 2114558"/>
                <a:gd name="connsiteY6" fmla="*/ 1036320 h 1036320"/>
                <a:gd name="connsiteX7" fmla="*/ 129861 w 2114558"/>
                <a:gd name="connsiteY7" fmla="*/ 1036320 h 1036320"/>
                <a:gd name="connsiteX8" fmla="*/ 0 w 2114558"/>
                <a:gd name="connsiteY8" fmla="*/ 906459 h 1036320"/>
                <a:gd name="connsiteX9" fmla="*/ 0 w 2114558"/>
                <a:gd name="connsiteY9" fmla="*/ 129861 h 1036320"/>
                <a:gd name="connsiteX0" fmla="*/ 0 w 2114560"/>
                <a:gd name="connsiteY0" fmla="*/ 129861 h 1036320"/>
                <a:gd name="connsiteX1" fmla="*/ 129861 w 2114560"/>
                <a:gd name="connsiteY1" fmla="*/ 0 h 1036320"/>
                <a:gd name="connsiteX2" fmla="*/ 1576810 w 2114560"/>
                <a:gd name="connsiteY2" fmla="*/ 0 h 1036320"/>
                <a:gd name="connsiteX3" fmla="*/ 1778109 w 2114560"/>
                <a:gd name="connsiteY3" fmla="*/ 148911 h 1036320"/>
                <a:gd name="connsiteX4" fmla="*/ 2114550 w 2114560"/>
                <a:gd name="connsiteY4" fmla="*/ 509588 h 1036320"/>
                <a:gd name="connsiteX5" fmla="*/ 1706671 w 2114560"/>
                <a:gd name="connsiteY5" fmla="*/ 906459 h 1036320"/>
                <a:gd name="connsiteX6" fmla="*/ 1576810 w 2114560"/>
                <a:gd name="connsiteY6" fmla="*/ 1036320 h 1036320"/>
                <a:gd name="connsiteX7" fmla="*/ 129861 w 2114560"/>
                <a:gd name="connsiteY7" fmla="*/ 1036320 h 1036320"/>
                <a:gd name="connsiteX8" fmla="*/ 0 w 2114560"/>
                <a:gd name="connsiteY8" fmla="*/ 906459 h 1036320"/>
                <a:gd name="connsiteX9" fmla="*/ 0 w 2114560"/>
                <a:gd name="connsiteY9" fmla="*/ 129861 h 1036320"/>
                <a:gd name="connsiteX0" fmla="*/ 0 w 2114567"/>
                <a:gd name="connsiteY0" fmla="*/ 129861 h 1036320"/>
                <a:gd name="connsiteX1" fmla="*/ 129861 w 2114567"/>
                <a:gd name="connsiteY1" fmla="*/ 0 h 1036320"/>
                <a:gd name="connsiteX2" fmla="*/ 1576810 w 2114567"/>
                <a:gd name="connsiteY2" fmla="*/ 0 h 1036320"/>
                <a:gd name="connsiteX3" fmla="*/ 1778109 w 2114567"/>
                <a:gd name="connsiteY3" fmla="*/ 148911 h 1036320"/>
                <a:gd name="connsiteX4" fmla="*/ 2114550 w 2114567"/>
                <a:gd name="connsiteY4" fmla="*/ 509588 h 1036320"/>
                <a:gd name="connsiteX5" fmla="*/ 1706671 w 2114567"/>
                <a:gd name="connsiteY5" fmla="*/ 906459 h 1036320"/>
                <a:gd name="connsiteX6" fmla="*/ 1576810 w 2114567"/>
                <a:gd name="connsiteY6" fmla="*/ 1036320 h 1036320"/>
                <a:gd name="connsiteX7" fmla="*/ 129861 w 2114567"/>
                <a:gd name="connsiteY7" fmla="*/ 1036320 h 1036320"/>
                <a:gd name="connsiteX8" fmla="*/ 0 w 2114567"/>
                <a:gd name="connsiteY8" fmla="*/ 906459 h 1036320"/>
                <a:gd name="connsiteX9" fmla="*/ 0 w 2114567"/>
                <a:gd name="connsiteY9" fmla="*/ 129861 h 1036320"/>
                <a:gd name="connsiteX0" fmla="*/ 0 w 2114568"/>
                <a:gd name="connsiteY0" fmla="*/ 129861 h 1036320"/>
                <a:gd name="connsiteX1" fmla="*/ 129861 w 2114568"/>
                <a:gd name="connsiteY1" fmla="*/ 0 h 1036320"/>
                <a:gd name="connsiteX2" fmla="*/ 1576810 w 2114568"/>
                <a:gd name="connsiteY2" fmla="*/ 0 h 1036320"/>
                <a:gd name="connsiteX3" fmla="*/ 1782872 w 2114568"/>
                <a:gd name="connsiteY3" fmla="*/ 129861 h 1036320"/>
                <a:gd name="connsiteX4" fmla="*/ 2114550 w 2114568"/>
                <a:gd name="connsiteY4" fmla="*/ 509588 h 1036320"/>
                <a:gd name="connsiteX5" fmla="*/ 1706671 w 2114568"/>
                <a:gd name="connsiteY5" fmla="*/ 906459 h 1036320"/>
                <a:gd name="connsiteX6" fmla="*/ 1576810 w 2114568"/>
                <a:gd name="connsiteY6" fmla="*/ 1036320 h 1036320"/>
                <a:gd name="connsiteX7" fmla="*/ 129861 w 2114568"/>
                <a:gd name="connsiteY7" fmla="*/ 1036320 h 1036320"/>
                <a:gd name="connsiteX8" fmla="*/ 0 w 2114568"/>
                <a:gd name="connsiteY8" fmla="*/ 906459 h 1036320"/>
                <a:gd name="connsiteX9" fmla="*/ 0 w 2114568"/>
                <a:gd name="connsiteY9" fmla="*/ 129861 h 1036320"/>
                <a:gd name="connsiteX0" fmla="*/ 0 w 2114568"/>
                <a:gd name="connsiteY0" fmla="*/ 129861 h 1036320"/>
                <a:gd name="connsiteX1" fmla="*/ 129861 w 2114568"/>
                <a:gd name="connsiteY1" fmla="*/ 0 h 1036320"/>
                <a:gd name="connsiteX2" fmla="*/ 1576810 w 2114568"/>
                <a:gd name="connsiteY2" fmla="*/ 0 h 1036320"/>
                <a:gd name="connsiteX3" fmla="*/ 1782872 w 2114568"/>
                <a:gd name="connsiteY3" fmla="*/ 129861 h 1036320"/>
                <a:gd name="connsiteX4" fmla="*/ 2114550 w 2114568"/>
                <a:gd name="connsiteY4" fmla="*/ 509588 h 1036320"/>
                <a:gd name="connsiteX5" fmla="*/ 1706671 w 2114568"/>
                <a:gd name="connsiteY5" fmla="*/ 906459 h 1036320"/>
                <a:gd name="connsiteX6" fmla="*/ 1576810 w 2114568"/>
                <a:gd name="connsiteY6" fmla="*/ 1036320 h 1036320"/>
                <a:gd name="connsiteX7" fmla="*/ 129861 w 2114568"/>
                <a:gd name="connsiteY7" fmla="*/ 1036320 h 1036320"/>
                <a:gd name="connsiteX8" fmla="*/ 0 w 2114568"/>
                <a:gd name="connsiteY8" fmla="*/ 906459 h 1036320"/>
                <a:gd name="connsiteX9" fmla="*/ 0 w 2114568"/>
                <a:gd name="connsiteY9" fmla="*/ 129861 h 1036320"/>
                <a:gd name="connsiteX0" fmla="*/ 0 w 2114571"/>
                <a:gd name="connsiteY0" fmla="*/ 129861 h 1036320"/>
                <a:gd name="connsiteX1" fmla="*/ 129861 w 2114571"/>
                <a:gd name="connsiteY1" fmla="*/ 0 h 1036320"/>
                <a:gd name="connsiteX2" fmla="*/ 1576810 w 2114571"/>
                <a:gd name="connsiteY2" fmla="*/ 0 h 1036320"/>
                <a:gd name="connsiteX3" fmla="*/ 1811447 w 2114571"/>
                <a:gd name="connsiteY3" fmla="*/ 120336 h 1036320"/>
                <a:gd name="connsiteX4" fmla="*/ 2114550 w 2114571"/>
                <a:gd name="connsiteY4" fmla="*/ 509588 h 1036320"/>
                <a:gd name="connsiteX5" fmla="*/ 1706671 w 2114571"/>
                <a:gd name="connsiteY5" fmla="*/ 906459 h 1036320"/>
                <a:gd name="connsiteX6" fmla="*/ 1576810 w 2114571"/>
                <a:gd name="connsiteY6" fmla="*/ 1036320 h 1036320"/>
                <a:gd name="connsiteX7" fmla="*/ 129861 w 2114571"/>
                <a:gd name="connsiteY7" fmla="*/ 1036320 h 1036320"/>
                <a:gd name="connsiteX8" fmla="*/ 0 w 2114571"/>
                <a:gd name="connsiteY8" fmla="*/ 906459 h 1036320"/>
                <a:gd name="connsiteX9" fmla="*/ 0 w 2114571"/>
                <a:gd name="connsiteY9" fmla="*/ 129861 h 1036320"/>
                <a:gd name="connsiteX0" fmla="*/ 0 w 2114571"/>
                <a:gd name="connsiteY0" fmla="*/ 129861 h 1036320"/>
                <a:gd name="connsiteX1" fmla="*/ 129861 w 2114571"/>
                <a:gd name="connsiteY1" fmla="*/ 0 h 1036320"/>
                <a:gd name="connsiteX2" fmla="*/ 1576810 w 2114571"/>
                <a:gd name="connsiteY2" fmla="*/ 0 h 1036320"/>
                <a:gd name="connsiteX3" fmla="*/ 1811447 w 2114571"/>
                <a:gd name="connsiteY3" fmla="*/ 120336 h 1036320"/>
                <a:gd name="connsiteX4" fmla="*/ 2114550 w 2114571"/>
                <a:gd name="connsiteY4" fmla="*/ 509588 h 1036320"/>
                <a:gd name="connsiteX5" fmla="*/ 1706671 w 2114571"/>
                <a:gd name="connsiteY5" fmla="*/ 906459 h 1036320"/>
                <a:gd name="connsiteX6" fmla="*/ 1576810 w 2114571"/>
                <a:gd name="connsiteY6" fmla="*/ 1036320 h 1036320"/>
                <a:gd name="connsiteX7" fmla="*/ 129861 w 2114571"/>
                <a:gd name="connsiteY7" fmla="*/ 1036320 h 1036320"/>
                <a:gd name="connsiteX8" fmla="*/ 0 w 2114571"/>
                <a:gd name="connsiteY8" fmla="*/ 906459 h 1036320"/>
                <a:gd name="connsiteX9" fmla="*/ 0 w 2114571"/>
                <a:gd name="connsiteY9" fmla="*/ 129861 h 1036320"/>
                <a:gd name="connsiteX0" fmla="*/ 0 w 2114581"/>
                <a:gd name="connsiteY0" fmla="*/ 129861 h 1036320"/>
                <a:gd name="connsiteX1" fmla="*/ 129861 w 2114581"/>
                <a:gd name="connsiteY1" fmla="*/ 0 h 1036320"/>
                <a:gd name="connsiteX2" fmla="*/ 1576810 w 2114581"/>
                <a:gd name="connsiteY2" fmla="*/ 0 h 1036320"/>
                <a:gd name="connsiteX3" fmla="*/ 1811447 w 2114581"/>
                <a:gd name="connsiteY3" fmla="*/ 120336 h 1036320"/>
                <a:gd name="connsiteX4" fmla="*/ 2114550 w 2114581"/>
                <a:gd name="connsiteY4" fmla="*/ 509588 h 1036320"/>
                <a:gd name="connsiteX5" fmla="*/ 1706671 w 2114581"/>
                <a:gd name="connsiteY5" fmla="*/ 906459 h 1036320"/>
                <a:gd name="connsiteX6" fmla="*/ 1576810 w 2114581"/>
                <a:gd name="connsiteY6" fmla="*/ 1036320 h 1036320"/>
                <a:gd name="connsiteX7" fmla="*/ 129861 w 2114581"/>
                <a:gd name="connsiteY7" fmla="*/ 1036320 h 1036320"/>
                <a:gd name="connsiteX8" fmla="*/ 0 w 2114581"/>
                <a:gd name="connsiteY8" fmla="*/ 906459 h 1036320"/>
                <a:gd name="connsiteX9" fmla="*/ 0 w 2114581"/>
                <a:gd name="connsiteY9" fmla="*/ 129861 h 1036320"/>
                <a:gd name="connsiteX0" fmla="*/ 0 w 2114586"/>
                <a:gd name="connsiteY0" fmla="*/ 129861 h 1036320"/>
                <a:gd name="connsiteX1" fmla="*/ 129861 w 2114586"/>
                <a:gd name="connsiteY1" fmla="*/ 0 h 1036320"/>
                <a:gd name="connsiteX2" fmla="*/ 1576810 w 2114586"/>
                <a:gd name="connsiteY2" fmla="*/ 0 h 1036320"/>
                <a:gd name="connsiteX3" fmla="*/ 1811447 w 2114586"/>
                <a:gd name="connsiteY3" fmla="*/ 120336 h 1036320"/>
                <a:gd name="connsiteX4" fmla="*/ 2114550 w 2114586"/>
                <a:gd name="connsiteY4" fmla="*/ 509588 h 1036320"/>
                <a:gd name="connsiteX5" fmla="*/ 1706671 w 2114586"/>
                <a:gd name="connsiteY5" fmla="*/ 906459 h 1036320"/>
                <a:gd name="connsiteX6" fmla="*/ 1576810 w 2114586"/>
                <a:gd name="connsiteY6" fmla="*/ 1036320 h 1036320"/>
                <a:gd name="connsiteX7" fmla="*/ 129861 w 2114586"/>
                <a:gd name="connsiteY7" fmla="*/ 1036320 h 1036320"/>
                <a:gd name="connsiteX8" fmla="*/ 0 w 2114586"/>
                <a:gd name="connsiteY8" fmla="*/ 906459 h 1036320"/>
                <a:gd name="connsiteX9" fmla="*/ 0 w 2114586"/>
                <a:gd name="connsiteY9" fmla="*/ 129861 h 1036320"/>
                <a:gd name="connsiteX0" fmla="*/ 0 w 2114586"/>
                <a:gd name="connsiteY0" fmla="*/ 129861 h 1036320"/>
                <a:gd name="connsiteX1" fmla="*/ 129861 w 2114586"/>
                <a:gd name="connsiteY1" fmla="*/ 0 h 1036320"/>
                <a:gd name="connsiteX2" fmla="*/ 1576810 w 2114586"/>
                <a:gd name="connsiteY2" fmla="*/ 0 h 1036320"/>
                <a:gd name="connsiteX3" fmla="*/ 1811447 w 2114586"/>
                <a:gd name="connsiteY3" fmla="*/ 120336 h 1036320"/>
                <a:gd name="connsiteX4" fmla="*/ 2114550 w 2114586"/>
                <a:gd name="connsiteY4" fmla="*/ 509588 h 1036320"/>
                <a:gd name="connsiteX5" fmla="*/ 1706671 w 2114586"/>
                <a:gd name="connsiteY5" fmla="*/ 906459 h 1036320"/>
                <a:gd name="connsiteX6" fmla="*/ 1576810 w 2114586"/>
                <a:gd name="connsiteY6" fmla="*/ 1036320 h 1036320"/>
                <a:gd name="connsiteX7" fmla="*/ 129861 w 2114586"/>
                <a:gd name="connsiteY7" fmla="*/ 1036320 h 1036320"/>
                <a:gd name="connsiteX8" fmla="*/ 0 w 2114586"/>
                <a:gd name="connsiteY8" fmla="*/ 906459 h 1036320"/>
                <a:gd name="connsiteX9" fmla="*/ 0 w 2114586"/>
                <a:gd name="connsiteY9" fmla="*/ 129861 h 1036320"/>
                <a:gd name="connsiteX0" fmla="*/ 0 w 2114586"/>
                <a:gd name="connsiteY0" fmla="*/ 129861 h 1036320"/>
                <a:gd name="connsiteX1" fmla="*/ 129861 w 2114586"/>
                <a:gd name="connsiteY1" fmla="*/ 0 h 1036320"/>
                <a:gd name="connsiteX2" fmla="*/ 1576810 w 2114586"/>
                <a:gd name="connsiteY2" fmla="*/ 0 h 1036320"/>
                <a:gd name="connsiteX3" fmla="*/ 1811447 w 2114586"/>
                <a:gd name="connsiteY3" fmla="*/ 120336 h 1036320"/>
                <a:gd name="connsiteX4" fmla="*/ 2114550 w 2114586"/>
                <a:gd name="connsiteY4" fmla="*/ 509588 h 1036320"/>
                <a:gd name="connsiteX5" fmla="*/ 1706671 w 2114586"/>
                <a:gd name="connsiteY5" fmla="*/ 906459 h 1036320"/>
                <a:gd name="connsiteX6" fmla="*/ 1576810 w 2114586"/>
                <a:gd name="connsiteY6" fmla="*/ 1036320 h 1036320"/>
                <a:gd name="connsiteX7" fmla="*/ 129861 w 2114586"/>
                <a:gd name="connsiteY7" fmla="*/ 1036320 h 1036320"/>
                <a:gd name="connsiteX8" fmla="*/ 0 w 2114586"/>
                <a:gd name="connsiteY8" fmla="*/ 906459 h 1036320"/>
                <a:gd name="connsiteX9" fmla="*/ 0 w 2114586"/>
                <a:gd name="connsiteY9" fmla="*/ 129861 h 1036320"/>
                <a:gd name="connsiteX0" fmla="*/ 0 w 2114586"/>
                <a:gd name="connsiteY0" fmla="*/ 129861 h 1036320"/>
                <a:gd name="connsiteX1" fmla="*/ 129861 w 2114586"/>
                <a:gd name="connsiteY1" fmla="*/ 0 h 1036320"/>
                <a:gd name="connsiteX2" fmla="*/ 1576810 w 2114586"/>
                <a:gd name="connsiteY2" fmla="*/ 0 h 1036320"/>
                <a:gd name="connsiteX3" fmla="*/ 1811447 w 2114586"/>
                <a:gd name="connsiteY3" fmla="*/ 120336 h 1036320"/>
                <a:gd name="connsiteX4" fmla="*/ 2114550 w 2114586"/>
                <a:gd name="connsiteY4" fmla="*/ 509588 h 1036320"/>
                <a:gd name="connsiteX5" fmla="*/ 1749534 w 2114586"/>
                <a:gd name="connsiteY5" fmla="*/ 930271 h 1036320"/>
                <a:gd name="connsiteX6" fmla="*/ 1576810 w 2114586"/>
                <a:gd name="connsiteY6" fmla="*/ 1036320 h 1036320"/>
                <a:gd name="connsiteX7" fmla="*/ 129861 w 2114586"/>
                <a:gd name="connsiteY7" fmla="*/ 1036320 h 1036320"/>
                <a:gd name="connsiteX8" fmla="*/ 0 w 2114586"/>
                <a:gd name="connsiteY8" fmla="*/ 906459 h 1036320"/>
                <a:gd name="connsiteX9" fmla="*/ 0 w 2114586"/>
                <a:gd name="connsiteY9" fmla="*/ 129861 h 1036320"/>
                <a:gd name="connsiteX0" fmla="*/ 0 w 2114586"/>
                <a:gd name="connsiteY0" fmla="*/ 129861 h 1036320"/>
                <a:gd name="connsiteX1" fmla="*/ 129861 w 2114586"/>
                <a:gd name="connsiteY1" fmla="*/ 0 h 1036320"/>
                <a:gd name="connsiteX2" fmla="*/ 1576810 w 2114586"/>
                <a:gd name="connsiteY2" fmla="*/ 0 h 1036320"/>
                <a:gd name="connsiteX3" fmla="*/ 1811447 w 2114586"/>
                <a:gd name="connsiteY3" fmla="*/ 120336 h 1036320"/>
                <a:gd name="connsiteX4" fmla="*/ 2114550 w 2114586"/>
                <a:gd name="connsiteY4" fmla="*/ 509588 h 1036320"/>
                <a:gd name="connsiteX5" fmla="*/ 1749534 w 2114586"/>
                <a:gd name="connsiteY5" fmla="*/ 930271 h 1036320"/>
                <a:gd name="connsiteX6" fmla="*/ 1576810 w 2114586"/>
                <a:gd name="connsiteY6" fmla="*/ 1036320 h 1036320"/>
                <a:gd name="connsiteX7" fmla="*/ 129861 w 2114586"/>
                <a:gd name="connsiteY7" fmla="*/ 1036320 h 1036320"/>
                <a:gd name="connsiteX8" fmla="*/ 0 w 2114586"/>
                <a:gd name="connsiteY8" fmla="*/ 906459 h 1036320"/>
                <a:gd name="connsiteX9" fmla="*/ 0 w 2114586"/>
                <a:gd name="connsiteY9" fmla="*/ 129861 h 1036320"/>
                <a:gd name="connsiteX0" fmla="*/ 0 w 2114586"/>
                <a:gd name="connsiteY0" fmla="*/ 129861 h 1036320"/>
                <a:gd name="connsiteX1" fmla="*/ 129861 w 2114586"/>
                <a:gd name="connsiteY1" fmla="*/ 0 h 1036320"/>
                <a:gd name="connsiteX2" fmla="*/ 1576810 w 2114586"/>
                <a:gd name="connsiteY2" fmla="*/ 0 h 1036320"/>
                <a:gd name="connsiteX3" fmla="*/ 1811447 w 2114586"/>
                <a:gd name="connsiteY3" fmla="*/ 120336 h 1036320"/>
                <a:gd name="connsiteX4" fmla="*/ 2114550 w 2114586"/>
                <a:gd name="connsiteY4" fmla="*/ 509588 h 1036320"/>
                <a:gd name="connsiteX5" fmla="*/ 1749534 w 2114586"/>
                <a:gd name="connsiteY5" fmla="*/ 930271 h 1036320"/>
                <a:gd name="connsiteX6" fmla="*/ 1576810 w 2114586"/>
                <a:gd name="connsiteY6" fmla="*/ 1036320 h 1036320"/>
                <a:gd name="connsiteX7" fmla="*/ 129861 w 2114586"/>
                <a:gd name="connsiteY7" fmla="*/ 1036320 h 1036320"/>
                <a:gd name="connsiteX8" fmla="*/ 0 w 2114586"/>
                <a:gd name="connsiteY8" fmla="*/ 906459 h 1036320"/>
                <a:gd name="connsiteX9" fmla="*/ 0 w 2114586"/>
                <a:gd name="connsiteY9" fmla="*/ 129861 h 1036320"/>
                <a:gd name="connsiteX0" fmla="*/ 0 w 2114598"/>
                <a:gd name="connsiteY0" fmla="*/ 129861 h 1036320"/>
                <a:gd name="connsiteX1" fmla="*/ 129861 w 2114598"/>
                <a:gd name="connsiteY1" fmla="*/ 0 h 1036320"/>
                <a:gd name="connsiteX2" fmla="*/ 1576810 w 2114598"/>
                <a:gd name="connsiteY2" fmla="*/ 0 h 1036320"/>
                <a:gd name="connsiteX3" fmla="*/ 1811447 w 2114598"/>
                <a:gd name="connsiteY3" fmla="*/ 120336 h 1036320"/>
                <a:gd name="connsiteX4" fmla="*/ 2114550 w 2114598"/>
                <a:gd name="connsiteY4" fmla="*/ 509588 h 1036320"/>
                <a:gd name="connsiteX5" fmla="*/ 1782871 w 2114598"/>
                <a:gd name="connsiteY5" fmla="*/ 939796 h 1036320"/>
                <a:gd name="connsiteX6" fmla="*/ 1576810 w 2114598"/>
                <a:gd name="connsiteY6" fmla="*/ 1036320 h 1036320"/>
                <a:gd name="connsiteX7" fmla="*/ 129861 w 2114598"/>
                <a:gd name="connsiteY7" fmla="*/ 1036320 h 1036320"/>
                <a:gd name="connsiteX8" fmla="*/ 0 w 2114598"/>
                <a:gd name="connsiteY8" fmla="*/ 906459 h 1036320"/>
                <a:gd name="connsiteX9" fmla="*/ 0 w 2114598"/>
                <a:gd name="connsiteY9" fmla="*/ 129861 h 1036320"/>
                <a:gd name="connsiteX0" fmla="*/ 0 w 2114598"/>
                <a:gd name="connsiteY0" fmla="*/ 129861 h 1036320"/>
                <a:gd name="connsiteX1" fmla="*/ 129861 w 2114598"/>
                <a:gd name="connsiteY1" fmla="*/ 0 h 1036320"/>
                <a:gd name="connsiteX2" fmla="*/ 1576810 w 2114598"/>
                <a:gd name="connsiteY2" fmla="*/ 0 h 1036320"/>
                <a:gd name="connsiteX3" fmla="*/ 1811447 w 2114598"/>
                <a:gd name="connsiteY3" fmla="*/ 120336 h 1036320"/>
                <a:gd name="connsiteX4" fmla="*/ 2114550 w 2114598"/>
                <a:gd name="connsiteY4" fmla="*/ 509588 h 1036320"/>
                <a:gd name="connsiteX5" fmla="*/ 1782871 w 2114598"/>
                <a:gd name="connsiteY5" fmla="*/ 939796 h 1036320"/>
                <a:gd name="connsiteX6" fmla="*/ 1576810 w 2114598"/>
                <a:gd name="connsiteY6" fmla="*/ 1036320 h 1036320"/>
                <a:gd name="connsiteX7" fmla="*/ 129861 w 2114598"/>
                <a:gd name="connsiteY7" fmla="*/ 1036320 h 1036320"/>
                <a:gd name="connsiteX8" fmla="*/ 0 w 2114598"/>
                <a:gd name="connsiteY8" fmla="*/ 906459 h 1036320"/>
                <a:gd name="connsiteX9" fmla="*/ 0 w 2114598"/>
                <a:gd name="connsiteY9" fmla="*/ 129861 h 1036320"/>
                <a:gd name="connsiteX0" fmla="*/ 0 w 2114614"/>
                <a:gd name="connsiteY0" fmla="*/ 129861 h 1036320"/>
                <a:gd name="connsiteX1" fmla="*/ 129861 w 2114614"/>
                <a:gd name="connsiteY1" fmla="*/ 0 h 1036320"/>
                <a:gd name="connsiteX2" fmla="*/ 1576810 w 2114614"/>
                <a:gd name="connsiteY2" fmla="*/ 0 h 1036320"/>
                <a:gd name="connsiteX3" fmla="*/ 1811447 w 2114614"/>
                <a:gd name="connsiteY3" fmla="*/ 120336 h 1036320"/>
                <a:gd name="connsiteX4" fmla="*/ 2114550 w 2114614"/>
                <a:gd name="connsiteY4" fmla="*/ 509588 h 1036320"/>
                <a:gd name="connsiteX5" fmla="*/ 1782871 w 2114614"/>
                <a:gd name="connsiteY5" fmla="*/ 939796 h 1036320"/>
                <a:gd name="connsiteX6" fmla="*/ 1576810 w 2114614"/>
                <a:gd name="connsiteY6" fmla="*/ 1036320 h 1036320"/>
                <a:gd name="connsiteX7" fmla="*/ 129861 w 2114614"/>
                <a:gd name="connsiteY7" fmla="*/ 1036320 h 1036320"/>
                <a:gd name="connsiteX8" fmla="*/ 0 w 2114614"/>
                <a:gd name="connsiteY8" fmla="*/ 906459 h 1036320"/>
                <a:gd name="connsiteX9" fmla="*/ 0 w 2114614"/>
                <a:gd name="connsiteY9" fmla="*/ 129861 h 1036320"/>
                <a:gd name="connsiteX0" fmla="*/ 0 w 2114586"/>
                <a:gd name="connsiteY0" fmla="*/ 129861 h 1036320"/>
                <a:gd name="connsiteX1" fmla="*/ 129861 w 2114586"/>
                <a:gd name="connsiteY1" fmla="*/ 0 h 1036320"/>
                <a:gd name="connsiteX2" fmla="*/ 1576810 w 2114586"/>
                <a:gd name="connsiteY2" fmla="*/ 0 h 1036320"/>
                <a:gd name="connsiteX3" fmla="*/ 1811447 w 2114586"/>
                <a:gd name="connsiteY3" fmla="*/ 120336 h 1036320"/>
                <a:gd name="connsiteX4" fmla="*/ 2114550 w 2114586"/>
                <a:gd name="connsiteY4" fmla="*/ 509588 h 1036320"/>
                <a:gd name="connsiteX5" fmla="*/ 1782871 w 2114586"/>
                <a:gd name="connsiteY5" fmla="*/ 939796 h 1036320"/>
                <a:gd name="connsiteX6" fmla="*/ 1576810 w 2114586"/>
                <a:gd name="connsiteY6" fmla="*/ 1036320 h 1036320"/>
                <a:gd name="connsiteX7" fmla="*/ 129861 w 2114586"/>
                <a:gd name="connsiteY7" fmla="*/ 1036320 h 1036320"/>
                <a:gd name="connsiteX8" fmla="*/ 0 w 2114586"/>
                <a:gd name="connsiteY8" fmla="*/ 906459 h 1036320"/>
                <a:gd name="connsiteX9" fmla="*/ 0 w 2114586"/>
                <a:gd name="connsiteY9" fmla="*/ 129861 h 1036320"/>
                <a:gd name="connsiteX0" fmla="*/ 0 w 2114586"/>
                <a:gd name="connsiteY0" fmla="*/ 129861 h 1036320"/>
                <a:gd name="connsiteX1" fmla="*/ 129861 w 2114586"/>
                <a:gd name="connsiteY1" fmla="*/ 0 h 1036320"/>
                <a:gd name="connsiteX2" fmla="*/ 1576810 w 2114586"/>
                <a:gd name="connsiteY2" fmla="*/ 0 h 1036320"/>
                <a:gd name="connsiteX3" fmla="*/ 1811447 w 2114586"/>
                <a:gd name="connsiteY3" fmla="*/ 120336 h 1036320"/>
                <a:gd name="connsiteX4" fmla="*/ 2114550 w 2114586"/>
                <a:gd name="connsiteY4" fmla="*/ 509588 h 1036320"/>
                <a:gd name="connsiteX5" fmla="*/ 1806683 w 2114586"/>
                <a:gd name="connsiteY5" fmla="*/ 944558 h 1036320"/>
                <a:gd name="connsiteX6" fmla="*/ 1576810 w 2114586"/>
                <a:gd name="connsiteY6" fmla="*/ 1036320 h 1036320"/>
                <a:gd name="connsiteX7" fmla="*/ 129861 w 2114586"/>
                <a:gd name="connsiteY7" fmla="*/ 1036320 h 1036320"/>
                <a:gd name="connsiteX8" fmla="*/ 0 w 2114586"/>
                <a:gd name="connsiteY8" fmla="*/ 906459 h 1036320"/>
                <a:gd name="connsiteX9" fmla="*/ 0 w 2114586"/>
                <a:gd name="connsiteY9" fmla="*/ 129861 h 1036320"/>
                <a:gd name="connsiteX0" fmla="*/ 0 w 2114731"/>
                <a:gd name="connsiteY0" fmla="*/ 129861 h 1036320"/>
                <a:gd name="connsiteX1" fmla="*/ 129861 w 2114731"/>
                <a:gd name="connsiteY1" fmla="*/ 0 h 1036320"/>
                <a:gd name="connsiteX2" fmla="*/ 1576810 w 2114731"/>
                <a:gd name="connsiteY2" fmla="*/ 0 h 1036320"/>
                <a:gd name="connsiteX3" fmla="*/ 1811447 w 2114731"/>
                <a:gd name="connsiteY3" fmla="*/ 120336 h 1036320"/>
                <a:gd name="connsiteX4" fmla="*/ 2114550 w 2114731"/>
                <a:gd name="connsiteY4" fmla="*/ 509588 h 1036320"/>
                <a:gd name="connsiteX5" fmla="*/ 1806683 w 2114731"/>
                <a:gd name="connsiteY5" fmla="*/ 944558 h 1036320"/>
                <a:gd name="connsiteX6" fmla="*/ 1576810 w 2114731"/>
                <a:gd name="connsiteY6" fmla="*/ 1036320 h 1036320"/>
                <a:gd name="connsiteX7" fmla="*/ 129861 w 2114731"/>
                <a:gd name="connsiteY7" fmla="*/ 1036320 h 1036320"/>
                <a:gd name="connsiteX8" fmla="*/ 0 w 2114731"/>
                <a:gd name="connsiteY8" fmla="*/ 906459 h 1036320"/>
                <a:gd name="connsiteX9" fmla="*/ 0 w 2114731"/>
                <a:gd name="connsiteY9" fmla="*/ 129861 h 1036320"/>
                <a:gd name="connsiteX0" fmla="*/ 0 w 2143202"/>
                <a:gd name="connsiteY0" fmla="*/ 129861 h 1036320"/>
                <a:gd name="connsiteX1" fmla="*/ 129861 w 2143202"/>
                <a:gd name="connsiteY1" fmla="*/ 0 h 1036320"/>
                <a:gd name="connsiteX2" fmla="*/ 1576810 w 2143202"/>
                <a:gd name="connsiteY2" fmla="*/ 0 h 1036320"/>
                <a:gd name="connsiteX3" fmla="*/ 1811447 w 2143202"/>
                <a:gd name="connsiteY3" fmla="*/ 120336 h 1036320"/>
                <a:gd name="connsiteX4" fmla="*/ 2143125 w 2143202"/>
                <a:gd name="connsiteY4" fmla="*/ 509588 h 1036320"/>
                <a:gd name="connsiteX5" fmla="*/ 1806683 w 2143202"/>
                <a:gd name="connsiteY5" fmla="*/ 944558 h 1036320"/>
                <a:gd name="connsiteX6" fmla="*/ 1576810 w 2143202"/>
                <a:gd name="connsiteY6" fmla="*/ 1036320 h 1036320"/>
                <a:gd name="connsiteX7" fmla="*/ 129861 w 2143202"/>
                <a:gd name="connsiteY7" fmla="*/ 1036320 h 1036320"/>
                <a:gd name="connsiteX8" fmla="*/ 0 w 2143202"/>
                <a:gd name="connsiteY8" fmla="*/ 906459 h 1036320"/>
                <a:gd name="connsiteX9" fmla="*/ 0 w 2143202"/>
                <a:gd name="connsiteY9" fmla="*/ 129861 h 1036320"/>
                <a:gd name="connsiteX0" fmla="*/ 0 w 2143202"/>
                <a:gd name="connsiteY0" fmla="*/ 129861 h 1036320"/>
                <a:gd name="connsiteX1" fmla="*/ 129861 w 2143202"/>
                <a:gd name="connsiteY1" fmla="*/ 0 h 1036320"/>
                <a:gd name="connsiteX2" fmla="*/ 1576810 w 2143202"/>
                <a:gd name="connsiteY2" fmla="*/ 0 h 1036320"/>
                <a:gd name="connsiteX3" fmla="*/ 1840022 w 2143202"/>
                <a:gd name="connsiteY3" fmla="*/ 107636 h 1036320"/>
                <a:gd name="connsiteX4" fmla="*/ 2143125 w 2143202"/>
                <a:gd name="connsiteY4" fmla="*/ 509588 h 1036320"/>
                <a:gd name="connsiteX5" fmla="*/ 1806683 w 2143202"/>
                <a:gd name="connsiteY5" fmla="*/ 944558 h 1036320"/>
                <a:gd name="connsiteX6" fmla="*/ 1576810 w 2143202"/>
                <a:gd name="connsiteY6" fmla="*/ 1036320 h 1036320"/>
                <a:gd name="connsiteX7" fmla="*/ 129861 w 2143202"/>
                <a:gd name="connsiteY7" fmla="*/ 1036320 h 1036320"/>
                <a:gd name="connsiteX8" fmla="*/ 0 w 2143202"/>
                <a:gd name="connsiteY8" fmla="*/ 906459 h 1036320"/>
                <a:gd name="connsiteX9" fmla="*/ 0 w 2143202"/>
                <a:gd name="connsiteY9" fmla="*/ 129861 h 103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43202" h="1036320">
                  <a:moveTo>
                    <a:pt x="0" y="129861"/>
                  </a:moveTo>
                  <a:cubicBezTo>
                    <a:pt x="0" y="58141"/>
                    <a:pt x="58141" y="0"/>
                    <a:pt x="129861" y="0"/>
                  </a:cubicBezTo>
                  <a:lnTo>
                    <a:pt x="1576810" y="0"/>
                  </a:lnTo>
                  <a:cubicBezTo>
                    <a:pt x="1648530" y="0"/>
                    <a:pt x="1782872" y="69254"/>
                    <a:pt x="1840022" y="107636"/>
                  </a:cubicBezTo>
                  <a:cubicBezTo>
                    <a:pt x="2052180" y="223100"/>
                    <a:pt x="2145278" y="375075"/>
                    <a:pt x="2143125" y="509588"/>
                  </a:cubicBezTo>
                  <a:cubicBezTo>
                    <a:pt x="2145278" y="633941"/>
                    <a:pt x="2104568" y="794805"/>
                    <a:pt x="1806683" y="944558"/>
                  </a:cubicBezTo>
                  <a:cubicBezTo>
                    <a:pt x="1720959" y="1021040"/>
                    <a:pt x="1648530" y="1036320"/>
                    <a:pt x="1576810" y="1036320"/>
                  </a:cubicBezTo>
                  <a:lnTo>
                    <a:pt x="129861" y="1036320"/>
                  </a:lnTo>
                  <a:cubicBezTo>
                    <a:pt x="58141" y="1036320"/>
                    <a:pt x="0" y="978179"/>
                    <a:pt x="0" y="906459"/>
                  </a:cubicBezTo>
                  <a:lnTo>
                    <a:pt x="0" y="129861"/>
                  </a:lnTo>
                  <a:close/>
                </a:path>
              </a:pathLst>
            </a:cu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5" name="任意多边形 34"/>
            <p:cNvSpPr/>
            <p:nvPr/>
          </p:nvSpPr>
          <p:spPr>
            <a:xfrm flipH="1">
              <a:off x="5541746" y="2869662"/>
              <a:ext cx="5109028" cy="1408957"/>
            </a:xfrm>
            <a:custGeom>
              <a:avLst/>
              <a:gdLst>
                <a:gd name="connsiteX0" fmla="*/ 5051503 w 5428342"/>
                <a:gd name="connsiteY0" fmla="*/ 225265 h 1497017"/>
                <a:gd name="connsiteX1" fmla="*/ 5175324 w 5428342"/>
                <a:gd name="connsiteY1" fmla="*/ 349086 h 1497017"/>
                <a:gd name="connsiteX2" fmla="*/ 5175324 w 5428342"/>
                <a:gd name="connsiteY2" fmla="*/ 748509 h 1497017"/>
                <a:gd name="connsiteX3" fmla="*/ 5174003 w 5428342"/>
                <a:gd name="connsiteY3" fmla="*/ 748509 h 1497017"/>
                <a:gd name="connsiteX4" fmla="*/ 5174003 w 5428342"/>
                <a:gd name="connsiteY4" fmla="*/ 748509 h 1497017"/>
                <a:gd name="connsiteX5" fmla="*/ 5175323 w 5428342"/>
                <a:gd name="connsiteY5" fmla="*/ 748509 h 1497017"/>
                <a:gd name="connsiteX6" fmla="*/ 5175323 w 5428342"/>
                <a:gd name="connsiteY6" fmla="*/ 1147932 h 1497017"/>
                <a:gd name="connsiteX7" fmla="*/ 5051502 w 5428342"/>
                <a:gd name="connsiteY7" fmla="*/ 1271753 h 1497017"/>
                <a:gd name="connsiteX8" fmla="*/ 4181935 w 5428342"/>
                <a:gd name="connsiteY8" fmla="*/ 1271753 h 1497017"/>
                <a:gd name="connsiteX9" fmla="*/ 3733494 w 5428342"/>
                <a:gd name="connsiteY9" fmla="*/ 1271753 h 1497017"/>
                <a:gd name="connsiteX10" fmla="*/ 3639436 w 5428342"/>
                <a:gd name="connsiteY10" fmla="*/ 1271753 h 1497017"/>
                <a:gd name="connsiteX11" fmla="*/ 3514076 w 5428342"/>
                <a:gd name="connsiteY11" fmla="*/ 1244454 h 1497017"/>
                <a:gd name="connsiteX12" fmla="*/ 3342954 w 5428342"/>
                <a:gd name="connsiteY12" fmla="*/ 1141461 h 1497017"/>
                <a:gd name="connsiteX13" fmla="*/ 3326962 w 5428342"/>
                <a:gd name="connsiteY13" fmla="*/ 1131780 h 1497017"/>
                <a:gd name="connsiteX14" fmla="*/ 2818407 w 5428342"/>
                <a:gd name="connsiteY14" fmla="*/ 838338 h 1497017"/>
                <a:gd name="connsiteX15" fmla="*/ 2609938 w 5428342"/>
                <a:gd name="connsiteY15" fmla="*/ 838338 h 1497017"/>
                <a:gd name="connsiteX16" fmla="*/ 1984645 w 5428342"/>
                <a:gd name="connsiteY16" fmla="*/ 1199139 h 1497017"/>
                <a:gd name="connsiteX17" fmla="*/ 1981719 w 5428342"/>
                <a:gd name="connsiteY17" fmla="*/ 1199139 h 1497017"/>
                <a:gd name="connsiteX18" fmla="*/ 1906428 w 5428342"/>
                <a:gd name="connsiteY18" fmla="*/ 1244454 h 1497017"/>
                <a:gd name="connsiteX19" fmla="*/ 1781068 w 5428342"/>
                <a:gd name="connsiteY19" fmla="*/ 1271753 h 1497017"/>
                <a:gd name="connsiteX20" fmla="*/ 1734358 w 5428342"/>
                <a:gd name="connsiteY20" fmla="*/ 1271753 h 1497017"/>
                <a:gd name="connsiteX21" fmla="*/ 1238568 w 5428342"/>
                <a:gd name="connsiteY21" fmla="*/ 1271753 h 1497017"/>
                <a:gd name="connsiteX22" fmla="*/ 376844 w 5428342"/>
                <a:gd name="connsiteY22" fmla="*/ 1271753 h 1497017"/>
                <a:gd name="connsiteX23" fmla="*/ 253023 w 5428342"/>
                <a:gd name="connsiteY23" fmla="*/ 1147932 h 1497017"/>
                <a:gd name="connsiteX24" fmla="*/ 253023 w 5428342"/>
                <a:gd name="connsiteY24" fmla="*/ 851378 h 1497017"/>
                <a:gd name="connsiteX25" fmla="*/ 252910 w 5428342"/>
                <a:gd name="connsiteY25" fmla="*/ 851378 h 1497017"/>
                <a:gd name="connsiteX26" fmla="*/ 252910 w 5428342"/>
                <a:gd name="connsiteY26" fmla="*/ 645638 h 1497017"/>
                <a:gd name="connsiteX27" fmla="*/ 253024 w 5428342"/>
                <a:gd name="connsiteY27" fmla="*/ 645638 h 1497017"/>
                <a:gd name="connsiteX28" fmla="*/ 253024 w 5428342"/>
                <a:gd name="connsiteY28" fmla="*/ 349086 h 1497017"/>
                <a:gd name="connsiteX29" fmla="*/ 376845 w 5428342"/>
                <a:gd name="connsiteY29" fmla="*/ 225265 h 1497017"/>
                <a:gd name="connsiteX30" fmla="*/ 1238569 w 5428342"/>
                <a:gd name="connsiteY30" fmla="*/ 225265 h 1497017"/>
                <a:gd name="connsiteX31" fmla="*/ 1734359 w 5428342"/>
                <a:gd name="connsiteY31" fmla="*/ 225265 h 1497017"/>
                <a:gd name="connsiteX32" fmla="*/ 1781069 w 5428342"/>
                <a:gd name="connsiteY32" fmla="*/ 225265 h 1497017"/>
                <a:gd name="connsiteX33" fmla="*/ 1906429 w 5428342"/>
                <a:gd name="connsiteY33" fmla="*/ 252564 h 1497017"/>
                <a:gd name="connsiteX34" fmla="*/ 1981720 w 5428342"/>
                <a:gd name="connsiteY34" fmla="*/ 297879 h 1497017"/>
                <a:gd name="connsiteX35" fmla="*/ 1984646 w 5428342"/>
                <a:gd name="connsiteY35" fmla="*/ 297879 h 1497017"/>
                <a:gd name="connsiteX36" fmla="*/ 2609939 w 5428342"/>
                <a:gd name="connsiteY36" fmla="*/ 658680 h 1497017"/>
                <a:gd name="connsiteX37" fmla="*/ 2818408 w 5428342"/>
                <a:gd name="connsiteY37" fmla="*/ 658680 h 1497017"/>
                <a:gd name="connsiteX38" fmla="*/ 3326963 w 5428342"/>
                <a:gd name="connsiteY38" fmla="*/ 365238 h 1497017"/>
                <a:gd name="connsiteX39" fmla="*/ 3342955 w 5428342"/>
                <a:gd name="connsiteY39" fmla="*/ 355557 h 1497017"/>
                <a:gd name="connsiteX40" fmla="*/ 3514076 w 5428342"/>
                <a:gd name="connsiteY40" fmla="*/ 252564 h 1497017"/>
                <a:gd name="connsiteX41" fmla="*/ 3639436 w 5428342"/>
                <a:gd name="connsiteY41" fmla="*/ 225265 h 1497017"/>
                <a:gd name="connsiteX42" fmla="*/ 3733495 w 5428342"/>
                <a:gd name="connsiteY42" fmla="*/ 225265 h 1497017"/>
                <a:gd name="connsiteX43" fmla="*/ 4181936 w 5428342"/>
                <a:gd name="connsiteY43" fmla="*/ 225265 h 1497017"/>
                <a:gd name="connsiteX44" fmla="*/ 3605041 w 5428342"/>
                <a:gd name="connsiteY44" fmla="*/ 0 h 1497017"/>
                <a:gd name="connsiteX45" fmla="*/ 3392166 w 5428342"/>
                <a:gd name="connsiteY45" fmla="*/ 58972 h 1497017"/>
                <a:gd name="connsiteX46" fmla="*/ 2818407 w 5428342"/>
                <a:gd name="connsiteY46" fmla="*/ 395057 h 1497017"/>
                <a:gd name="connsiteX47" fmla="*/ 2609938 w 5428342"/>
                <a:gd name="connsiteY47" fmla="*/ 395057 h 1497017"/>
                <a:gd name="connsiteX48" fmla="*/ 2214473 w 5428342"/>
                <a:gd name="connsiteY48" fmla="*/ 166869 h 1497017"/>
                <a:gd name="connsiteX49" fmla="*/ 2121315 w 5428342"/>
                <a:gd name="connsiteY49" fmla="*/ 109372 h 1497017"/>
                <a:gd name="connsiteX50" fmla="*/ 2037624 w 5428342"/>
                <a:gd name="connsiteY50" fmla="*/ 58972 h 1497017"/>
                <a:gd name="connsiteX51" fmla="*/ 1824749 w 5428342"/>
                <a:gd name="connsiteY51" fmla="*/ 0 h 1497017"/>
                <a:gd name="connsiteX52" fmla="*/ 1230424 w 5428342"/>
                <a:gd name="connsiteY52" fmla="*/ 849 h 1497017"/>
                <a:gd name="connsiteX53" fmla="*/ 1230424 w 5428342"/>
                <a:gd name="connsiteY53" fmla="*/ 2413 h 1497017"/>
                <a:gd name="connsiteX54" fmla="*/ 133438 w 5428342"/>
                <a:gd name="connsiteY54" fmla="*/ 2413 h 1497017"/>
                <a:gd name="connsiteX55" fmla="*/ 0 w 5428342"/>
                <a:gd name="connsiteY55" fmla="*/ 135851 h 1497017"/>
                <a:gd name="connsiteX56" fmla="*/ 0 w 5428342"/>
                <a:gd name="connsiteY56" fmla="*/ 914375 h 1497017"/>
                <a:gd name="connsiteX57" fmla="*/ 0 w 5428342"/>
                <a:gd name="connsiteY57" fmla="*/ 1363579 h 1497017"/>
                <a:gd name="connsiteX58" fmla="*/ 133438 w 5428342"/>
                <a:gd name="connsiteY58" fmla="*/ 1497017 h 1497017"/>
                <a:gd name="connsiteX59" fmla="*/ 1686405 w 5428342"/>
                <a:gd name="connsiteY59" fmla="*/ 1497017 h 1497017"/>
                <a:gd name="connsiteX60" fmla="*/ 1686405 w 5428342"/>
                <a:gd name="connsiteY60" fmla="*/ 1496820 h 1497017"/>
                <a:gd name="connsiteX61" fmla="*/ 1824749 w 5428342"/>
                <a:gd name="connsiteY61" fmla="*/ 1497017 h 1497017"/>
                <a:gd name="connsiteX62" fmla="*/ 2037624 w 5428342"/>
                <a:gd name="connsiteY62" fmla="*/ 1438045 h 1497017"/>
                <a:gd name="connsiteX63" fmla="*/ 2121315 w 5428342"/>
                <a:gd name="connsiteY63" fmla="*/ 1387645 h 1497017"/>
                <a:gd name="connsiteX64" fmla="*/ 2154423 w 5428342"/>
                <a:gd name="connsiteY64" fmla="*/ 1367211 h 1497017"/>
                <a:gd name="connsiteX65" fmla="*/ 2609938 w 5428342"/>
                <a:gd name="connsiteY65" fmla="*/ 1104373 h 1497017"/>
                <a:gd name="connsiteX66" fmla="*/ 2818407 w 5428342"/>
                <a:gd name="connsiteY66" fmla="*/ 1104373 h 1497017"/>
                <a:gd name="connsiteX67" fmla="*/ 3119246 w 5428342"/>
                <a:gd name="connsiteY67" fmla="*/ 1277961 h 1497017"/>
                <a:gd name="connsiteX68" fmla="*/ 3119246 w 5428342"/>
                <a:gd name="connsiteY68" fmla="*/ 1280155 h 1497017"/>
                <a:gd name="connsiteX69" fmla="*/ 3180682 w 5428342"/>
                <a:gd name="connsiteY69" fmla="*/ 1317854 h 1497017"/>
                <a:gd name="connsiteX70" fmla="*/ 3377450 w 5428342"/>
                <a:gd name="connsiteY70" fmla="*/ 1438045 h 1497017"/>
                <a:gd name="connsiteX71" fmla="*/ 3590324 w 5428342"/>
                <a:gd name="connsiteY71" fmla="*/ 1497017 h 1497017"/>
                <a:gd name="connsiteX72" fmla="*/ 3630476 w 5428342"/>
                <a:gd name="connsiteY72" fmla="*/ 1496960 h 1497017"/>
                <a:gd name="connsiteX73" fmla="*/ 3630476 w 5428342"/>
                <a:gd name="connsiteY73" fmla="*/ 1497017 h 1497017"/>
                <a:gd name="connsiteX74" fmla="*/ 5294904 w 5428342"/>
                <a:gd name="connsiteY74" fmla="*/ 1497017 h 1497017"/>
                <a:gd name="connsiteX75" fmla="*/ 5428342 w 5428342"/>
                <a:gd name="connsiteY75" fmla="*/ 1363579 h 1497017"/>
                <a:gd name="connsiteX76" fmla="*/ 5428342 w 5428342"/>
                <a:gd name="connsiteY76" fmla="*/ 914375 h 1497017"/>
                <a:gd name="connsiteX77" fmla="*/ 5428342 w 5428342"/>
                <a:gd name="connsiteY77" fmla="*/ 135851 h 1497017"/>
                <a:gd name="connsiteX78" fmla="*/ 5294904 w 5428342"/>
                <a:gd name="connsiteY78" fmla="*/ 2413 h 1497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5428342" h="1497017">
                  <a:moveTo>
                    <a:pt x="5051503" y="225265"/>
                  </a:moveTo>
                  <a:cubicBezTo>
                    <a:pt x="5119887" y="225265"/>
                    <a:pt x="5175324" y="280702"/>
                    <a:pt x="5175324" y="349086"/>
                  </a:cubicBezTo>
                  <a:lnTo>
                    <a:pt x="5175324" y="748509"/>
                  </a:lnTo>
                  <a:lnTo>
                    <a:pt x="5174003" y="748509"/>
                  </a:lnTo>
                  <a:lnTo>
                    <a:pt x="5174003" y="748509"/>
                  </a:lnTo>
                  <a:lnTo>
                    <a:pt x="5175323" y="748509"/>
                  </a:lnTo>
                  <a:lnTo>
                    <a:pt x="5175323" y="1147932"/>
                  </a:lnTo>
                  <a:cubicBezTo>
                    <a:pt x="5175323" y="1216316"/>
                    <a:pt x="5119886" y="1271753"/>
                    <a:pt x="5051502" y="1271753"/>
                  </a:cubicBezTo>
                  <a:lnTo>
                    <a:pt x="4181935" y="1271753"/>
                  </a:lnTo>
                  <a:lnTo>
                    <a:pt x="3733494" y="1271753"/>
                  </a:lnTo>
                  <a:lnTo>
                    <a:pt x="3639436" y="1271753"/>
                  </a:lnTo>
                  <a:cubicBezTo>
                    <a:pt x="3606696" y="1267479"/>
                    <a:pt x="3543196" y="1263204"/>
                    <a:pt x="3514076" y="1244454"/>
                  </a:cubicBezTo>
                  <a:cubicBezTo>
                    <a:pt x="3453199" y="1208094"/>
                    <a:pt x="3396266" y="1173732"/>
                    <a:pt x="3342954" y="1141461"/>
                  </a:cubicBezTo>
                  <a:lnTo>
                    <a:pt x="3326962" y="1131780"/>
                  </a:lnTo>
                  <a:lnTo>
                    <a:pt x="2818407" y="838338"/>
                  </a:lnTo>
                  <a:cubicBezTo>
                    <a:pt x="2761246" y="806413"/>
                    <a:pt x="2667099" y="806413"/>
                    <a:pt x="2609938" y="838338"/>
                  </a:cubicBezTo>
                  <a:lnTo>
                    <a:pt x="1984645" y="1199139"/>
                  </a:lnTo>
                  <a:lnTo>
                    <a:pt x="1981719" y="1199139"/>
                  </a:lnTo>
                  <a:lnTo>
                    <a:pt x="1906428" y="1244454"/>
                  </a:lnTo>
                  <a:cubicBezTo>
                    <a:pt x="1877307" y="1263204"/>
                    <a:pt x="1813808" y="1267479"/>
                    <a:pt x="1781068" y="1271753"/>
                  </a:cubicBezTo>
                  <a:lnTo>
                    <a:pt x="1734358" y="1271753"/>
                  </a:lnTo>
                  <a:lnTo>
                    <a:pt x="1238568" y="1271753"/>
                  </a:lnTo>
                  <a:lnTo>
                    <a:pt x="376844" y="1271753"/>
                  </a:lnTo>
                  <a:cubicBezTo>
                    <a:pt x="308460" y="1271753"/>
                    <a:pt x="253023" y="1216316"/>
                    <a:pt x="253023" y="1147932"/>
                  </a:cubicBezTo>
                  <a:lnTo>
                    <a:pt x="253023" y="851378"/>
                  </a:lnTo>
                  <a:lnTo>
                    <a:pt x="252910" y="851378"/>
                  </a:lnTo>
                  <a:lnTo>
                    <a:pt x="252910" y="645638"/>
                  </a:lnTo>
                  <a:lnTo>
                    <a:pt x="253024" y="645638"/>
                  </a:lnTo>
                  <a:lnTo>
                    <a:pt x="253024" y="349086"/>
                  </a:lnTo>
                  <a:cubicBezTo>
                    <a:pt x="253024" y="280702"/>
                    <a:pt x="308461" y="225265"/>
                    <a:pt x="376845" y="225265"/>
                  </a:cubicBezTo>
                  <a:lnTo>
                    <a:pt x="1238569" y="225265"/>
                  </a:lnTo>
                  <a:lnTo>
                    <a:pt x="1734359" y="225265"/>
                  </a:lnTo>
                  <a:lnTo>
                    <a:pt x="1781069" y="225265"/>
                  </a:lnTo>
                  <a:cubicBezTo>
                    <a:pt x="1813808" y="229540"/>
                    <a:pt x="1877308" y="233814"/>
                    <a:pt x="1906429" y="252564"/>
                  </a:cubicBezTo>
                  <a:lnTo>
                    <a:pt x="1981720" y="297879"/>
                  </a:lnTo>
                  <a:lnTo>
                    <a:pt x="1984646" y="297879"/>
                  </a:lnTo>
                  <a:lnTo>
                    <a:pt x="2609939" y="658680"/>
                  </a:lnTo>
                  <a:cubicBezTo>
                    <a:pt x="2667099" y="690605"/>
                    <a:pt x="2761247" y="690605"/>
                    <a:pt x="2818408" y="658680"/>
                  </a:cubicBezTo>
                  <a:lnTo>
                    <a:pt x="3326963" y="365238"/>
                  </a:lnTo>
                  <a:lnTo>
                    <a:pt x="3342955" y="355557"/>
                  </a:lnTo>
                  <a:cubicBezTo>
                    <a:pt x="3396266" y="323286"/>
                    <a:pt x="3453200" y="288924"/>
                    <a:pt x="3514076" y="252564"/>
                  </a:cubicBezTo>
                  <a:cubicBezTo>
                    <a:pt x="3543197" y="233814"/>
                    <a:pt x="3606697" y="229540"/>
                    <a:pt x="3639436" y="225265"/>
                  </a:cubicBezTo>
                  <a:lnTo>
                    <a:pt x="3733495" y="225265"/>
                  </a:lnTo>
                  <a:lnTo>
                    <a:pt x="4181936" y="225265"/>
                  </a:lnTo>
                  <a:close/>
                  <a:moveTo>
                    <a:pt x="3605041" y="0"/>
                  </a:moveTo>
                  <a:cubicBezTo>
                    <a:pt x="3490656" y="2769"/>
                    <a:pt x="3467950" y="22427"/>
                    <a:pt x="3392166" y="58972"/>
                  </a:cubicBezTo>
                  <a:cubicBezTo>
                    <a:pt x="3279295" y="124100"/>
                    <a:pt x="2948779" y="339043"/>
                    <a:pt x="2818407" y="395057"/>
                  </a:cubicBezTo>
                  <a:cubicBezTo>
                    <a:pt x="2688036" y="451071"/>
                    <a:pt x="2667099" y="428663"/>
                    <a:pt x="2609938" y="395057"/>
                  </a:cubicBezTo>
                  <a:lnTo>
                    <a:pt x="2214473" y="166869"/>
                  </a:lnTo>
                  <a:lnTo>
                    <a:pt x="2121315" y="109372"/>
                  </a:lnTo>
                  <a:cubicBezTo>
                    <a:pt x="2087603" y="88662"/>
                    <a:pt x="2058788" y="71184"/>
                    <a:pt x="2037624" y="58972"/>
                  </a:cubicBezTo>
                  <a:cubicBezTo>
                    <a:pt x="1961840" y="22427"/>
                    <a:pt x="1939134" y="2769"/>
                    <a:pt x="1824749" y="0"/>
                  </a:cubicBezTo>
                  <a:lnTo>
                    <a:pt x="1230424" y="849"/>
                  </a:lnTo>
                  <a:lnTo>
                    <a:pt x="1230424" y="2413"/>
                  </a:lnTo>
                  <a:lnTo>
                    <a:pt x="133438" y="2413"/>
                  </a:lnTo>
                  <a:cubicBezTo>
                    <a:pt x="59742" y="2413"/>
                    <a:pt x="0" y="62155"/>
                    <a:pt x="0" y="135851"/>
                  </a:cubicBezTo>
                  <a:lnTo>
                    <a:pt x="0" y="914375"/>
                  </a:lnTo>
                  <a:lnTo>
                    <a:pt x="0" y="1363579"/>
                  </a:lnTo>
                  <a:cubicBezTo>
                    <a:pt x="0" y="1437275"/>
                    <a:pt x="59742" y="1497017"/>
                    <a:pt x="133438" y="1497017"/>
                  </a:cubicBezTo>
                  <a:lnTo>
                    <a:pt x="1686405" y="1497017"/>
                  </a:lnTo>
                  <a:lnTo>
                    <a:pt x="1686405" y="1496820"/>
                  </a:lnTo>
                  <a:lnTo>
                    <a:pt x="1824749" y="1497017"/>
                  </a:lnTo>
                  <a:cubicBezTo>
                    <a:pt x="1939134" y="1494248"/>
                    <a:pt x="1961840" y="1474590"/>
                    <a:pt x="2037624" y="1438045"/>
                  </a:cubicBezTo>
                  <a:cubicBezTo>
                    <a:pt x="2058788" y="1425834"/>
                    <a:pt x="2087603" y="1408355"/>
                    <a:pt x="2121315" y="1387645"/>
                  </a:cubicBezTo>
                  <a:lnTo>
                    <a:pt x="2154423" y="1367211"/>
                  </a:lnTo>
                  <a:lnTo>
                    <a:pt x="2609938" y="1104373"/>
                  </a:lnTo>
                  <a:cubicBezTo>
                    <a:pt x="2667099" y="1070767"/>
                    <a:pt x="2761246" y="1070767"/>
                    <a:pt x="2818407" y="1104373"/>
                  </a:cubicBezTo>
                  <a:lnTo>
                    <a:pt x="3119246" y="1277961"/>
                  </a:lnTo>
                  <a:lnTo>
                    <a:pt x="3119246" y="1280155"/>
                  </a:lnTo>
                  <a:lnTo>
                    <a:pt x="3180682" y="1317854"/>
                  </a:lnTo>
                  <a:cubicBezTo>
                    <a:pt x="3262190" y="1368131"/>
                    <a:pt x="3335123" y="1413622"/>
                    <a:pt x="3377450" y="1438045"/>
                  </a:cubicBezTo>
                  <a:cubicBezTo>
                    <a:pt x="3453233" y="1474590"/>
                    <a:pt x="3475939" y="1494248"/>
                    <a:pt x="3590324" y="1497017"/>
                  </a:cubicBezTo>
                  <a:lnTo>
                    <a:pt x="3630476" y="1496960"/>
                  </a:lnTo>
                  <a:lnTo>
                    <a:pt x="3630476" y="1497017"/>
                  </a:lnTo>
                  <a:lnTo>
                    <a:pt x="5294904" y="1497017"/>
                  </a:lnTo>
                  <a:cubicBezTo>
                    <a:pt x="5368600" y="1497017"/>
                    <a:pt x="5428342" y="1437275"/>
                    <a:pt x="5428342" y="1363579"/>
                  </a:cubicBezTo>
                  <a:lnTo>
                    <a:pt x="5428342" y="914375"/>
                  </a:lnTo>
                  <a:lnTo>
                    <a:pt x="5428342" y="135851"/>
                  </a:lnTo>
                  <a:cubicBezTo>
                    <a:pt x="5428342" y="62155"/>
                    <a:pt x="5368600" y="2413"/>
                    <a:pt x="5294904" y="2413"/>
                  </a:cubicBezTo>
                  <a:close/>
                </a:path>
              </a:pathLst>
            </a:custGeom>
            <a:gradFill flip="none" rotWithShape="1">
              <a:gsLst>
                <a:gs pos="100000">
                  <a:srgbClr val="EAEAEA"/>
                </a:gs>
                <a:gs pos="0">
                  <a:schemeClr val="bg1"/>
                </a:gs>
              </a:gsLst>
              <a:lin ang="18900000" scaled="1"/>
              <a:tileRect/>
            </a:gradFill>
            <a:ln>
              <a:no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3" dirty="0">
                <a:solidFill>
                  <a:prstClr val="white"/>
                </a:solidFill>
              </a:endParaRPr>
            </a:p>
          </p:txBody>
        </p:sp>
        <p:sp>
          <p:nvSpPr>
            <p:cNvPr id="36" name="任意多边形 35"/>
            <p:cNvSpPr/>
            <p:nvPr/>
          </p:nvSpPr>
          <p:spPr>
            <a:xfrm rot="10800000">
              <a:off x="5541746" y="2869660"/>
              <a:ext cx="5109028" cy="1408957"/>
            </a:xfrm>
            <a:custGeom>
              <a:avLst/>
              <a:gdLst>
                <a:gd name="connsiteX0" fmla="*/ 5428342 w 5428342"/>
                <a:gd name="connsiteY0" fmla="*/ 1363579 h 1497017"/>
                <a:gd name="connsiteX1" fmla="*/ 5428342 w 5428342"/>
                <a:gd name="connsiteY1" fmla="*/ 914375 h 1497017"/>
                <a:gd name="connsiteX2" fmla="*/ 5428342 w 5428342"/>
                <a:gd name="connsiteY2" fmla="*/ 135851 h 1497017"/>
                <a:gd name="connsiteX3" fmla="*/ 5294904 w 5428342"/>
                <a:gd name="connsiteY3" fmla="*/ 2413 h 1497017"/>
                <a:gd name="connsiteX4" fmla="*/ 3605041 w 5428342"/>
                <a:gd name="connsiteY4" fmla="*/ 0 h 1497017"/>
                <a:gd name="connsiteX5" fmla="*/ 3392166 w 5428342"/>
                <a:gd name="connsiteY5" fmla="*/ 58972 h 1497017"/>
                <a:gd name="connsiteX6" fmla="*/ 2818407 w 5428342"/>
                <a:gd name="connsiteY6" fmla="*/ 395057 h 1497017"/>
                <a:gd name="connsiteX7" fmla="*/ 2609938 w 5428342"/>
                <a:gd name="connsiteY7" fmla="*/ 395057 h 1497017"/>
                <a:gd name="connsiteX8" fmla="*/ 2214473 w 5428342"/>
                <a:gd name="connsiteY8" fmla="*/ 166869 h 1497017"/>
                <a:gd name="connsiteX9" fmla="*/ 2121315 w 5428342"/>
                <a:gd name="connsiteY9" fmla="*/ 109372 h 1497017"/>
                <a:gd name="connsiteX10" fmla="*/ 2037624 w 5428342"/>
                <a:gd name="connsiteY10" fmla="*/ 58972 h 1497017"/>
                <a:gd name="connsiteX11" fmla="*/ 1824749 w 5428342"/>
                <a:gd name="connsiteY11" fmla="*/ 0 h 1497017"/>
                <a:gd name="connsiteX12" fmla="*/ 1230424 w 5428342"/>
                <a:gd name="connsiteY12" fmla="*/ 849 h 1497017"/>
                <a:gd name="connsiteX13" fmla="*/ 1230424 w 5428342"/>
                <a:gd name="connsiteY13" fmla="*/ 2413 h 1497017"/>
                <a:gd name="connsiteX14" fmla="*/ 133438 w 5428342"/>
                <a:gd name="connsiteY14" fmla="*/ 2413 h 1497017"/>
                <a:gd name="connsiteX15" fmla="*/ 0 w 5428342"/>
                <a:gd name="connsiteY15" fmla="*/ 135851 h 1497017"/>
                <a:gd name="connsiteX16" fmla="*/ 0 w 5428342"/>
                <a:gd name="connsiteY16" fmla="*/ 914375 h 1497017"/>
                <a:gd name="connsiteX17" fmla="*/ 0 w 5428342"/>
                <a:gd name="connsiteY17" fmla="*/ 1363579 h 1497017"/>
                <a:gd name="connsiteX18" fmla="*/ 133438 w 5428342"/>
                <a:gd name="connsiteY18" fmla="*/ 1497017 h 1497017"/>
                <a:gd name="connsiteX19" fmla="*/ 1686405 w 5428342"/>
                <a:gd name="connsiteY19" fmla="*/ 1497017 h 1497017"/>
                <a:gd name="connsiteX20" fmla="*/ 1686405 w 5428342"/>
                <a:gd name="connsiteY20" fmla="*/ 1496820 h 1497017"/>
                <a:gd name="connsiteX21" fmla="*/ 1824749 w 5428342"/>
                <a:gd name="connsiteY21" fmla="*/ 1497017 h 1497017"/>
                <a:gd name="connsiteX22" fmla="*/ 2037624 w 5428342"/>
                <a:gd name="connsiteY22" fmla="*/ 1438045 h 1497017"/>
                <a:gd name="connsiteX23" fmla="*/ 2121315 w 5428342"/>
                <a:gd name="connsiteY23" fmla="*/ 1387645 h 1497017"/>
                <a:gd name="connsiteX24" fmla="*/ 2154423 w 5428342"/>
                <a:gd name="connsiteY24" fmla="*/ 1367211 h 1497017"/>
                <a:gd name="connsiteX25" fmla="*/ 2609938 w 5428342"/>
                <a:gd name="connsiteY25" fmla="*/ 1104373 h 1497017"/>
                <a:gd name="connsiteX26" fmla="*/ 2818407 w 5428342"/>
                <a:gd name="connsiteY26" fmla="*/ 1104373 h 1497017"/>
                <a:gd name="connsiteX27" fmla="*/ 3119246 w 5428342"/>
                <a:gd name="connsiteY27" fmla="*/ 1277961 h 1497017"/>
                <a:gd name="connsiteX28" fmla="*/ 3119246 w 5428342"/>
                <a:gd name="connsiteY28" fmla="*/ 1280155 h 1497017"/>
                <a:gd name="connsiteX29" fmla="*/ 3180682 w 5428342"/>
                <a:gd name="connsiteY29" fmla="*/ 1317854 h 1497017"/>
                <a:gd name="connsiteX30" fmla="*/ 3377450 w 5428342"/>
                <a:gd name="connsiteY30" fmla="*/ 1438045 h 1497017"/>
                <a:gd name="connsiteX31" fmla="*/ 3590324 w 5428342"/>
                <a:gd name="connsiteY31" fmla="*/ 1497017 h 1497017"/>
                <a:gd name="connsiteX32" fmla="*/ 3630476 w 5428342"/>
                <a:gd name="connsiteY32" fmla="*/ 1496960 h 1497017"/>
                <a:gd name="connsiteX33" fmla="*/ 3630476 w 5428342"/>
                <a:gd name="connsiteY33" fmla="*/ 1497017 h 1497017"/>
                <a:gd name="connsiteX34" fmla="*/ 5294904 w 5428342"/>
                <a:gd name="connsiteY34" fmla="*/ 1497017 h 1497017"/>
                <a:gd name="connsiteX35" fmla="*/ 5428342 w 5428342"/>
                <a:gd name="connsiteY35" fmla="*/ 1363579 h 1497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428342" h="1497017">
                  <a:moveTo>
                    <a:pt x="5428342" y="1363579"/>
                  </a:moveTo>
                  <a:lnTo>
                    <a:pt x="5428342" y="914375"/>
                  </a:lnTo>
                  <a:lnTo>
                    <a:pt x="5428342" y="135851"/>
                  </a:lnTo>
                  <a:cubicBezTo>
                    <a:pt x="5428342" y="62155"/>
                    <a:pt x="5368600" y="2413"/>
                    <a:pt x="5294904" y="2413"/>
                  </a:cubicBezTo>
                  <a:lnTo>
                    <a:pt x="3605041" y="0"/>
                  </a:lnTo>
                  <a:cubicBezTo>
                    <a:pt x="3490656" y="2769"/>
                    <a:pt x="3467950" y="22427"/>
                    <a:pt x="3392166" y="58972"/>
                  </a:cubicBezTo>
                  <a:cubicBezTo>
                    <a:pt x="3279295" y="124100"/>
                    <a:pt x="2948779" y="339043"/>
                    <a:pt x="2818407" y="395057"/>
                  </a:cubicBezTo>
                  <a:cubicBezTo>
                    <a:pt x="2688036" y="451071"/>
                    <a:pt x="2667099" y="428663"/>
                    <a:pt x="2609938" y="395057"/>
                  </a:cubicBezTo>
                  <a:lnTo>
                    <a:pt x="2214473" y="166869"/>
                  </a:lnTo>
                  <a:lnTo>
                    <a:pt x="2121315" y="109372"/>
                  </a:lnTo>
                  <a:cubicBezTo>
                    <a:pt x="2087603" y="88662"/>
                    <a:pt x="2058788" y="71184"/>
                    <a:pt x="2037624" y="58972"/>
                  </a:cubicBezTo>
                  <a:cubicBezTo>
                    <a:pt x="1961840" y="22427"/>
                    <a:pt x="1939134" y="2769"/>
                    <a:pt x="1824749" y="0"/>
                  </a:cubicBezTo>
                  <a:lnTo>
                    <a:pt x="1230424" y="849"/>
                  </a:lnTo>
                  <a:lnTo>
                    <a:pt x="1230424" y="2413"/>
                  </a:lnTo>
                  <a:lnTo>
                    <a:pt x="133438" y="2413"/>
                  </a:lnTo>
                  <a:cubicBezTo>
                    <a:pt x="59742" y="2413"/>
                    <a:pt x="0" y="62155"/>
                    <a:pt x="0" y="135851"/>
                  </a:cubicBezTo>
                  <a:lnTo>
                    <a:pt x="0" y="914375"/>
                  </a:lnTo>
                  <a:lnTo>
                    <a:pt x="0" y="1363579"/>
                  </a:lnTo>
                  <a:cubicBezTo>
                    <a:pt x="0" y="1437275"/>
                    <a:pt x="59742" y="1497017"/>
                    <a:pt x="133438" y="1497017"/>
                  </a:cubicBezTo>
                  <a:lnTo>
                    <a:pt x="1686405" y="1497017"/>
                  </a:lnTo>
                  <a:lnTo>
                    <a:pt x="1686405" y="1496820"/>
                  </a:lnTo>
                  <a:lnTo>
                    <a:pt x="1824749" y="1497017"/>
                  </a:lnTo>
                  <a:cubicBezTo>
                    <a:pt x="1939134" y="1494248"/>
                    <a:pt x="1961840" y="1474590"/>
                    <a:pt x="2037624" y="1438045"/>
                  </a:cubicBezTo>
                  <a:cubicBezTo>
                    <a:pt x="2058788" y="1425834"/>
                    <a:pt x="2087603" y="1408355"/>
                    <a:pt x="2121315" y="1387645"/>
                  </a:cubicBezTo>
                  <a:lnTo>
                    <a:pt x="2154423" y="1367211"/>
                  </a:lnTo>
                  <a:lnTo>
                    <a:pt x="2609938" y="1104373"/>
                  </a:lnTo>
                  <a:cubicBezTo>
                    <a:pt x="2667099" y="1070767"/>
                    <a:pt x="2761246" y="1070767"/>
                    <a:pt x="2818407" y="1104373"/>
                  </a:cubicBezTo>
                  <a:lnTo>
                    <a:pt x="3119246" y="1277961"/>
                  </a:lnTo>
                  <a:lnTo>
                    <a:pt x="3119246" y="1280155"/>
                  </a:lnTo>
                  <a:lnTo>
                    <a:pt x="3180682" y="1317854"/>
                  </a:lnTo>
                  <a:cubicBezTo>
                    <a:pt x="3262190" y="1368131"/>
                    <a:pt x="3335123" y="1413622"/>
                    <a:pt x="3377450" y="1438045"/>
                  </a:cubicBezTo>
                  <a:cubicBezTo>
                    <a:pt x="3453233" y="1474590"/>
                    <a:pt x="3475939" y="1494248"/>
                    <a:pt x="3590324" y="1497017"/>
                  </a:cubicBezTo>
                  <a:lnTo>
                    <a:pt x="3630476" y="1496960"/>
                  </a:lnTo>
                  <a:lnTo>
                    <a:pt x="3630476" y="1497017"/>
                  </a:lnTo>
                  <a:lnTo>
                    <a:pt x="5294904" y="1497017"/>
                  </a:lnTo>
                  <a:cubicBezTo>
                    <a:pt x="5368600" y="1497017"/>
                    <a:pt x="5428342" y="1437275"/>
                    <a:pt x="5428342" y="1363579"/>
                  </a:cubicBezTo>
                  <a:close/>
                </a:path>
              </a:pathLst>
            </a:custGeom>
            <a:solidFill>
              <a:schemeClr val="bg1">
                <a:alpha val="0"/>
              </a:schemeClr>
            </a:solidFill>
            <a:ln w="25400">
              <a:gradFill flip="none" rotWithShape="1">
                <a:gsLst>
                  <a:gs pos="59000">
                    <a:srgbClr val="FBFBFB"/>
                  </a:gs>
                  <a:gs pos="0">
                    <a:srgbClr val="C7C7C7"/>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3" dirty="0">
                <a:solidFill>
                  <a:prstClr val="white"/>
                </a:solidFill>
              </a:endParaRPr>
            </a:p>
          </p:txBody>
        </p:sp>
        <p:grpSp>
          <p:nvGrpSpPr>
            <p:cNvPr id="37" name="Group 52"/>
            <p:cNvGrpSpPr>
              <a:grpSpLocks noChangeAspect="1"/>
            </p:cNvGrpSpPr>
            <p:nvPr/>
          </p:nvGrpSpPr>
          <p:grpSpPr bwMode="auto">
            <a:xfrm>
              <a:off x="6361914" y="3292988"/>
              <a:ext cx="567188" cy="562297"/>
              <a:chOff x="3783" y="2102"/>
              <a:chExt cx="116" cy="115"/>
            </a:xfrm>
            <a:solidFill>
              <a:schemeClr val="bg1"/>
            </a:solidFill>
            <a:effectLst>
              <a:outerShdw blurRad="50800" dist="25400" dir="2700000" algn="tl" rotWithShape="0">
                <a:prstClr val="black">
                  <a:alpha val="40000"/>
                </a:prstClr>
              </a:outerShdw>
            </a:effectLst>
          </p:grpSpPr>
          <p:sp>
            <p:nvSpPr>
              <p:cNvPr id="46" name="Freeform 53"/>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7" name="Freeform 54"/>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8" name="Freeform 55"/>
              <p:cNvSpPr>
                <a:spLocks/>
              </p:cNvSpPr>
              <p:nvPr/>
            </p:nvSpPr>
            <p:spPr bwMode="auto">
              <a:xfrm>
                <a:off x="3839" y="2115"/>
                <a:ext cx="7" cy="10"/>
              </a:xfrm>
              <a:custGeom>
                <a:avLst/>
                <a:gdLst>
                  <a:gd name="T0" fmla="*/ 1 w 3"/>
                  <a:gd name="T1" fmla="*/ 4 h 4"/>
                  <a:gd name="T2" fmla="*/ 1 w 3"/>
                  <a:gd name="T3" fmla="*/ 4 h 4"/>
                  <a:gd name="T4" fmla="*/ 3 w 3"/>
                  <a:gd name="T5" fmla="*/ 3 h 4"/>
                  <a:gd name="T6" fmla="*/ 3 w 3"/>
                  <a:gd name="T7" fmla="*/ 0 h 4"/>
                  <a:gd name="T8" fmla="*/ 1 w 3"/>
                  <a:gd name="T9" fmla="*/ 0 h 4"/>
                  <a:gd name="T10" fmla="*/ 0 w 3"/>
                  <a:gd name="T11" fmla="*/ 0 h 4"/>
                  <a:gd name="T12" fmla="*/ 0 w 3"/>
                  <a:gd name="T13" fmla="*/ 3 h 4"/>
                  <a:gd name="T14" fmla="*/ 1 w 3"/>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4"/>
                    </a:moveTo>
                    <a:cubicBezTo>
                      <a:pt x="1" y="4"/>
                      <a:pt x="1" y="4"/>
                      <a:pt x="1" y="4"/>
                    </a:cubicBezTo>
                    <a:cubicBezTo>
                      <a:pt x="2" y="4"/>
                      <a:pt x="3" y="4"/>
                      <a:pt x="3" y="3"/>
                    </a:cubicBezTo>
                    <a:cubicBezTo>
                      <a:pt x="3" y="0"/>
                      <a:pt x="3" y="0"/>
                      <a:pt x="3" y="0"/>
                    </a:cubicBezTo>
                    <a:cubicBezTo>
                      <a:pt x="2" y="0"/>
                      <a:pt x="2" y="0"/>
                      <a:pt x="1" y="0"/>
                    </a:cubicBezTo>
                    <a:cubicBezTo>
                      <a:pt x="1" y="0"/>
                      <a:pt x="0" y="0"/>
                      <a:pt x="0" y="0"/>
                    </a:cubicBezTo>
                    <a:cubicBezTo>
                      <a:pt x="0" y="3"/>
                      <a:pt x="0" y="3"/>
                      <a:pt x="0" y="3"/>
                    </a:cubicBezTo>
                    <a:cubicBezTo>
                      <a:pt x="0" y="4"/>
                      <a:pt x="0"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9" name="Freeform 56"/>
              <p:cNvSpPr>
                <a:spLocks/>
              </p:cNvSpPr>
              <p:nvPr/>
            </p:nvSpPr>
            <p:spPr bwMode="auto">
              <a:xfrm>
                <a:off x="3839" y="2195"/>
                <a:ext cx="7" cy="10"/>
              </a:xfrm>
              <a:custGeom>
                <a:avLst/>
                <a:gdLst>
                  <a:gd name="T0" fmla="*/ 1 w 3"/>
                  <a:gd name="T1" fmla="*/ 0 h 4"/>
                  <a:gd name="T2" fmla="*/ 1 w 3"/>
                  <a:gd name="T3" fmla="*/ 0 h 4"/>
                  <a:gd name="T4" fmla="*/ 0 w 3"/>
                  <a:gd name="T5" fmla="*/ 1 h 4"/>
                  <a:gd name="T6" fmla="*/ 0 w 3"/>
                  <a:gd name="T7" fmla="*/ 4 h 4"/>
                  <a:gd name="T8" fmla="*/ 1 w 3"/>
                  <a:gd name="T9" fmla="*/ 4 h 4"/>
                  <a:gd name="T10" fmla="*/ 3 w 3"/>
                  <a:gd name="T11" fmla="*/ 4 h 4"/>
                  <a:gd name="T12" fmla="*/ 3 w 3"/>
                  <a:gd name="T13" fmla="*/ 1 h 4"/>
                  <a:gd name="T14" fmla="*/ 1 w 3"/>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0"/>
                    </a:moveTo>
                    <a:cubicBezTo>
                      <a:pt x="1" y="0"/>
                      <a:pt x="1" y="0"/>
                      <a:pt x="1" y="0"/>
                    </a:cubicBezTo>
                    <a:cubicBezTo>
                      <a:pt x="0" y="0"/>
                      <a:pt x="0" y="1"/>
                      <a:pt x="0" y="1"/>
                    </a:cubicBezTo>
                    <a:cubicBezTo>
                      <a:pt x="0" y="4"/>
                      <a:pt x="0" y="4"/>
                      <a:pt x="0" y="4"/>
                    </a:cubicBezTo>
                    <a:cubicBezTo>
                      <a:pt x="0" y="4"/>
                      <a:pt x="1" y="4"/>
                      <a:pt x="1" y="4"/>
                    </a:cubicBezTo>
                    <a:cubicBezTo>
                      <a:pt x="2" y="4"/>
                      <a:pt x="2" y="4"/>
                      <a:pt x="3" y="4"/>
                    </a:cubicBezTo>
                    <a:cubicBezTo>
                      <a:pt x="3" y="1"/>
                      <a:pt x="3" y="1"/>
                      <a:pt x="3" y="1"/>
                    </a:cubicBezTo>
                    <a:cubicBezTo>
                      <a:pt x="3" y="1"/>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0" name="Freeform 57"/>
              <p:cNvSpPr>
                <a:spLocks/>
              </p:cNvSpPr>
              <p:nvPr/>
            </p:nvSpPr>
            <p:spPr bwMode="auto">
              <a:xfrm>
                <a:off x="3796" y="2155"/>
                <a:ext cx="10" cy="10"/>
              </a:xfrm>
              <a:custGeom>
                <a:avLst/>
                <a:gdLst>
                  <a:gd name="T0" fmla="*/ 3 w 4"/>
                  <a:gd name="T1" fmla="*/ 0 h 4"/>
                  <a:gd name="T2" fmla="*/ 0 w 4"/>
                  <a:gd name="T3" fmla="*/ 0 h 4"/>
                  <a:gd name="T4" fmla="*/ 0 w 4"/>
                  <a:gd name="T5" fmla="*/ 2 h 4"/>
                  <a:gd name="T6" fmla="*/ 0 w 4"/>
                  <a:gd name="T7" fmla="*/ 4 h 4"/>
                  <a:gd name="T8" fmla="*/ 3 w 4"/>
                  <a:gd name="T9" fmla="*/ 4 h 4"/>
                  <a:gd name="T10" fmla="*/ 4 w 4"/>
                  <a:gd name="T11" fmla="*/ 2 h 4"/>
                  <a:gd name="T12" fmla="*/ 4 w 4"/>
                  <a:gd name="T13" fmla="*/ 2 h 4"/>
                  <a:gd name="T14" fmla="*/ 3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3" y="0"/>
                    </a:moveTo>
                    <a:cubicBezTo>
                      <a:pt x="0" y="0"/>
                      <a:pt x="0" y="0"/>
                      <a:pt x="0" y="0"/>
                    </a:cubicBezTo>
                    <a:cubicBezTo>
                      <a:pt x="0" y="1"/>
                      <a:pt x="0" y="1"/>
                      <a:pt x="0" y="2"/>
                    </a:cubicBezTo>
                    <a:cubicBezTo>
                      <a:pt x="0" y="3"/>
                      <a:pt x="0" y="3"/>
                      <a:pt x="0" y="4"/>
                    </a:cubicBezTo>
                    <a:cubicBezTo>
                      <a:pt x="3" y="4"/>
                      <a:pt x="3" y="4"/>
                      <a:pt x="3" y="4"/>
                    </a:cubicBezTo>
                    <a:cubicBezTo>
                      <a:pt x="4" y="4"/>
                      <a:pt x="4" y="3"/>
                      <a:pt x="4" y="2"/>
                    </a:cubicBezTo>
                    <a:cubicBezTo>
                      <a:pt x="4" y="2"/>
                      <a:pt x="4" y="2"/>
                      <a:pt x="4" y="2"/>
                    </a:cubicBezTo>
                    <a:cubicBezTo>
                      <a:pt x="4" y="1"/>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1" name="Freeform 58"/>
              <p:cNvSpPr>
                <a:spLocks/>
              </p:cNvSpPr>
              <p:nvPr/>
            </p:nvSpPr>
            <p:spPr bwMode="auto">
              <a:xfrm>
                <a:off x="3877" y="2155"/>
                <a:ext cx="10" cy="10"/>
              </a:xfrm>
              <a:custGeom>
                <a:avLst/>
                <a:gdLst>
                  <a:gd name="T0" fmla="*/ 4 w 4"/>
                  <a:gd name="T1" fmla="*/ 0 h 4"/>
                  <a:gd name="T2" fmla="*/ 2 w 4"/>
                  <a:gd name="T3" fmla="*/ 0 h 4"/>
                  <a:gd name="T4" fmla="*/ 0 w 4"/>
                  <a:gd name="T5" fmla="*/ 2 h 4"/>
                  <a:gd name="T6" fmla="*/ 0 w 4"/>
                  <a:gd name="T7" fmla="*/ 2 h 4"/>
                  <a:gd name="T8" fmla="*/ 2 w 4"/>
                  <a:gd name="T9" fmla="*/ 4 h 4"/>
                  <a:gd name="T10" fmla="*/ 4 w 4"/>
                  <a:gd name="T11" fmla="*/ 4 h 4"/>
                  <a:gd name="T12" fmla="*/ 4 w 4"/>
                  <a:gd name="T13" fmla="*/ 2 h 4"/>
                  <a:gd name="T14" fmla="*/ 4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4" y="0"/>
                    </a:moveTo>
                    <a:cubicBezTo>
                      <a:pt x="2" y="0"/>
                      <a:pt x="2" y="0"/>
                      <a:pt x="2" y="0"/>
                    </a:cubicBezTo>
                    <a:cubicBezTo>
                      <a:pt x="1" y="0"/>
                      <a:pt x="0" y="1"/>
                      <a:pt x="0" y="2"/>
                    </a:cubicBezTo>
                    <a:cubicBezTo>
                      <a:pt x="0" y="2"/>
                      <a:pt x="0" y="2"/>
                      <a:pt x="0" y="2"/>
                    </a:cubicBezTo>
                    <a:cubicBezTo>
                      <a:pt x="0" y="3"/>
                      <a:pt x="1" y="4"/>
                      <a:pt x="2" y="4"/>
                    </a:cubicBezTo>
                    <a:cubicBezTo>
                      <a:pt x="4" y="4"/>
                      <a:pt x="4" y="4"/>
                      <a:pt x="4" y="4"/>
                    </a:cubicBezTo>
                    <a:cubicBezTo>
                      <a:pt x="4" y="3"/>
                      <a:pt x="4" y="3"/>
                      <a:pt x="4" y="2"/>
                    </a:cubicBezTo>
                    <a:cubicBezTo>
                      <a:pt x="4" y="1"/>
                      <a:pt x="4"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2" name="Freeform 59"/>
              <p:cNvSpPr>
                <a:spLocks/>
              </p:cNvSpPr>
              <p:nvPr/>
            </p:nvSpPr>
            <p:spPr bwMode="auto">
              <a:xfrm>
                <a:off x="3813" y="2127"/>
                <a:ext cx="33" cy="38"/>
              </a:xfrm>
              <a:custGeom>
                <a:avLst/>
                <a:gdLst>
                  <a:gd name="T0" fmla="*/ 11 w 13"/>
                  <a:gd name="T1" fmla="*/ 0 h 15"/>
                  <a:gd name="T2" fmla="*/ 10 w 13"/>
                  <a:gd name="T3" fmla="*/ 2 h 15"/>
                  <a:gd name="T4" fmla="*/ 10 w 13"/>
                  <a:gd name="T5" fmla="*/ 11 h 15"/>
                  <a:gd name="T6" fmla="*/ 9 w 13"/>
                  <a:gd name="T7" fmla="*/ 12 h 15"/>
                  <a:gd name="T8" fmla="*/ 2 w 13"/>
                  <a:gd name="T9" fmla="*/ 12 h 15"/>
                  <a:gd name="T10" fmla="*/ 0 w 13"/>
                  <a:gd name="T11" fmla="*/ 14 h 15"/>
                  <a:gd name="T12" fmla="*/ 2 w 13"/>
                  <a:gd name="T13" fmla="*/ 15 h 15"/>
                  <a:gd name="T14" fmla="*/ 11 w 13"/>
                  <a:gd name="T15" fmla="*/ 15 h 15"/>
                  <a:gd name="T16" fmla="*/ 12 w 13"/>
                  <a:gd name="T17" fmla="*/ 15 h 15"/>
                  <a:gd name="T18" fmla="*/ 12 w 13"/>
                  <a:gd name="T19" fmla="*/ 15 h 15"/>
                  <a:gd name="T20" fmla="*/ 13 w 13"/>
                  <a:gd name="T21" fmla="*/ 13 h 15"/>
                  <a:gd name="T22" fmla="*/ 13 w 13"/>
                  <a:gd name="T23" fmla="*/ 2 h 15"/>
                  <a:gd name="T24" fmla="*/ 11 w 13"/>
                  <a:gd name="T2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15">
                    <a:moveTo>
                      <a:pt x="11" y="0"/>
                    </a:moveTo>
                    <a:cubicBezTo>
                      <a:pt x="10" y="0"/>
                      <a:pt x="10" y="1"/>
                      <a:pt x="10" y="2"/>
                    </a:cubicBezTo>
                    <a:cubicBezTo>
                      <a:pt x="10" y="11"/>
                      <a:pt x="10" y="11"/>
                      <a:pt x="10" y="11"/>
                    </a:cubicBezTo>
                    <a:cubicBezTo>
                      <a:pt x="10" y="12"/>
                      <a:pt x="9" y="12"/>
                      <a:pt x="9" y="12"/>
                    </a:cubicBezTo>
                    <a:cubicBezTo>
                      <a:pt x="2" y="12"/>
                      <a:pt x="2" y="12"/>
                      <a:pt x="2" y="12"/>
                    </a:cubicBezTo>
                    <a:cubicBezTo>
                      <a:pt x="1" y="12"/>
                      <a:pt x="0" y="13"/>
                      <a:pt x="0" y="14"/>
                    </a:cubicBezTo>
                    <a:cubicBezTo>
                      <a:pt x="0" y="14"/>
                      <a:pt x="1" y="15"/>
                      <a:pt x="2" y="15"/>
                    </a:cubicBezTo>
                    <a:cubicBezTo>
                      <a:pt x="11" y="15"/>
                      <a:pt x="11" y="15"/>
                      <a:pt x="11" y="15"/>
                    </a:cubicBezTo>
                    <a:cubicBezTo>
                      <a:pt x="11" y="15"/>
                      <a:pt x="12" y="15"/>
                      <a:pt x="12" y="15"/>
                    </a:cubicBezTo>
                    <a:cubicBezTo>
                      <a:pt x="12" y="15"/>
                      <a:pt x="12" y="15"/>
                      <a:pt x="12" y="15"/>
                    </a:cubicBezTo>
                    <a:cubicBezTo>
                      <a:pt x="13" y="14"/>
                      <a:pt x="13" y="14"/>
                      <a:pt x="13" y="13"/>
                    </a:cubicBezTo>
                    <a:cubicBezTo>
                      <a:pt x="13" y="2"/>
                      <a:pt x="13" y="2"/>
                      <a:pt x="13" y="2"/>
                    </a:cubicBezTo>
                    <a:cubicBezTo>
                      <a:pt x="13" y="1"/>
                      <a:pt x="12" y="0"/>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38" name="Group 68"/>
            <p:cNvGrpSpPr>
              <a:grpSpLocks noChangeAspect="1"/>
            </p:cNvGrpSpPr>
            <p:nvPr/>
          </p:nvGrpSpPr>
          <p:grpSpPr bwMode="auto">
            <a:xfrm>
              <a:off x="9313428" y="3314216"/>
              <a:ext cx="539531" cy="519841"/>
              <a:chOff x="3770" y="2095"/>
              <a:chExt cx="137" cy="132"/>
            </a:xfrm>
            <a:solidFill>
              <a:schemeClr val="bg1"/>
            </a:solidFill>
            <a:effectLst>
              <a:outerShdw blurRad="50800" dist="25400" dir="2700000" algn="tl" rotWithShape="0">
                <a:prstClr val="black">
                  <a:alpha val="40000"/>
                </a:prstClr>
              </a:outerShdw>
            </a:effectLst>
          </p:grpSpPr>
          <p:sp>
            <p:nvSpPr>
              <p:cNvPr id="39" name="Freeform 69"/>
              <p:cNvSpPr>
                <a:spLocks/>
              </p:cNvSpPr>
              <p:nvPr/>
            </p:nvSpPr>
            <p:spPr bwMode="auto">
              <a:xfrm>
                <a:off x="3770" y="2190"/>
                <a:ext cx="137" cy="37"/>
              </a:xfrm>
              <a:custGeom>
                <a:avLst/>
                <a:gdLst>
                  <a:gd name="T0" fmla="*/ 52 w 55"/>
                  <a:gd name="T1" fmla="*/ 6 h 15"/>
                  <a:gd name="T2" fmla="*/ 38 w 55"/>
                  <a:gd name="T3" fmla="*/ 6 h 15"/>
                  <a:gd name="T4" fmla="*/ 37 w 55"/>
                  <a:gd name="T5" fmla="*/ 6 h 15"/>
                  <a:gd name="T6" fmla="*/ 37 w 55"/>
                  <a:gd name="T7" fmla="*/ 3 h 15"/>
                  <a:gd name="T8" fmla="*/ 37 w 55"/>
                  <a:gd name="T9" fmla="*/ 1 h 15"/>
                  <a:gd name="T10" fmla="*/ 35 w 55"/>
                  <a:gd name="T11" fmla="*/ 0 h 15"/>
                  <a:gd name="T12" fmla="*/ 20 w 55"/>
                  <a:gd name="T13" fmla="*/ 0 h 15"/>
                  <a:gd name="T14" fmla="*/ 18 w 55"/>
                  <a:gd name="T15" fmla="*/ 3 h 15"/>
                  <a:gd name="T16" fmla="*/ 18 w 55"/>
                  <a:gd name="T17" fmla="*/ 6 h 15"/>
                  <a:gd name="T18" fmla="*/ 18 w 55"/>
                  <a:gd name="T19" fmla="*/ 6 h 15"/>
                  <a:gd name="T20" fmla="*/ 3 w 55"/>
                  <a:gd name="T21" fmla="*/ 6 h 15"/>
                  <a:gd name="T22" fmla="*/ 0 w 55"/>
                  <a:gd name="T23" fmla="*/ 8 h 15"/>
                  <a:gd name="T24" fmla="*/ 0 w 55"/>
                  <a:gd name="T25" fmla="*/ 14 h 15"/>
                  <a:gd name="T26" fmla="*/ 1 w 55"/>
                  <a:gd name="T27" fmla="*/ 15 h 15"/>
                  <a:gd name="T28" fmla="*/ 2 w 55"/>
                  <a:gd name="T29" fmla="*/ 14 h 15"/>
                  <a:gd name="T30" fmla="*/ 2 w 55"/>
                  <a:gd name="T31" fmla="*/ 8 h 15"/>
                  <a:gd name="T32" fmla="*/ 3 w 55"/>
                  <a:gd name="T33" fmla="*/ 8 h 15"/>
                  <a:gd name="T34" fmla="*/ 18 w 55"/>
                  <a:gd name="T35" fmla="*/ 8 h 15"/>
                  <a:gd name="T36" fmla="*/ 18 w 55"/>
                  <a:gd name="T37" fmla="*/ 8 h 15"/>
                  <a:gd name="T38" fmla="*/ 18 w 55"/>
                  <a:gd name="T39" fmla="*/ 9 h 15"/>
                  <a:gd name="T40" fmla="*/ 19 w 55"/>
                  <a:gd name="T41" fmla="*/ 9 h 15"/>
                  <a:gd name="T42" fmla="*/ 20 w 55"/>
                  <a:gd name="T43" fmla="*/ 9 h 15"/>
                  <a:gd name="T44" fmla="*/ 20 w 55"/>
                  <a:gd name="T45" fmla="*/ 8 h 15"/>
                  <a:gd name="T46" fmla="*/ 20 w 55"/>
                  <a:gd name="T47" fmla="*/ 3 h 15"/>
                  <a:gd name="T48" fmla="*/ 20 w 55"/>
                  <a:gd name="T49" fmla="*/ 2 h 15"/>
                  <a:gd name="T50" fmla="*/ 35 w 55"/>
                  <a:gd name="T51" fmla="*/ 2 h 15"/>
                  <a:gd name="T52" fmla="*/ 35 w 55"/>
                  <a:gd name="T53" fmla="*/ 3 h 15"/>
                  <a:gd name="T54" fmla="*/ 35 w 55"/>
                  <a:gd name="T55" fmla="*/ 8 h 15"/>
                  <a:gd name="T56" fmla="*/ 36 w 55"/>
                  <a:gd name="T57" fmla="*/ 9 h 15"/>
                  <a:gd name="T58" fmla="*/ 36 w 55"/>
                  <a:gd name="T59" fmla="*/ 9 h 15"/>
                  <a:gd name="T60" fmla="*/ 37 w 55"/>
                  <a:gd name="T61" fmla="*/ 9 h 15"/>
                  <a:gd name="T62" fmla="*/ 37 w 55"/>
                  <a:gd name="T63" fmla="*/ 8 h 15"/>
                  <a:gd name="T64" fmla="*/ 38 w 55"/>
                  <a:gd name="T65" fmla="*/ 8 h 15"/>
                  <a:gd name="T66" fmla="*/ 52 w 55"/>
                  <a:gd name="T67" fmla="*/ 8 h 15"/>
                  <a:gd name="T68" fmla="*/ 53 w 55"/>
                  <a:gd name="T69" fmla="*/ 8 h 15"/>
                  <a:gd name="T70" fmla="*/ 53 w 55"/>
                  <a:gd name="T71" fmla="*/ 14 h 15"/>
                  <a:gd name="T72" fmla="*/ 54 w 55"/>
                  <a:gd name="T73" fmla="*/ 15 h 15"/>
                  <a:gd name="T74" fmla="*/ 55 w 55"/>
                  <a:gd name="T75" fmla="*/ 14 h 15"/>
                  <a:gd name="T76" fmla="*/ 55 w 55"/>
                  <a:gd name="T77" fmla="*/ 8 h 15"/>
                  <a:gd name="T78" fmla="*/ 52 w 55"/>
                  <a:gd name="T79"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5" h="15">
                    <a:moveTo>
                      <a:pt x="52" y="6"/>
                    </a:moveTo>
                    <a:cubicBezTo>
                      <a:pt x="38" y="6"/>
                      <a:pt x="38" y="6"/>
                      <a:pt x="38" y="6"/>
                    </a:cubicBezTo>
                    <a:cubicBezTo>
                      <a:pt x="38" y="6"/>
                      <a:pt x="37" y="6"/>
                      <a:pt x="37" y="6"/>
                    </a:cubicBezTo>
                    <a:cubicBezTo>
                      <a:pt x="37" y="3"/>
                      <a:pt x="37" y="3"/>
                      <a:pt x="37" y="3"/>
                    </a:cubicBezTo>
                    <a:cubicBezTo>
                      <a:pt x="37" y="2"/>
                      <a:pt x="37" y="1"/>
                      <a:pt x="37" y="1"/>
                    </a:cubicBezTo>
                    <a:cubicBezTo>
                      <a:pt x="36" y="0"/>
                      <a:pt x="36" y="0"/>
                      <a:pt x="35" y="0"/>
                    </a:cubicBezTo>
                    <a:cubicBezTo>
                      <a:pt x="20" y="0"/>
                      <a:pt x="20" y="0"/>
                      <a:pt x="20" y="0"/>
                    </a:cubicBezTo>
                    <a:cubicBezTo>
                      <a:pt x="19" y="0"/>
                      <a:pt x="18" y="1"/>
                      <a:pt x="18" y="3"/>
                    </a:cubicBezTo>
                    <a:cubicBezTo>
                      <a:pt x="18" y="6"/>
                      <a:pt x="18" y="6"/>
                      <a:pt x="18" y="6"/>
                    </a:cubicBezTo>
                    <a:cubicBezTo>
                      <a:pt x="18" y="6"/>
                      <a:pt x="18" y="6"/>
                      <a:pt x="18" y="6"/>
                    </a:cubicBezTo>
                    <a:cubicBezTo>
                      <a:pt x="3" y="6"/>
                      <a:pt x="3" y="6"/>
                      <a:pt x="3" y="6"/>
                    </a:cubicBezTo>
                    <a:cubicBezTo>
                      <a:pt x="2" y="6"/>
                      <a:pt x="0" y="7"/>
                      <a:pt x="0" y="8"/>
                    </a:cubicBezTo>
                    <a:cubicBezTo>
                      <a:pt x="0" y="14"/>
                      <a:pt x="0" y="14"/>
                      <a:pt x="0" y="14"/>
                    </a:cubicBezTo>
                    <a:cubicBezTo>
                      <a:pt x="0" y="14"/>
                      <a:pt x="1" y="15"/>
                      <a:pt x="1" y="15"/>
                    </a:cubicBezTo>
                    <a:cubicBezTo>
                      <a:pt x="2" y="15"/>
                      <a:pt x="2" y="14"/>
                      <a:pt x="2" y="14"/>
                    </a:cubicBezTo>
                    <a:cubicBezTo>
                      <a:pt x="2" y="8"/>
                      <a:pt x="2" y="8"/>
                      <a:pt x="2" y="8"/>
                    </a:cubicBezTo>
                    <a:cubicBezTo>
                      <a:pt x="2" y="8"/>
                      <a:pt x="3" y="8"/>
                      <a:pt x="3" y="8"/>
                    </a:cubicBezTo>
                    <a:cubicBezTo>
                      <a:pt x="18" y="8"/>
                      <a:pt x="18" y="8"/>
                      <a:pt x="18" y="8"/>
                    </a:cubicBezTo>
                    <a:cubicBezTo>
                      <a:pt x="18" y="8"/>
                      <a:pt x="18" y="8"/>
                      <a:pt x="18" y="8"/>
                    </a:cubicBezTo>
                    <a:cubicBezTo>
                      <a:pt x="18" y="8"/>
                      <a:pt x="18" y="8"/>
                      <a:pt x="18" y="9"/>
                    </a:cubicBezTo>
                    <a:cubicBezTo>
                      <a:pt x="18" y="9"/>
                      <a:pt x="19" y="9"/>
                      <a:pt x="19" y="9"/>
                    </a:cubicBezTo>
                    <a:cubicBezTo>
                      <a:pt x="19" y="9"/>
                      <a:pt x="19" y="9"/>
                      <a:pt x="20" y="9"/>
                    </a:cubicBezTo>
                    <a:cubicBezTo>
                      <a:pt x="20" y="8"/>
                      <a:pt x="20" y="8"/>
                      <a:pt x="20" y="8"/>
                    </a:cubicBezTo>
                    <a:cubicBezTo>
                      <a:pt x="20" y="3"/>
                      <a:pt x="20" y="3"/>
                      <a:pt x="20" y="3"/>
                    </a:cubicBezTo>
                    <a:cubicBezTo>
                      <a:pt x="20" y="2"/>
                      <a:pt x="20" y="2"/>
                      <a:pt x="20" y="2"/>
                    </a:cubicBezTo>
                    <a:cubicBezTo>
                      <a:pt x="35" y="2"/>
                      <a:pt x="35" y="2"/>
                      <a:pt x="35" y="2"/>
                    </a:cubicBezTo>
                    <a:cubicBezTo>
                      <a:pt x="35" y="2"/>
                      <a:pt x="35" y="2"/>
                      <a:pt x="35" y="3"/>
                    </a:cubicBezTo>
                    <a:cubicBezTo>
                      <a:pt x="35" y="8"/>
                      <a:pt x="35" y="8"/>
                      <a:pt x="35" y="8"/>
                    </a:cubicBezTo>
                    <a:cubicBezTo>
                      <a:pt x="35" y="8"/>
                      <a:pt x="35" y="8"/>
                      <a:pt x="36" y="9"/>
                    </a:cubicBezTo>
                    <a:cubicBezTo>
                      <a:pt x="36" y="9"/>
                      <a:pt x="36" y="9"/>
                      <a:pt x="36" y="9"/>
                    </a:cubicBezTo>
                    <a:cubicBezTo>
                      <a:pt x="37" y="9"/>
                      <a:pt x="37" y="9"/>
                      <a:pt x="37" y="9"/>
                    </a:cubicBezTo>
                    <a:cubicBezTo>
                      <a:pt x="37" y="8"/>
                      <a:pt x="37" y="8"/>
                      <a:pt x="37" y="8"/>
                    </a:cubicBezTo>
                    <a:cubicBezTo>
                      <a:pt x="37" y="8"/>
                      <a:pt x="37" y="8"/>
                      <a:pt x="38" y="8"/>
                    </a:cubicBezTo>
                    <a:cubicBezTo>
                      <a:pt x="52" y="8"/>
                      <a:pt x="52" y="8"/>
                      <a:pt x="52" y="8"/>
                    </a:cubicBezTo>
                    <a:cubicBezTo>
                      <a:pt x="53" y="8"/>
                      <a:pt x="53" y="8"/>
                      <a:pt x="53" y="8"/>
                    </a:cubicBezTo>
                    <a:cubicBezTo>
                      <a:pt x="53" y="14"/>
                      <a:pt x="53" y="14"/>
                      <a:pt x="53" y="14"/>
                    </a:cubicBezTo>
                    <a:cubicBezTo>
                      <a:pt x="53" y="14"/>
                      <a:pt x="53" y="15"/>
                      <a:pt x="54" y="15"/>
                    </a:cubicBezTo>
                    <a:cubicBezTo>
                      <a:pt x="54" y="15"/>
                      <a:pt x="55" y="14"/>
                      <a:pt x="55" y="14"/>
                    </a:cubicBezTo>
                    <a:cubicBezTo>
                      <a:pt x="55" y="8"/>
                      <a:pt x="55" y="8"/>
                      <a:pt x="55" y="8"/>
                    </a:cubicBezTo>
                    <a:cubicBezTo>
                      <a:pt x="55" y="7"/>
                      <a:pt x="54" y="6"/>
                      <a:pt x="5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0" name="Freeform 70"/>
              <p:cNvSpPr>
                <a:spLocks/>
              </p:cNvSpPr>
              <p:nvPr/>
            </p:nvSpPr>
            <p:spPr bwMode="auto">
              <a:xfrm>
                <a:off x="3820" y="2118"/>
                <a:ext cx="37" cy="69"/>
              </a:xfrm>
              <a:custGeom>
                <a:avLst/>
                <a:gdLst>
                  <a:gd name="T0" fmla="*/ 2 w 15"/>
                  <a:gd name="T1" fmla="*/ 14 h 28"/>
                  <a:gd name="T2" fmla="*/ 3 w 15"/>
                  <a:gd name="T3" fmla="*/ 13 h 28"/>
                  <a:gd name="T4" fmla="*/ 3 w 15"/>
                  <a:gd name="T5" fmla="*/ 8 h 28"/>
                  <a:gd name="T6" fmla="*/ 4 w 15"/>
                  <a:gd name="T7" fmla="*/ 4 h 28"/>
                  <a:gd name="T8" fmla="*/ 4 w 15"/>
                  <a:gd name="T9" fmla="*/ 4 h 28"/>
                  <a:gd name="T10" fmla="*/ 4 w 15"/>
                  <a:gd name="T11" fmla="*/ 12 h 28"/>
                  <a:gd name="T12" fmla="*/ 4 w 15"/>
                  <a:gd name="T13" fmla="*/ 13 h 28"/>
                  <a:gd name="T14" fmla="*/ 4 w 15"/>
                  <a:gd name="T15" fmla="*/ 26 h 28"/>
                  <a:gd name="T16" fmla="*/ 5 w 15"/>
                  <a:gd name="T17" fmla="*/ 28 h 28"/>
                  <a:gd name="T18" fmla="*/ 5 w 15"/>
                  <a:gd name="T19" fmla="*/ 28 h 28"/>
                  <a:gd name="T20" fmla="*/ 5 w 15"/>
                  <a:gd name="T21" fmla="*/ 28 h 28"/>
                  <a:gd name="T22" fmla="*/ 7 w 15"/>
                  <a:gd name="T23" fmla="*/ 26 h 28"/>
                  <a:gd name="T24" fmla="*/ 7 w 15"/>
                  <a:gd name="T25" fmla="*/ 14 h 28"/>
                  <a:gd name="T26" fmla="*/ 8 w 15"/>
                  <a:gd name="T27" fmla="*/ 14 h 28"/>
                  <a:gd name="T28" fmla="*/ 8 w 15"/>
                  <a:gd name="T29" fmla="*/ 26 h 28"/>
                  <a:gd name="T30" fmla="*/ 10 w 15"/>
                  <a:gd name="T31" fmla="*/ 28 h 28"/>
                  <a:gd name="T32" fmla="*/ 10 w 15"/>
                  <a:gd name="T33" fmla="*/ 28 h 28"/>
                  <a:gd name="T34" fmla="*/ 10 w 15"/>
                  <a:gd name="T35" fmla="*/ 28 h 28"/>
                  <a:gd name="T36" fmla="*/ 12 w 15"/>
                  <a:gd name="T37" fmla="*/ 26 h 28"/>
                  <a:gd name="T38" fmla="*/ 12 w 15"/>
                  <a:gd name="T39" fmla="*/ 13 h 28"/>
                  <a:gd name="T40" fmla="*/ 12 w 15"/>
                  <a:gd name="T41" fmla="*/ 12 h 28"/>
                  <a:gd name="T42" fmla="*/ 12 w 15"/>
                  <a:gd name="T43" fmla="*/ 4 h 28"/>
                  <a:gd name="T44" fmla="*/ 12 w 15"/>
                  <a:gd name="T45" fmla="*/ 4 h 28"/>
                  <a:gd name="T46" fmla="*/ 12 w 15"/>
                  <a:gd name="T47" fmla="*/ 8 h 28"/>
                  <a:gd name="T48" fmla="*/ 12 w 15"/>
                  <a:gd name="T49" fmla="*/ 13 h 28"/>
                  <a:gd name="T50" fmla="*/ 14 w 15"/>
                  <a:gd name="T51" fmla="*/ 14 h 28"/>
                  <a:gd name="T52" fmla="*/ 15 w 15"/>
                  <a:gd name="T53" fmla="*/ 13 h 28"/>
                  <a:gd name="T54" fmla="*/ 15 w 15"/>
                  <a:gd name="T55" fmla="*/ 8 h 28"/>
                  <a:gd name="T56" fmla="*/ 13 w 15"/>
                  <a:gd name="T57" fmla="*/ 1 h 28"/>
                  <a:gd name="T58" fmla="*/ 10 w 15"/>
                  <a:gd name="T59" fmla="*/ 0 h 28"/>
                  <a:gd name="T60" fmla="*/ 10 w 15"/>
                  <a:gd name="T61" fmla="*/ 0 h 28"/>
                  <a:gd name="T62" fmla="*/ 10 w 15"/>
                  <a:gd name="T63" fmla="*/ 0 h 28"/>
                  <a:gd name="T64" fmla="*/ 10 w 15"/>
                  <a:gd name="T65" fmla="*/ 0 h 28"/>
                  <a:gd name="T66" fmla="*/ 8 w 15"/>
                  <a:gd name="T67" fmla="*/ 4 h 28"/>
                  <a:gd name="T68" fmla="*/ 8 w 15"/>
                  <a:gd name="T69" fmla="*/ 1 h 28"/>
                  <a:gd name="T70" fmla="*/ 8 w 15"/>
                  <a:gd name="T71" fmla="*/ 1 h 28"/>
                  <a:gd name="T72" fmla="*/ 8 w 15"/>
                  <a:gd name="T73" fmla="*/ 0 h 28"/>
                  <a:gd name="T74" fmla="*/ 8 w 15"/>
                  <a:gd name="T75" fmla="*/ 0 h 28"/>
                  <a:gd name="T76" fmla="*/ 7 w 15"/>
                  <a:gd name="T77" fmla="*/ 0 h 28"/>
                  <a:gd name="T78" fmla="*/ 7 w 15"/>
                  <a:gd name="T79" fmla="*/ 0 h 28"/>
                  <a:gd name="T80" fmla="*/ 7 w 15"/>
                  <a:gd name="T81" fmla="*/ 1 h 28"/>
                  <a:gd name="T82" fmla="*/ 7 w 15"/>
                  <a:gd name="T83" fmla="*/ 1 h 28"/>
                  <a:gd name="T84" fmla="*/ 7 w 15"/>
                  <a:gd name="T85" fmla="*/ 4 h 28"/>
                  <a:gd name="T86" fmla="*/ 6 w 15"/>
                  <a:gd name="T87" fmla="*/ 0 h 28"/>
                  <a:gd name="T88" fmla="*/ 6 w 15"/>
                  <a:gd name="T89" fmla="*/ 0 h 28"/>
                  <a:gd name="T90" fmla="*/ 6 w 15"/>
                  <a:gd name="T91" fmla="*/ 0 h 28"/>
                  <a:gd name="T92" fmla="*/ 5 w 15"/>
                  <a:gd name="T93" fmla="*/ 0 h 28"/>
                  <a:gd name="T94" fmla="*/ 2 w 15"/>
                  <a:gd name="T95" fmla="*/ 1 h 28"/>
                  <a:gd name="T96" fmla="*/ 0 w 15"/>
                  <a:gd name="T97" fmla="*/ 8 h 28"/>
                  <a:gd name="T98" fmla="*/ 0 w 15"/>
                  <a:gd name="T99" fmla="*/ 13 h 28"/>
                  <a:gd name="T100" fmla="*/ 2 w 15"/>
                  <a:gd name="T101"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 h="28">
                    <a:moveTo>
                      <a:pt x="2" y="14"/>
                    </a:moveTo>
                    <a:cubicBezTo>
                      <a:pt x="3" y="14"/>
                      <a:pt x="3" y="14"/>
                      <a:pt x="3" y="13"/>
                    </a:cubicBezTo>
                    <a:cubicBezTo>
                      <a:pt x="3" y="13"/>
                      <a:pt x="3" y="10"/>
                      <a:pt x="3" y="8"/>
                    </a:cubicBezTo>
                    <a:cubicBezTo>
                      <a:pt x="3" y="7"/>
                      <a:pt x="3" y="4"/>
                      <a:pt x="4" y="4"/>
                    </a:cubicBezTo>
                    <a:cubicBezTo>
                      <a:pt x="4" y="4"/>
                      <a:pt x="4" y="4"/>
                      <a:pt x="4" y="4"/>
                    </a:cubicBezTo>
                    <a:cubicBezTo>
                      <a:pt x="4" y="12"/>
                      <a:pt x="4" y="12"/>
                      <a:pt x="4" y="12"/>
                    </a:cubicBezTo>
                    <a:cubicBezTo>
                      <a:pt x="4" y="12"/>
                      <a:pt x="4" y="13"/>
                      <a:pt x="4" y="13"/>
                    </a:cubicBezTo>
                    <a:cubicBezTo>
                      <a:pt x="4" y="26"/>
                      <a:pt x="4" y="26"/>
                      <a:pt x="4" y="26"/>
                    </a:cubicBezTo>
                    <a:cubicBezTo>
                      <a:pt x="4" y="27"/>
                      <a:pt x="4" y="28"/>
                      <a:pt x="5" y="28"/>
                    </a:cubicBezTo>
                    <a:cubicBezTo>
                      <a:pt x="5" y="28"/>
                      <a:pt x="5" y="28"/>
                      <a:pt x="5" y="28"/>
                    </a:cubicBezTo>
                    <a:cubicBezTo>
                      <a:pt x="5" y="28"/>
                      <a:pt x="5" y="28"/>
                      <a:pt x="5" y="28"/>
                    </a:cubicBezTo>
                    <a:cubicBezTo>
                      <a:pt x="6" y="28"/>
                      <a:pt x="7" y="27"/>
                      <a:pt x="7" y="26"/>
                    </a:cubicBezTo>
                    <a:cubicBezTo>
                      <a:pt x="7" y="14"/>
                      <a:pt x="7" y="14"/>
                      <a:pt x="7" y="14"/>
                    </a:cubicBezTo>
                    <a:cubicBezTo>
                      <a:pt x="8" y="14"/>
                      <a:pt x="8" y="14"/>
                      <a:pt x="8" y="14"/>
                    </a:cubicBezTo>
                    <a:cubicBezTo>
                      <a:pt x="8" y="26"/>
                      <a:pt x="8" y="26"/>
                      <a:pt x="8" y="26"/>
                    </a:cubicBezTo>
                    <a:cubicBezTo>
                      <a:pt x="8" y="27"/>
                      <a:pt x="9" y="28"/>
                      <a:pt x="10" y="28"/>
                    </a:cubicBezTo>
                    <a:cubicBezTo>
                      <a:pt x="10" y="28"/>
                      <a:pt x="10" y="28"/>
                      <a:pt x="10" y="28"/>
                    </a:cubicBezTo>
                    <a:cubicBezTo>
                      <a:pt x="10" y="28"/>
                      <a:pt x="10" y="28"/>
                      <a:pt x="10" y="28"/>
                    </a:cubicBezTo>
                    <a:cubicBezTo>
                      <a:pt x="11" y="28"/>
                      <a:pt x="12" y="27"/>
                      <a:pt x="12" y="26"/>
                    </a:cubicBezTo>
                    <a:cubicBezTo>
                      <a:pt x="12" y="13"/>
                      <a:pt x="12" y="13"/>
                      <a:pt x="12" y="13"/>
                    </a:cubicBezTo>
                    <a:cubicBezTo>
                      <a:pt x="12" y="13"/>
                      <a:pt x="12" y="12"/>
                      <a:pt x="12" y="12"/>
                    </a:cubicBezTo>
                    <a:cubicBezTo>
                      <a:pt x="12" y="4"/>
                      <a:pt x="12" y="4"/>
                      <a:pt x="12" y="4"/>
                    </a:cubicBezTo>
                    <a:cubicBezTo>
                      <a:pt x="12" y="4"/>
                      <a:pt x="12" y="4"/>
                      <a:pt x="12" y="4"/>
                    </a:cubicBezTo>
                    <a:cubicBezTo>
                      <a:pt x="12" y="4"/>
                      <a:pt x="12" y="7"/>
                      <a:pt x="12" y="8"/>
                    </a:cubicBezTo>
                    <a:cubicBezTo>
                      <a:pt x="13" y="10"/>
                      <a:pt x="12" y="13"/>
                      <a:pt x="12" y="13"/>
                    </a:cubicBezTo>
                    <a:cubicBezTo>
                      <a:pt x="12" y="14"/>
                      <a:pt x="13" y="14"/>
                      <a:pt x="14" y="14"/>
                    </a:cubicBezTo>
                    <a:cubicBezTo>
                      <a:pt x="15" y="14"/>
                      <a:pt x="15" y="14"/>
                      <a:pt x="15" y="13"/>
                    </a:cubicBezTo>
                    <a:cubicBezTo>
                      <a:pt x="15" y="13"/>
                      <a:pt x="15" y="10"/>
                      <a:pt x="15" y="8"/>
                    </a:cubicBezTo>
                    <a:cubicBezTo>
                      <a:pt x="15" y="3"/>
                      <a:pt x="13" y="1"/>
                      <a:pt x="13" y="1"/>
                    </a:cubicBezTo>
                    <a:cubicBezTo>
                      <a:pt x="12" y="1"/>
                      <a:pt x="11" y="0"/>
                      <a:pt x="10" y="0"/>
                    </a:cubicBezTo>
                    <a:cubicBezTo>
                      <a:pt x="10" y="0"/>
                      <a:pt x="10" y="0"/>
                      <a:pt x="10" y="0"/>
                    </a:cubicBezTo>
                    <a:cubicBezTo>
                      <a:pt x="10" y="0"/>
                      <a:pt x="10" y="0"/>
                      <a:pt x="10" y="0"/>
                    </a:cubicBezTo>
                    <a:cubicBezTo>
                      <a:pt x="10" y="0"/>
                      <a:pt x="10" y="0"/>
                      <a:pt x="10" y="0"/>
                    </a:cubicBezTo>
                    <a:cubicBezTo>
                      <a:pt x="10" y="0"/>
                      <a:pt x="9" y="2"/>
                      <a:pt x="8" y="4"/>
                    </a:cubicBezTo>
                    <a:cubicBezTo>
                      <a:pt x="8" y="3"/>
                      <a:pt x="8" y="1"/>
                      <a:pt x="8" y="1"/>
                    </a:cubicBezTo>
                    <a:cubicBezTo>
                      <a:pt x="8" y="1"/>
                      <a:pt x="8" y="1"/>
                      <a:pt x="8" y="1"/>
                    </a:cubicBezTo>
                    <a:cubicBezTo>
                      <a:pt x="8" y="0"/>
                      <a:pt x="8" y="0"/>
                      <a:pt x="8" y="0"/>
                    </a:cubicBezTo>
                    <a:cubicBezTo>
                      <a:pt x="8" y="0"/>
                      <a:pt x="8" y="0"/>
                      <a:pt x="8" y="0"/>
                    </a:cubicBezTo>
                    <a:cubicBezTo>
                      <a:pt x="7" y="0"/>
                      <a:pt x="7" y="0"/>
                      <a:pt x="7" y="0"/>
                    </a:cubicBezTo>
                    <a:cubicBezTo>
                      <a:pt x="7" y="0"/>
                      <a:pt x="7" y="0"/>
                      <a:pt x="7" y="0"/>
                    </a:cubicBezTo>
                    <a:cubicBezTo>
                      <a:pt x="7" y="1"/>
                      <a:pt x="7" y="1"/>
                      <a:pt x="7" y="1"/>
                    </a:cubicBezTo>
                    <a:cubicBezTo>
                      <a:pt x="7" y="1"/>
                      <a:pt x="7" y="1"/>
                      <a:pt x="7" y="1"/>
                    </a:cubicBezTo>
                    <a:cubicBezTo>
                      <a:pt x="7" y="1"/>
                      <a:pt x="7" y="3"/>
                      <a:pt x="7" y="4"/>
                    </a:cubicBezTo>
                    <a:cubicBezTo>
                      <a:pt x="6" y="2"/>
                      <a:pt x="6" y="0"/>
                      <a:pt x="6" y="0"/>
                    </a:cubicBezTo>
                    <a:cubicBezTo>
                      <a:pt x="6" y="0"/>
                      <a:pt x="6" y="0"/>
                      <a:pt x="6" y="0"/>
                    </a:cubicBezTo>
                    <a:cubicBezTo>
                      <a:pt x="6" y="0"/>
                      <a:pt x="6" y="0"/>
                      <a:pt x="6" y="0"/>
                    </a:cubicBezTo>
                    <a:cubicBezTo>
                      <a:pt x="5" y="0"/>
                      <a:pt x="5" y="0"/>
                      <a:pt x="5" y="0"/>
                    </a:cubicBezTo>
                    <a:cubicBezTo>
                      <a:pt x="4" y="0"/>
                      <a:pt x="3" y="1"/>
                      <a:pt x="2" y="1"/>
                    </a:cubicBezTo>
                    <a:cubicBezTo>
                      <a:pt x="2" y="1"/>
                      <a:pt x="1" y="3"/>
                      <a:pt x="0" y="8"/>
                    </a:cubicBezTo>
                    <a:cubicBezTo>
                      <a:pt x="0" y="10"/>
                      <a:pt x="0" y="13"/>
                      <a:pt x="0" y="13"/>
                    </a:cubicBezTo>
                    <a:cubicBezTo>
                      <a:pt x="1" y="14"/>
                      <a:pt x="1" y="14"/>
                      <a:pt x="2"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1" name="Freeform 71"/>
              <p:cNvSpPr>
                <a:spLocks/>
              </p:cNvSpPr>
              <p:nvPr/>
            </p:nvSpPr>
            <p:spPr bwMode="auto">
              <a:xfrm>
                <a:off x="3830" y="2095"/>
                <a:ext cx="17" cy="20"/>
              </a:xfrm>
              <a:custGeom>
                <a:avLst/>
                <a:gdLst>
                  <a:gd name="T0" fmla="*/ 1 w 7"/>
                  <a:gd name="T1" fmla="*/ 5 h 8"/>
                  <a:gd name="T2" fmla="*/ 4 w 7"/>
                  <a:gd name="T3" fmla="*/ 8 h 8"/>
                  <a:gd name="T4" fmla="*/ 7 w 7"/>
                  <a:gd name="T5" fmla="*/ 5 h 8"/>
                  <a:gd name="T6" fmla="*/ 7 w 7"/>
                  <a:gd name="T7" fmla="*/ 4 h 8"/>
                  <a:gd name="T8" fmla="*/ 7 w 7"/>
                  <a:gd name="T9" fmla="*/ 4 h 8"/>
                  <a:gd name="T10" fmla="*/ 4 w 7"/>
                  <a:gd name="T11" fmla="*/ 0 h 8"/>
                  <a:gd name="T12" fmla="*/ 1 w 7"/>
                  <a:gd name="T13" fmla="*/ 4 h 8"/>
                  <a:gd name="T14" fmla="*/ 0 w 7"/>
                  <a:gd name="T15" fmla="*/ 4 h 8"/>
                  <a:gd name="T16" fmla="*/ 1 w 7"/>
                  <a:gd name="T17"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8">
                    <a:moveTo>
                      <a:pt x="1" y="5"/>
                    </a:moveTo>
                    <a:cubicBezTo>
                      <a:pt x="1" y="7"/>
                      <a:pt x="2" y="8"/>
                      <a:pt x="4" y="8"/>
                    </a:cubicBezTo>
                    <a:cubicBezTo>
                      <a:pt x="5" y="8"/>
                      <a:pt x="6" y="7"/>
                      <a:pt x="7" y="5"/>
                    </a:cubicBezTo>
                    <a:cubicBezTo>
                      <a:pt x="7" y="5"/>
                      <a:pt x="7" y="5"/>
                      <a:pt x="7" y="4"/>
                    </a:cubicBezTo>
                    <a:cubicBezTo>
                      <a:pt x="7" y="4"/>
                      <a:pt x="7" y="4"/>
                      <a:pt x="7" y="4"/>
                    </a:cubicBezTo>
                    <a:cubicBezTo>
                      <a:pt x="7" y="2"/>
                      <a:pt x="5" y="0"/>
                      <a:pt x="4" y="0"/>
                    </a:cubicBezTo>
                    <a:cubicBezTo>
                      <a:pt x="2" y="0"/>
                      <a:pt x="1" y="2"/>
                      <a:pt x="1" y="4"/>
                    </a:cubicBezTo>
                    <a:cubicBezTo>
                      <a:pt x="0" y="4"/>
                      <a:pt x="0" y="4"/>
                      <a:pt x="0" y="4"/>
                    </a:cubicBezTo>
                    <a:cubicBezTo>
                      <a:pt x="0" y="5"/>
                      <a:pt x="0" y="5"/>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2" name="Freeform 72"/>
              <p:cNvSpPr>
                <a:spLocks/>
              </p:cNvSpPr>
              <p:nvPr/>
            </p:nvSpPr>
            <p:spPr bwMode="auto">
              <a:xfrm>
                <a:off x="3867" y="2135"/>
                <a:ext cx="35" cy="65"/>
              </a:xfrm>
              <a:custGeom>
                <a:avLst/>
                <a:gdLst>
                  <a:gd name="T0" fmla="*/ 1 w 14"/>
                  <a:gd name="T1" fmla="*/ 13 h 26"/>
                  <a:gd name="T2" fmla="*/ 2 w 14"/>
                  <a:gd name="T3" fmla="*/ 12 h 26"/>
                  <a:gd name="T4" fmla="*/ 2 w 14"/>
                  <a:gd name="T5" fmla="*/ 8 h 26"/>
                  <a:gd name="T6" fmla="*/ 3 w 14"/>
                  <a:gd name="T7" fmla="*/ 4 h 26"/>
                  <a:gd name="T8" fmla="*/ 3 w 14"/>
                  <a:gd name="T9" fmla="*/ 4 h 26"/>
                  <a:gd name="T10" fmla="*/ 3 w 14"/>
                  <a:gd name="T11" fmla="*/ 11 h 26"/>
                  <a:gd name="T12" fmla="*/ 3 w 14"/>
                  <a:gd name="T13" fmla="*/ 12 h 26"/>
                  <a:gd name="T14" fmla="*/ 3 w 14"/>
                  <a:gd name="T15" fmla="*/ 24 h 26"/>
                  <a:gd name="T16" fmla="*/ 5 w 14"/>
                  <a:gd name="T17" fmla="*/ 26 h 26"/>
                  <a:gd name="T18" fmla="*/ 5 w 14"/>
                  <a:gd name="T19" fmla="*/ 26 h 26"/>
                  <a:gd name="T20" fmla="*/ 5 w 14"/>
                  <a:gd name="T21" fmla="*/ 26 h 26"/>
                  <a:gd name="T22" fmla="*/ 6 w 14"/>
                  <a:gd name="T23" fmla="*/ 24 h 26"/>
                  <a:gd name="T24" fmla="*/ 6 w 14"/>
                  <a:gd name="T25" fmla="*/ 13 h 26"/>
                  <a:gd name="T26" fmla="*/ 7 w 14"/>
                  <a:gd name="T27" fmla="*/ 13 h 26"/>
                  <a:gd name="T28" fmla="*/ 7 w 14"/>
                  <a:gd name="T29" fmla="*/ 24 h 26"/>
                  <a:gd name="T30" fmla="*/ 9 w 14"/>
                  <a:gd name="T31" fmla="*/ 26 h 26"/>
                  <a:gd name="T32" fmla="*/ 9 w 14"/>
                  <a:gd name="T33" fmla="*/ 26 h 26"/>
                  <a:gd name="T34" fmla="*/ 9 w 14"/>
                  <a:gd name="T35" fmla="*/ 26 h 26"/>
                  <a:gd name="T36" fmla="*/ 10 w 14"/>
                  <a:gd name="T37" fmla="*/ 24 h 26"/>
                  <a:gd name="T38" fmla="*/ 10 w 14"/>
                  <a:gd name="T39" fmla="*/ 12 h 26"/>
                  <a:gd name="T40" fmla="*/ 10 w 14"/>
                  <a:gd name="T41" fmla="*/ 11 h 26"/>
                  <a:gd name="T42" fmla="*/ 10 w 14"/>
                  <a:gd name="T43" fmla="*/ 4 h 26"/>
                  <a:gd name="T44" fmla="*/ 10 w 14"/>
                  <a:gd name="T45" fmla="*/ 4 h 26"/>
                  <a:gd name="T46" fmla="*/ 11 w 14"/>
                  <a:gd name="T47" fmla="*/ 8 h 26"/>
                  <a:gd name="T48" fmla="*/ 11 w 14"/>
                  <a:gd name="T49" fmla="*/ 12 h 26"/>
                  <a:gd name="T50" fmla="*/ 12 w 14"/>
                  <a:gd name="T51" fmla="*/ 13 h 26"/>
                  <a:gd name="T52" fmla="*/ 13 w 14"/>
                  <a:gd name="T53" fmla="*/ 12 h 26"/>
                  <a:gd name="T54" fmla="*/ 13 w 14"/>
                  <a:gd name="T55" fmla="*/ 7 h 26"/>
                  <a:gd name="T56" fmla="*/ 12 w 14"/>
                  <a:gd name="T57" fmla="*/ 1 h 26"/>
                  <a:gd name="T58" fmla="*/ 9 w 14"/>
                  <a:gd name="T59" fmla="*/ 0 h 26"/>
                  <a:gd name="T60" fmla="*/ 8 w 14"/>
                  <a:gd name="T61" fmla="*/ 0 h 26"/>
                  <a:gd name="T62" fmla="*/ 8 w 14"/>
                  <a:gd name="T63" fmla="*/ 0 h 26"/>
                  <a:gd name="T64" fmla="*/ 8 w 14"/>
                  <a:gd name="T65" fmla="*/ 0 h 26"/>
                  <a:gd name="T66" fmla="*/ 7 w 14"/>
                  <a:gd name="T67" fmla="*/ 3 h 26"/>
                  <a:gd name="T68" fmla="*/ 7 w 14"/>
                  <a:gd name="T69" fmla="*/ 1 h 26"/>
                  <a:gd name="T70" fmla="*/ 7 w 14"/>
                  <a:gd name="T71" fmla="*/ 0 h 26"/>
                  <a:gd name="T72" fmla="*/ 7 w 14"/>
                  <a:gd name="T73" fmla="*/ 0 h 26"/>
                  <a:gd name="T74" fmla="*/ 7 w 14"/>
                  <a:gd name="T75" fmla="*/ 0 h 26"/>
                  <a:gd name="T76" fmla="*/ 6 w 14"/>
                  <a:gd name="T77" fmla="*/ 0 h 26"/>
                  <a:gd name="T78" fmla="*/ 6 w 14"/>
                  <a:gd name="T79" fmla="*/ 0 h 26"/>
                  <a:gd name="T80" fmla="*/ 6 w 14"/>
                  <a:gd name="T81" fmla="*/ 0 h 26"/>
                  <a:gd name="T82" fmla="*/ 6 w 14"/>
                  <a:gd name="T83" fmla="*/ 1 h 26"/>
                  <a:gd name="T84" fmla="*/ 6 w 14"/>
                  <a:gd name="T85" fmla="*/ 3 h 26"/>
                  <a:gd name="T86" fmla="*/ 5 w 14"/>
                  <a:gd name="T87" fmla="*/ 0 h 26"/>
                  <a:gd name="T88" fmla="*/ 5 w 14"/>
                  <a:gd name="T89" fmla="*/ 0 h 26"/>
                  <a:gd name="T90" fmla="*/ 5 w 14"/>
                  <a:gd name="T91" fmla="*/ 0 h 26"/>
                  <a:gd name="T92" fmla="*/ 4 w 14"/>
                  <a:gd name="T93" fmla="*/ 0 h 26"/>
                  <a:gd name="T94" fmla="*/ 1 w 14"/>
                  <a:gd name="T95" fmla="*/ 1 h 26"/>
                  <a:gd name="T96" fmla="*/ 0 w 14"/>
                  <a:gd name="T97" fmla="*/ 7 h 26"/>
                  <a:gd name="T98" fmla="*/ 0 w 14"/>
                  <a:gd name="T99" fmla="*/ 12 h 26"/>
                  <a:gd name="T100" fmla="*/ 1 w 14"/>
                  <a:gd name="T101"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26">
                    <a:moveTo>
                      <a:pt x="1" y="13"/>
                    </a:moveTo>
                    <a:cubicBezTo>
                      <a:pt x="2" y="13"/>
                      <a:pt x="2" y="13"/>
                      <a:pt x="2" y="12"/>
                    </a:cubicBezTo>
                    <a:cubicBezTo>
                      <a:pt x="2" y="12"/>
                      <a:pt x="2" y="10"/>
                      <a:pt x="2" y="8"/>
                    </a:cubicBezTo>
                    <a:cubicBezTo>
                      <a:pt x="2" y="6"/>
                      <a:pt x="3" y="4"/>
                      <a:pt x="3" y="4"/>
                    </a:cubicBezTo>
                    <a:cubicBezTo>
                      <a:pt x="3" y="4"/>
                      <a:pt x="3" y="4"/>
                      <a:pt x="3" y="4"/>
                    </a:cubicBezTo>
                    <a:cubicBezTo>
                      <a:pt x="3" y="11"/>
                      <a:pt x="3" y="11"/>
                      <a:pt x="3" y="11"/>
                    </a:cubicBezTo>
                    <a:cubicBezTo>
                      <a:pt x="3" y="12"/>
                      <a:pt x="3" y="12"/>
                      <a:pt x="3" y="12"/>
                    </a:cubicBezTo>
                    <a:cubicBezTo>
                      <a:pt x="3" y="24"/>
                      <a:pt x="3" y="24"/>
                      <a:pt x="3" y="24"/>
                    </a:cubicBezTo>
                    <a:cubicBezTo>
                      <a:pt x="3" y="25"/>
                      <a:pt x="4" y="26"/>
                      <a:pt x="5" y="26"/>
                    </a:cubicBezTo>
                    <a:cubicBezTo>
                      <a:pt x="5" y="26"/>
                      <a:pt x="5" y="26"/>
                      <a:pt x="5" y="26"/>
                    </a:cubicBezTo>
                    <a:cubicBezTo>
                      <a:pt x="5" y="26"/>
                      <a:pt x="5" y="26"/>
                      <a:pt x="5" y="26"/>
                    </a:cubicBezTo>
                    <a:cubicBezTo>
                      <a:pt x="5" y="26"/>
                      <a:pt x="6" y="25"/>
                      <a:pt x="6" y="24"/>
                    </a:cubicBezTo>
                    <a:cubicBezTo>
                      <a:pt x="6" y="13"/>
                      <a:pt x="6" y="13"/>
                      <a:pt x="6" y="13"/>
                    </a:cubicBezTo>
                    <a:cubicBezTo>
                      <a:pt x="7" y="13"/>
                      <a:pt x="7" y="13"/>
                      <a:pt x="7" y="13"/>
                    </a:cubicBezTo>
                    <a:cubicBezTo>
                      <a:pt x="7" y="24"/>
                      <a:pt x="7" y="24"/>
                      <a:pt x="7" y="24"/>
                    </a:cubicBezTo>
                    <a:cubicBezTo>
                      <a:pt x="7" y="25"/>
                      <a:pt x="8" y="26"/>
                      <a:pt x="9" y="26"/>
                    </a:cubicBezTo>
                    <a:cubicBezTo>
                      <a:pt x="9" y="26"/>
                      <a:pt x="9" y="26"/>
                      <a:pt x="9" y="26"/>
                    </a:cubicBezTo>
                    <a:cubicBezTo>
                      <a:pt x="9" y="26"/>
                      <a:pt x="9" y="26"/>
                      <a:pt x="9" y="26"/>
                    </a:cubicBezTo>
                    <a:cubicBezTo>
                      <a:pt x="10" y="26"/>
                      <a:pt x="10" y="25"/>
                      <a:pt x="10" y="24"/>
                    </a:cubicBezTo>
                    <a:cubicBezTo>
                      <a:pt x="10" y="12"/>
                      <a:pt x="10" y="12"/>
                      <a:pt x="10" y="12"/>
                    </a:cubicBezTo>
                    <a:cubicBezTo>
                      <a:pt x="10" y="12"/>
                      <a:pt x="10" y="12"/>
                      <a:pt x="10" y="11"/>
                    </a:cubicBezTo>
                    <a:cubicBezTo>
                      <a:pt x="10" y="4"/>
                      <a:pt x="10" y="4"/>
                      <a:pt x="10" y="4"/>
                    </a:cubicBezTo>
                    <a:cubicBezTo>
                      <a:pt x="10" y="4"/>
                      <a:pt x="10" y="4"/>
                      <a:pt x="10" y="4"/>
                    </a:cubicBezTo>
                    <a:cubicBezTo>
                      <a:pt x="11" y="4"/>
                      <a:pt x="11" y="6"/>
                      <a:pt x="11" y="8"/>
                    </a:cubicBezTo>
                    <a:cubicBezTo>
                      <a:pt x="11" y="10"/>
                      <a:pt x="11" y="12"/>
                      <a:pt x="11" y="12"/>
                    </a:cubicBezTo>
                    <a:cubicBezTo>
                      <a:pt x="11" y="13"/>
                      <a:pt x="11" y="13"/>
                      <a:pt x="12" y="13"/>
                    </a:cubicBezTo>
                    <a:cubicBezTo>
                      <a:pt x="13" y="13"/>
                      <a:pt x="13" y="13"/>
                      <a:pt x="13" y="12"/>
                    </a:cubicBezTo>
                    <a:cubicBezTo>
                      <a:pt x="13" y="12"/>
                      <a:pt x="14" y="9"/>
                      <a:pt x="13" y="7"/>
                    </a:cubicBezTo>
                    <a:cubicBezTo>
                      <a:pt x="13" y="3"/>
                      <a:pt x="12" y="1"/>
                      <a:pt x="12" y="1"/>
                    </a:cubicBezTo>
                    <a:cubicBezTo>
                      <a:pt x="11" y="0"/>
                      <a:pt x="10" y="0"/>
                      <a:pt x="9" y="0"/>
                    </a:cubicBezTo>
                    <a:cubicBezTo>
                      <a:pt x="9" y="0"/>
                      <a:pt x="9" y="0"/>
                      <a:pt x="8" y="0"/>
                    </a:cubicBezTo>
                    <a:cubicBezTo>
                      <a:pt x="8" y="0"/>
                      <a:pt x="8" y="0"/>
                      <a:pt x="8" y="0"/>
                    </a:cubicBezTo>
                    <a:cubicBezTo>
                      <a:pt x="8" y="0"/>
                      <a:pt x="8" y="0"/>
                      <a:pt x="8" y="0"/>
                    </a:cubicBezTo>
                    <a:cubicBezTo>
                      <a:pt x="8" y="0"/>
                      <a:pt x="8" y="2"/>
                      <a:pt x="7" y="3"/>
                    </a:cubicBezTo>
                    <a:cubicBezTo>
                      <a:pt x="7" y="2"/>
                      <a:pt x="7" y="1"/>
                      <a:pt x="7" y="1"/>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1"/>
                      <a:pt x="6" y="1"/>
                      <a:pt x="6" y="1"/>
                    </a:cubicBezTo>
                    <a:cubicBezTo>
                      <a:pt x="6" y="1"/>
                      <a:pt x="6" y="2"/>
                      <a:pt x="6" y="3"/>
                    </a:cubicBezTo>
                    <a:cubicBezTo>
                      <a:pt x="5" y="2"/>
                      <a:pt x="5" y="0"/>
                      <a:pt x="5" y="0"/>
                    </a:cubicBezTo>
                    <a:cubicBezTo>
                      <a:pt x="5" y="0"/>
                      <a:pt x="5" y="0"/>
                      <a:pt x="5" y="0"/>
                    </a:cubicBezTo>
                    <a:cubicBezTo>
                      <a:pt x="5" y="0"/>
                      <a:pt x="5" y="0"/>
                      <a:pt x="5" y="0"/>
                    </a:cubicBezTo>
                    <a:cubicBezTo>
                      <a:pt x="4" y="0"/>
                      <a:pt x="4" y="0"/>
                      <a:pt x="4" y="0"/>
                    </a:cubicBezTo>
                    <a:cubicBezTo>
                      <a:pt x="3" y="0"/>
                      <a:pt x="2" y="0"/>
                      <a:pt x="1" y="1"/>
                    </a:cubicBezTo>
                    <a:cubicBezTo>
                      <a:pt x="1" y="1"/>
                      <a:pt x="0" y="3"/>
                      <a:pt x="0" y="7"/>
                    </a:cubicBezTo>
                    <a:cubicBezTo>
                      <a:pt x="0" y="9"/>
                      <a:pt x="0" y="12"/>
                      <a:pt x="0" y="12"/>
                    </a:cubicBezTo>
                    <a:cubicBezTo>
                      <a:pt x="0" y="13"/>
                      <a:pt x="0" y="13"/>
                      <a:pt x="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3" name="Freeform 73"/>
              <p:cNvSpPr>
                <a:spLocks/>
              </p:cNvSpPr>
              <p:nvPr/>
            </p:nvSpPr>
            <p:spPr bwMode="auto">
              <a:xfrm>
                <a:off x="3875" y="2115"/>
                <a:ext cx="17" cy="18"/>
              </a:xfrm>
              <a:custGeom>
                <a:avLst/>
                <a:gdLst>
                  <a:gd name="T0" fmla="*/ 1 w 7"/>
                  <a:gd name="T1" fmla="*/ 5 h 7"/>
                  <a:gd name="T2" fmla="*/ 4 w 7"/>
                  <a:gd name="T3" fmla="*/ 7 h 7"/>
                  <a:gd name="T4" fmla="*/ 6 w 7"/>
                  <a:gd name="T5" fmla="*/ 4 h 7"/>
                  <a:gd name="T6" fmla="*/ 7 w 7"/>
                  <a:gd name="T7" fmla="*/ 3 h 7"/>
                  <a:gd name="T8" fmla="*/ 6 w 7"/>
                  <a:gd name="T9" fmla="*/ 3 h 7"/>
                  <a:gd name="T10" fmla="*/ 4 w 7"/>
                  <a:gd name="T11" fmla="*/ 0 h 7"/>
                  <a:gd name="T12" fmla="*/ 1 w 7"/>
                  <a:gd name="T13" fmla="*/ 3 h 7"/>
                  <a:gd name="T14" fmla="*/ 0 w 7"/>
                  <a:gd name="T15" fmla="*/ 3 h 7"/>
                  <a:gd name="T16" fmla="*/ 1 w 7"/>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1" y="5"/>
                    </a:moveTo>
                    <a:cubicBezTo>
                      <a:pt x="1" y="6"/>
                      <a:pt x="2" y="7"/>
                      <a:pt x="4" y="7"/>
                    </a:cubicBezTo>
                    <a:cubicBezTo>
                      <a:pt x="5" y="7"/>
                      <a:pt x="6" y="6"/>
                      <a:pt x="6" y="4"/>
                    </a:cubicBezTo>
                    <a:cubicBezTo>
                      <a:pt x="7" y="4"/>
                      <a:pt x="7" y="4"/>
                      <a:pt x="7" y="3"/>
                    </a:cubicBezTo>
                    <a:cubicBezTo>
                      <a:pt x="7" y="3"/>
                      <a:pt x="7" y="3"/>
                      <a:pt x="6" y="3"/>
                    </a:cubicBezTo>
                    <a:cubicBezTo>
                      <a:pt x="6" y="1"/>
                      <a:pt x="5" y="0"/>
                      <a:pt x="4" y="0"/>
                    </a:cubicBezTo>
                    <a:cubicBezTo>
                      <a:pt x="2" y="0"/>
                      <a:pt x="1" y="1"/>
                      <a:pt x="1" y="3"/>
                    </a:cubicBezTo>
                    <a:cubicBezTo>
                      <a:pt x="0" y="3"/>
                      <a:pt x="0" y="3"/>
                      <a:pt x="0" y="3"/>
                    </a:cubicBezTo>
                    <a:cubicBezTo>
                      <a:pt x="0" y="4"/>
                      <a:pt x="0" y="4"/>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4" name="Freeform 74"/>
              <p:cNvSpPr>
                <a:spLocks/>
              </p:cNvSpPr>
              <p:nvPr/>
            </p:nvSpPr>
            <p:spPr bwMode="auto">
              <a:xfrm>
                <a:off x="3778" y="2135"/>
                <a:ext cx="35" cy="65"/>
              </a:xfrm>
              <a:custGeom>
                <a:avLst/>
                <a:gdLst>
                  <a:gd name="T0" fmla="*/ 1 w 14"/>
                  <a:gd name="T1" fmla="*/ 13 h 26"/>
                  <a:gd name="T2" fmla="*/ 2 w 14"/>
                  <a:gd name="T3" fmla="*/ 12 h 26"/>
                  <a:gd name="T4" fmla="*/ 2 w 14"/>
                  <a:gd name="T5" fmla="*/ 8 h 26"/>
                  <a:gd name="T6" fmla="*/ 3 w 14"/>
                  <a:gd name="T7" fmla="*/ 4 h 26"/>
                  <a:gd name="T8" fmla="*/ 3 w 14"/>
                  <a:gd name="T9" fmla="*/ 4 h 26"/>
                  <a:gd name="T10" fmla="*/ 3 w 14"/>
                  <a:gd name="T11" fmla="*/ 11 h 26"/>
                  <a:gd name="T12" fmla="*/ 3 w 14"/>
                  <a:gd name="T13" fmla="*/ 12 h 26"/>
                  <a:gd name="T14" fmla="*/ 3 w 14"/>
                  <a:gd name="T15" fmla="*/ 24 h 26"/>
                  <a:gd name="T16" fmla="*/ 5 w 14"/>
                  <a:gd name="T17" fmla="*/ 26 h 26"/>
                  <a:gd name="T18" fmla="*/ 5 w 14"/>
                  <a:gd name="T19" fmla="*/ 26 h 26"/>
                  <a:gd name="T20" fmla="*/ 5 w 14"/>
                  <a:gd name="T21" fmla="*/ 26 h 26"/>
                  <a:gd name="T22" fmla="*/ 6 w 14"/>
                  <a:gd name="T23" fmla="*/ 24 h 26"/>
                  <a:gd name="T24" fmla="*/ 6 w 14"/>
                  <a:gd name="T25" fmla="*/ 13 h 26"/>
                  <a:gd name="T26" fmla="*/ 7 w 14"/>
                  <a:gd name="T27" fmla="*/ 13 h 26"/>
                  <a:gd name="T28" fmla="*/ 7 w 14"/>
                  <a:gd name="T29" fmla="*/ 24 h 26"/>
                  <a:gd name="T30" fmla="*/ 9 w 14"/>
                  <a:gd name="T31" fmla="*/ 26 h 26"/>
                  <a:gd name="T32" fmla="*/ 9 w 14"/>
                  <a:gd name="T33" fmla="*/ 26 h 26"/>
                  <a:gd name="T34" fmla="*/ 9 w 14"/>
                  <a:gd name="T35" fmla="*/ 26 h 26"/>
                  <a:gd name="T36" fmla="*/ 10 w 14"/>
                  <a:gd name="T37" fmla="*/ 24 h 26"/>
                  <a:gd name="T38" fmla="*/ 10 w 14"/>
                  <a:gd name="T39" fmla="*/ 12 h 26"/>
                  <a:gd name="T40" fmla="*/ 10 w 14"/>
                  <a:gd name="T41" fmla="*/ 11 h 26"/>
                  <a:gd name="T42" fmla="*/ 10 w 14"/>
                  <a:gd name="T43" fmla="*/ 4 h 26"/>
                  <a:gd name="T44" fmla="*/ 10 w 14"/>
                  <a:gd name="T45" fmla="*/ 4 h 26"/>
                  <a:gd name="T46" fmla="*/ 11 w 14"/>
                  <a:gd name="T47" fmla="*/ 8 h 26"/>
                  <a:gd name="T48" fmla="*/ 11 w 14"/>
                  <a:gd name="T49" fmla="*/ 12 h 26"/>
                  <a:gd name="T50" fmla="*/ 12 w 14"/>
                  <a:gd name="T51" fmla="*/ 13 h 26"/>
                  <a:gd name="T52" fmla="*/ 13 w 14"/>
                  <a:gd name="T53" fmla="*/ 12 h 26"/>
                  <a:gd name="T54" fmla="*/ 14 w 14"/>
                  <a:gd name="T55" fmla="*/ 7 h 26"/>
                  <a:gd name="T56" fmla="*/ 12 w 14"/>
                  <a:gd name="T57" fmla="*/ 1 h 26"/>
                  <a:gd name="T58" fmla="*/ 9 w 14"/>
                  <a:gd name="T59" fmla="*/ 0 h 26"/>
                  <a:gd name="T60" fmla="*/ 9 w 14"/>
                  <a:gd name="T61" fmla="*/ 0 h 26"/>
                  <a:gd name="T62" fmla="*/ 9 w 14"/>
                  <a:gd name="T63" fmla="*/ 0 h 26"/>
                  <a:gd name="T64" fmla="*/ 9 w 14"/>
                  <a:gd name="T65" fmla="*/ 0 h 26"/>
                  <a:gd name="T66" fmla="*/ 7 w 14"/>
                  <a:gd name="T67" fmla="*/ 3 h 26"/>
                  <a:gd name="T68" fmla="*/ 7 w 14"/>
                  <a:gd name="T69" fmla="*/ 1 h 26"/>
                  <a:gd name="T70" fmla="*/ 7 w 14"/>
                  <a:gd name="T71" fmla="*/ 0 h 26"/>
                  <a:gd name="T72" fmla="*/ 7 w 14"/>
                  <a:gd name="T73" fmla="*/ 0 h 26"/>
                  <a:gd name="T74" fmla="*/ 7 w 14"/>
                  <a:gd name="T75" fmla="*/ 0 h 26"/>
                  <a:gd name="T76" fmla="*/ 6 w 14"/>
                  <a:gd name="T77" fmla="*/ 0 h 26"/>
                  <a:gd name="T78" fmla="*/ 6 w 14"/>
                  <a:gd name="T79" fmla="*/ 0 h 26"/>
                  <a:gd name="T80" fmla="*/ 6 w 14"/>
                  <a:gd name="T81" fmla="*/ 0 h 26"/>
                  <a:gd name="T82" fmla="*/ 6 w 14"/>
                  <a:gd name="T83" fmla="*/ 1 h 26"/>
                  <a:gd name="T84" fmla="*/ 6 w 14"/>
                  <a:gd name="T85" fmla="*/ 3 h 26"/>
                  <a:gd name="T86" fmla="*/ 5 w 14"/>
                  <a:gd name="T87" fmla="*/ 0 h 26"/>
                  <a:gd name="T88" fmla="*/ 5 w 14"/>
                  <a:gd name="T89" fmla="*/ 0 h 26"/>
                  <a:gd name="T90" fmla="*/ 5 w 14"/>
                  <a:gd name="T91" fmla="*/ 0 h 26"/>
                  <a:gd name="T92" fmla="*/ 4 w 14"/>
                  <a:gd name="T93" fmla="*/ 0 h 26"/>
                  <a:gd name="T94" fmla="*/ 2 w 14"/>
                  <a:gd name="T95" fmla="*/ 1 h 26"/>
                  <a:gd name="T96" fmla="*/ 0 w 14"/>
                  <a:gd name="T97" fmla="*/ 7 h 26"/>
                  <a:gd name="T98" fmla="*/ 0 w 14"/>
                  <a:gd name="T99" fmla="*/ 12 h 26"/>
                  <a:gd name="T100" fmla="*/ 1 w 14"/>
                  <a:gd name="T101"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26">
                    <a:moveTo>
                      <a:pt x="1" y="13"/>
                    </a:moveTo>
                    <a:cubicBezTo>
                      <a:pt x="2" y="13"/>
                      <a:pt x="2" y="13"/>
                      <a:pt x="2" y="12"/>
                    </a:cubicBezTo>
                    <a:cubicBezTo>
                      <a:pt x="2" y="12"/>
                      <a:pt x="2" y="10"/>
                      <a:pt x="2" y="8"/>
                    </a:cubicBezTo>
                    <a:cubicBezTo>
                      <a:pt x="2" y="6"/>
                      <a:pt x="3" y="4"/>
                      <a:pt x="3" y="4"/>
                    </a:cubicBezTo>
                    <a:cubicBezTo>
                      <a:pt x="3" y="4"/>
                      <a:pt x="3" y="4"/>
                      <a:pt x="3" y="4"/>
                    </a:cubicBezTo>
                    <a:cubicBezTo>
                      <a:pt x="3" y="11"/>
                      <a:pt x="3" y="11"/>
                      <a:pt x="3" y="11"/>
                    </a:cubicBezTo>
                    <a:cubicBezTo>
                      <a:pt x="3" y="12"/>
                      <a:pt x="3" y="12"/>
                      <a:pt x="3" y="12"/>
                    </a:cubicBezTo>
                    <a:cubicBezTo>
                      <a:pt x="3" y="24"/>
                      <a:pt x="3" y="24"/>
                      <a:pt x="3" y="24"/>
                    </a:cubicBezTo>
                    <a:cubicBezTo>
                      <a:pt x="3" y="25"/>
                      <a:pt x="4" y="26"/>
                      <a:pt x="5" y="26"/>
                    </a:cubicBezTo>
                    <a:cubicBezTo>
                      <a:pt x="5" y="26"/>
                      <a:pt x="5" y="26"/>
                      <a:pt x="5" y="26"/>
                    </a:cubicBezTo>
                    <a:cubicBezTo>
                      <a:pt x="5" y="26"/>
                      <a:pt x="5" y="26"/>
                      <a:pt x="5" y="26"/>
                    </a:cubicBezTo>
                    <a:cubicBezTo>
                      <a:pt x="6" y="26"/>
                      <a:pt x="6" y="25"/>
                      <a:pt x="6" y="24"/>
                    </a:cubicBezTo>
                    <a:cubicBezTo>
                      <a:pt x="6" y="13"/>
                      <a:pt x="6" y="13"/>
                      <a:pt x="6" y="13"/>
                    </a:cubicBezTo>
                    <a:cubicBezTo>
                      <a:pt x="7" y="13"/>
                      <a:pt x="7" y="13"/>
                      <a:pt x="7" y="13"/>
                    </a:cubicBezTo>
                    <a:cubicBezTo>
                      <a:pt x="7" y="24"/>
                      <a:pt x="7" y="24"/>
                      <a:pt x="7" y="24"/>
                    </a:cubicBezTo>
                    <a:cubicBezTo>
                      <a:pt x="7" y="25"/>
                      <a:pt x="8" y="26"/>
                      <a:pt x="9" y="26"/>
                    </a:cubicBezTo>
                    <a:cubicBezTo>
                      <a:pt x="9" y="26"/>
                      <a:pt x="9" y="26"/>
                      <a:pt x="9" y="26"/>
                    </a:cubicBezTo>
                    <a:cubicBezTo>
                      <a:pt x="9" y="26"/>
                      <a:pt x="9" y="26"/>
                      <a:pt x="9" y="26"/>
                    </a:cubicBezTo>
                    <a:cubicBezTo>
                      <a:pt x="10" y="26"/>
                      <a:pt x="10" y="25"/>
                      <a:pt x="10" y="24"/>
                    </a:cubicBezTo>
                    <a:cubicBezTo>
                      <a:pt x="10" y="12"/>
                      <a:pt x="10" y="12"/>
                      <a:pt x="10" y="12"/>
                    </a:cubicBezTo>
                    <a:cubicBezTo>
                      <a:pt x="10" y="12"/>
                      <a:pt x="10" y="12"/>
                      <a:pt x="10" y="11"/>
                    </a:cubicBezTo>
                    <a:cubicBezTo>
                      <a:pt x="10" y="4"/>
                      <a:pt x="10" y="4"/>
                      <a:pt x="10" y="4"/>
                    </a:cubicBezTo>
                    <a:cubicBezTo>
                      <a:pt x="10" y="4"/>
                      <a:pt x="10" y="4"/>
                      <a:pt x="10" y="4"/>
                    </a:cubicBezTo>
                    <a:cubicBezTo>
                      <a:pt x="11" y="4"/>
                      <a:pt x="11" y="6"/>
                      <a:pt x="11" y="8"/>
                    </a:cubicBezTo>
                    <a:cubicBezTo>
                      <a:pt x="11" y="10"/>
                      <a:pt x="11" y="12"/>
                      <a:pt x="11" y="12"/>
                    </a:cubicBezTo>
                    <a:cubicBezTo>
                      <a:pt x="11" y="13"/>
                      <a:pt x="11" y="13"/>
                      <a:pt x="12" y="13"/>
                    </a:cubicBezTo>
                    <a:cubicBezTo>
                      <a:pt x="13" y="13"/>
                      <a:pt x="13" y="13"/>
                      <a:pt x="13" y="12"/>
                    </a:cubicBezTo>
                    <a:cubicBezTo>
                      <a:pt x="13" y="12"/>
                      <a:pt x="14" y="9"/>
                      <a:pt x="14" y="7"/>
                    </a:cubicBezTo>
                    <a:cubicBezTo>
                      <a:pt x="13" y="3"/>
                      <a:pt x="12" y="1"/>
                      <a:pt x="12" y="1"/>
                    </a:cubicBezTo>
                    <a:cubicBezTo>
                      <a:pt x="11" y="0"/>
                      <a:pt x="10" y="0"/>
                      <a:pt x="9" y="0"/>
                    </a:cubicBezTo>
                    <a:cubicBezTo>
                      <a:pt x="9" y="0"/>
                      <a:pt x="9" y="0"/>
                      <a:pt x="9" y="0"/>
                    </a:cubicBezTo>
                    <a:cubicBezTo>
                      <a:pt x="9" y="0"/>
                      <a:pt x="9" y="0"/>
                      <a:pt x="9" y="0"/>
                    </a:cubicBezTo>
                    <a:cubicBezTo>
                      <a:pt x="9" y="0"/>
                      <a:pt x="9" y="0"/>
                      <a:pt x="9" y="0"/>
                    </a:cubicBezTo>
                    <a:cubicBezTo>
                      <a:pt x="9" y="0"/>
                      <a:pt x="8" y="2"/>
                      <a:pt x="7" y="3"/>
                    </a:cubicBezTo>
                    <a:cubicBezTo>
                      <a:pt x="7" y="2"/>
                      <a:pt x="7" y="1"/>
                      <a:pt x="7" y="1"/>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1"/>
                      <a:pt x="6" y="1"/>
                      <a:pt x="6" y="1"/>
                    </a:cubicBezTo>
                    <a:cubicBezTo>
                      <a:pt x="6" y="1"/>
                      <a:pt x="6" y="2"/>
                      <a:pt x="6" y="3"/>
                    </a:cubicBezTo>
                    <a:cubicBezTo>
                      <a:pt x="5" y="2"/>
                      <a:pt x="5" y="0"/>
                      <a:pt x="5" y="0"/>
                    </a:cubicBezTo>
                    <a:cubicBezTo>
                      <a:pt x="5" y="0"/>
                      <a:pt x="5" y="0"/>
                      <a:pt x="5" y="0"/>
                    </a:cubicBezTo>
                    <a:cubicBezTo>
                      <a:pt x="5" y="0"/>
                      <a:pt x="5" y="0"/>
                      <a:pt x="5" y="0"/>
                    </a:cubicBezTo>
                    <a:cubicBezTo>
                      <a:pt x="5" y="0"/>
                      <a:pt x="4" y="0"/>
                      <a:pt x="4" y="0"/>
                    </a:cubicBezTo>
                    <a:cubicBezTo>
                      <a:pt x="3" y="0"/>
                      <a:pt x="2" y="0"/>
                      <a:pt x="2" y="1"/>
                    </a:cubicBezTo>
                    <a:cubicBezTo>
                      <a:pt x="1" y="1"/>
                      <a:pt x="0" y="3"/>
                      <a:pt x="0" y="7"/>
                    </a:cubicBezTo>
                    <a:cubicBezTo>
                      <a:pt x="0" y="9"/>
                      <a:pt x="0" y="12"/>
                      <a:pt x="0" y="12"/>
                    </a:cubicBezTo>
                    <a:cubicBezTo>
                      <a:pt x="0" y="13"/>
                      <a:pt x="0" y="13"/>
                      <a:pt x="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5" name="Freeform 75"/>
              <p:cNvSpPr>
                <a:spLocks/>
              </p:cNvSpPr>
              <p:nvPr/>
            </p:nvSpPr>
            <p:spPr bwMode="auto">
              <a:xfrm>
                <a:off x="3785" y="2115"/>
                <a:ext cx="18" cy="18"/>
              </a:xfrm>
              <a:custGeom>
                <a:avLst/>
                <a:gdLst>
                  <a:gd name="T0" fmla="*/ 1 w 7"/>
                  <a:gd name="T1" fmla="*/ 5 h 7"/>
                  <a:gd name="T2" fmla="*/ 4 w 7"/>
                  <a:gd name="T3" fmla="*/ 7 h 7"/>
                  <a:gd name="T4" fmla="*/ 6 w 7"/>
                  <a:gd name="T5" fmla="*/ 4 h 7"/>
                  <a:gd name="T6" fmla="*/ 7 w 7"/>
                  <a:gd name="T7" fmla="*/ 3 h 7"/>
                  <a:gd name="T8" fmla="*/ 7 w 7"/>
                  <a:gd name="T9" fmla="*/ 3 h 7"/>
                  <a:gd name="T10" fmla="*/ 4 w 7"/>
                  <a:gd name="T11" fmla="*/ 0 h 7"/>
                  <a:gd name="T12" fmla="*/ 1 w 7"/>
                  <a:gd name="T13" fmla="*/ 3 h 7"/>
                  <a:gd name="T14" fmla="*/ 0 w 7"/>
                  <a:gd name="T15" fmla="*/ 3 h 7"/>
                  <a:gd name="T16" fmla="*/ 1 w 7"/>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1" y="5"/>
                    </a:moveTo>
                    <a:cubicBezTo>
                      <a:pt x="1" y="6"/>
                      <a:pt x="2" y="7"/>
                      <a:pt x="4" y="7"/>
                    </a:cubicBezTo>
                    <a:cubicBezTo>
                      <a:pt x="5" y="7"/>
                      <a:pt x="6" y="6"/>
                      <a:pt x="6" y="4"/>
                    </a:cubicBezTo>
                    <a:cubicBezTo>
                      <a:pt x="7" y="4"/>
                      <a:pt x="7" y="4"/>
                      <a:pt x="7" y="3"/>
                    </a:cubicBezTo>
                    <a:cubicBezTo>
                      <a:pt x="7" y="3"/>
                      <a:pt x="7" y="3"/>
                      <a:pt x="7" y="3"/>
                    </a:cubicBezTo>
                    <a:cubicBezTo>
                      <a:pt x="7" y="1"/>
                      <a:pt x="5" y="0"/>
                      <a:pt x="4" y="0"/>
                    </a:cubicBezTo>
                    <a:cubicBezTo>
                      <a:pt x="2" y="0"/>
                      <a:pt x="1" y="1"/>
                      <a:pt x="1" y="3"/>
                    </a:cubicBezTo>
                    <a:cubicBezTo>
                      <a:pt x="1" y="3"/>
                      <a:pt x="0" y="3"/>
                      <a:pt x="0" y="3"/>
                    </a:cubicBezTo>
                    <a:cubicBezTo>
                      <a:pt x="0" y="4"/>
                      <a:pt x="1" y="4"/>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sp>
        <p:nvSpPr>
          <p:cNvPr id="53" name="文本框 63"/>
          <p:cNvSpPr txBox="1"/>
          <p:nvPr/>
        </p:nvSpPr>
        <p:spPr>
          <a:xfrm>
            <a:off x="4222294" y="1266290"/>
            <a:ext cx="974420" cy="248209"/>
          </a:xfrm>
          <a:prstGeom prst="rect">
            <a:avLst/>
          </a:prstGeom>
          <a:noFill/>
        </p:spPr>
        <p:txBody>
          <a:bodyPr wrap="square" rtlCol="0">
            <a:spAutoFit/>
          </a:bodyPr>
          <a:lstStyle/>
          <a:p>
            <a:r>
              <a:rPr lang="zh-CN" altLang="en-US" sz="1013" dirty="0">
                <a:solidFill>
                  <a:srgbClr val="FFB850"/>
                </a:solidFill>
                <a:latin typeface="微软雅黑" panose="020B0503020204020204" pitchFamily="34" charset="-122"/>
                <a:ea typeface="微软雅黑" panose="020B0503020204020204" pitchFamily="34" charset="-122"/>
              </a:rPr>
              <a:t>添加标题</a:t>
            </a:r>
          </a:p>
        </p:txBody>
      </p:sp>
      <p:sp>
        <p:nvSpPr>
          <p:cNvPr id="54" name="文本框 73"/>
          <p:cNvSpPr txBox="1"/>
          <p:nvPr/>
        </p:nvSpPr>
        <p:spPr>
          <a:xfrm>
            <a:off x="4222294" y="3318772"/>
            <a:ext cx="974420" cy="248209"/>
          </a:xfrm>
          <a:prstGeom prst="rect">
            <a:avLst/>
          </a:prstGeom>
          <a:noFill/>
        </p:spPr>
        <p:txBody>
          <a:bodyPr wrap="square" rtlCol="0">
            <a:spAutoFit/>
          </a:bodyPr>
          <a:lstStyle/>
          <a:p>
            <a:r>
              <a:rPr lang="zh-CN" altLang="en-US" sz="1013" dirty="0">
                <a:solidFill>
                  <a:srgbClr val="01ACBE"/>
                </a:solidFill>
                <a:latin typeface="微软雅黑" panose="020B0503020204020204" pitchFamily="34" charset="-122"/>
                <a:ea typeface="微软雅黑" panose="020B0503020204020204" pitchFamily="34" charset="-122"/>
              </a:rPr>
              <a:t>添加标题</a:t>
            </a:r>
          </a:p>
        </p:txBody>
      </p:sp>
      <p:sp>
        <p:nvSpPr>
          <p:cNvPr id="55" name="文本框 75"/>
          <p:cNvSpPr txBox="1"/>
          <p:nvPr/>
        </p:nvSpPr>
        <p:spPr>
          <a:xfrm>
            <a:off x="6676323" y="1266290"/>
            <a:ext cx="974420" cy="248209"/>
          </a:xfrm>
          <a:prstGeom prst="rect">
            <a:avLst/>
          </a:prstGeom>
          <a:noFill/>
        </p:spPr>
        <p:txBody>
          <a:bodyPr wrap="square" rtlCol="0">
            <a:spAutoFit/>
          </a:bodyPr>
          <a:lstStyle/>
          <a:p>
            <a:r>
              <a:rPr lang="zh-CN" altLang="en-US" sz="1013" dirty="0">
                <a:solidFill>
                  <a:srgbClr val="E87071"/>
                </a:solidFill>
                <a:latin typeface="微软雅黑" panose="020B0503020204020204" pitchFamily="34" charset="-122"/>
                <a:ea typeface="微软雅黑" panose="020B0503020204020204" pitchFamily="34" charset="-122"/>
              </a:rPr>
              <a:t>添加标题</a:t>
            </a:r>
          </a:p>
        </p:txBody>
      </p:sp>
      <p:sp>
        <p:nvSpPr>
          <p:cNvPr id="56" name="文本框 77"/>
          <p:cNvSpPr txBox="1"/>
          <p:nvPr/>
        </p:nvSpPr>
        <p:spPr>
          <a:xfrm>
            <a:off x="6676323" y="3318772"/>
            <a:ext cx="974420" cy="248209"/>
          </a:xfrm>
          <a:prstGeom prst="rect">
            <a:avLst/>
          </a:prstGeom>
          <a:noFill/>
        </p:spPr>
        <p:txBody>
          <a:bodyPr wrap="square" rtlCol="0">
            <a:spAutoFit/>
          </a:bodyPr>
          <a:lstStyle/>
          <a:p>
            <a:r>
              <a:rPr lang="zh-CN" altLang="en-US" sz="1013" dirty="0">
                <a:solidFill>
                  <a:srgbClr val="663A77"/>
                </a:solidFill>
                <a:latin typeface="微软雅黑" panose="020B0503020204020204" pitchFamily="34" charset="-122"/>
                <a:ea typeface="微软雅黑" panose="020B0503020204020204" pitchFamily="34" charset="-122"/>
              </a:rPr>
              <a:t>添加标题</a:t>
            </a:r>
          </a:p>
        </p:txBody>
      </p:sp>
      <p:sp>
        <p:nvSpPr>
          <p:cNvPr id="57" name="文本框 79"/>
          <p:cNvSpPr txBox="1"/>
          <p:nvPr/>
        </p:nvSpPr>
        <p:spPr>
          <a:xfrm>
            <a:off x="954340" y="1869835"/>
            <a:ext cx="2011781" cy="369332"/>
          </a:xfrm>
          <a:prstGeom prst="rect">
            <a:avLst/>
          </a:prstGeom>
          <a:noFill/>
        </p:spPr>
        <p:txBody>
          <a:bodyPr wrap="square" rtlCol="0">
            <a:spAutoFit/>
          </a:bodyPr>
          <a:lstStyle/>
          <a:p>
            <a:r>
              <a:rPr lang="zh-CN" altLang="en-US" sz="1800" dirty="0">
                <a:solidFill>
                  <a:srgbClr val="01ACBE"/>
                </a:solidFill>
                <a:latin typeface="微软雅黑" panose="020B0503020204020204" pitchFamily="34" charset="-122"/>
                <a:ea typeface="微软雅黑" panose="020B0503020204020204" pitchFamily="34" charset="-122"/>
              </a:rPr>
              <a:t>在此添加标题</a:t>
            </a:r>
          </a:p>
        </p:txBody>
      </p:sp>
      <p:sp>
        <p:nvSpPr>
          <p:cNvPr id="58" name="文本框 113"/>
          <p:cNvSpPr txBox="1"/>
          <p:nvPr/>
        </p:nvSpPr>
        <p:spPr>
          <a:xfrm>
            <a:off x="4202839" y="1588264"/>
            <a:ext cx="1058888" cy="507831"/>
          </a:xfrm>
          <a:prstGeom prst="rect">
            <a:avLst/>
          </a:prstGeom>
          <a:noFill/>
        </p:spPr>
        <p:txBody>
          <a:bodyPr wrap="square" rtlCol="0">
            <a:spAutoFit/>
          </a:bodyPr>
          <a:lstStyle/>
          <a:p>
            <a:pPr algn="just">
              <a:lnSpc>
                <a:spcPct val="12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sp>
        <p:nvSpPr>
          <p:cNvPr id="59" name="文本框 113"/>
          <p:cNvSpPr txBox="1"/>
          <p:nvPr/>
        </p:nvSpPr>
        <p:spPr>
          <a:xfrm>
            <a:off x="4242613" y="3663509"/>
            <a:ext cx="1058888" cy="507831"/>
          </a:xfrm>
          <a:prstGeom prst="rect">
            <a:avLst/>
          </a:prstGeom>
          <a:noFill/>
        </p:spPr>
        <p:txBody>
          <a:bodyPr wrap="square" rtlCol="0">
            <a:spAutoFit/>
          </a:bodyPr>
          <a:lstStyle/>
          <a:p>
            <a:pPr algn="just">
              <a:lnSpc>
                <a:spcPct val="12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sp>
        <p:nvSpPr>
          <p:cNvPr id="60" name="文本框 113"/>
          <p:cNvSpPr txBox="1"/>
          <p:nvPr/>
        </p:nvSpPr>
        <p:spPr>
          <a:xfrm>
            <a:off x="6678508" y="1612906"/>
            <a:ext cx="1058888" cy="507831"/>
          </a:xfrm>
          <a:prstGeom prst="rect">
            <a:avLst/>
          </a:prstGeom>
          <a:noFill/>
        </p:spPr>
        <p:txBody>
          <a:bodyPr wrap="square" rtlCol="0">
            <a:spAutoFit/>
          </a:bodyPr>
          <a:lstStyle/>
          <a:p>
            <a:pPr algn="just">
              <a:lnSpc>
                <a:spcPct val="12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sp>
        <p:nvSpPr>
          <p:cNvPr id="61" name="文本框 113"/>
          <p:cNvSpPr txBox="1"/>
          <p:nvPr/>
        </p:nvSpPr>
        <p:spPr>
          <a:xfrm>
            <a:off x="6678508" y="3651621"/>
            <a:ext cx="1058888" cy="507831"/>
          </a:xfrm>
          <a:prstGeom prst="rect">
            <a:avLst/>
          </a:prstGeom>
          <a:noFill/>
        </p:spPr>
        <p:txBody>
          <a:bodyPr wrap="square" rtlCol="0">
            <a:spAutoFit/>
          </a:bodyPr>
          <a:lstStyle/>
          <a:p>
            <a:pPr algn="just">
              <a:lnSpc>
                <a:spcPct val="12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sp>
        <p:nvSpPr>
          <p:cNvPr id="62" name="文本框 113"/>
          <p:cNvSpPr txBox="1"/>
          <p:nvPr/>
        </p:nvSpPr>
        <p:spPr>
          <a:xfrm>
            <a:off x="953127" y="2253099"/>
            <a:ext cx="1998482" cy="1754326"/>
          </a:xfrm>
          <a:prstGeom prst="rect">
            <a:avLst/>
          </a:prstGeom>
          <a:noFill/>
        </p:spPr>
        <p:txBody>
          <a:bodyPr wrap="square" rtlCol="0">
            <a:spAutoFit/>
          </a:bodyPr>
          <a:lstStyle/>
          <a:p>
            <a:pPr algn="just">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p>
          <a:p>
            <a:pPr algn="just">
              <a:lnSpc>
                <a:spcPct val="150000"/>
              </a:lnSpc>
            </a:pP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78974924"/>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0-#ppt_w/2"/>
                                          </p:val>
                                        </p:tav>
                                        <p:tav tm="100000">
                                          <p:val>
                                            <p:strVal val="#ppt_x"/>
                                          </p:val>
                                        </p:tav>
                                      </p:tavLst>
                                    </p:anim>
                                    <p:anim calcmode="lin" valueType="num">
                                      <p:cBhvr additive="base">
                                        <p:cTn id="13" dur="500" fill="hold"/>
                                        <p:tgtEl>
                                          <p:spTgt spid="14"/>
                                        </p:tgtEl>
                                        <p:attrNameLst>
                                          <p:attrName>ppt_y</p:attrName>
                                        </p:attrNameLst>
                                      </p:cBhvr>
                                      <p:tavLst>
                                        <p:tav tm="0">
                                          <p:val>
                                            <p:strVal val="#ppt_y"/>
                                          </p:val>
                                        </p:tav>
                                        <p:tav tm="100000">
                                          <p:val>
                                            <p:strVal val="#ppt_y"/>
                                          </p:val>
                                        </p:tav>
                                      </p:tavLst>
                                    </p:anim>
                                  </p:childTnLst>
                                </p:cTn>
                              </p:par>
                              <p:par>
                                <p:cTn id="14" presetID="22" presetClass="entr" presetSubtype="8" fill="hold" nodeType="withEffect">
                                  <p:stCondLst>
                                    <p:cond delay="250"/>
                                  </p:stCondLst>
                                  <p:childTnLst>
                                    <p:set>
                                      <p:cBhvr>
                                        <p:cTn id="15" dur="1" fill="hold">
                                          <p:stCondLst>
                                            <p:cond delay="0"/>
                                          </p:stCondLst>
                                        </p:cTn>
                                        <p:tgtEl>
                                          <p:spTgt spid="15"/>
                                        </p:tgtEl>
                                        <p:attrNameLst>
                                          <p:attrName>style.visibility</p:attrName>
                                        </p:attrNameLst>
                                      </p:cBhvr>
                                      <p:to>
                                        <p:strVal val="visible"/>
                                      </p:to>
                                    </p:set>
                                    <p:animEffect transition="in" filter="wipe(left)">
                                      <p:cBhvr>
                                        <p:cTn id="16" dur="500"/>
                                        <p:tgtEl>
                                          <p:spTgt spid="15"/>
                                        </p:tgtEl>
                                      </p:cBhvr>
                                    </p:animEffect>
                                  </p:childTnLst>
                                </p:cTn>
                              </p:par>
                            </p:childTnLst>
                          </p:cTn>
                        </p:par>
                        <p:par>
                          <p:cTn id="17" fill="hold">
                            <p:stCondLst>
                              <p:cond delay="1250"/>
                            </p:stCondLst>
                            <p:childTnLst>
                              <p:par>
                                <p:cTn id="18" presetID="2" presetClass="entr" presetSubtype="8" fill="hold" nodeType="afterEffect">
                                  <p:stCondLst>
                                    <p:cond delay="0"/>
                                  </p:stCondLst>
                                  <p:childTnLst>
                                    <p:set>
                                      <p:cBhvr>
                                        <p:cTn id="19" dur="1" fill="hold">
                                          <p:stCondLst>
                                            <p:cond delay="0"/>
                                          </p:stCondLst>
                                        </p:cTn>
                                        <p:tgtEl>
                                          <p:spTgt spid="32"/>
                                        </p:tgtEl>
                                        <p:attrNameLst>
                                          <p:attrName>style.visibility</p:attrName>
                                        </p:attrNameLst>
                                      </p:cBhvr>
                                      <p:to>
                                        <p:strVal val="visible"/>
                                      </p:to>
                                    </p:set>
                                    <p:anim calcmode="lin" valueType="num">
                                      <p:cBhvr additive="base">
                                        <p:cTn id="20" dur="500" fill="hold"/>
                                        <p:tgtEl>
                                          <p:spTgt spid="32"/>
                                        </p:tgtEl>
                                        <p:attrNameLst>
                                          <p:attrName>ppt_x</p:attrName>
                                        </p:attrNameLst>
                                      </p:cBhvr>
                                      <p:tavLst>
                                        <p:tav tm="0">
                                          <p:val>
                                            <p:strVal val="0-#ppt_w/2"/>
                                          </p:val>
                                        </p:tav>
                                        <p:tav tm="100000">
                                          <p:val>
                                            <p:strVal val="#ppt_x"/>
                                          </p:val>
                                        </p:tav>
                                      </p:tavLst>
                                    </p:anim>
                                    <p:anim calcmode="lin" valueType="num">
                                      <p:cBhvr additive="base">
                                        <p:cTn id="21" dur="500" fill="hold"/>
                                        <p:tgtEl>
                                          <p:spTgt spid="32"/>
                                        </p:tgtEl>
                                        <p:attrNameLst>
                                          <p:attrName>ppt_y</p:attrName>
                                        </p:attrNameLst>
                                      </p:cBhvr>
                                      <p:tavLst>
                                        <p:tav tm="0">
                                          <p:val>
                                            <p:strVal val="#ppt_y"/>
                                          </p:val>
                                        </p:tav>
                                        <p:tav tm="100000">
                                          <p:val>
                                            <p:strVal val="#ppt_y"/>
                                          </p:val>
                                        </p:tav>
                                      </p:tavLst>
                                    </p:anim>
                                  </p:childTnLst>
                                </p:cTn>
                              </p:par>
                            </p:childTnLst>
                          </p:cTn>
                        </p:par>
                        <p:par>
                          <p:cTn id="22" fill="hold">
                            <p:stCondLst>
                              <p:cond delay="1750"/>
                            </p:stCondLst>
                            <p:childTnLst>
                              <p:par>
                                <p:cTn id="23" presetID="2" presetClass="entr" presetSubtype="1"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0-#ppt_h/2"/>
                                          </p:val>
                                        </p:tav>
                                        <p:tav tm="100000">
                                          <p:val>
                                            <p:strVal val="#ppt_y"/>
                                          </p:val>
                                        </p:tav>
                                      </p:tavLst>
                                    </p:anim>
                                  </p:childTnLst>
                                </p:cTn>
                              </p:par>
                            </p:childTnLst>
                          </p:cTn>
                        </p:par>
                        <p:par>
                          <p:cTn id="27" fill="hold">
                            <p:stCondLst>
                              <p:cond delay="2250"/>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57"/>
                                        </p:tgtEl>
                                        <p:attrNameLst>
                                          <p:attrName>style.visibility</p:attrName>
                                        </p:attrNameLst>
                                      </p:cBhvr>
                                      <p:to>
                                        <p:strVal val="visible"/>
                                      </p:to>
                                    </p:set>
                                    <p:anim calcmode="lin" valueType="num">
                                      <p:cBhvr>
                                        <p:cTn id="30" dur="500" fill="hold"/>
                                        <p:tgtEl>
                                          <p:spTgt spid="57"/>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57"/>
                                        </p:tgtEl>
                                        <p:attrNameLst>
                                          <p:attrName>ppt_y</p:attrName>
                                        </p:attrNameLst>
                                      </p:cBhvr>
                                      <p:tavLst>
                                        <p:tav tm="0">
                                          <p:val>
                                            <p:strVal val="#ppt_y"/>
                                          </p:val>
                                        </p:tav>
                                        <p:tav tm="100000">
                                          <p:val>
                                            <p:strVal val="#ppt_y"/>
                                          </p:val>
                                        </p:tav>
                                      </p:tavLst>
                                    </p:anim>
                                    <p:anim calcmode="lin" valueType="num">
                                      <p:cBhvr>
                                        <p:cTn id="32" dur="500" fill="hold"/>
                                        <p:tgtEl>
                                          <p:spTgt spid="57"/>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57"/>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57"/>
                                        </p:tgtEl>
                                      </p:cBhvr>
                                    </p:animEffect>
                                  </p:childTnLst>
                                </p:cTn>
                              </p:par>
                            </p:childTnLst>
                          </p:cTn>
                        </p:par>
                        <p:par>
                          <p:cTn id="35" fill="hold">
                            <p:stCondLst>
                              <p:cond delay="3000"/>
                            </p:stCondLst>
                            <p:childTnLst>
                              <p:par>
                                <p:cTn id="36" presetID="41" presetClass="entr" presetSubtype="0" fill="hold" grpId="0" nodeType="afterEffect">
                                  <p:stCondLst>
                                    <p:cond delay="0"/>
                                  </p:stCondLst>
                                  <p:iterate type="lt">
                                    <p:tmPct val="10000"/>
                                  </p:iterate>
                                  <p:childTnLst>
                                    <p:set>
                                      <p:cBhvr>
                                        <p:cTn id="37" dur="1" fill="hold">
                                          <p:stCondLst>
                                            <p:cond delay="0"/>
                                          </p:stCondLst>
                                        </p:cTn>
                                        <p:tgtEl>
                                          <p:spTgt spid="62"/>
                                        </p:tgtEl>
                                        <p:attrNameLst>
                                          <p:attrName>style.visibility</p:attrName>
                                        </p:attrNameLst>
                                      </p:cBhvr>
                                      <p:to>
                                        <p:strVal val="visible"/>
                                      </p:to>
                                    </p:set>
                                    <p:anim calcmode="lin" valueType="num">
                                      <p:cBhvr>
                                        <p:cTn id="38" dur="500" fill="hold"/>
                                        <p:tgtEl>
                                          <p:spTgt spid="62"/>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62"/>
                                        </p:tgtEl>
                                        <p:attrNameLst>
                                          <p:attrName>ppt_y</p:attrName>
                                        </p:attrNameLst>
                                      </p:cBhvr>
                                      <p:tavLst>
                                        <p:tav tm="0">
                                          <p:val>
                                            <p:strVal val="#ppt_y"/>
                                          </p:val>
                                        </p:tav>
                                        <p:tav tm="100000">
                                          <p:val>
                                            <p:strVal val="#ppt_y"/>
                                          </p:val>
                                        </p:tav>
                                      </p:tavLst>
                                    </p:anim>
                                    <p:anim calcmode="lin" valueType="num">
                                      <p:cBhvr>
                                        <p:cTn id="40" dur="500" fill="hold"/>
                                        <p:tgtEl>
                                          <p:spTgt spid="62"/>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62"/>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62"/>
                                        </p:tgtEl>
                                      </p:cBhvr>
                                    </p:animEffect>
                                  </p:childTnLst>
                                </p:cTn>
                              </p:par>
                            </p:childTnLst>
                          </p:cTn>
                        </p:par>
                        <p:par>
                          <p:cTn id="43" fill="hold">
                            <p:stCondLst>
                              <p:cond delay="6150"/>
                            </p:stCondLst>
                            <p:childTnLst>
                              <p:par>
                                <p:cTn id="44" presetID="8" presetClass="emph" presetSubtype="0" fill="hold" nodeType="afterEffect">
                                  <p:stCondLst>
                                    <p:cond delay="0"/>
                                  </p:stCondLst>
                                  <p:childTnLst>
                                    <p:animRot by="21600000">
                                      <p:cBhvr>
                                        <p:cTn id="45" dur="2000" fill="hold"/>
                                        <p:tgtEl>
                                          <p:spTgt spid="32"/>
                                        </p:tgtEl>
                                        <p:attrNameLst>
                                          <p:attrName>r</p:attrName>
                                        </p:attrNameLst>
                                      </p:cBhvr>
                                    </p:animRot>
                                  </p:childTnLst>
                                </p:cTn>
                              </p:par>
                              <p:par>
                                <p:cTn id="46" presetID="8" presetClass="emph" presetSubtype="0" fill="hold" nodeType="withEffect">
                                  <p:stCondLst>
                                    <p:cond delay="0"/>
                                  </p:stCondLst>
                                  <p:childTnLst>
                                    <p:animRot by="-21600000">
                                      <p:cBhvr>
                                        <p:cTn id="47" dur="2000" fill="hold"/>
                                        <p:tgtEl>
                                          <p:spTgt spid="8"/>
                                        </p:tgtEl>
                                        <p:attrNameLst>
                                          <p:attrName>r</p:attrName>
                                        </p:attrNameLst>
                                      </p:cBhvr>
                                    </p:animRot>
                                  </p:childTnLst>
                                </p:cTn>
                              </p:par>
                            </p:childTnLst>
                          </p:cTn>
                        </p:par>
                        <p:par>
                          <p:cTn id="48" fill="hold">
                            <p:stCondLst>
                              <p:cond delay="8150"/>
                            </p:stCondLst>
                            <p:childTnLst>
                              <p:par>
                                <p:cTn id="49" presetID="22" presetClass="entr" presetSubtype="8" fill="hold" grpId="0" nodeType="afterEffect">
                                  <p:stCondLst>
                                    <p:cond delay="0"/>
                                  </p:stCondLst>
                                  <p:childTnLst>
                                    <p:set>
                                      <p:cBhvr>
                                        <p:cTn id="50" dur="1" fill="hold">
                                          <p:stCondLst>
                                            <p:cond delay="0"/>
                                          </p:stCondLst>
                                        </p:cTn>
                                        <p:tgtEl>
                                          <p:spTgt spid="55"/>
                                        </p:tgtEl>
                                        <p:attrNameLst>
                                          <p:attrName>style.visibility</p:attrName>
                                        </p:attrNameLst>
                                      </p:cBhvr>
                                      <p:to>
                                        <p:strVal val="visible"/>
                                      </p:to>
                                    </p:set>
                                    <p:animEffect transition="in" filter="wipe(left)">
                                      <p:cBhvr>
                                        <p:cTn id="51" dur="500"/>
                                        <p:tgtEl>
                                          <p:spTgt spid="55"/>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53"/>
                                        </p:tgtEl>
                                        <p:attrNameLst>
                                          <p:attrName>style.visibility</p:attrName>
                                        </p:attrNameLst>
                                      </p:cBhvr>
                                      <p:to>
                                        <p:strVal val="visible"/>
                                      </p:to>
                                    </p:set>
                                    <p:animEffect transition="in" filter="wipe(left)">
                                      <p:cBhvr>
                                        <p:cTn id="54" dur="500"/>
                                        <p:tgtEl>
                                          <p:spTgt spid="53"/>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54"/>
                                        </p:tgtEl>
                                        <p:attrNameLst>
                                          <p:attrName>style.visibility</p:attrName>
                                        </p:attrNameLst>
                                      </p:cBhvr>
                                      <p:to>
                                        <p:strVal val="visible"/>
                                      </p:to>
                                    </p:set>
                                    <p:animEffect transition="in" filter="wipe(left)">
                                      <p:cBhvr>
                                        <p:cTn id="57" dur="500"/>
                                        <p:tgtEl>
                                          <p:spTgt spid="54"/>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56"/>
                                        </p:tgtEl>
                                        <p:attrNameLst>
                                          <p:attrName>style.visibility</p:attrName>
                                        </p:attrNameLst>
                                      </p:cBhvr>
                                      <p:to>
                                        <p:strVal val="visible"/>
                                      </p:to>
                                    </p:set>
                                    <p:animEffect transition="in" filter="wipe(left)">
                                      <p:cBhvr>
                                        <p:cTn id="60" dur="500"/>
                                        <p:tgtEl>
                                          <p:spTgt spid="56"/>
                                        </p:tgtEl>
                                      </p:cBhvr>
                                    </p:animEffect>
                                  </p:childTnLst>
                                </p:cTn>
                              </p:par>
                            </p:childTnLst>
                          </p:cTn>
                        </p:par>
                        <p:par>
                          <p:cTn id="61" fill="hold">
                            <p:stCondLst>
                              <p:cond delay="8650"/>
                            </p:stCondLst>
                            <p:childTnLst>
                              <p:par>
                                <p:cTn id="62" presetID="14" presetClass="entr" presetSubtype="10" fill="hold" grpId="0" nodeType="afterEffect">
                                  <p:stCondLst>
                                    <p:cond delay="0"/>
                                  </p:stCondLst>
                                  <p:childTnLst>
                                    <p:set>
                                      <p:cBhvr>
                                        <p:cTn id="63" dur="1" fill="hold">
                                          <p:stCondLst>
                                            <p:cond delay="0"/>
                                          </p:stCondLst>
                                        </p:cTn>
                                        <p:tgtEl>
                                          <p:spTgt spid="58"/>
                                        </p:tgtEl>
                                        <p:attrNameLst>
                                          <p:attrName>style.visibility</p:attrName>
                                        </p:attrNameLst>
                                      </p:cBhvr>
                                      <p:to>
                                        <p:strVal val="visible"/>
                                      </p:to>
                                    </p:set>
                                    <p:animEffect transition="in" filter="randombar(horizontal)">
                                      <p:cBhvr>
                                        <p:cTn id="64" dur="500"/>
                                        <p:tgtEl>
                                          <p:spTgt spid="58"/>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60"/>
                                        </p:tgtEl>
                                        <p:attrNameLst>
                                          <p:attrName>style.visibility</p:attrName>
                                        </p:attrNameLst>
                                      </p:cBhvr>
                                      <p:to>
                                        <p:strVal val="visible"/>
                                      </p:to>
                                    </p:set>
                                    <p:animEffect transition="in" filter="randombar(horizontal)">
                                      <p:cBhvr>
                                        <p:cTn id="67" dur="500"/>
                                        <p:tgtEl>
                                          <p:spTgt spid="60"/>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59"/>
                                        </p:tgtEl>
                                        <p:attrNameLst>
                                          <p:attrName>style.visibility</p:attrName>
                                        </p:attrNameLst>
                                      </p:cBhvr>
                                      <p:to>
                                        <p:strVal val="visible"/>
                                      </p:to>
                                    </p:set>
                                    <p:animEffect transition="in" filter="randombar(horizontal)">
                                      <p:cBhvr>
                                        <p:cTn id="70" dur="500"/>
                                        <p:tgtEl>
                                          <p:spTgt spid="59"/>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61"/>
                                        </p:tgtEl>
                                        <p:attrNameLst>
                                          <p:attrName>style.visibility</p:attrName>
                                        </p:attrNameLst>
                                      </p:cBhvr>
                                      <p:to>
                                        <p:strVal val="visible"/>
                                      </p:to>
                                    </p:set>
                                    <p:animEffect transition="in" filter="randombar(horizontal)">
                                      <p:cBhvr>
                                        <p:cTn id="73"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53" grpId="0"/>
      <p:bldP spid="54" grpId="0"/>
      <p:bldP spid="55" grpId="0"/>
      <p:bldP spid="56" grpId="0"/>
      <p:bldP spid="57" grpId="0"/>
      <p:bldP spid="58" grpId="0"/>
      <p:bldP spid="59" grpId="0"/>
      <p:bldP spid="60" grpId="0"/>
      <p:bldP spid="61" grpId="0"/>
      <p:bldP spid="6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414621" y="243728"/>
            <a:ext cx="453150" cy="161976"/>
            <a:chOff x="264939" y="188640"/>
            <a:chExt cx="604358" cy="216024"/>
          </a:xfrm>
        </p:grpSpPr>
        <p:sp>
          <p:nvSpPr>
            <p:cNvPr id="11" name="燕尾形 10"/>
            <p:cNvSpPr/>
            <p:nvPr/>
          </p:nvSpPr>
          <p:spPr>
            <a:xfrm>
              <a:off x="264939" y="188640"/>
              <a:ext cx="216024" cy="216024"/>
            </a:xfrm>
            <a:prstGeom prst="chevron">
              <a:avLst/>
            </a:pr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tx1"/>
                </a:solidFill>
              </a:endParaRPr>
            </a:p>
          </p:txBody>
        </p:sp>
        <p:sp>
          <p:nvSpPr>
            <p:cNvPr id="12" name="燕尾形 11"/>
            <p:cNvSpPr/>
            <p:nvPr/>
          </p:nvSpPr>
          <p:spPr>
            <a:xfrm>
              <a:off x="454914" y="188640"/>
              <a:ext cx="216024" cy="216024"/>
            </a:xfrm>
            <a:prstGeom prst="chevron">
              <a:avLst/>
            </a:prstGeom>
            <a:solidFill>
              <a:srgbClr val="01ACBE">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tx1"/>
                </a:solidFill>
              </a:endParaRPr>
            </a:p>
          </p:txBody>
        </p:sp>
        <p:sp>
          <p:nvSpPr>
            <p:cNvPr id="13" name="燕尾形 12"/>
            <p:cNvSpPr/>
            <p:nvPr/>
          </p:nvSpPr>
          <p:spPr>
            <a:xfrm>
              <a:off x="653273" y="188640"/>
              <a:ext cx="216024" cy="216024"/>
            </a:xfrm>
            <a:prstGeom prst="chevron">
              <a:avLst/>
            </a:prstGeom>
            <a:solidFill>
              <a:srgbClr val="01ACB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tx1"/>
                </a:solidFill>
              </a:endParaRPr>
            </a:p>
          </p:txBody>
        </p:sp>
      </p:grpSp>
      <p:sp>
        <p:nvSpPr>
          <p:cNvPr id="14" name="文本框 9"/>
          <p:cNvSpPr txBox="1"/>
          <p:nvPr/>
        </p:nvSpPr>
        <p:spPr>
          <a:xfrm>
            <a:off x="1008532" y="183368"/>
            <a:ext cx="1673750" cy="282757"/>
          </a:xfrm>
          <a:prstGeom prst="rect">
            <a:avLst/>
          </a:prstGeom>
          <a:noFill/>
        </p:spPr>
        <p:txBody>
          <a:bodyPr wrap="square" lIns="51422" tIns="25711" rIns="51422" bIns="25711" rtlCol="0">
            <a:spAutoFit/>
          </a:bodyPr>
          <a:lstStyle/>
          <a:p>
            <a:pPr marL="0" lvl="1"/>
            <a:r>
              <a:rPr lang="zh-CN" altLang="en-US" sz="1500" b="1" dirty="0">
                <a:solidFill>
                  <a:srgbClr val="01ACBE"/>
                </a:solidFill>
                <a:latin typeface="微软雅黑" panose="020B0503020204020204" pitchFamily="34" charset="-122"/>
                <a:ea typeface="微软雅黑" panose="020B0503020204020204" pitchFamily="34" charset="-122"/>
              </a:rPr>
              <a:t>点击输入标题内容</a:t>
            </a:r>
            <a:endParaRPr lang="zh-CN" altLang="en-US" sz="1800" b="1" dirty="0">
              <a:solidFill>
                <a:srgbClr val="01ACBE"/>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1062524" y="466064"/>
            <a:ext cx="723492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3265339" y="2582197"/>
            <a:ext cx="2105129" cy="2570468"/>
            <a:chOff x="4408748" y="2851198"/>
            <a:chExt cx="2806473" cy="3428085"/>
          </a:xfrm>
          <a:solidFill>
            <a:srgbClr val="A6A6A6"/>
          </a:solidFill>
        </p:grpSpPr>
        <p:sp>
          <p:nvSpPr>
            <p:cNvPr id="9" name="矩形 8"/>
            <p:cNvSpPr/>
            <p:nvPr/>
          </p:nvSpPr>
          <p:spPr>
            <a:xfrm>
              <a:off x="5654903" y="2851198"/>
              <a:ext cx="308446" cy="342808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6" name="矩形 15"/>
            <p:cNvSpPr/>
            <p:nvPr/>
          </p:nvSpPr>
          <p:spPr>
            <a:xfrm rot="3628266">
              <a:off x="6344896" y="3307680"/>
              <a:ext cx="240375" cy="15002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7" name="矩形 16"/>
            <p:cNvSpPr/>
            <p:nvPr/>
          </p:nvSpPr>
          <p:spPr>
            <a:xfrm rot="3222577">
              <a:off x="6279379" y="4508173"/>
              <a:ext cx="117002" cy="15002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8" name="矩形 17"/>
            <p:cNvSpPr/>
            <p:nvPr/>
          </p:nvSpPr>
          <p:spPr>
            <a:xfrm rot="18144688" flipH="1">
              <a:off x="5094796" y="2855932"/>
              <a:ext cx="152149" cy="15002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9" name="矩形 18"/>
            <p:cNvSpPr/>
            <p:nvPr/>
          </p:nvSpPr>
          <p:spPr>
            <a:xfrm rot="17368525" flipH="1">
              <a:off x="5067148" y="4124428"/>
              <a:ext cx="183475" cy="15002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20" name="椭圆 19"/>
          <p:cNvSpPr/>
          <p:nvPr/>
        </p:nvSpPr>
        <p:spPr>
          <a:xfrm>
            <a:off x="1306125" y="4865915"/>
            <a:ext cx="6072978" cy="658663"/>
          </a:xfrm>
          <a:prstGeom prst="ellipse">
            <a:avLst/>
          </a:prstGeom>
          <a:gradFill flip="none" rotWithShape="1">
            <a:gsLst>
              <a:gs pos="17000">
                <a:schemeClr val="tx1">
                  <a:alpha val="29000"/>
                </a:schemeClr>
              </a:gs>
              <a:gs pos="81000">
                <a:schemeClr val="tx1">
                  <a:lumMod val="50000"/>
                  <a:lumOff val="50000"/>
                  <a:alpha val="0"/>
                </a:schemeClr>
              </a:gs>
            </a:gsLst>
            <a:path path="shape">
              <a:fillToRect l="50000" t="50000" r="50000" b="50000"/>
            </a:path>
            <a:tileRect/>
          </a:gradFill>
          <a:ln>
            <a:noFill/>
          </a:ln>
          <a:effectLst>
            <a:softEdge rad="215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21" name="组合 20"/>
          <p:cNvGrpSpPr/>
          <p:nvPr/>
        </p:nvGrpSpPr>
        <p:grpSpPr>
          <a:xfrm>
            <a:off x="3533383" y="1043824"/>
            <a:ext cx="1686239" cy="1685630"/>
            <a:chOff x="4710563" y="795050"/>
            <a:chExt cx="2248026" cy="2248026"/>
          </a:xfrm>
        </p:grpSpPr>
        <p:grpSp>
          <p:nvGrpSpPr>
            <p:cNvPr id="22" name="组合 21"/>
            <p:cNvGrpSpPr/>
            <p:nvPr/>
          </p:nvGrpSpPr>
          <p:grpSpPr>
            <a:xfrm>
              <a:off x="4710563" y="795050"/>
              <a:ext cx="2248026" cy="2248026"/>
              <a:chOff x="1200760" y="3842074"/>
              <a:chExt cx="1784148" cy="1784148"/>
            </a:xfrm>
          </p:grpSpPr>
          <p:sp>
            <p:nvSpPr>
              <p:cNvPr id="24" name="椭圆 23"/>
              <p:cNvSpPr/>
              <p:nvPr/>
            </p:nvSpPr>
            <p:spPr>
              <a:xfrm>
                <a:off x="1200760" y="3842074"/>
                <a:ext cx="1784148" cy="1784148"/>
              </a:xfrm>
              <a:prstGeom prst="ellipse">
                <a:avLst/>
              </a:prstGeom>
              <a:gradFill flip="none" rotWithShape="1">
                <a:gsLst>
                  <a:gs pos="0">
                    <a:srgbClr val="CBCBCB"/>
                  </a:gs>
                  <a:gs pos="100000">
                    <a:srgbClr val="F3F3F3"/>
                  </a:gs>
                </a:gsLst>
                <a:lin ang="2700000" scaled="1"/>
                <a:tileRect/>
              </a:gradFill>
              <a:ln w="31750">
                <a:gradFill flip="none" rotWithShape="1">
                  <a:gsLst>
                    <a:gs pos="0">
                      <a:schemeClr val="bg1"/>
                    </a:gs>
                    <a:gs pos="100000">
                      <a:srgbClr val="CBCBCB"/>
                    </a:gs>
                  </a:gsLst>
                  <a:lin ang="2700000" scaled="1"/>
                  <a:tileRect/>
                </a:gra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5" name="椭圆 24"/>
              <p:cNvSpPr/>
              <p:nvPr/>
            </p:nvSpPr>
            <p:spPr>
              <a:xfrm>
                <a:off x="1475770" y="4117085"/>
                <a:ext cx="1234127" cy="1234127"/>
              </a:xfrm>
              <a:prstGeom prst="ellipse">
                <a:avLst/>
              </a:prstGeom>
              <a:solidFill>
                <a:srgbClr val="FFB850"/>
              </a:solidFill>
              <a:ln>
                <a:no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23" name="Freeform 987"/>
            <p:cNvSpPr>
              <a:spLocks noEditPoints="1"/>
            </p:cNvSpPr>
            <p:nvPr/>
          </p:nvSpPr>
          <p:spPr bwMode="auto">
            <a:xfrm>
              <a:off x="5564060" y="1377589"/>
              <a:ext cx="540619" cy="869615"/>
            </a:xfrm>
            <a:custGeom>
              <a:avLst/>
              <a:gdLst>
                <a:gd name="T0" fmla="*/ 133 w 205"/>
                <a:gd name="T1" fmla="*/ 170 h 331"/>
                <a:gd name="T2" fmla="*/ 148 w 205"/>
                <a:gd name="T3" fmla="*/ 126 h 331"/>
                <a:gd name="T4" fmla="*/ 148 w 205"/>
                <a:gd name="T5" fmla="*/ 110 h 331"/>
                <a:gd name="T6" fmla="*/ 48 w 205"/>
                <a:gd name="T7" fmla="*/ 118 h 331"/>
                <a:gd name="T8" fmla="*/ 71 w 205"/>
                <a:gd name="T9" fmla="*/ 126 h 331"/>
                <a:gd name="T10" fmla="*/ 39 w 205"/>
                <a:gd name="T11" fmla="*/ 224 h 331"/>
                <a:gd name="T12" fmla="*/ 44 w 205"/>
                <a:gd name="T13" fmla="*/ 331 h 331"/>
                <a:gd name="T14" fmla="*/ 205 w 205"/>
                <a:gd name="T15" fmla="*/ 298 h 331"/>
                <a:gd name="T16" fmla="*/ 161 w 205"/>
                <a:gd name="T17" fmla="*/ 315 h 331"/>
                <a:gd name="T18" fmla="*/ 16 w 205"/>
                <a:gd name="T19" fmla="*/ 298 h 331"/>
                <a:gd name="T20" fmla="*/ 87 w 205"/>
                <a:gd name="T21" fmla="*/ 170 h 331"/>
                <a:gd name="T22" fmla="*/ 117 w 205"/>
                <a:gd name="T23" fmla="*/ 126 h 331"/>
                <a:gd name="T24" fmla="*/ 153 w 205"/>
                <a:gd name="T25" fmla="*/ 234 h 331"/>
                <a:gd name="T26" fmla="*/ 161 w 205"/>
                <a:gd name="T27" fmla="*/ 315 h 331"/>
                <a:gd name="T28" fmla="*/ 121 w 205"/>
                <a:gd name="T29" fmla="*/ 262 h 331"/>
                <a:gd name="T30" fmla="*/ 101 w 205"/>
                <a:gd name="T31" fmla="*/ 258 h 331"/>
                <a:gd name="T32" fmla="*/ 63 w 205"/>
                <a:gd name="T33" fmla="*/ 263 h 331"/>
                <a:gd name="T34" fmla="*/ 48 w 205"/>
                <a:gd name="T35" fmla="*/ 259 h 331"/>
                <a:gd name="T36" fmla="*/ 24 w 205"/>
                <a:gd name="T37" fmla="*/ 298 h 331"/>
                <a:gd name="T38" fmla="*/ 161 w 205"/>
                <a:gd name="T39" fmla="*/ 307 h 331"/>
                <a:gd name="T40" fmla="*/ 167 w 205"/>
                <a:gd name="T41" fmla="*/ 266 h 331"/>
                <a:gd name="T42" fmla="*/ 165 w 205"/>
                <a:gd name="T43" fmla="*/ 264 h 331"/>
                <a:gd name="T44" fmla="*/ 144 w 205"/>
                <a:gd name="T45" fmla="*/ 248 h 331"/>
                <a:gd name="T46" fmla="*/ 124 w 205"/>
                <a:gd name="T47" fmla="*/ 23 h 331"/>
                <a:gd name="T48" fmla="*/ 124 w 205"/>
                <a:gd name="T49" fmla="*/ 0 h 331"/>
                <a:gd name="T50" fmla="*/ 124 w 205"/>
                <a:gd name="T51" fmla="*/ 23 h 331"/>
                <a:gd name="T52" fmla="*/ 91 w 205"/>
                <a:gd name="T53" fmla="*/ 49 h 331"/>
                <a:gd name="T54" fmla="*/ 74 w 205"/>
                <a:gd name="T55" fmla="*/ 32 h 331"/>
                <a:gd name="T56" fmla="*/ 58 w 205"/>
                <a:gd name="T57" fmla="*/ 49 h 331"/>
                <a:gd name="T58" fmla="*/ 68 w 205"/>
                <a:gd name="T59" fmla="*/ 43 h 331"/>
                <a:gd name="T60" fmla="*/ 80 w 205"/>
                <a:gd name="T61" fmla="*/ 43 h 331"/>
                <a:gd name="T62" fmla="*/ 74 w 205"/>
                <a:gd name="T63" fmla="*/ 57 h 331"/>
                <a:gd name="T64" fmla="*/ 68 w 205"/>
                <a:gd name="T65" fmla="*/ 43 h 331"/>
                <a:gd name="T66" fmla="*/ 92 w 205"/>
                <a:gd name="T67" fmla="*/ 102 h 331"/>
                <a:gd name="T68" fmla="*/ 98 w 205"/>
                <a:gd name="T69" fmla="*/ 82 h 331"/>
                <a:gd name="T70" fmla="*/ 129 w 205"/>
                <a:gd name="T71" fmla="*/ 82 h 331"/>
                <a:gd name="T72" fmla="*/ 134 w 205"/>
                <a:gd name="T73" fmla="*/ 102 h 331"/>
                <a:gd name="T74" fmla="*/ 143 w 205"/>
                <a:gd name="T75" fmla="*/ 97 h 331"/>
                <a:gd name="T76" fmla="*/ 113 w 205"/>
                <a:gd name="T77" fmla="*/ 68 h 331"/>
                <a:gd name="T78" fmla="*/ 84 w 205"/>
                <a:gd name="T79" fmla="*/ 97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5" h="331">
                  <a:moveTo>
                    <a:pt x="165" y="224"/>
                  </a:moveTo>
                  <a:cubicBezTo>
                    <a:pt x="150" y="204"/>
                    <a:pt x="133" y="184"/>
                    <a:pt x="133" y="170"/>
                  </a:cubicBezTo>
                  <a:cubicBezTo>
                    <a:pt x="133" y="126"/>
                    <a:pt x="133" y="126"/>
                    <a:pt x="133" y="126"/>
                  </a:cubicBezTo>
                  <a:cubicBezTo>
                    <a:pt x="148" y="126"/>
                    <a:pt x="148" y="126"/>
                    <a:pt x="148" y="126"/>
                  </a:cubicBezTo>
                  <a:cubicBezTo>
                    <a:pt x="153" y="126"/>
                    <a:pt x="156" y="122"/>
                    <a:pt x="156" y="118"/>
                  </a:cubicBezTo>
                  <a:cubicBezTo>
                    <a:pt x="156" y="113"/>
                    <a:pt x="153" y="110"/>
                    <a:pt x="148" y="110"/>
                  </a:cubicBezTo>
                  <a:cubicBezTo>
                    <a:pt x="56" y="110"/>
                    <a:pt x="56" y="110"/>
                    <a:pt x="56" y="110"/>
                  </a:cubicBezTo>
                  <a:cubicBezTo>
                    <a:pt x="52" y="110"/>
                    <a:pt x="48" y="113"/>
                    <a:pt x="48" y="118"/>
                  </a:cubicBezTo>
                  <a:cubicBezTo>
                    <a:pt x="48" y="122"/>
                    <a:pt x="52" y="126"/>
                    <a:pt x="56" y="126"/>
                  </a:cubicBezTo>
                  <a:cubicBezTo>
                    <a:pt x="71" y="126"/>
                    <a:pt x="71" y="126"/>
                    <a:pt x="71" y="126"/>
                  </a:cubicBezTo>
                  <a:cubicBezTo>
                    <a:pt x="71" y="170"/>
                    <a:pt x="71" y="170"/>
                    <a:pt x="71" y="170"/>
                  </a:cubicBezTo>
                  <a:cubicBezTo>
                    <a:pt x="71" y="184"/>
                    <a:pt x="55" y="204"/>
                    <a:pt x="39" y="224"/>
                  </a:cubicBezTo>
                  <a:cubicBezTo>
                    <a:pt x="20" y="249"/>
                    <a:pt x="0" y="274"/>
                    <a:pt x="0" y="298"/>
                  </a:cubicBezTo>
                  <a:cubicBezTo>
                    <a:pt x="0" y="318"/>
                    <a:pt x="16" y="331"/>
                    <a:pt x="44" y="331"/>
                  </a:cubicBezTo>
                  <a:cubicBezTo>
                    <a:pt x="161" y="331"/>
                    <a:pt x="161" y="331"/>
                    <a:pt x="161" y="331"/>
                  </a:cubicBezTo>
                  <a:cubicBezTo>
                    <a:pt x="188" y="331"/>
                    <a:pt x="205" y="318"/>
                    <a:pt x="205" y="298"/>
                  </a:cubicBezTo>
                  <a:cubicBezTo>
                    <a:pt x="205" y="274"/>
                    <a:pt x="185" y="249"/>
                    <a:pt x="165" y="224"/>
                  </a:cubicBezTo>
                  <a:close/>
                  <a:moveTo>
                    <a:pt x="161" y="315"/>
                  </a:moveTo>
                  <a:cubicBezTo>
                    <a:pt x="44" y="315"/>
                    <a:pt x="44" y="315"/>
                    <a:pt x="44" y="315"/>
                  </a:cubicBezTo>
                  <a:cubicBezTo>
                    <a:pt x="33" y="315"/>
                    <a:pt x="16" y="313"/>
                    <a:pt x="16" y="298"/>
                  </a:cubicBezTo>
                  <a:cubicBezTo>
                    <a:pt x="16" y="280"/>
                    <a:pt x="34" y="257"/>
                    <a:pt x="52" y="234"/>
                  </a:cubicBezTo>
                  <a:cubicBezTo>
                    <a:pt x="70" y="211"/>
                    <a:pt x="87" y="189"/>
                    <a:pt x="87" y="170"/>
                  </a:cubicBezTo>
                  <a:cubicBezTo>
                    <a:pt x="87" y="126"/>
                    <a:pt x="87" y="126"/>
                    <a:pt x="87" y="126"/>
                  </a:cubicBezTo>
                  <a:cubicBezTo>
                    <a:pt x="117" y="126"/>
                    <a:pt x="117" y="126"/>
                    <a:pt x="117" y="126"/>
                  </a:cubicBezTo>
                  <a:cubicBezTo>
                    <a:pt x="117" y="170"/>
                    <a:pt x="117" y="170"/>
                    <a:pt x="117" y="170"/>
                  </a:cubicBezTo>
                  <a:cubicBezTo>
                    <a:pt x="117" y="189"/>
                    <a:pt x="135" y="211"/>
                    <a:pt x="153" y="234"/>
                  </a:cubicBezTo>
                  <a:cubicBezTo>
                    <a:pt x="171" y="257"/>
                    <a:pt x="189" y="280"/>
                    <a:pt x="189" y="298"/>
                  </a:cubicBezTo>
                  <a:cubicBezTo>
                    <a:pt x="189" y="313"/>
                    <a:pt x="171" y="315"/>
                    <a:pt x="161" y="315"/>
                  </a:cubicBezTo>
                  <a:close/>
                  <a:moveTo>
                    <a:pt x="122" y="263"/>
                  </a:moveTo>
                  <a:cubicBezTo>
                    <a:pt x="122" y="263"/>
                    <a:pt x="121" y="263"/>
                    <a:pt x="121" y="262"/>
                  </a:cubicBezTo>
                  <a:cubicBezTo>
                    <a:pt x="118" y="258"/>
                    <a:pt x="114" y="256"/>
                    <a:pt x="109" y="256"/>
                  </a:cubicBezTo>
                  <a:cubicBezTo>
                    <a:pt x="106" y="256"/>
                    <a:pt x="103" y="257"/>
                    <a:pt x="101" y="258"/>
                  </a:cubicBezTo>
                  <a:cubicBezTo>
                    <a:pt x="99" y="250"/>
                    <a:pt x="91" y="244"/>
                    <a:pt x="82" y="244"/>
                  </a:cubicBezTo>
                  <a:cubicBezTo>
                    <a:pt x="72" y="244"/>
                    <a:pt x="63" y="252"/>
                    <a:pt x="63" y="263"/>
                  </a:cubicBezTo>
                  <a:cubicBezTo>
                    <a:pt x="63" y="264"/>
                    <a:pt x="63" y="264"/>
                    <a:pt x="63" y="265"/>
                  </a:cubicBezTo>
                  <a:cubicBezTo>
                    <a:pt x="59" y="261"/>
                    <a:pt x="54" y="259"/>
                    <a:pt x="48" y="259"/>
                  </a:cubicBezTo>
                  <a:cubicBezTo>
                    <a:pt x="46" y="259"/>
                    <a:pt x="44" y="260"/>
                    <a:pt x="42" y="260"/>
                  </a:cubicBezTo>
                  <a:cubicBezTo>
                    <a:pt x="32" y="274"/>
                    <a:pt x="24" y="288"/>
                    <a:pt x="24" y="298"/>
                  </a:cubicBezTo>
                  <a:cubicBezTo>
                    <a:pt x="24" y="306"/>
                    <a:pt x="34" y="307"/>
                    <a:pt x="44" y="307"/>
                  </a:cubicBezTo>
                  <a:cubicBezTo>
                    <a:pt x="161" y="307"/>
                    <a:pt x="161" y="307"/>
                    <a:pt x="161" y="307"/>
                  </a:cubicBezTo>
                  <a:cubicBezTo>
                    <a:pt x="170" y="307"/>
                    <a:pt x="181" y="306"/>
                    <a:pt x="181" y="298"/>
                  </a:cubicBezTo>
                  <a:cubicBezTo>
                    <a:pt x="181" y="289"/>
                    <a:pt x="175" y="278"/>
                    <a:pt x="167" y="266"/>
                  </a:cubicBezTo>
                  <a:cubicBezTo>
                    <a:pt x="167" y="266"/>
                    <a:pt x="166" y="266"/>
                    <a:pt x="166" y="266"/>
                  </a:cubicBezTo>
                  <a:cubicBezTo>
                    <a:pt x="166" y="265"/>
                    <a:pt x="166" y="265"/>
                    <a:pt x="165" y="264"/>
                  </a:cubicBezTo>
                  <a:cubicBezTo>
                    <a:pt x="163" y="260"/>
                    <a:pt x="160" y="256"/>
                    <a:pt x="156" y="252"/>
                  </a:cubicBezTo>
                  <a:cubicBezTo>
                    <a:pt x="153" y="249"/>
                    <a:pt x="148" y="248"/>
                    <a:pt x="144" y="248"/>
                  </a:cubicBezTo>
                  <a:cubicBezTo>
                    <a:pt x="134" y="248"/>
                    <a:pt x="125" y="254"/>
                    <a:pt x="122" y="263"/>
                  </a:cubicBezTo>
                  <a:close/>
                  <a:moveTo>
                    <a:pt x="124" y="23"/>
                  </a:moveTo>
                  <a:cubicBezTo>
                    <a:pt x="130" y="23"/>
                    <a:pt x="135" y="18"/>
                    <a:pt x="135" y="11"/>
                  </a:cubicBezTo>
                  <a:cubicBezTo>
                    <a:pt x="135" y="5"/>
                    <a:pt x="130" y="0"/>
                    <a:pt x="124" y="0"/>
                  </a:cubicBezTo>
                  <a:cubicBezTo>
                    <a:pt x="118" y="0"/>
                    <a:pt x="112" y="5"/>
                    <a:pt x="112" y="11"/>
                  </a:cubicBezTo>
                  <a:cubicBezTo>
                    <a:pt x="112" y="18"/>
                    <a:pt x="118" y="23"/>
                    <a:pt x="124" y="23"/>
                  </a:cubicBezTo>
                  <a:close/>
                  <a:moveTo>
                    <a:pt x="74" y="65"/>
                  </a:moveTo>
                  <a:cubicBezTo>
                    <a:pt x="83" y="65"/>
                    <a:pt x="91" y="58"/>
                    <a:pt x="91" y="49"/>
                  </a:cubicBezTo>
                  <a:cubicBezTo>
                    <a:pt x="91" y="45"/>
                    <a:pt x="89" y="40"/>
                    <a:pt x="86" y="37"/>
                  </a:cubicBezTo>
                  <a:cubicBezTo>
                    <a:pt x="83" y="34"/>
                    <a:pt x="79" y="32"/>
                    <a:pt x="74" y="32"/>
                  </a:cubicBezTo>
                  <a:cubicBezTo>
                    <a:pt x="70" y="32"/>
                    <a:pt x="66" y="34"/>
                    <a:pt x="62" y="37"/>
                  </a:cubicBezTo>
                  <a:cubicBezTo>
                    <a:pt x="59" y="40"/>
                    <a:pt x="58" y="45"/>
                    <a:pt x="58" y="49"/>
                  </a:cubicBezTo>
                  <a:cubicBezTo>
                    <a:pt x="58" y="58"/>
                    <a:pt x="65" y="65"/>
                    <a:pt x="74" y="65"/>
                  </a:cubicBezTo>
                  <a:close/>
                  <a:moveTo>
                    <a:pt x="68" y="43"/>
                  </a:moveTo>
                  <a:cubicBezTo>
                    <a:pt x="70" y="41"/>
                    <a:pt x="72" y="40"/>
                    <a:pt x="74" y="40"/>
                  </a:cubicBezTo>
                  <a:cubicBezTo>
                    <a:pt x="76" y="40"/>
                    <a:pt x="79" y="41"/>
                    <a:pt x="80" y="43"/>
                  </a:cubicBezTo>
                  <a:cubicBezTo>
                    <a:pt x="82" y="45"/>
                    <a:pt x="83" y="47"/>
                    <a:pt x="83" y="49"/>
                  </a:cubicBezTo>
                  <a:cubicBezTo>
                    <a:pt x="83" y="54"/>
                    <a:pt x="79" y="57"/>
                    <a:pt x="74" y="57"/>
                  </a:cubicBezTo>
                  <a:cubicBezTo>
                    <a:pt x="69" y="57"/>
                    <a:pt x="66" y="54"/>
                    <a:pt x="66" y="49"/>
                  </a:cubicBezTo>
                  <a:cubicBezTo>
                    <a:pt x="66" y="47"/>
                    <a:pt x="66" y="45"/>
                    <a:pt x="68" y="43"/>
                  </a:cubicBezTo>
                  <a:close/>
                  <a:moveTo>
                    <a:pt x="84" y="102"/>
                  </a:moveTo>
                  <a:cubicBezTo>
                    <a:pt x="92" y="102"/>
                    <a:pt x="92" y="102"/>
                    <a:pt x="92" y="102"/>
                  </a:cubicBezTo>
                  <a:cubicBezTo>
                    <a:pt x="92" y="100"/>
                    <a:pt x="92" y="99"/>
                    <a:pt x="92" y="97"/>
                  </a:cubicBezTo>
                  <a:cubicBezTo>
                    <a:pt x="92" y="92"/>
                    <a:pt x="94" y="86"/>
                    <a:pt x="98" y="82"/>
                  </a:cubicBezTo>
                  <a:cubicBezTo>
                    <a:pt x="102" y="78"/>
                    <a:pt x="108" y="76"/>
                    <a:pt x="113" y="76"/>
                  </a:cubicBezTo>
                  <a:cubicBezTo>
                    <a:pt x="119" y="76"/>
                    <a:pt x="124" y="78"/>
                    <a:pt x="129" y="82"/>
                  </a:cubicBezTo>
                  <a:cubicBezTo>
                    <a:pt x="133" y="86"/>
                    <a:pt x="135" y="92"/>
                    <a:pt x="135" y="97"/>
                  </a:cubicBezTo>
                  <a:cubicBezTo>
                    <a:pt x="135" y="99"/>
                    <a:pt x="135" y="100"/>
                    <a:pt x="134" y="102"/>
                  </a:cubicBezTo>
                  <a:cubicBezTo>
                    <a:pt x="142" y="102"/>
                    <a:pt x="142" y="102"/>
                    <a:pt x="142" y="102"/>
                  </a:cubicBezTo>
                  <a:cubicBezTo>
                    <a:pt x="143" y="100"/>
                    <a:pt x="143" y="99"/>
                    <a:pt x="143" y="97"/>
                  </a:cubicBezTo>
                  <a:cubicBezTo>
                    <a:pt x="143" y="89"/>
                    <a:pt x="140" y="82"/>
                    <a:pt x="134" y="76"/>
                  </a:cubicBezTo>
                  <a:cubicBezTo>
                    <a:pt x="129" y="71"/>
                    <a:pt x="121" y="68"/>
                    <a:pt x="113" y="68"/>
                  </a:cubicBezTo>
                  <a:cubicBezTo>
                    <a:pt x="105" y="68"/>
                    <a:pt x="98" y="71"/>
                    <a:pt x="92" y="76"/>
                  </a:cubicBezTo>
                  <a:cubicBezTo>
                    <a:pt x="87" y="82"/>
                    <a:pt x="84" y="89"/>
                    <a:pt x="84" y="97"/>
                  </a:cubicBezTo>
                  <a:cubicBezTo>
                    <a:pt x="84" y="99"/>
                    <a:pt x="84" y="100"/>
                    <a:pt x="84" y="102"/>
                  </a:cubicBezTo>
                  <a:close/>
                </a:path>
              </a:pathLst>
            </a:custGeom>
            <a:solidFill>
              <a:schemeClr val="bg1"/>
            </a:solidFill>
            <a:ln>
              <a:noFill/>
            </a:ln>
            <a:effectLst>
              <a:outerShdw blurRad="50800" dist="38100" dir="2700000" algn="tl"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26" name="组合 25"/>
          <p:cNvGrpSpPr/>
          <p:nvPr/>
        </p:nvGrpSpPr>
        <p:grpSpPr>
          <a:xfrm>
            <a:off x="5054034" y="2216895"/>
            <a:ext cx="1457974" cy="1457447"/>
            <a:chOff x="6737835" y="2359506"/>
            <a:chExt cx="1943712" cy="1943712"/>
          </a:xfrm>
        </p:grpSpPr>
        <p:grpSp>
          <p:nvGrpSpPr>
            <p:cNvPr id="27" name="组合 26"/>
            <p:cNvGrpSpPr/>
            <p:nvPr/>
          </p:nvGrpSpPr>
          <p:grpSpPr>
            <a:xfrm>
              <a:off x="6737835" y="2359506"/>
              <a:ext cx="1943712" cy="1943712"/>
              <a:chOff x="1200760" y="3842075"/>
              <a:chExt cx="1784148" cy="1784148"/>
            </a:xfrm>
          </p:grpSpPr>
          <p:sp>
            <p:nvSpPr>
              <p:cNvPr id="29" name="椭圆 28"/>
              <p:cNvSpPr/>
              <p:nvPr/>
            </p:nvSpPr>
            <p:spPr>
              <a:xfrm>
                <a:off x="1200760" y="3842075"/>
                <a:ext cx="1784148" cy="1784148"/>
              </a:xfrm>
              <a:prstGeom prst="ellipse">
                <a:avLst/>
              </a:prstGeom>
              <a:gradFill flip="none" rotWithShape="1">
                <a:gsLst>
                  <a:gs pos="0">
                    <a:srgbClr val="CBCBCB"/>
                  </a:gs>
                  <a:gs pos="100000">
                    <a:srgbClr val="F3F3F3"/>
                  </a:gs>
                </a:gsLst>
                <a:lin ang="2700000" scaled="1"/>
                <a:tileRect/>
              </a:gradFill>
              <a:ln w="31750">
                <a:gradFill flip="none" rotWithShape="1">
                  <a:gsLst>
                    <a:gs pos="0">
                      <a:schemeClr val="bg1"/>
                    </a:gs>
                    <a:gs pos="100000">
                      <a:srgbClr val="CBCBCB"/>
                    </a:gs>
                  </a:gsLst>
                  <a:lin ang="2700000" scaled="1"/>
                  <a:tileRect/>
                </a:gra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0" name="椭圆 29"/>
              <p:cNvSpPr/>
              <p:nvPr/>
            </p:nvSpPr>
            <p:spPr>
              <a:xfrm>
                <a:off x="1475770" y="4117085"/>
                <a:ext cx="1234127" cy="1234127"/>
              </a:xfrm>
              <a:prstGeom prst="ellipse">
                <a:avLst/>
              </a:prstGeom>
              <a:solidFill>
                <a:srgbClr val="00AF92"/>
              </a:solidFill>
              <a:ln>
                <a:no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28" name="Freeform 975"/>
            <p:cNvSpPr>
              <a:spLocks noEditPoints="1"/>
            </p:cNvSpPr>
            <p:nvPr/>
          </p:nvSpPr>
          <p:spPr bwMode="auto">
            <a:xfrm>
              <a:off x="7454671" y="2997168"/>
              <a:ext cx="514323" cy="635166"/>
            </a:xfrm>
            <a:custGeom>
              <a:avLst/>
              <a:gdLst>
                <a:gd name="T0" fmla="*/ 120 w 349"/>
                <a:gd name="T1" fmla="*/ 0 h 431"/>
                <a:gd name="T2" fmla="*/ 117 w 349"/>
                <a:gd name="T3" fmla="*/ 3 h 431"/>
                <a:gd name="T4" fmla="*/ 2 w 349"/>
                <a:gd name="T5" fmla="*/ 117 h 431"/>
                <a:gd name="T6" fmla="*/ 0 w 349"/>
                <a:gd name="T7" fmla="*/ 120 h 431"/>
                <a:gd name="T8" fmla="*/ 0 w 349"/>
                <a:gd name="T9" fmla="*/ 431 h 431"/>
                <a:gd name="T10" fmla="*/ 349 w 349"/>
                <a:gd name="T11" fmla="*/ 431 h 431"/>
                <a:gd name="T12" fmla="*/ 349 w 349"/>
                <a:gd name="T13" fmla="*/ 0 h 431"/>
                <a:gd name="T14" fmla="*/ 120 w 349"/>
                <a:gd name="T15" fmla="*/ 0 h 431"/>
                <a:gd name="T16" fmla="*/ 114 w 349"/>
                <a:gd name="T17" fmla="*/ 37 h 431"/>
                <a:gd name="T18" fmla="*/ 114 w 349"/>
                <a:gd name="T19" fmla="*/ 114 h 431"/>
                <a:gd name="T20" fmla="*/ 37 w 349"/>
                <a:gd name="T21" fmla="*/ 114 h 431"/>
                <a:gd name="T22" fmla="*/ 114 w 349"/>
                <a:gd name="T23" fmla="*/ 37 h 431"/>
                <a:gd name="T24" fmla="*/ 328 w 349"/>
                <a:gd name="T25" fmla="*/ 410 h 431"/>
                <a:gd name="T26" fmla="*/ 20 w 349"/>
                <a:gd name="T27" fmla="*/ 410 h 431"/>
                <a:gd name="T28" fmla="*/ 20 w 349"/>
                <a:gd name="T29" fmla="*/ 136 h 431"/>
                <a:gd name="T30" fmla="*/ 135 w 349"/>
                <a:gd name="T31" fmla="*/ 136 h 431"/>
                <a:gd name="T32" fmla="*/ 135 w 349"/>
                <a:gd name="T33" fmla="*/ 22 h 431"/>
                <a:gd name="T34" fmla="*/ 328 w 349"/>
                <a:gd name="T35" fmla="*/ 22 h 431"/>
                <a:gd name="T36" fmla="*/ 328 w 349"/>
                <a:gd name="T37" fmla="*/ 410 h 431"/>
                <a:gd name="T38" fmla="*/ 75 w 349"/>
                <a:gd name="T39" fmla="*/ 317 h 431"/>
                <a:gd name="T40" fmla="*/ 145 w 349"/>
                <a:gd name="T41" fmla="*/ 249 h 431"/>
                <a:gd name="T42" fmla="*/ 187 w 349"/>
                <a:gd name="T43" fmla="*/ 290 h 431"/>
                <a:gd name="T44" fmla="*/ 300 w 349"/>
                <a:gd name="T45" fmla="*/ 178 h 431"/>
                <a:gd name="T46" fmla="*/ 285 w 349"/>
                <a:gd name="T47" fmla="*/ 163 h 431"/>
                <a:gd name="T48" fmla="*/ 187 w 349"/>
                <a:gd name="T49" fmla="*/ 259 h 431"/>
                <a:gd name="T50" fmla="*/ 152 w 349"/>
                <a:gd name="T51" fmla="*/ 225 h 431"/>
                <a:gd name="T52" fmla="*/ 145 w 349"/>
                <a:gd name="T53" fmla="*/ 218 h 431"/>
                <a:gd name="T54" fmla="*/ 138 w 349"/>
                <a:gd name="T55" fmla="*/ 225 h 431"/>
                <a:gd name="T56" fmla="*/ 60 w 349"/>
                <a:gd name="T57" fmla="*/ 302 h 431"/>
                <a:gd name="T58" fmla="*/ 75 w 349"/>
                <a:gd name="T59" fmla="*/ 317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9" h="431">
                  <a:moveTo>
                    <a:pt x="120" y="0"/>
                  </a:moveTo>
                  <a:lnTo>
                    <a:pt x="117" y="3"/>
                  </a:lnTo>
                  <a:lnTo>
                    <a:pt x="2" y="117"/>
                  </a:lnTo>
                  <a:lnTo>
                    <a:pt x="0" y="120"/>
                  </a:lnTo>
                  <a:lnTo>
                    <a:pt x="0" y="431"/>
                  </a:lnTo>
                  <a:lnTo>
                    <a:pt x="349" y="431"/>
                  </a:lnTo>
                  <a:lnTo>
                    <a:pt x="349" y="0"/>
                  </a:lnTo>
                  <a:lnTo>
                    <a:pt x="120" y="0"/>
                  </a:lnTo>
                  <a:close/>
                  <a:moveTo>
                    <a:pt x="114" y="37"/>
                  </a:moveTo>
                  <a:lnTo>
                    <a:pt x="114" y="114"/>
                  </a:lnTo>
                  <a:lnTo>
                    <a:pt x="37" y="114"/>
                  </a:lnTo>
                  <a:lnTo>
                    <a:pt x="114" y="37"/>
                  </a:lnTo>
                  <a:close/>
                  <a:moveTo>
                    <a:pt x="328" y="410"/>
                  </a:moveTo>
                  <a:lnTo>
                    <a:pt x="20" y="410"/>
                  </a:lnTo>
                  <a:lnTo>
                    <a:pt x="20" y="136"/>
                  </a:lnTo>
                  <a:lnTo>
                    <a:pt x="135" y="136"/>
                  </a:lnTo>
                  <a:lnTo>
                    <a:pt x="135" y="22"/>
                  </a:lnTo>
                  <a:lnTo>
                    <a:pt x="328" y="22"/>
                  </a:lnTo>
                  <a:lnTo>
                    <a:pt x="328" y="410"/>
                  </a:lnTo>
                  <a:close/>
                  <a:moveTo>
                    <a:pt x="75" y="317"/>
                  </a:moveTo>
                  <a:lnTo>
                    <a:pt x="145" y="249"/>
                  </a:lnTo>
                  <a:lnTo>
                    <a:pt x="187" y="290"/>
                  </a:lnTo>
                  <a:lnTo>
                    <a:pt x="300" y="178"/>
                  </a:lnTo>
                  <a:lnTo>
                    <a:pt x="285" y="163"/>
                  </a:lnTo>
                  <a:lnTo>
                    <a:pt x="187" y="259"/>
                  </a:lnTo>
                  <a:lnTo>
                    <a:pt x="152" y="225"/>
                  </a:lnTo>
                  <a:lnTo>
                    <a:pt x="145" y="218"/>
                  </a:lnTo>
                  <a:lnTo>
                    <a:pt x="138" y="225"/>
                  </a:lnTo>
                  <a:lnTo>
                    <a:pt x="60" y="302"/>
                  </a:lnTo>
                  <a:lnTo>
                    <a:pt x="75" y="317"/>
                  </a:lnTo>
                  <a:close/>
                </a:path>
              </a:pathLst>
            </a:custGeom>
            <a:solidFill>
              <a:schemeClr val="bg1"/>
            </a:solidFill>
            <a:ln>
              <a:noFill/>
            </a:ln>
            <a:effectLst>
              <a:outerShdw blurRad="50800" dist="38100" dir="2700000" algn="tl"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31" name="组合 30"/>
          <p:cNvGrpSpPr/>
          <p:nvPr/>
        </p:nvGrpSpPr>
        <p:grpSpPr>
          <a:xfrm>
            <a:off x="2335963" y="3278450"/>
            <a:ext cx="1301495" cy="1301024"/>
            <a:chOff x="3114213" y="3775241"/>
            <a:chExt cx="1735100" cy="1735100"/>
          </a:xfrm>
        </p:grpSpPr>
        <p:grpSp>
          <p:nvGrpSpPr>
            <p:cNvPr id="32" name="组合 31"/>
            <p:cNvGrpSpPr/>
            <p:nvPr/>
          </p:nvGrpSpPr>
          <p:grpSpPr>
            <a:xfrm>
              <a:off x="3114213" y="3775241"/>
              <a:ext cx="1735100" cy="1735100"/>
              <a:chOff x="1200760" y="3842075"/>
              <a:chExt cx="1784148" cy="1784148"/>
            </a:xfrm>
          </p:grpSpPr>
          <p:sp>
            <p:nvSpPr>
              <p:cNvPr id="34" name="椭圆 33"/>
              <p:cNvSpPr/>
              <p:nvPr/>
            </p:nvSpPr>
            <p:spPr>
              <a:xfrm>
                <a:off x="1200760" y="3842075"/>
                <a:ext cx="1784148" cy="1784148"/>
              </a:xfrm>
              <a:prstGeom prst="ellipse">
                <a:avLst/>
              </a:prstGeom>
              <a:gradFill flip="none" rotWithShape="1">
                <a:gsLst>
                  <a:gs pos="0">
                    <a:srgbClr val="CBCBCB"/>
                  </a:gs>
                  <a:gs pos="100000">
                    <a:srgbClr val="F3F3F3"/>
                  </a:gs>
                </a:gsLst>
                <a:lin ang="2700000" scaled="1"/>
                <a:tileRect/>
              </a:gradFill>
              <a:ln w="31750">
                <a:gradFill flip="none" rotWithShape="1">
                  <a:gsLst>
                    <a:gs pos="0">
                      <a:schemeClr val="bg1"/>
                    </a:gs>
                    <a:gs pos="100000">
                      <a:srgbClr val="CBCBCB"/>
                    </a:gs>
                  </a:gsLst>
                  <a:lin ang="2700000" scaled="1"/>
                  <a:tileRect/>
                </a:gra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5" name="椭圆 34"/>
              <p:cNvSpPr/>
              <p:nvPr/>
            </p:nvSpPr>
            <p:spPr>
              <a:xfrm>
                <a:off x="1475770" y="4117085"/>
                <a:ext cx="1234127" cy="1234127"/>
              </a:xfrm>
              <a:prstGeom prst="ellipse">
                <a:avLst/>
              </a:prstGeom>
              <a:solidFill>
                <a:srgbClr val="01ACBE"/>
              </a:solidFill>
              <a:ln>
                <a:no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33" name="Freeform 979"/>
            <p:cNvSpPr>
              <a:spLocks noEditPoints="1"/>
            </p:cNvSpPr>
            <p:nvPr/>
          </p:nvSpPr>
          <p:spPr bwMode="auto">
            <a:xfrm>
              <a:off x="3652134" y="4331642"/>
              <a:ext cx="707159" cy="632376"/>
            </a:xfrm>
            <a:custGeom>
              <a:avLst/>
              <a:gdLst>
                <a:gd name="T0" fmla="*/ 242 w 364"/>
                <a:gd name="T1" fmla="*/ 177 h 326"/>
                <a:gd name="T2" fmla="*/ 202 w 364"/>
                <a:gd name="T3" fmla="*/ 142 h 326"/>
                <a:gd name="T4" fmla="*/ 188 w 364"/>
                <a:gd name="T5" fmla="*/ 100 h 326"/>
                <a:gd name="T6" fmla="*/ 135 w 364"/>
                <a:gd name="T7" fmla="*/ 104 h 326"/>
                <a:gd name="T8" fmla="*/ 95 w 364"/>
                <a:gd name="T9" fmla="*/ 84 h 326"/>
                <a:gd name="T10" fmla="*/ 60 w 364"/>
                <a:gd name="T11" fmla="*/ 124 h 326"/>
                <a:gd name="T12" fmla="*/ 18 w 364"/>
                <a:gd name="T13" fmla="*/ 138 h 326"/>
                <a:gd name="T14" fmla="*/ 22 w 364"/>
                <a:gd name="T15" fmla="*/ 191 h 326"/>
                <a:gd name="T16" fmla="*/ 2 w 364"/>
                <a:gd name="T17" fmla="*/ 231 h 326"/>
                <a:gd name="T18" fmla="*/ 42 w 364"/>
                <a:gd name="T19" fmla="*/ 266 h 326"/>
                <a:gd name="T20" fmla="*/ 56 w 364"/>
                <a:gd name="T21" fmla="*/ 308 h 326"/>
                <a:gd name="T22" fmla="*/ 109 w 364"/>
                <a:gd name="T23" fmla="*/ 304 h 326"/>
                <a:gd name="T24" fmla="*/ 149 w 364"/>
                <a:gd name="T25" fmla="*/ 324 h 326"/>
                <a:gd name="T26" fmla="*/ 184 w 364"/>
                <a:gd name="T27" fmla="*/ 283 h 326"/>
                <a:gd name="T28" fmla="*/ 226 w 364"/>
                <a:gd name="T29" fmla="*/ 270 h 326"/>
                <a:gd name="T30" fmla="*/ 222 w 364"/>
                <a:gd name="T31" fmla="*/ 216 h 326"/>
                <a:gd name="T32" fmla="*/ 127 w 364"/>
                <a:gd name="T33" fmla="*/ 280 h 326"/>
                <a:gd name="T34" fmla="*/ 117 w 364"/>
                <a:gd name="T35" fmla="*/ 127 h 326"/>
                <a:gd name="T36" fmla="*/ 127 w 364"/>
                <a:gd name="T37" fmla="*/ 280 h 326"/>
                <a:gd name="T38" fmla="*/ 364 w 364"/>
                <a:gd name="T39" fmla="*/ 90 h 326"/>
                <a:gd name="T40" fmla="*/ 348 w 364"/>
                <a:gd name="T41" fmla="*/ 66 h 326"/>
                <a:gd name="T42" fmla="*/ 345 w 364"/>
                <a:gd name="T43" fmla="*/ 29 h 326"/>
                <a:gd name="T44" fmla="*/ 316 w 364"/>
                <a:gd name="T45" fmla="*/ 24 h 326"/>
                <a:gd name="T46" fmla="*/ 289 w 364"/>
                <a:gd name="T47" fmla="*/ 0 h 326"/>
                <a:gd name="T48" fmla="*/ 264 w 364"/>
                <a:gd name="T49" fmla="*/ 16 h 326"/>
                <a:gd name="T50" fmla="*/ 228 w 364"/>
                <a:gd name="T51" fmla="*/ 19 h 326"/>
                <a:gd name="T52" fmla="*/ 222 w 364"/>
                <a:gd name="T53" fmla="*/ 48 h 326"/>
                <a:gd name="T54" fmla="*/ 198 w 364"/>
                <a:gd name="T55" fmla="*/ 75 h 326"/>
                <a:gd name="T56" fmla="*/ 215 w 364"/>
                <a:gd name="T57" fmla="*/ 100 h 326"/>
                <a:gd name="T58" fmla="*/ 217 w 364"/>
                <a:gd name="T59" fmla="*/ 136 h 326"/>
                <a:gd name="T60" fmla="*/ 247 w 364"/>
                <a:gd name="T61" fmla="*/ 142 h 326"/>
                <a:gd name="T62" fmla="*/ 274 w 364"/>
                <a:gd name="T63" fmla="*/ 166 h 326"/>
                <a:gd name="T64" fmla="*/ 299 w 364"/>
                <a:gd name="T65" fmla="*/ 149 h 326"/>
                <a:gd name="T66" fmla="*/ 335 w 364"/>
                <a:gd name="T67" fmla="*/ 147 h 326"/>
                <a:gd name="T68" fmla="*/ 340 w 364"/>
                <a:gd name="T69" fmla="*/ 117 h 326"/>
                <a:gd name="T70" fmla="*/ 285 w 364"/>
                <a:gd name="T71" fmla="*/ 135 h 326"/>
                <a:gd name="T72" fmla="*/ 278 w 364"/>
                <a:gd name="T73" fmla="*/ 31 h 326"/>
                <a:gd name="T74" fmla="*/ 285 w 364"/>
                <a:gd name="T75" fmla="*/ 135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4" h="326">
                  <a:moveTo>
                    <a:pt x="244" y="215"/>
                  </a:moveTo>
                  <a:cubicBezTo>
                    <a:pt x="242" y="177"/>
                    <a:pt x="242" y="177"/>
                    <a:pt x="242" y="177"/>
                  </a:cubicBezTo>
                  <a:cubicBezTo>
                    <a:pt x="219" y="179"/>
                    <a:pt x="219" y="179"/>
                    <a:pt x="219" y="179"/>
                  </a:cubicBezTo>
                  <a:cubicBezTo>
                    <a:pt x="216" y="165"/>
                    <a:pt x="210" y="153"/>
                    <a:pt x="202" y="142"/>
                  </a:cubicBezTo>
                  <a:cubicBezTo>
                    <a:pt x="216" y="125"/>
                    <a:pt x="216" y="125"/>
                    <a:pt x="216" y="125"/>
                  </a:cubicBezTo>
                  <a:cubicBezTo>
                    <a:pt x="188" y="100"/>
                    <a:pt x="188" y="100"/>
                    <a:pt x="188" y="100"/>
                  </a:cubicBezTo>
                  <a:cubicBezTo>
                    <a:pt x="173" y="117"/>
                    <a:pt x="173" y="117"/>
                    <a:pt x="173" y="117"/>
                  </a:cubicBezTo>
                  <a:cubicBezTo>
                    <a:pt x="161" y="110"/>
                    <a:pt x="148" y="106"/>
                    <a:pt x="135" y="104"/>
                  </a:cubicBezTo>
                  <a:cubicBezTo>
                    <a:pt x="133" y="81"/>
                    <a:pt x="133" y="81"/>
                    <a:pt x="133" y="81"/>
                  </a:cubicBezTo>
                  <a:cubicBezTo>
                    <a:pt x="95" y="84"/>
                    <a:pt x="95" y="84"/>
                    <a:pt x="95" y="84"/>
                  </a:cubicBezTo>
                  <a:cubicBezTo>
                    <a:pt x="97" y="106"/>
                    <a:pt x="97" y="106"/>
                    <a:pt x="97" y="106"/>
                  </a:cubicBezTo>
                  <a:cubicBezTo>
                    <a:pt x="83" y="110"/>
                    <a:pt x="71" y="116"/>
                    <a:pt x="60" y="124"/>
                  </a:cubicBezTo>
                  <a:cubicBezTo>
                    <a:pt x="43" y="109"/>
                    <a:pt x="43" y="109"/>
                    <a:pt x="43" y="109"/>
                  </a:cubicBezTo>
                  <a:cubicBezTo>
                    <a:pt x="18" y="138"/>
                    <a:pt x="18" y="138"/>
                    <a:pt x="18" y="138"/>
                  </a:cubicBezTo>
                  <a:cubicBezTo>
                    <a:pt x="35" y="153"/>
                    <a:pt x="35" y="153"/>
                    <a:pt x="35" y="153"/>
                  </a:cubicBezTo>
                  <a:cubicBezTo>
                    <a:pt x="28" y="164"/>
                    <a:pt x="24" y="177"/>
                    <a:pt x="22" y="191"/>
                  </a:cubicBezTo>
                  <a:cubicBezTo>
                    <a:pt x="0" y="193"/>
                    <a:pt x="0" y="193"/>
                    <a:pt x="0" y="193"/>
                  </a:cubicBezTo>
                  <a:cubicBezTo>
                    <a:pt x="2" y="231"/>
                    <a:pt x="2" y="231"/>
                    <a:pt x="2" y="231"/>
                  </a:cubicBezTo>
                  <a:cubicBezTo>
                    <a:pt x="25" y="229"/>
                    <a:pt x="25" y="229"/>
                    <a:pt x="25" y="229"/>
                  </a:cubicBezTo>
                  <a:cubicBezTo>
                    <a:pt x="28" y="243"/>
                    <a:pt x="34" y="255"/>
                    <a:pt x="42" y="266"/>
                  </a:cubicBezTo>
                  <a:cubicBezTo>
                    <a:pt x="28" y="282"/>
                    <a:pt x="28" y="282"/>
                    <a:pt x="28" y="282"/>
                  </a:cubicBezTo>
                  <a:cubicBezTo>
                    <a:pt x="56" y="308"/>
                    <a:pt x="56" y="308"/>
                    <a:pt x="56" y="308"/>
                  </a:cubicBezTo>
                  <a:cubicBezTo>
                    <a:pt x="71" y="291"/>
                    <a:pt x="71" y="291"/>
                    <a:pt x="71" y="291"/>
                  </a:cubicBezTo>
                  <a:cubicBezTo>
                    <a:pt x="83" y="297"/>
                    <a:pt x="96" y="302"/>
                    <a:pt x="109" y="304"/>
                  </a:cubicBezTo>
                  <a:cubicBezTo>
                    <a:pt x="111" y="326"/>
                    <a:pt x="111" y="326"/>
                    <a:pt x="111" y="326"/>
                  </a:cubicBezTo>
                  <a:cubicBezTo>
                    <a:pt x="149" y="324"/>
                    <a:pt x="149" y="324"/>
                    <a:pt x="149" y="324"/>
                  </a:cubicBezTo>
                  <a:cubicBezTo>
                    <a:pt x="147" y="301"/>
                    <a:pt x="147" y="301"/>
                    <a:pt x="147" y="301"/>
                  </a:cubicBezTo>
                  <a:cubicBezTo>
                    <a:pt x="161" y="298"/>
                    <a:pt x="173" y="292"/>
                    <a:pt x="184" y="283"/>
                  </a:cubicBezTo>
                  <a:cubicBezTo>
                    <a:pt x="201" y="298"/>
                    <a:pt x="201" y="298"/>
                    <a:pt x="201" y="298"/>
                  </a:cubicBezTo>
                  <a:cubicBezTo>
                    <a:pt x="226" y="270"/>
                    <a:pt x="226" y="270"/>
                    <a:pt x="226" y="270"/>
                  </a:cubicBezTo>
                  <a:cubicBezTo>
                    <a:pt x="209" y="255"/>
                    <a:pt x="209" y="255"/>
                    <a:pt x="209" y="255"/>
                  </a:cubicBezTo>
                  <a:cubicBezTo>
                    <a:pt x="216" y="243"/>
                    <a:pt x="220" y="230"/>
                    <a:pt x="222" y="216"/>
                  </a:cubicBezTo>
                  <a:lnTo>
                    <a:pt x="244" y="215"/>
                  </a:lnTo>
                  <a:close/>
                  <a:moveTo>
                    <a:pt x="127" y="280"/>
                  </a:moveTo>
                  <a:cubicBezTo>
                    <a:pt x="85" y="283"/>
                    <a:pt x="48" y="251"/>
                    <a:pt x="45" y="209"/>
                  </a:cubicBezTo>
                  <a:cubicBezTo>
                    <a:pt x="43" y="167"/>
                    <a:pt x="75" y="130"/>
                    <a:pt x="117" y="127"/>
                  </a:cubicBezTo>
                  <a:cubicBezTo>
                    <a:pt x="159" y="124"/>
                    <a:pt x="196" y="157"/>
                    <a:pt x="199" y="199"/>
                  </a:cubicBezTo>
                  <a:cubicBezTo>
                    <a:pt x="201" y="241"/>
                    <a:pt x="169" y="278"/>
                    <a:pt x="127" y="280"/>
                  </a:cubicBezTo>
                  <a:close/>
                  <a:moveTo>
                    <a:pt x="349" y="91"/>
                  </a:moveTo>
                  <a:cubicBezTo>
                    <a:pt x="364" y="90"/>
                    <a:pt x="364" y="90"/>
                    <a:pt x="364" y="90"/>
                  </a:cubicBezTo>
                  <a:cubicBezTo>
                    <a:pt x="363" y="65"/>
                    <a:pt x="363" y="65"/>
                    <a:pt x="363" y="65"/>
                  </a:cubicBezTo>
                  <a:cubicBezTo>
                    <a:pt x="348" y="66"/>
                    <a:pt x="348" y="66"/>
                    <a:pt x="348" y="66"/>
                  </a:cubicBezTo>
                  <a:cubicBezTo>
                    <a:pt x="345" y="56"/>
                    <a:pt x="341" y="48"/>
                    <a:pt x="335" y="41"/>
                  </a:cubicBezTo>
                  <a:cubicBezTo>
                    <a:pt x="345" y="29"/>
                    <a:pt x="345" y="29"/>
                    <a:pt x="345" y="29"/>
                  </a:cubicBezTo>
                  <a:cubicBezTo>
                    <a:pt x="326" y="12"/>
                    <a:pt x="326" y="12"/>
                    <a:pt x="326" y="12"/>
                  </a:cubicBezTo>
                  <a:cubicBezTo>
                    <a:pt x="316" y="24"/>
                    <a:pt x="316" y="24"/>
                    <a:pt x="316" y="24"/>
                  </a:cubicBezTo>
                  <a:cubicBezTo>
                    <a:pt x="308" y="19"/>
                    <a:pt x="299" y="16"/>
                    <a:pt x="290" y="15"/>
                  </a:cubicBezTo>
                  <a:cubicBezTo>
                    <a:pt x="289" y="0"/>
                    <a:pt x="289" y="0"/>
                    <a:pt x="289" y="0"/>
                  </a:cubicBezTo>
                  <a:cubicBezTo>
                    <a:pt x="263" y="1"/>
                    <a:pt x="263" y="1"/>
                    <a:pt x="263" y="1"/>
                  </a:cubicBezTo>
                  <a:cubicBezTo>
                    <a:pt x="264" y="16"/>
                    <a:pt x="264" y="16"/>
                    <a:pt x="264" y="16"/>
                  </a:cubicBezTo>
                  <a:cubicBezTo>
                    <a:pt x="255" y="19"/>
                    <a:pt x="247" y="23"/>
                    <a:pt x="239" y="29"/>
                  </a:cubicBezTo>
                  <a:cubicBezTo>
                    <a:pt x="228" y="19"/>
                    <a:pt x="228" y="19"/>
                    <a:pt x="228" y="19"/>
                  </a:cubicBezTo>
                  <a:cubicBezTo>
                    <a:pt x="211" y="38"/>
                    <a:pt x="211" y="38"/>
                    <a:pt x="211" y="38"/>
                  </a:cubicBezTo>
                  <a:cubicBezTo>
                    <a:pt x="222" y="48"/>
                    <a:pt x="222" y="48"/>
                    <a:pt x="222" y="48"/>
                  </a:cubicBezTo>
                  <a:cubicBezTo>
                    <a:pt x="218" y="56"/>
                    <a:pt x="215" y="65"/>
                    <a:pt x="213" y="74"/>
                  </a:cubicBezTo>
                  <a:cubicBezTo>
                    <a:pt x="198" y="75"/>
                    <a:pt x="198" y="75"/>
                    <a:pt x="198" y="75"/>
                  </a:cubicBezTo>
                  <a:cubicBezTo>
                    <a:pt x="200" y="101"/>
                    <a:pt x="200" y="101"/>
                    <a:pt x="200" y="101"/>
                  </a:cubicBezTo>
                  <a:cubicBezTo>
                    <a:pt x="215" y="100"/>
                    <a:pt x="215" y="100"/>
                    <a:pt x="215" y="100"/>
                  </a:cubicBezTo>
                  <a:cubicBezTo>
                    <a:pt x="218" y="109"/>
                    <a:pt x="222" y="117"/>
                    <a:pt x="227" y="125"/>
                  </a:cubicBezTo>
                  <a:cubicBezTo>
                    <a:pt x="217" y="136"/>
                    <a:pt x="217" y="136"/>
                    <a:pt x="217" y="136"/>
                  </a:cubicBezTo>
                  <a:cubicBezTo>
                    <a:pt x="237" y="153"/>
                    <a:pt x="237" y="153"/>
                    <a:pt x="237" y="153"/>
                  </a:cubicBezTo>
                  <a:cubicBezTo>
                    <a:pt x="247" y="142"/>
                    <a:pt x="247" y="142"/>
                    <a:pt x="247" y="142"/>
                  </a:cubicBezTo>
                  <a:cubicBezTo>
                    <a:pt x="255" y="146"/>
                    <a:pt x="263" y="149"/>
                    <a:pt x="273" y="151"/>
                  </a:cubicBezTo>
                  <a:cubicBezTo>
                    <a:pt x="274" y="166"/>
                    <a:pt x="274" y="166"/>
                    <a:pt x="274" y="166"/>
                  </a:cubicBezTo>
                  <a:cubicBezTo>
                    <a:pt x="300" y="164"/>
                    <a:pt x="300" y="164"/>
                    <a:pt x="300" y="164"/>
                  </a:cubicBezTo>
                  <a:cubicBezTo>
                    <a:pt x="299" y="149"/>
                    <a:pt x="299" y="149"/>
                    <a:pt x="299" y="149"/>
                  </a:cubicBezTo>
                  <a:cubicBezTo>
                    <a:pt x="308" y="147"/>
                    <a:pt x="316" y="142"/>
                    <a:pt x="323" y="137"/>
                  </a:cubicBezTo>
                  <a:cubicBezTo>
                    <a:pt x="335" y="147"/>
                    <a:pt x="335" y="147"/>
                    <a:pt x="335" y="147"/>
                  </a:cubicBezTo>
                  <a:cubicBezTo>
                    <a:pt x="352" y="127"/>
                    <a:pt x="352" y="127"/>
                    <a:pt x="352" y="127"/>
                  </a:cubicBezTo>
                  <a:cubicBezTo>
                    <a:pt x="340" y="117"/>
                    <a:pt x="340" y="117"/>
                    <a:pt x="340" y="117"/>
                  </a:cubicBezTo>
                  <a:cubicBezTo>
                    <a:pt x="345" y="110"/>
                    <a:pt x="348" y="101"/>
                    <a:pt x="349" y="91"/>
                  </a:cubicBezTo>
                  <a:close/>
                  <a:moveTo>
                    <a:pt x="285" y="135"/>
                  </a:moveTo>
                  <a:cubicBezTo>
                    <a:pt x="256" y="137"/>
                    <a:pt x="231" y="115"/>
                    <a:pt x="229" y="86"/>
                  </a:cubicBezTo>
                  <a:cubicBezTo>
                    <a:pt x="227" y="57"/>
                    <a:pt x="249" y="32"/>
                    <a:pt x="278" y="31"/>
                  </a:cubicBezTo>
                  <a:cubicBezTo>
                    <a:pt x="307" y="29"/>
                    <a:pt x="332" y="51"/>
                    <a:pt x="333" y="79"/>
                  </a:cubicBezTo>
                  <a:cubicBezTo>
                    <a:pt x="335" y="108"/>
                    <a:pt x="313" y="133"/>
                    <a:pt x="285" y="135"/>
                  </a:cubicBezTo>
                  <a:close/>
                </a:path>
              </a:pathLst>
            </a:custGeom>
            <a:solidFill>
              <a:schemeClr val="bg1"/>
            </a:solidFill>
            <a:ln>
              <a:noFill/>
            </a:ln>
            <a:effectLst>
              <a:outerShdw blurRad="50800" dist="38100" dir="2700000" algn="tl"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36" name="组合 35"/>
          <p:cNvGrpSpPr/>
          <p:nvPr/>
        </p:nvGrpSpPr>
        <p:grpSpPr>
          <a:xfrm>
            <a:off x="2447236" y="2026262"/>
            <a:ext cx="1145447" cy="1145033"/>
            <a:chOff x="3262555" y="2105270"/>
            <a:chExt cx="1527064" cy="1527064"/>
          </a:xfrm>
        </p:grpSpPr>
        <p:grpSp>
          <p:nvGrpSpPr>
            <p:cNvPr id="37" name="组合 36"/>
            <p:cNvGrpSpPr/>
            <p:nvPr/>
          </p:nvGrpSpPr>
          <p:grpSpPr>
            <a:xfrm>
              <a:off x="3262555" y="2105270"/>
              <a:ext cx="1527064" cy="1527064"/>
              <a:chOff x="1200760" y="3842075"/>
              <a:chExt cx="1784148" cy="1784148"/>
            </a:xfrm>
          </p:grpSpPr>
          <p:sp>
            <p:nvSpPr>
              <p:cNvPr id="39" name="椭圆 38"/>
              <p:cNvSpPr/>
              <p:nvPr/>
            </p:nvSpPr>
            <p:spPr>
              <a:xfrm>
                <a:off x="1200760" y="3842075"/>
                <a:ext cx="1784148" cy="1784148"/>
              </a:xfrm>
              <a:prstGeom prst="ellipse">
                <a:avLst/>
              </a:prstGeom>
              <a:gradFill flip="none" rotWithShape="1">
                <a:gsLst>
                  <a:gs pos="0">
                    <a:srgbClr val="CBCBCB"/>
                  </a:gs>
                  <a:gs pos="100000">
                    <a:srgbClr val="F3F3F3"/>
                  </a:gs>
                </a:gsLst>
                <a:lin ang="2700000" scaled="1"/>
                <a:tileRect/>
              </a:gradFill>
              <a:ln w="31750">
                <a:gradFill flip="none" rotWithShape="1">
                  <a:gsLst>
                    <a:gs pos="0">
                      <a:schemeClr val="bg1"/>
                    </a:gs>
                    <a:gs pos="100000">
                      <a:srgbClr val="CBCBCB"/>
                    </a:gs>
                  </a:gsLst>
                  <a:lin ang="2700000" scaled="1"/>
                  <a:tileRect/>
                </a:gra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0" name="椭圆 39"/>
              <p:cNvSpPr/>
              <p:nvPr/>
            </p:nvSpPr>
            <p:spPr>
              <a:xfrm>
                <a:off x="1475770" y="4117085"/>
                <a:ext cx="1234127" cy="1234127"/>
              </a:xfrm>
              <a:prstGeom prst="ellipse">
                <a:avLst/>
              </a:prstGeom>
              <a:solidFill>
                <a:srgbClr val="F6615B"/>
              </a:solidFill>
              <a:ln>
                <a:no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38" name="Freeform 983"/>
            <p:cNvSpPr>
              <a:spLocks noEditPoints="1"/>
            </p:cNvSpPr>
            <p:nvPr/>
          </p:nvSpPr>
          <p:spPr bwMode="auto">
            <a:xfrm>
              <a:off x="3706500" y="2533067"/>
              <a:ext cx="654309" cy="671330"/>
            </a:xfrm>
            <a:custGeom>
              <a:avLst/>
              <a:gdLst>
                <a:gd name="T0" fmla="*/ 116 w 232"/>
                <a:gd name="T1" fmla="*/ 88 h 239"/>
                <a:gd name="T2" fmla="*/ 84 w 232"/>
                <a:gd name="T3" fmla="*/ 119 h 239"/>
                <a:gd name="T4" fmla="*/ 116 w 232"/>
                <a:gd name="T5" fmla="*/ 151 h 239"/>
                <a:gd name="T6" fmla="*/ 148 w 232"/>
                <a:gd name="T7" fmla="*/ 119 h 239"/>
                <a:gd name="T8" fmla="*/ 116 w 232"/>
                <a:gd name="T9" fmla="*/ 88 h 239"/>
                <a:gd name="T10" fmla="*/ 49 w 232"/>
                <a:gd name="T11" fmla="*/ 197 h 239"/>
                <a:gd name="T12" fmla="*/ 44 w 232"/>
                <a:gd name="T13" fmla="*/ 191 h 239"/>
                <a:gd name="T14" fmla="*/ 14 w 232"/>
                <a:gd name="T15" fmla="*/ 119 h 239"/>
                <a:gd name="T16" fmla="*/ 93 w 232"/>
                <a:gd name="T17" fmla="*/ 20 h 239"/>
                <a:gd name="T18" fmla="*/ 90 w 232"/>
                <a:gd name="T19" fmla="*/ 7 h 239"/>
                <a:gd name="T20" fmla="*/ 0 w 232"/>
                <a:gd name="T21" fmla="*/ 119 h 239"/>
                <a:gd name="T22" fmla="*/ 34 w 232"/>
                <a:gd name="T23" fmla="*/ 201 h 239"/>
                <a:gd name="T24" fmla="*/ 44 w 232"/>
                <a:gd name="T25" fmla="*/ 210 h 239"/>
                <a:gd name="T26" fmla="*/ 34 w 232"/>
                <a:gd name="T27" fmla="*/ 239 h 239"/>
                <a:gd name="T28" fmla="*/ 116 w 232"/>
                <a:gd name="T29" fmla="*/ 228 h 239"/>
                <a:gd name="T30" fmla="*/ 60 w 232"/>
                <a:gd name="T31" fmla="*/ 167 h 239"/>
                <a:gd name="T32" fmla="*/ 49 w 232"/>
                <a:gd name="T33" fmla="*/ 197 h 239"/>
                <a:gd name="T34" fmla="*/ 188 w 232"/>
                <a:gd name="T35" fmla="*/ 29 h 239"/>
                <a:gd name="T36" fmla="*/ 198 w 232"/>
                <a:gd name="T37" fmla="*/ 0 h 239"/>
                <a:gd name="T38" fmla="*/ 116 w 232"/>
                <a:gd name="T39" fmla="*/ 10 h 239"/>
                <a:gd name="T40" fmla="*/ 172 w 232"/>
                <a:gd name="T41" fmla="*/ 72 h 239"/>
                <a:gd name="T42" fmla="*/ 183 w 232"/>
                <a:gd name="T43" fmla="*/ 42 h 239"/>
                <a:gd name="T44" fmla="*/ 218 w 232"/>
                <a:gd name="T45" fmla="*/ 119 h 239"/>
                <a:gd name="T46" fmla="*/ 188 w 232"/>
                <a:gd name="T47" fmla="*/ 191 h 239"/>
                <a:gd name="T48" fmla="*/ 139 w 232"/>
                <a:gd name="T49" fmla="*/ 219 h 239"/>
                <a:gd name="T50" fmla="*/ 142 w 232"/>
                <a:gd name="T51" fmla="*/ 232 h 239"/>
                <a:gd name="T52" fmla="*/ 198 w 232"/>
                <a:gd name="T53" fmla="*/ 201 h 239"/>
                <a:gd name="T54" fmla="*/ 232 w 232"/>
                <a:gd name="T55" fmla="*/ 119 h 239"/>
                <a:gd name="T56" fmla="*/ 188 w 232"/>
                <a:gd name="T57" fmla="*/ 29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2" h="239">
                  <a:moveTo>
                    <a:pt x="116" y="88"/>
                  </a:moveTo>
                  <a:cubicBezTo>
                    <a:pt x="98" y="88"/>
                    <a:pt x="84" y="102"/>
                    <a:pt x="84" y="119"/>
                  </a:cubicBezTo>
                  <a:cubicBezTo>
                    <a:pt x="84" y="137"/>
                    <a:pt x="98" y="151"/>
                    <a:pt x="116" y="151"/>
                  </a:cubicBezTo>
                  <a:cubicBezTo>
                    <a:pt x="134" y="151"/>
                    <a:pt x="148" y="137"/>
                    <a:pt x="148" y="119"/>
                  </a:cubicBezTo>
                  <a:cubicBezTo>
                    <a:pt x="148" y="102"/>
                    <a:pt x="134" y="88"/>
                    <a:pt x="116" y="88"/>
                  </a:cubicBezTo>
                  <a:close/>
                  <a:moveTo>
                    <a:pt x="49" y="197"/>
                  </a:moveTo>
                  <a:cubicBezTo>
                    <a:pt x="47" y="195"/>
                    <a:pt x="46" y="193"/>
                    <a:pt x="44" y="191"/>
                  </a:cubicBezTo>
                  <a:cubicBezTo>
                    <a:pt x="25" y="172"/>
                    <a:pt x="14" y="147"/>
                    <a:pt x="14" y="119"/>
                  </a:cubicBezTo>
                  <a:cubicBezTo>
                    <a:pt x="14" y="71"/>
                    <a:pt x="48" y="30"/>
                    <a:pt x="93" y="20"/>
                  </a:cubicBezTo>
                  <a:cubicBezTo>
                    <a:pt x="90" y="7"/>
                    <a:pt x="90" y="7"/>
                    <a:pt x="90" y="7"/>
                  </a:cubicBezTo>
                  <a:cubicBezTo>
                    <a:pt x="39" y="19"/>
                    <a:pt x="0" y="65"/>
                    <a:pt x="0" y="119"/>
                  </a:cubicBezTo>
                  <a:cubicBezTo>
                    <a:pt x="0" y="150"/>
                    <a:pt x="12" y="179"/>
                    <a:pt x="34" y="201"/>
                  </a:cubicBezTo>
                  <a:cubicBezTo>
                    <a:pt x="37" y="204"/>
                    <a:pt x="41" y="207"/>
                    <a:pt x="44" y="210"/>
                  </a:cubicBezTo>
                  <a:cubicBezTo>
                    <a:pt x="34" y="239"/>
                    <a:pt x="34" y="239"/>
                    <a:pt x="34" y="239"/>
                  </a:cubicBezTo>
                  <a:cubicBezTo>
                    <a:pt x="116" y="228"/>
                    <a:pt x="116" y="228"/>
                    <a:pt x="116" y="228"/>
                  </a:cubicBezTo>
                  <a:cubicBezTo>
                    <a:pt x="60" y="167"/>
                    <a:pt x="60" y="167"/>
                    <a:pt x="60" y="167"/>
                  </a:cubicBezTo>
                  <a:lnTo>
                    <a:pt x="49" y="197"/>
                  </a:lnTo>
                  <a:close/>
                  <a:moveTo>
                    <a:pt x="188" y="29"/>
                  </a:moveTo>
                  <a:cubicBezTo>
                    <a:pt x="198" y="0"/>
                    <a:pt x="198" y="0"/>
                    <a:pt x="198" y="0"/>
                  </a:cubicBezTo>
                  <a:cubicBezTo>
                    <a:pt x="116" y="10"/>
                    <a:pt x="116" y="10"/>
                    <a:pt x="116" y="10"/>
                  </a:cubicBezTo>
                  <a:cubicBezTo>
                    <a:pt x="172" y="72"/>
                    <a:pt x="172" y="72"/>
                    <a:pt x="172" y="72"/>
                  </a:cubicBezTo>
                  <a:cubicBezTo>
                    <a:pt x="183" y="42"/>
                    <a:pt x="183" y="42"/>
                    <a:pt x="183" y="42"/>
                  </a:cubicBezTo>
                  <a:cubicBezTo>
                    <a:pt x="204" y="61"/>
                    <a:pt x="218" y="89"/>
                    <a:pt x="218" y="119"/>
                  </a:cubicBezTo>
                  <a:cubicBezTo>
                    <a:pt x="218" y="147"/>
                    <a:pt x="207" y="172"/>
                    <a:pt x="188" y="191"/>
                  </a:cubicBezTo>
                  <a:cubicBezTo>
                    <a:pt x="174" y="205"/>
                    <a:pt x="157" y="214"/>
                    <a:pt x="139" y="219"/>
                  </a:cubicBezTo>
                  <a:cubicBezTo>
                    <a:pt x="142" y="232"/>
                    <a:pt x="142" y="232"/>
                    <a:pt x="142" y="232"/>
                  </a:cubicBezTo>
                  <a:cubicBezTo>
                    <a:pt x="163" y="227"/>
                    <a:pt x="182" y="217"/>
                    <a:pt x="198" y="201"/>
                  </a:cubicBezTo>
                  <a:cubicBezTo>
                    <a:pt x="220" y="179"/>
                    <a:pt x="232" y="150"/>
                    <a:pt x="232" y="119"/>
                  </a:cubicBezTo>
                  <a:cubicBezTo>
                    <a:pt x="232" y="83"/>
                    <a:pt x="214" y="50"/>
                    <a:pt x="188" y="29"/>
                  </a:cubicBezTo>
                  <a:close/>
                </a:path>
              </a:pathLst>
            </a:custGeom>
            <a:solidFill>
              <a:schemeClr val="bg1"/>
            </a:solidFill>
            <a:ln>
              <a:noFill/>
            </a:ln>
            <a:effectLst>
              <a:outerShdw blurRad="50800" dist="38100" dir="2700000" algn="tl"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41" name="组合 40"/>
          <p:cNvGrpSpPr/>
          <p:nvPr/>
        </p:nvGrpSpPr>
        <p:grpSpPr>
          <a:xfrm>
            <a:off x="4825111" y="3722628"/>
            <a:ext cx="917585" cy="917254"/>
            <a:chOff x="6432642" y="4367614"/>
            <a:chExt cx="1223288" cy="1223288"/>
          </a:xfrm>
        </p:grpSpPr>
        <p:grpSp>
          <p:nvGrpSpPr>
            <p:cNvPr id="42" name="组合 41"/>
            <p:cNvGrpSpPr/>
            <p:nvPr/>
          </p:nvGrpSpPr>
          <p:grpSpPr>
            <a:xfrm>
              <a:off x="6432642" y="4367614"/>
              <a:ext cx="1223288" cy="1223288"/>
              <a:chOff x="1200760" y="3842075"/>
              <a:chExt cx="1784148" cy="1784148"/>
            </a:xfrm>
          </p:grpSpPr>
          <p:sp>
            <p:nvSpPr>
              <p:cNvPr id="46" name="椭圆 45"/>
              <p:cNvSpPr/>
              <p:nvPr/>
            </p:nvSpPr>
            <p:spPr>
              <a:xfrm>
                <a:off x="1200760" y="3842075"/>
                <a:ext cx="1784148" cy="1784148"/>
              </a:xfrm>
              <a:prstGeom prst="ellipse">
                <a:avLst/>
              </a:prstGeom>
              <a:gradFill flip="none" rotWithShape="1">
                <a:gsLst>
                  <a:gs pos="0">
                    <a:srgbClr val="CBCBCB"/>
                  </a:gs>
                  <a:gs pos="100000">
                    <a:srgbClr val="F3F3F3"/>
                  </a:gs>
                </a:gsLst>
                <a:lin ang="2700000" scaled="1"/>
                <a:tileRect/>
              </a:gradFill>
              <a:ln w="31750">
                <a:gradFill flip="none" rotWithShape="1">
                  <a:gsLst>
                    <a:gs pos="0">
                      <a:schemeClr val="bg1"/>
                    </a:gs>
                    <a:gs pos="100000">
                      <a:srgbClr val="CBCBCB"/>
                    </a:gs>
                  </a:gsLst>
                  <a:lin ang="2700000" scaled="1"/>
                  <a:tileRect/>
                </a:gra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7" name="椭圆 46"/>
              <p:cNvSpPr/>
              <p:nvPr/>
            </p:nvSpPr>
            <p:spPr>
              <a:xfrm>
                <a:off x="1475770" y="4117085"/>
                <a:ext cx="1234127" cy="1234127"/>
              </a:xfrm>
              <a:prstGeom prst="ellipse">
                <a:avLst/>
              </a:prstGeom>
              <a:solidFill>
                <a:srgbClr val="663A77"/>
              </a:solidFill>
              <a:ln>
                <a:no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43" name="Group 17"/>
            <p:cNvGrpSpPr>
              <a:grpSpLocks noChangeAspect="1"/>
            </p:cNvGrpSpPr>
            <p:nvPr/>
          </p:nvGrpSpPr>
          <p:grpSpPr bwMode="auto">
            <a:xfrm>
              <a:off x="6852573" y="4726587"/>
              <a:ext cx="457188" cy="490764"/>
              <a:chOff x="231" y="1205"/>
              <a:chExt cx="640" cy="687"/>
            </a:xfrm>
            <a:solidFill>
              <a:schemeClr val="bg1"/>
            </a:solidFill>
            <a:effectLst>
              <a:outerShdw blurRad="50800" dist="38100" dir="2700000" algn="tl" rotWithShape="0">
                <a:prstClr val="black">
                  <a:alpha val="40000"/>
                </a:prstClr>
              </a:outerShdw>
            </a:effectLst>
          </p:grpSpPr>
          <p:sp>
            <p:nvSpPr>
              <p:cNvPr id="44"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5"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48" name="组合 47"/>
          <p:cNvGrpSpPr/>
          <p:nvPr/>
        </p:nvGrpSpPr>
        <p:grpSpPr>
          <a:xfrm>
            <a:off x="3593020" y="4595471"/>
            <a:ext cx="564393" cy="555415"/>
            <a:chOff x="646691" y="2628229"/>
            <a:chExt cx="2672598" cy="2631032"/>
          </a:xfrm>
        </p:grpSpPr>
        <p:grpSp>
          <p:nvGrpSpPr>
            <p:cNvPr id="49" name="组合 48"/>
            <p:cNvGrpSpPr/>
            <p:nvPr/>
          </p:nvGrpSpPr>
          <p:grpSpPr>
            <a:xfrm>
              <a:off x="1066991" y="3331434"/>
              <a:ext cx="1712544" cy="1927827"/>
              <a:chOff x="3442680" y="2338959"/>
              <a:chExt cx="3567427" cy="4015885"/>
            </a:xfrm>
            <a:solidFill>
              <a:schemeClr val="bg1">
                <a:lumMod val="65000"/>
              </a:schemeClr>
            </a:solidFill>
            <a:effectLst/>
          </p:grpSpPr>
          <p:sp>
            <p:nvSpPr>
              <p:cNvPr id="55" name="矩形 54"/>
              <p:cNvSpPr/>
              <p:nvPr/>
            </p:nvSpPr>
            <p:spPr>
              <a:xfrm>
                <a:off x="5138533" y="2338959"/>
                <a:ext cx="246743" cy="401588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6" name="矩形 55"/>
              <p:cNvSpPr/>
              <p:nvPr/>
            </p:nvSpPr>
            <p:spPr>
              <a:xfrm rot="3540000">
                <a:off x="5934433" y="3106991"/>
                <a:ext cx="246743" cy="19046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7" name="矩形 56"/>
              <p:cNvSpPr/>
              <p:nvPr/>
            </p:nvSpPr>
            <p:spPr>
              <a:xfrm rot="3000000">
                <a:off x="5675244" y="4619284"/>
                <a:ext cx="246743" cy="14459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8" name="矩形 57"/>
              <p:cNvSpPr/>
              <p:nvPr/>
            </p:nvSpPr>
            <p:spPr>
              <a:xfrm rot="18060000" flipH="1">
                <a:off x="4447752" y="2660478"/>
                <a:ext cx="160051" cy="19046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9" name="矩形 58"/>
              <p:cNvSpPr/>
              <p:nvPr/>
            </p:nvSpPr>
            <p:spPr>
              <a:xfrm rot="17340000" flipH="1">
                <a:off x="4336072" y="3870037"/>
                <a:ext cx="117819" cy="19046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50" name="椭圆 49"/>
            <p:cNvSpPr/>
            <p:nvPr/>
          </p:nvSpPr>
          <p:spPr>
            <a:xfrm>
              <a:off x="1413019" y="2628229"/>
              <a:ext cx="1079165" cy="1079165"/>
            </a:xfrm>
            <a:prstGeom prst="ellipse">
              <a:avLst/>
            </a:prstGeom>
            <a:solidFill>
              <a:srgbClr val="FFB850"/>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1" name="椭圆 50"/>
            <p:cNvSpPr/>
            <p:nvPr/>
          </p:nvSpPr>
          <p:spPr>
            <a:xfrm>
              <a:off x="646691" y="4058872"/>
              <a:ext cx="832935" cy="832935"/>
            </a:xfrm>
            <a:prstGeom prst="ellipse">
              <a:avLst/>
            </a:prstGeom>
            <a:solidFill>
              <a:srgbClr val="01ACBE"/>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2" name="椭圆 51"/>
            <p:cNvSpPr/>
            <p:nvPr/>
          </p:nvSpPr>
          <p:spPr>
            <a:xfrm>
              <a:off x="2239703" y="4343238"/>
              <a:ext cx="587239" cy="587239"/>
            </a:xfrm>
            <a:prstGeom prst="ellipse">
              <a:avLst/>
            </a:prstGeom>
            <a:solidFill>
              <a:srgbClr val="663A77"/>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3" name="椭圆 52"/>
            <p:cNvSpPr/>
            <p:nvPr/>
          </p:nvSpPr>
          <p:spPr>
            <a:xfrm>
              <a:off x="717904" y="3257202"/>
              <a:ext cx="733068" cy="733068"/>
            </a:xfrm>
            <a:prstGeom prst="ellipse">
              <a:avLst/>
            </a:prstGeom>
            <a:solidFill>
              <a:srgbClr val="F6615B"/>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4" name="椭圆 53"/>
            <p:cNvSpPr/>
            <p:nvPr/>
          </p:nvSpPr>
          <p:spPr>
            <a:xfrm>
              <a:off x="2386211" y="3379248"/>
              <a:ext cx="933078" cy="933080"/>
            </a:xfrm>
            <a:prstGeom prst="ellipse">
              <a:avLst/>
            </a:prstGeom>
            <a:solidFill>
              <a:srgbClr val="00AF92"/>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60" name="组合 59"/>
          <p:cNvGrpSpPr/>
          <p:nvPr/>
        </p:nvGrpSpPr>
        <p:grpSpPr>
          <a:xfrm>
            <a:off x="4602904" y="4738757"/>
            <a:ext cx="424037" cy="417290"/>
            <a:chOff x="646691" y="2628229"/>
            <a:chExt cx="2672598" cy="2631032"/>
          </a:xfrm>
        </p:grpSpPr>
        <p:grpSp>
          <p:nvGrpSpPr>
            <p:cNvPr id="61" name="组合 60"/>
            <p:cNvGrpSpPr/>
            <p:nvPr/>
          </p:nvGrpSpPr>
          <p:grpSpPr>
            <a:xfrm>
              <a:off x="1066991" y="3331434"/>
              <a:ext cx="1712544" cy="1927827"/>
              <a:chOff x="3442680" y="2338959"/>
              <a:chExt cx="3567427" cy="4015885"/>
            </a:xfrm>
            <a:solidFill>
              <a:schemeClr val="bg1">
                <a:lumMod val="65000"/>
              </a:schemeClr>
            </a:solidFill>
            <a:effectLst/>
          </p:grpSpPr>
          <p:sp>
            <p:nvSpPr>
              <p:cNvPr id="67" name="矩形 66"/>
              <p:cNvSpPr/>
              <p:nvPr/>
            </p:nvSpPr>
            <p:spPr>
              <a:xfrm>
                <a:off x="5138533" y="2338959"/>
                <a:ext cx="246743" cy="401588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8" name="矩形 67"/>
              <p:cNvSpPr/>
              <p:nvPr/>
            </p:nvSpPr>
            <p:spPr>
              <a:xfrm rot="3540000">
                <a:off x="5934433" y="3106991"/>
                <a:ext cx="246743" cy="19046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9" name="矩形 68"/>
              <p:cNvSpPr/>
              <p:nvPr/>
            </p:nvSpPr>
            <p:spPr>
              <a:xfrm rot="3000000">
                <a:off x="5675244" y="4619284"/>
                <a:ext cx="246743" cy="14459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0" name="矩形 69"/>
              <p:cNvSpPr/>
              <p:nvPr/>
            </p:nvSpPr>
            <p:spPr>
              <a:xfrm rot="18060000" flipH="1">
                <a:off x="4447752" y="2660478"/>
                <a:ext cx="160051" cy="19046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1" name="矩形 70"/>
              <p:cNvSpPr/>
              <p:nvPr/>
            </p:nvSpPr>
            <p:spPr>
              <a:xfrm rot="17340000" flipH="1">
                <a:off x="4336072" y="3870037"/>
                <a:ext cx="117819" cy="19046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62" name="椭圆 61"/>
            <p:cNvSpPr/>
            <p:nvPr/>
          </p:nvSpPr>
          <p:spPr>
            <a:xfrm>
              <a:off x="1413019" y="2628229"/>
              <a:ext cx="1079165" cy="1079165"/>
            </a:xfrm>
            <a:prstGeom prst="ellipse">
              <a:avLst/>
            </a:prstGeom>
            <a:solidFill>
              <a:srgbClr val="FFB850"/>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3" name="椭圆 62"/>
            <p:cNvSpPr/>
            <p:nvPr/>
          </p:nvSpPr>
          <p:spPr>
            <a:xfrm>
              <a:off x="646691" y="4058872"/>
              <a:ext cx="832935" cy="832935"/>
            </a:xfrm>
            <a:prstGeom prst="ellipse">
              <a:avLst/>
            </a:prstGeom>
            <a:solidFill>
              <a:srgbClr val="01ACBE"/>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4" name="椭圆 63"/>
            <p:cNvSpPr/>
            <p:nvPr/>
          </p:nvSpPr>
          <p:spPr>
            <a:xfrm>
              <a:off x="2239703" y="4343238"/>
              <a:ext cx="587239" cy="587239"/>
            </a:xfrm>
            <a:prstGeom prst="ellipse">
              <a:avLst/>
            </a:prstGeom>
            <a:solidFill>
              <a:srgbClr val="663A77"/>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5" name="椭圆 64"/>
            <p:cNvSpPr/>
            <p:nvPr/>
          </p:nvSpPr>
          <p:spPr>
            <a:xfrm>
              <a:off x="717904" y="3257202"/>
              <a:ext cx="733068" cy="733068"/>
            </a:xfrm>
            <a:prstGeom prst="ellipse">
              <a:avLst/>
            </a:prstGeom>
            <a:solidFill>
              <a:srgbClr val="F6615B"/>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6" name="椭圆 65"/>
            <p:cNvSpPr/>
            <p:nvPr/>
          </p:nvSpPr>
          <p:spPr>
            <a:xfrm>
              <a:off x="2386211" y="3379248"/>
              <a:ext cx="933078" cy="933080"/>
            </a:xfrm>
            <a:prstGeom prst="ellipse">
              <a:avLst/>
            </a:prstGeom>
            <a:solidFill>
              <a:srgbClr val="00AF92"/>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72" name="文本框 161"/>
          <p:cNvSpPr txBox="1"/>
          <p:nvPr/>
        </p:nvSpPr>
        <p:spPr>
          <a:xfrm>
            <a:off x="5437495" y="1332069"/>
            <a:ext cx="1403053" cy="323165"/>
          </a:xfrm>
          <a:prstGeom prst="rect">
            <a:avLst/>
          </a:prstGeom>
          <a:noFill/>
        </p:spPr>
        <p:txBody>
          <a:bodyPr wrap="square" rtlCol="0">
            <a:spAutoFit/>
          </a:bodyPr>
          <a:lstStyle/>
          <a:p>
            <a:r>
              <a:rPr lang="zh-CN" altLang="en-US" sz="1500" dirty="0">
                <a:solidFill>
                  <a:srgbClr val="FFB850"/>
                </a:solidFill>
                <a:latin typeface="微软雅黑" panose="020B0503020204020204" pitchFamily="34" charset="-122"/>
                <a:ea typeface="微软雅黑" panose="020B0503020204020204" pitchFamily="34" charset="-122"/>
              </a:rPr>
              <a:t>在此添加标题</a:t>
            </a:r>
          </a:p>
        </p:txBody>
      </p:sp>
      <p:sp>
        <p:nvSpPr>
          <p:cNvPr id="73" name="文本框 163"/>
          <p:cNvSpPr txBox="1"/>
          <p:nvPr/>
        </p:nvSpPr>
        <p:spPr>
          <a:xfrm>
            <a:off x="6708389" y="2616627"/>
            <a:ext cx="1403053" cy="323165"/>
          </a:xfrm>
          <a:prstGeom prst="rect">
            <a:avLst/>
          </a:prstGeom>
          <a:noFill/>
        </p:spPr>
        <p:txBody>
          <a:bodyPr wrap="square" rtlCol="0">
            <a:spAutoFit/>
          </a:bodyPr>
          <a:lstStyle/>
          <a:p>
            <a:r>
              <a:rPr lang="zh-CN" altLang="en-US" sz="1500" dirty="0">
                <a:solidFill>
                  <a:srgbClr val="00AF92"/>
                </a:solidFill>
                <a:latin typeface="微软雅黑" panose="020B0503020204020204" pitchFamily="34" charset="-122"/>
                <a:ea typeface="微软雅黑" panose="020B0503020204020204" pitchFamily="34" charset="-122"/>
              </a:rPr>
              <a:t>在此添加标题</a:t>
            </a:r>
          </a:p>
        </p:txBody>
      </p:sp>
      <p:sp>
        <p:nvSpPr>
          <p:cNvPr id="74" name="文本框 166"/>
          <p:cNvSpPr txBox="1"/>
          <p:nvPr/>
        </p:nvSpPr>
        <p:spPr>
          <a:xfrm>
            <a:off x="5936982" y="3846258"/>
            <a:ext cx="1403053" cy="323165"/>
          </a:xfrm>
          <a:prstGeom prst="rect">
            <a:avLst/>
          </a:prstGeom>
          <a:noFill/>
        </p:spPr>
        <p:txBody>
          <a:bodyPr wrap="square" rtlCol="0">
            <a:spAutoFit/>
          </a:bodyPr>
          <a:lstStyle/>
          <a:p>
            <a:r>
              <a:rPr lang="zh-CN" altLang="en-US" sz="1500" dirty="0">
                <a:solidFill>
                  <a:srgbClr val="7030A0"/>
                </a:solidFill>
                <a:latin typeface="微软雅黑" panose="020B0503020204020204" pitchFamily="34" charset="-122"/>
                <a:ea typeface="微软雅黑" panose="020B0503020204020204" pitchFamily="34" charset="-122"/>
              </a:rPr>
              <a:t>在此添加标题</a:t>
            </a:r>
          </a:p>
        </p:txBody>
      </p:sp>
      <p:sp>
        <p:nvSpPr>
          <p:cNvPr id="75" name="文本框 168"/>
          <p:cNvSpPr txBox="1"/>
          <p:nvPr/>
        </p:nvSpPr>
        <p:spPr>
          <a:xfrm>
            <a:off x="902892" y="2216727"/>
            <a:ext cx="1403053" cy="323165"/>
          </a:xfrm>
          <a:prstGeom prst="rect">
            <a:avLst/>
          </a:prstGeom>
          <a:noFill/>
        </p:spPr>
        <p:txBody>
          <a:bodyPr wrap="square" rtlCol="0">
            <a:spAutoFit/>
          </a:bodyPr>
          <a:lstStyle/>
          <a:p>
            <a:r>
              <a:rPr lang="zh-CN" altLang="en-US" sz="1500" dirty="0">
                <a:solidFill>
                  <a:srgbClr val="F6615B"/>
                </a:solidFill>
                <a:latin typeface="微软雅黑" panose="020B0503020204020204" pitchFamily="34" charset="-122"/>
                <a:ea typeface="微软雅黑" panose="020B0503020204020204" pitchFamily="34" charset="-122"/>
              </a:rPr>
              <a:t>在此添加标题</a:t>
            </a:r>
          </a:p>
        </p:txBody>
      </p:sp>
      <p:sp>
        <p:nvSpPr>
          <p:cNvPr id="76" name="文本框 170"/>
          <p:cNvSpPr txBox="1"/>
          <p:nvPr/>
        </p:nvSpPr>
        <p:spPr>
          <a:xfrm>
            <a:off x="845735" y="3602704"/>
            <a:ext cx="1403053" cy="323165"/>
          </a:xfrm>
          <a:prstGeom prst="rect">
            <a:avLst/>
          </a:prstGeom>
          <a:noFill/>
        </p:spPr>
        <p:txBody>
          <a:bodyPr wrap="square" rtlCol="0">
            <a:spAutoFit/>
          </a:bodyPr>
          <a:lstStyle/>
          <a:p>
            <a:r>
              <a:rPr lang="zh-CN" altLang="en-US" sz="1500" dirty="0">
                <a:solidFill>
                  <a:srgbClr val="01ACBE"/>
                </a:solidFill>
                <a:latin typeface="微软雅黑" panose="020B0503020204020204" pitchFamily="34" charset="-122"/>
                <a:ea typeface="微软雅黑" panose="020B0503020204020204" pitchFamily="34" charset="-122"/>
              </a:rPr>
              <a:t>在此添加标题</a:t>
            </a:r>
          </a:p>
        </p:txBody>
      </p:sp>
      <p:sp>
        <p:nvSpPr>
          <p:cNvPr id="77" name="文本框 113"/>
          <p:cNvSpPr txBox="1"/>
          <p:nvPr/>
        </p:nvSpPr>
        <p:spPr>
          <a:xfrm>
            <a:off x="916624" y="2493001"/>
            <a:ext cx="1295660" cy="611706"/>
          </a:xfrm>
          <a:prstGeom prst="rect">
            <a:avLst/>
          </a:prstGeom>
          <a:noFill/>
        </p:spPr>
        <p:txBody>
          <a:bodyPr wrap="square" rtlCol="0">
            <a:spAutoFit/>
          </a:bodyPr>
          <a:lstStyle/>
          <a:p>
            <a:pPr algn="just">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sp>
        <p:nvSpPr>
          <p:cNvPr id="78" name="文本框 113"/>
          <p:cNvSpPr txBox="1"/>
          <p:nvPr/>
        </p:nvSpPr>
        <p:spPr>
          <a:xfrm>
            <a:off x="888045" y="3894297"/>
            <a:ext cx="1295660" cy="611706"/>
          </a:xfrm>
          <a:prstGeom prst="rect">
            <a:avLst/>
          </a:prstGeom>
          <a:noFill/>
        </p:spPr>
        <p:txBody>
          <a:bodyPr wrap="square" rtlCol="0">
            <a:spAutoFit/>
          </a:bodyPr>
          <a:lstStyle/>
          <a:p>
            <a:pPr algn="just">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sp>
        <p:nvSpPr>
          <p:cNvPr id="79" name="文本框 113"/>
          <p:cNvSpPr txBox="1"/>
          <p:nvPr/>
        </p:nvSpPr>
        <p:spPr>
          <a:xfrm>
            <a:off x="6733174" y="2881620"/>
            <a:ext cx="1295660" cy="611706"/>
          </a:xfrm>
          <a:prstGeom prst="rect">
            <a:avLst/>
          </a:prstGeom>
          <a:noFill/>
        </p:spPr>
        <p:txBody>
          <a:bodyPr wrap="square" rtlCol="0">
            <a:spAutoFit/>
          </a:bodyPr>
          <a:lstStyle/>
          <a:p>
            <a:pPr algn="just">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sp>
        <p:nvSpPr>
          <p:cNvPr id="80" name="文本框 113"/>
          <p:cNvSpPr txBox="1"/>
          <p:nvPr/>
        </p:nvSpPr>
        <p:spPr>
          <a:xfrm>
            <a:off x="5976991" y="4158730"/>
            <a:ext cx="1295660" cy="611706"/>
          </a:xfrm>
          <a:prstGeom prst="rect">
            <a:avLst/>
          </a:prstGeom>
          <a:noFill/>
        </p:spPr>
        <p:txBody>
          <a:bodyPr wrap="square" rtlCol="0">
            <a:spAutoFit/>
          </a:bodyPr>
          <a:lstStyle/>
          <a:p>
            <a:pPr algn="just">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sp>
        <p:nvSpPr>
          <p:cNvPr id="81" name="文本框 113"/>
          <p:cNvSpPr txBox="1"/>
          <p:nvPr/>
        </p:nvSpPr>
        <p:spPr>
          <a:xfrm>
            <a:off x="5436208" y="1561600"/>
            <a:ext cx="1295660" cy="611706"/>
          </a:xfrm>
          <a:prstGeom prst="rect">
            <a:avLst/>
          </a:prstGeom>
          <a:noFill/>
        </p:spPr>
        <p:txBody>
          <a:bodyPr wrap="square" rtlCol="0">
            <a:spAutoFit/>
          </a:bodyPr>
          <a:lstStyle/>
          <a:p>
            <a:pPr algn="just">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spTree>
    <p:extLst>
      <p:ext uri="{BB962C8B-B14F-4D97-AF65-F5344CB8AC3E}">
        <p14:creationId xmlns:p14="http://schemas.microsoft.com/office/powerpoint/2010/main" val="4294149906"/>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0-#ppt_w/2"/>
                                          </p:val>
                                        </p:tav>
                                        <p:tav tm="100000">
                                          <p:val>
                                            <p:strVal val="#ppt_x"/>
                                          </p:val>
                                        </p:tav>
                                      </p:tavLst>
                                    </p:anim>
                                    <p:anim calcmode="lin" valueType="num">
                                      <p:cBhvr additive="base">
                                        <p:cTn id="13" dur="500" fill="hold"/>
                                        <p:tgtEl>
                                          <p:spTgt spid="14"/>
                                        </p:tgtEl>
                                        <p:attrNameLst>
                                          <p:attrName>ppt_y</p:attrName>
                                        </p:attrNameLst>
                                      </p:cBhvr>
                                      <p:tavLst>
                                        <p:tav tm="0">
                                          <p:val>
                                            <p:strVal val="#ppt_y"/>
                                          </p:val>
                                        </p:tav>
                                        <p:tav tm="100000">
                                          <p:val>
                                            <p:strVal val="#ppt_y"/>
                                          </p:val>
                                        </p:tav>
                                      </p:tavLst>
                                    </p:anim>
                                  </p:childTnLst>
                                </p:cTn>
                              </p:par>
                              <p:par>
                                <p:cTn id="14" presetID="22" presetClass="entr" presetSubtype="8" fill="hold" nodeType="withEffect">
                                  <p:stCondLst>
                                    <p:cond delay="250"/>
                                  </p:stCondLst>
                                  <p:childTnLst>
                                    <p:set>
                                      <p:cBhvr>
                                        <p:cTn id="15" dur="1" fill="hold">
                                          <p:stCondLst>
                                            <p:cond delay="0"/>
                                          </p:stCondLst>
                                        </p:cTn>
                                        <p:tgtEl>
                                          <p:spTgt spid="15"/>
                                        </p:tgtEl>
                                        <p:attrNameLst>
                                          <p:attrName>style.visibility</p:attrName>
                                        </p:attrNameLst>
                                      </p:cBhvr>
                                      <p:to>
                                        <p:strVal val="visible"/>
                                      </p:to>
                                    </p:set>
                                    <p:animEffect transition="in" filter="wipe(left)">
                                      <p:cBhvr>
                                        <p:cTn id="16" dur="500"/>
                                        <p:tgtEl>
                                          <p:spTgt spid="15"/>
                                        </p:tgtEl>
                                      </p:cBhvr>
                                    </p:animEffect>
                                  </p:childTnLst>
                                </p:cTn>
                              </p:par>
                            </p:childTnLst>
                          </p:cTn>
                        </p:par>
                        <p:par>
                          <p:cTn id="17" fill="hold">
                            <p:stCondLst>
                              <p:cond delay="1250"/>
                            </p:stCondLst>
                            <p:childTnLst>
                              <p:par>
                                <p:cTn id="18" presetID="42" presetClass="entr" presetSubtype="0"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1000"/>
                                        <p:tgtEl>
                                          <p:spTgt spid="20"/>
                                        </p:tgtEl>
                                      </p:cBhvr>
                                    </p:animEffect>
                                    <p:anim calcmode="lin" valueType="num">
                                      <p:cBhvr>
                                        <p:cTn id="21" dur="1000" fill="hold"/>
                                        <p:tgtEl>
                                          <p:spTgt spid="20"/>
                                        </p:tgtEl>
                                        <p:attrNameLst>
                                          <p:attrName>ppt_x</p:attrName>
                                        </p:attrNameLst>
                                      </p:cBhvr>
                                      <p:tavLst>
                                        <p:tav tm="0">
                                          <p:val>
                                            <p:strVal val="#ppt_x"/>
                                          </p:val>
                                        </p:tav>
                                        <p:tav tm="100000">
                                          <p:val>
                                            <p:strVal val="#ppt_x"/>
                                          </p:val>
                                        </p:tav>
                                      </p:tavLst>
                                    </p:anim>
                                    <p:anim calcmode="lin" valueType="num">
                                      <p:cBhvr>
                                        <p:cTn id="22" dur="1000" fill="hold"/>
                                        <p:tgtEl>
                                          <p:spTgt spid="20"/>
                                        </p:tgtEl>
                                        <p:attrNameLst>
                                          <p:attrName>ppt_y</p:attrName>
                                        </p:attrNameLst>
                                      </p:cBhvr>
                                      <p:tavLst>
                                        <p:tav tm="0">
                                          <p:val>
                                            <p:strVal val="#ppt_y+.1"/>
                                          </p:val>
                                        </p:tav>
                                        <p:tav tm="100000">
                                          <p:val>
                                            <p:strVal val="#ppt_y"/>
                                          </p:val>
                                        </p:tav>
                                      </p:tavLst>
                                    </p:anim>
                                  </p:childTnLst>
                                </p:cTn>
                              </p:par>
                            </p:childTnLst>
                          </p:cTn>
                        </p:par>
                        <p:par>
                          <p:cTn id="23" fill="hold">
                            <p:stCondLst>
                              <p:cond delay="2250"/>
                            </p:stCondLst>
                            <p:childTnLst>
                              <p:par>
                                <p:cTn id="24" presetID="22" presetClass="entr" presetSubtype="4" fill="hold" nodeType="afterEffect">
                                  <p:stCondLst>
                                    <p:cond delay="0"/>
                                  </p:stCondLst>
                                  <p:childTnLst>
                                    <p:set>
                                      <p:cBhvr>
                                        <p:cTn id="25" dur="1" fill="hold">
                                          <p:stCondLst>
                                            <p:cond delay="0"/>
                                          </p:stCondLst>
                                        </p:cTn>
                                        <p:tgtEl>
                                          <p:spTgt spid="48"/>
                                        </p:tgtEl>
                                        <p:attrNameLst>
                                          <p:attrName>style.visibility</p:attrName>
                                        </p:attrNameLst>
                                      </p:cBhvr>
                                      <p:to>
                                        <p:strVal val="visible"/>
                                      </p:to>
                                    </p:set>
                                    <p:animEffect transition="in" filter="wipe(down)">
                                      <p:cBhvr>
                                        <p:cTn id="26" dur="500"/>
                                        <p:tgtEl>
                                          <p:spTgt spid="48"/>
                                        </p:tgtEl>
                                      </p:cBhvr>
                                    </p:animEffect>
                                  </p:childTnLst>
                                </p:cTn>
                              </p:par>
                            </p:childTnLst>
                          </p:cTn>
                        </p:par>
                        <p:par>
                          <p:cTn id="27" fill="hold">
                            <p:stCondLst>
                              <p:cond delay="2750"/>
                            </p:stCondLst>
                            <p:childTnLst>
                              <p:par>
                                <p:cTn id="28" presetID="22" presetClass="entr" presetSubtype="4" fill="hold" nodeType="afterEffect">
                                  <p:stCondLst>
                                    <p:cond delay="0"/>
                                  </p:stCondLst>
                                  <p:childTnLst>
                                    <p:set>
                                      <p:cBhvr>
                                        <p:cTn id="29" dur="1" fill="hold">
                                          <p:stCondLst>
                                            <p:cond delay="0"/>
                                          </p:stCondLst>
                                        </p:cTn>
                                        <p:tgtEl>
                                          <p:spTgt spid="60"/>
                                        </p:tgtEl>
                                        <p:attrNameLst>
                                          <p:attrName>style.visibility</p:attrName>
                                        </p:attrNameLst>
                                      </p:cBhvr>
                                      <p:to>
                                        <p:strVal val="visible"/>
                                      </p:to>
                                    </p:set>
                                    <p:animEffect transition="in" filter="wipe(down)">
                                      <p:cBhvr>
                                        <p:cTn id="30" dur="500"/>
                                        <p:tgtEl>
                                          <p:spTgt spid="60"/>
                                        </p:tgtEl>
                                      </p:cBhvr>
                                    </p:animEffect>
                                  </p:childTnLst>
                                </p:cTn>
                              </p:par>
                            </p:childTnLst>
                          </p:cTn>
                        </p:par>
                        <p:par>
                          <p:cTn id="31" fill="hold">
                            <p:stCondLst>
                              <p:cond delay="3250"/>
                            </p:stCondLst>
                            <p:childTnLst>
                              <p:par>
                                <p:cTn id="32" presetID="22" presetClass="entr" presetSubtype="4" fill="hold"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wipe(down)">
                                      <p:cBhvr>
                                        <p:cTn id="34" dur="500"/>
                                        <p:tgtEl>
                                          <p:spTgt spid="8"/>
                                        </p:tgtEl>
                                      </p:cBhvr>
                                    </p:animEffect>
                                  </p:childTnLst>
                                </p:cTn>
                              </p:par>
                            </p:childTnLst>
                          </p:cTn>
                        </p:par>
                        <p:par>
                          <p:cTn id="35" fill="hold">
                            <p:stCondLst>
                              <p:cond delay="3750"/>
                            </p:stCondLst>
                            <p:childTnLst>
                              <p:par>
                                <p:cTn id="36" presetID="53" presetClass="entr" presetSubtype="16" fill="hold" nodeType="afterEffect">
                                  <p:stCondLst>
                                    <p:cond delay="0"/>
                                  </p:stCondLst>
                                  <p:childTnLst>
                                    <p:set>
                                      <p:cBhvr>
                                        <p:cTn id="37" dur="1" fill="hold">
                                          <p:stCondLst>
                                            <p:cond delay="0"/>
                                          </p:stCondLst>
                                        </p:cTn>
                                        <p:tgtEl>
                                          <p:spTgt spid="21"/>
                                        </p:tgtEl>
                                        <p:attrNameLst>
                                          <p:attrName>style.visibility</p:attrName>
                                        </p:attrNameLst>
                                      </p:cBhvr>
                                      <p:to>
                                        <p:strVal val="visible"/>
                                      </p:to>
                                    </p:set>
                                    <p:anim calcmode="lin" valueType="num">
                                      <p:cBhvr>
                                        <p:cTn id="38" dur="100" fill="hold"/>
                                        <p:tgtEl>
                                          <p:spTgt spid="21"/>
                                        </p:tgtEl>
                                        <p:attrNameLst>
                                          <p:attrName>ppt_w</p:attrName>
                                        </p:attrNameLst>
                                      </p:cBhvr>
                                      <p:tavLst>
                                        <p:tav tm="0">
                                          <p:val>
                                            <p:fltVal val="0"/>
                                          </p:val>
                                        </p:tav>
                                        <p:tav tm="100000">
                                          <p:val>
                                            <p:strVal val="#ppt_w"/>
                                          </p:val>
                                        </p:tav>
                                      </p:tavLst>
                                    </p:anim>
                                    <p:anim calcmode="lin" valueType="num">
                                      <p:cBhvr>
                                        <p:cTn id="39" dur="100" fill="hold"/>
                                        <p:tgtEl>
                                          <p:spTgt spid="21"/>
                                        </p:tgtEl>
                                        <p:attrNameLst>
                                          <p:attrName>ppt_h</p:attrName>
                                        </p:attrNameLst>
                                      </p:cBhvr>
                                      <p:tavLst>
                                        <p:tav tm="0">
                                          <p:val>
                                            <p:fltVal val="0"/>
                                          </p:val>
                                        </p:tav>
                                        <p:tav tm="100000">
                                          <p:val>
                                            <p:strVal val="#ppt_h"/>
                                          </p:val>
                                        </p:tav>
                                      </p:tavLst>
                                    </p:anim>
                                    <p:animEffect transition="in" filter="fade">
                                      <p:cBhvr>
                                        <p:cTn id="40" dur="100"/>
                                        <p:tgtEl>
                                          <p:spTgt spid="21"/>
                                        </p:tgtEl>
                                      </p:cBhvr>
                                    </p:animEffect>
                                  </p:childTnLst>
                                </p:cTn>
                              </p:par>
                              <p:par>
                                <p:cTn id="41" presetID="6" presetClass="emph" presetSubtype="0" fill="hold" nodeType="withEffect">
                                  <p:stCondLst>
                                    <p:cond delay="100"/>
                                  </p:stCondLst>
                                  <p:childTnLst>
                                    <p:animScale>
                                      <p:cBhvr>
                                        <p:cTn id="42" dur="100" fill="hold"/>
                                        <p:tgtEl>
                                          <p:spTgt spid="21"/>
                                        </p:tgtEl>
                                      </p:cBhvr>
                                      <p:by x="110000" y="110000"/>
                                    </p:animScale>
                                  </p:childTnLst>
                                </p:cTn>
                              </p:par>
                              <p:par>
                                <p:cTn id="43" presetID="6" presetClass="emph" presetSubtype="0" fill="hold" nodeType="withEffect">
                                  <p:stCondLst>
                                    <p:cond delay="200"/>
                                  </p:stCondLst>
                                  <p:childTnLst>
                                    <p:animScale>
                                      <p:cBhvr>
                                        <p:cTn id="44" dur="200" fill="hold"/>
                                        <p:tgtEl>
                                          <p:spTgt spid="21"/>
                                        </p:tgtEl>
                                      </p:cBhvr>
                                      <p:by x="90000" y="90000"/>
                                    </p:animScale>
                                  </p:childTnLst>
                                </p:cTn>
                              </p:par>
                              <p:par>
                                <p:cTn id="45" presetID="6" presetClass="emph" presetSubtype="0" fill="hold" nodeType="withEffect">
                                  <p:stCondLst>
                                    <p:cond delay="400"/>
                                  </p:stCondLst>
                                  <p:childTnLst>
                                    <p:animScale>
                                      <p:cBhvr>
                                        <p:cTn id="46" dur="100" fill="hold"/>
                                        <p:tgtEl>
                                          <p:spTgt spid="21"/>
                                        </p:tgtEl>
                                      </p:cBhvr>
                                      <p:by x="105000" y="105000"/>
                                    </p:animScale>
                                  </p:childTnLst>
                                </p:cTn>
                              </p:par>
                              <p:par>
                                <p:cTn id="47" presetID="6" presetClass="emph" presetSubtype="0" fill="hold" nodeType="withEffect">
                                  <p:stCondLst>
                                    <p:cond delay="500"/>
                                  </p:stCondLst>
                                  <p:childTnLst>
                                    <p:animScale>
                                      <p:cBhvr>
                                        <p:cTn id="48" dur="200" fill="hold"/>
                                        <p:tgtEl>
                                          <p:spTgt spid="21"/>
                                        </p:tgtEl>
                                      </p:cBhvr>
                                      <p:by x="95000" y="95000"/>
                                    </p:animScale>
                                  </p:childTnLst>
                                </p:cTn>
                              </p:par>
                            </p:childTnLst>
                          </p:cTn>
                        </p:par>
                        <p:par>
                          <p:cTn id="49" fill="hold">
                            <p:stCondLst>
                              <p:cond delay="4450"/>
                            </p:stCondLst>
                            <p:childTnLst>
                              <p:par>
                                <p:cTn id="50" presetID="53" presetClass="entr" presetSubtype="16" fill="hold" nodeType="afterEffect">
                                  <p:stCondLst>
                                    <p:cond delay="0"/>
                                  </p:stCondLst>
                                  <p:childTnLst>
                                    <p:set>
                                      <p:cBhvr>
                                        <p:cTn id="51" dur="1" fill="hold">
                                          <p:stCondLst>
                                            <p:cond delay="0"/>
                                          </p:stCondLst>
                                        </p:cTn>
                                        <p:tgtEl>
                                          <p:spTgt spid="36"/>
                                        </p:tgtEl>
                                        <p:attrNameLst>
                                          <p:attrName>style.visibility</p:attrName>
                                        </p:attrNameLst>
                                      </p:cBhvr>
                                      <p:to>
                                        <p:strVal val="visible"/>
                                      </p:to>
                                    </p:set>
                                    <p:anim calcmode="lin" valueType="num">
                                      <p:cBhvr>
                                        <p:cTn id="52" dur="100" fill="hold"/>
                                        <p:tgtEl>
                                          <p:spTgt spid="36"/>
                                        </p:tgtEl>
                                        <p:attrNameLst>
                                          <p:attrName>ppt_w</p:attrName>
                                        </p:attrNameLst>
                                      </p:cBhvr>
                                      <p:tavLst>
                                        <p:tav tm="0">
                                          <p:val>
                                            <p:fltVal val="0"/>
                                          </p:val>
                                        </p:tav>
                                        <p:tav tm="100000">
                                          <p:val>
                                            <p:strVal val="#ppt_w"/>
                                          </p:val>
                                        </p:tav>
                                      </p:tavLst>
                                    </p:anim>
                                    <p:anim calcmode="lin" valueType="num">
                                      <p:cBhvr>
                                        <p:cTn id="53" dur="100" fill="hold"/>
                                        <p:tgtEl>
                                          <p:spTgt spid="36"/>
                                        </p:tgtEl>
                                        <p:attrNameLst>
                                          <p:attrName>ppt_h</p:attrName>
                                        </p:attrNameLst>
                                      </p:cBhvr>
                                      <p:tavLst>
                                        <p:tav tm="0">
                                          <p:val>
                                            <p:fltVal val="0"/>
                                          </p:val>
                                        </p:tav>
                                        <p:tav tm="100000">
                                          <p:val>
                                            <p:strVal val="#ppt_h"/>
                                          </p:val>
                                        </p:tav>
                                      </p:tavLst>
                                    </p:anim>
                                    <p:animEffect transition="in" filter="fade">
                                      <p:cBhvr>
                                        <p:cTn id="54" dur="100"/>
                                        <p:tgtEl>
                                          <p:spTgt spid="36"/>
                                        </p:tgtEl>
                                      </p:cBhvr>
                                    </p:animEffect>
                                  </p:childTnLst>
                                </p:cTn>
                              </p:par>
                              <p:par>
                                <p:cTn id="55" presetID="6" presetClass="emph" presetSubtype="0" fill="hold" nodeType="withEffect">
                                  <p:stCondLst>
                                    <p:cond delay="100"/>
                                  </p:stCondLst>
                                  <p:childTnLst>
                                    <p:animScale>
                                      <p:cBhvr>
                                        <p:cTn id="56" dur="100" fill="hold"/>
                                        <p:tgtEl>
                                          <p:spTgt spid="36"/>
                                        </p:tgtEl>
                                      </p:cBhvr>
                                      <p:by x="110000" y="110000"/>
                                    </p:animScale>
                                  </p:childTnLst>
                                </p:cTn>
                              </p:par>
                              <p:par>
                                <p:cTn id="57" presetID="6" presetClass="emph" presetSubtype="0" fill="hold" nodeType="withEffect">
                                  <p:stCondLst>
                                    <p:cond delay="200"/>
                                  </p:stCondLst>
                                  <p:childTnLst>
                                    <p:animScale>
                                      <p:cBhvr>
                                        <p:cTn id="58" dur="200" fill="hold"/>
                                        <p:tgtEl>
                                          <p:spTgt spid="36"/>
                                        </p:tgtEl>
                                      </p:cBhvr>
                                      <p:by x="90000" y="90000"/>
                                    </p:animScale>
                                  </p:childTnLst>
                                </p:cTn>
                              </p:par>
                              <p:par>
                                <p:cTn id="59" presetID="6" presetClass="emph" presetSubtype="0" fill="hold" nodeType="withEffect">
                                  <p:stCondLst>
                                    <p:cond delay="400"/>
                                  </p:stCondLst>
                                  <p:childTnLst>
                                    <p:animScale>
                                      <p:cBhvr>
                                        <p:cTn id="60" dur="100" fill="hold"/>
                                        <p:tgtEl>
                                          <p:spTgt spid="36"/>
                                        </p:tgtEl>
                                      </p:cBhvr>
                                      <p:by x="105000" y="105000"/>
                                    </p:animScale>
                                  </p:childTnLst>
                                </p:cTn>
                              </p:par>
                              <p:par>
                                <p:cTn id="61" presetID="6" presetClass="emph" presetSubtype="0" fill="hold" nodeType="withEffect">
                                  <p:stCondLst>
                                    <p:cond delay="500"/>
                                  </p:stCondLst>
                                  <p:childTnLst>
                                    <p:animScale>
                                      <p:cBhvr>
                                        <p:cTn id="62" dur="200" fill="hold"/>
                                        <p:tgtEl>
                                          <p:spTgt spid="36"/>
                                        </p:tgtEl>
                                      </p:cBhvr>
                                      <p:by x="95000" y="95000"/>
                                    </p:animScale>
                                  </p:childTnLst>
                                </p:cTn>
                              </p:par>
                            </p:childTnLst>
                          </p:cTn>
                        </p:par>
                        <p:par>
                          <p:cTn id="63" fill="hold">
                            <p:stCondLst>
                              <p:cond delay="5150"/>
                            </p:stCondLst>
                            <p:childTnLst>
                              <p:par>
                                <p:cTn id="64" presetID="53" presetClass="entr" presetSubtype="16" fill="hold" nodeType="afterEffect">
                                  <p:stCondLst>
                                    <p:cond delay="0"/>
                                  </p:stCondLst>
                                  <p:childTnLst>
                                    <p:set>
                                      <p:cBhvr>
                                        <p:cTn id="65" dur="1" fill="hold">
                                          <p:stCondLst>
                                            <p:cond delay="0"/>
                                          </p:stCondLst>
                                        </p:cTn>
                                        <p:tgtEl>
                                          <p:spTgt spid="26"/>
                                        </p:tgtEl>
                                        <p:attrNameLst>
                                          <p:attrName>style.visibility</p:attrName>
                                        </p:attrNameLst>
                                      </p:cBhvr>
                                      <p:to>
                                        <p:strVal val="visible"/>
                                      </p:to>
                                    </p:set>
                                    <p:anim calcmode="lin" valueType="num">
                                      <p:cBhvr>
                                        <p:cTn id="66" dur="100" fill="hold"/>
                                        <p:tgtEl>
                                          <p:spTgt spid="26"/>
                                        </p:tgtEl>
                                        <p:attrNameLst>
                                          <p:attrName>ppt_w</p:attrName>
                                        </p:attrNameLst>
                                      </p:cBhvr>
                                      <p:tavLst>
                                        <p:tav tm="0">
                                          <p:val>
                                            <p:fltVal val="0"/>
                                          </p:val>
                                        </p:tav>
                                        <p:tav tm="100000">
                                          <p:val>
                                            <p:strVal val="#ppt_w"/>
                                          </p:val>
                                        </p:tav>
                                      </p:tavLst>
                                    </p:anim>
                                    <p:anim calcmode="lin" valueType="num">
                                      <p:cBhvr>
                                        <p:cTn id="67" dur="100" fill="hold"/>
                                        <p:tgtEl>
                                          <p:spTgt spid="26"/>
                                        </p:tgtEl>
                                        <p:attrNameLst>
                                          <p:attrName>ppt_h</p:attrName>
                                        </p:attrNameLst>
                                      </p:cBhvr>
                                      <p:tavLst>
                                        <p:tav tm="0">
                                          <p:val>
                                            <p:fltVal val="0"/>
                                          </p:val>
                                        </p:tav>
                                        <p:tav tm="100000">
                                          <p:val>
                                            <p:strVal val="#ppt_h"/>
                                          </p:val>
                                        </p:tav>
                                      </p:tavLst>
                                    </p:anim>
                                    <p:animEffect transition="in" filter="fade">
                                      <p:cBhvr>
                                        <p:cTn id="68" dur="100"/>
                                        <p:tgtEl>
                                          <p:spTgt spid="26"/>
                                        </p:tgtEl>
                                      </p:cBhvr>
                                    </p:animEffect>
                                  </p:childTnLst>
                                </p:cTn>
                              </p:par>
                              <p:par>
                                <p:cTn id="69" presetID="6" presetClass="emph" presetSubtype="0" fill="hold" nodeType="withEffect">
                                  <p:stCondLst>
                                    <p:cond delay="100"/>
                                  </p:stCondLst>
                                  <p:childTnLst>
                                    <p:animScale>
                                      <p:cBhvr>
                                        <p:cTn id="70" dur="100" fill="hold"/>
                                        <p:tgtEl>
                                          <p:spTgt spid="26"/>
                                        </p:tgtEl>
                                      </p:cBhvr>
                                      <p:by x="110000" y="110000"/>
                                    </p:animScale>
                                  </p:childTnLst>
                                </p:cTn>
                              </p:par>
                              <p:par>
                                <p:cTn id="71" presetID="6" presetClass="emph" presetSubtype="0" fill="hold" nodeType="withEffect">
                                  <p:stCondLst>
                                    <p:cond delay="200"/>
                                  </p:stCondLst>
                                  <p:childTnLst>
                                    <p:animScale>
                                      <p:cBhvr>
                                        <p:cTn id="72" dur="200" fill="hold"/>
                                        <p:tgtEl>
                                          <p:spTgt spid="26"/>
                                        </p:tgtEl>
                                      </p:cBhvr>
                                      <p:by x="90000" y="90000"/>
                                    </p:animScale>
                                  </p:childTnLst>
                                </p:cTn>
                              </p:par>
                              <p:par>
                                <p:cTn id="73" presetID="6" presetClass="emph" presetSubtype="0" fill="hold" nodeType="withEffect">
                                  <p:stCondLst>
                                    <p:cond delay="400"/>
                                  </p:stCondLst>
                                  <p:childTnLst>
                                    <p:animScale>
                                      <p:cBhvr>
                                        <p:cTn id="74" dur="100" fill="hold"/>
                                        <p:tgtEl>
                                          <p:spTgt spid="26"/>
                                        </p:tgtEl>
                                      </p:cBhvr>
                                      <p:by x="105000" y="105000"/>
                                    </p:animScale>
                                  </p:childTnLst>
                                </p:cTn>
                              </p:par>
                              <p:par>
                                <p:cTn id="75" presetID="6" presetClass="emph" presetSubtype="0" fill="hold" nodeType="withEffect">
                                  <p:stCondLst>
                                    <p:cond delay="500"/>
                                  </p:stCondLst>
                                  <p:childTnLst>
                                    <p:animScale>
                                      <p:cBhvr>
                                        <p:cTn id="76" dur="200" fill="hold"/>
                                        <p:tgtEl>
                                          <p:spTgt spid="26"/>
                                        </p:tgtEl>
                                      </p:cBhvr>
                                      <p:by x="95000" y="95000"/>
                                    </p:animScale>
                                  </p:childTnLst>
                                </p:cTn>
                              </p:par>
                            </p:childTnLst>
                          </p:cTn>
                        </p:par>
                        <p:par>
                          <p:cTn id="77" fill="hold">
                            <p:stCondLst>
                              <p:cond delay="5850"/>
                            </p:stCondLst>
                            <p:childTnLst>
                              <p:par>
                                <p:cTn id="78" presetID="53" presetClass="entr" presetSubtype="16" fill="hold" nodeType="afterEffect">
                                  <p:stCondLst>
                                    <p:cond delay="0"/>
                                  </p:stCondLst>
                                  <p:childTnLst>
                                    <p:set>
                                      <p:cBhvr>
                                        <p:cTn id="79" dur="1" fill="hold">
                                          <p:stCondLst>
                                            <p:cond delay="0"/>
                                          </p:stCondLst>
                                        </p:cTn>
                                        <p:tgtEl>
                                          <p:spTgt spid="31"/>
                                        </p:tgtEl>
                                        <p:attrNameLst>
                                          <p:attrName>style.visibility</p:attrName>
                                        </p:attrNameLst>
                                      </p:cBhvr>
                                      <p:to>
                                        <p:strVal val="visible"/>
                                      </p:to>
                                    </p:set>
                                    <p:anim calcmode="lin" valueType="num">
                                      <p:cBhvr>
                                        <p:cTn id="80" dur="100" fill="hold"/>
                                        <p:tgtEl>
                                          <p:spTgt spid="31"/>
                                        </p:tgtEl>
                                        <p:attrNameLst>
                                          <p:attrName>ppt_w</p:attrName>
                                        </p:attrNameLst>
                                      </p:cBhvr>
                                      <p:tavLst>
                                        <p:tav tm="0">
                                          <p:val>
                                            <p:fltVal val="0"/>
                                          </p:val>
                                        </p:tav>
                                        <p:tav tm="100000">
                                          <p:val>
                                            <p:strVal val="#ppt_w"/>
                                          </p:val>
                                        </p:tav>
                                      </p:tavLst>
                                    </p:anim>
                                    <p:anim calcmode="lin" valueType="num">
                                      <p:cBhvr>
                                        <p:cTn id="81" dur="100" fill="hold"/>
                                        <p:tgtEl>
                                          <p:spTgt spid="31"/>
                                        </p:tgtEl>
                                        <p:attrNameLst>
                                          <p:attrName>ppt_h</p:attrName>
                                        </p:attrNameLst>
                                      </p:cBhvr>
                                      <p:tavLst>
                                        <p:tav tm="0">
                                          <p:val>
                                            <p:fltVal val="0"/>
                                          </p:val>
                                        </p:tav>
                                        <p:tav tm="100000">
                                          <p:val>
                                            <p:strVal val="#ppt_h"/>
                                          </p:val>
                                        </p:tav>
                                      </p:tavLst>
                                    </p:anim>
                                    <p:animEffect transition="in" filter="fade">
                                      <p:cBhvr>
                                        <p:cTn id="82" dur="100"/>
                                        <p:tgtEl>
                                          <p:spTgt spid="31"/>
                                        </p:tgtEl>
                                      </p:cBhvr>
                                    </p:animEffect>
                                  </p:childTnLst>
                                </p:cTn>
                              </p:par>
                              <p:par>
                                <p:cTn id="83" presetID="6" presetClass="emph" presetSubtype="0" fill="hold" nodeType="withEffect">
                                  <p:stCondLst>
                                    <p:cond delay="100"/>
                                  </p:stCondLst>
                                  <p:childTnLst>
                                    <p:animScale>
                                      <p:cBhvr>
                                        <p:cTn id="84" dur="100" fill="hold"/>
                                        <p:tgtEl>
                                          <p:spTgt spid="31"/>
                                        </p:tgtEl>
                                      </p:cBhvr>
                                      <p:by x="110000" y="110000"/>
                                    </p:animScale>
                                  </p:childTnLst>
                                </p:cTn>
                              </p:par>
                              <p:par>
                                <p:cTn id="85" presetID="6" presetClass="emph" presetSubtype="0" fill="hold" nodeType="withEffect">
                                  <p:stCondLst>
                                    <p:cond delay="200"/>
                                  </p:stCondLst>
                                  <p:childTnLst>
                                    <p:animScale>
                                      <p:cBhvr>
                                        <p:cTn id="86" dur="200" fill="hold"/>
                                        <p:tgtEl>
                                          <p:spTgt spid="31"/>
                                        </p:tgtEl>
                                      </p:cBhvr>
                                      <p:by x="90000" y="90000"/>
                                    </p:animScale>
                                  </p:childTnLst>
                                </p:cTn>
                              </p:par>
                              <p:par>
                                <p:cTn id="87" presetID="6" presetClass="emph" presetSubtype="0" fill="hold" nodeType="withEffect">
                                  <p:stCondLst>
                                    <p:cond delay="400"/>
                                  </p:stCondLst>
                                  <p:childTnLst>
                                    <p:animScale>
                                      <p:cBhvr>
                                        <p:cTn id="88" dur="100" fill="hold"/>
                                        <p:tgtEl>
                                          <p:spTgt spid="31"/>
                                        </p:tgtEl>
                                      </p:cBhvr>
                                      <p:by x="105000" y="105000"/>
                                    </p:animScale>
                                  </p:childTnLst>
                                </p:cTn>
                              </p:par>
                              <p:par>
                                <p:cTn id="89" presetID="6" presetClass="emph" presetSubtype="0" fill="hold" nodeType="withEffect">
                                  <p:stCondLst>
                                    <p:cond delay="500"/>
                                  </p:stCondLst>
                                  <p:childTnLst>
                                    <p:animScale>
                                      <p:cBhvr>
                                        <p:cTn id="90" dur="200" fill="hold"/>
                                        <p:tgtEl>
                                          <p:spTgt spid="31"/>
                                        </p:tgtEl>
                                      </p:cBhvr>
                                      <p:by x="95000" y="95000"/>
                                    </p:animScale>
                                  </p:childTnLst>
                                </p:cTn>
                              </p:par>
                            </p:childTnLst>
                          </p:cTn>
                        </p:par>
                        <p:par>
                          <p:cTn id="91" fill="hold">
                            <p:stCondLst>
                              <p:cond delay="6550"/>
                            </p:stCondLst>
                            <p:childTnLst>
                              <p:par>
                                <p:cTn id="92" presetID="53" presetClass="entr" presetSubtype="16" fill="hold" nodeType="afterEffect">
                                  <p:stCondLst>
                                    <p:cond delay="0"/>
                                  </p:stCondLst>
                                  <p:childTnLst>
                                    <p:set>
                                      <p:cBhvr>
                                        <p:cTn id="93" dur="1" fill="hold">
                                          <p:stCondLst>
                                            <p:cond delay="0"/>
                                          </p:stCondLst>
                                        </p:cTn>
                                        <p:tgtEl>
                                          <p:spTgt spid="41"/>
                                        </p:tgtEl>
                                        <p:attrNameLst>
                                          <p:attrName>style.visibility</p:attrName>
                                        </p:attrNameLst>
                                      </p:cBhvr>
                                      <p:to>
                                        <p:strVal val="visible"/>
                                      </p:to>
                                    </p:set>
                                    <p:anim calcmode="lin" valueType="num">
                                      <p:cBhvr>
                                        <p:cTn id="94" dur="100" fill="hold"/>
                                        <p:tgtEl>
                                          <p:spTgt spid="41"/>
                                        </p:tgtEl>
                                        <p:attrNameLst>
                                          <p:attrName>ppt_w</p:attrName>
                                        </p:attrNameLst>
                                      </p:cBhvr>
                                      <p:tavLst>
                                        <p:tav tm="0">
                                          <p:val>
                                            <p:fltVal val="0"/>
                                          </p:val>
                                        </p:tav>
                                        <p:tav tm="100000">
                                          <p:val>
                                            <p:strVal val="#ppt_w"/>
                                          </p:val>
                                        </p:tav>
                                      </p:tavLst>
                                    </p:anim>
                                    <p:anim calcmode="lin" valueType="num">
                                      <p:cBhvr>
                                        <p:cTn id="95" dur="100" fill="hold"/>
                                        <p:tgtEl>
                                          <p:spTgt spid="41"/>
                                        </p:tgtEl>
                                        <p:attrNameLst>
                                          <p:attrName>ppt_h</p:attrName>
                                        </p:attrNameLst>
                                      </p:cBhvr>
                                      <p:tavLst>
                                        <p:tav tm="0">
                                          <p:val>
                                            <p:fltVal val="0"/>
                                          </p:val>
                                        </p:tav>
                                        <p:tav tm="100000">
                                          <p:val>
                                            <p:strVal val="#ppt_h"/>
                                          </p:val>
                                        </p:tav>
                                      </p:tavLst>
                                    </p:anim>
                                    <p:animEffect transition="in" filter="fade">
                                      <p:cBhvr>
                                        <p:cTn id="96" dur="100"/>
                                        <p:tgtEl>
                                          <p:spTgt spid="41"/>
                                        </p:tgtEl>
                                      </p:cBhvr>
                                    </p:animEffect>
                                  </p:childTnLst>
                                </p:cTn>
                              </p:par>
                              <p:par>
                                <p:cTn id="97" presetID="6" presetClass="emph" presetSubtype="0" fill="hold" nodeType="withEffect">
                                  <p:stCondLst>
                                    <p:cond delay="100"/>
                                  </p:stCondLst>
                                  <p:childTnLst>
                                    <p:animScale>
                                      <p:cBhvr>
                                        <p:cTn id="98" dur="100" fill="hold"/>
                                        <p:tgtEl>
                                          <p:spTgt spid="41"/>
                                        </p:tgtEl>
                                      </p:cBhvr>
                                      <p:by x="110000" y="110000"/>
                                    </p:animScale>
                                  </p:childTnLst>
                                </p:cTn>
                              </p:par>
                              <p:par>
                                <p:cTn id="99" presetID="6" presetClass="emph" presetSubtype="0" fill="hold" nodeType="withEffect">
                                  <p:stCondLst>
                                    <p:cond delay="200"/>
                                  </p:stCondLst>
                                  <p:childTnLst>
                                    <p:animScale>
                                      <p:cBhvr>
                                        <p:cTn id="100" dur="200" fill="hold"/>
                                        <p:tgtEl>
                                          <p:spTgt spid="41"/>
                                        </p:tgtEl>
                                      </p:cBhvr>
                                      <p:by x="90000" y="90000"/>
                                    </p:animScale>
                                  </p:childTnLst>
                                </p:cTn>
                              </p:par>
                              <p:par>
                                <p:cTn id="101" presetID="6" presetClass="emph" presetSubtype="0" fill="hold" nodeType="withEffect">
                                  <p:stCondLst>
                                    <p:cond delay="400"/>
                                  </p:stCondLst>
                                  <p:childTnLst>
                                    <p:animScale>
                                      <p:cBhvr>
                                        <p:cTn id="102" dur="100" fill="hold"/>
                                        <p:tgtEl>
                                          <p:spTgt spid="41"/>
                                        </p:tgtEl>
                                      </p:cBhvr>
                                      <p:by x="105000" y="105000"/>
                                    </p:animScale>
                                  </p:childTnLst>
                                </p:cTn>
                              </p:par>
                              <p:par>
                                <p:cTn id="103" presetID="6" presetClass="emph" presetSubtype="0" fill="hold" nodeType="withEffect">
                                  <p:stCondLst>
                                    <p:cond delay="500"/>
                                  </p:stCondLst>
                                  <p:childTnLst>
                                    <p:animScale>
                                      <p:cBhvr>
                                        <p:cTn id="104" dur="200" fill="hold"/>
                                        <p:tgtEl>
                                          <p:spTgt spid="41"/>
                                        </p:tgtEl>
                                      </p:cBhvr>
                                      <p:by x="95000" y="95000"/>
                                    </p:animScale>
                                  </p:childTnLst>
                                </p:cTn>
                              </p:par>
                            </p:childTnLst>
                          </p:cTn>
                        </p:par>
                        <p:par>
                          <p:cTn id="105" fill="hold">
                            <p:stCondLst>
                              <p:cond delay="7250"/>
                            </p:stCondLst>
                            <p:childTnLst>
                              <p:par>
                                <p:cTn id="106" presetID="22" presetClass="entr" presetSubtype="2" fill="hold" grpId="0" nodeType="afterEffect">
                                  <p:stCondLst>
                                    <p:cond delay="0"/>
                                  </p:stCondLst>
                                  <p:childTnLst>
                                    <p:set>
                                      <p:cBhvr>
                                        <p:cTn id="107" dur="1" fill="hold">
                                          <p:stCondLst>
                                            <p:cond delay="0"/>
                                          </p:stCondLst>
                                        </p:cTn>
                                        <p:tgtEl>
                                          <p:spTgt spid="75"/>
                                        </p:tgtEl>
                                        <p:attrNameLst>
                                          <p:attrName>style.visibility</p:attrName>
                                        </p:attrNameLst>
                                      </p:cBhvr>
                                      <p:to>
                                        <p:strVal val="visible"/>
                                      </p:to>
                                    </p:set>
                                    <p:animEffect transition="in" filter="wipe(right)">
                                      <p:cBhvr>
                                        <p:cTn id="108" dur="500"/>
                                        <p:tgtEl>
                                          <p:spTgt spid="75"/>
                                        </p:tgtEl>
                                      </p:cBhvr>
                                    </p:animEffect>
                                  </p:childTnLst>
                                </p:cTn>
                              </p:par>
                              <p:par>
                                <p:cTn id="109" presetID="22" presetClass="entr" presetSubtype="2" fill="hold" grpId="0" nodeType="withEffect">
                                  <p:stCondLst>
                                    <p:cond delay="0"/>
                                  </p:stCondLst>
                                  <p:childTnLst>
                                    <p:set>
                                      <p:cBhvr>
                                        <p:cTn id="110" dur="1" fill="hold">
                                          <p:stCondLst>
                                            <p:cond delay="0"/>
                                          </p:stCondLst>
                                        </p:cTn>
                                        <p:tgtEl>
                                          <p:spTgt spid="76"/>
                                        </p:tgtEl>
                                        <p:attrNameLst>
                                          <p:attrName>style.visibility</p:attrName>
                                        </p:attrNameLst>
                                      </p:cBhvr>
                                      <p:to>
                                        <p:strVal val="visible"/>
                                      </p:to>
                                    </p:set>
                                    <p:animEffect transition="in" filter="wipe(right)">
                                      <p:cBhvr>
                                        <p:cTn id="111" dur="500"/>
                                        <p:tgtEl>
                                          <p:spTgt spid="76"/>
                                        </p:tgtEl>
                                      </p:cBhvr>
                                    </p:animEffect>
                                  </p:childTnLst>
                                </p:cTn>
                              </p:par>
                              <p:par>
                                <p:cTn id="112" presetID="22" presetClass="entr" presetSubtype="2" fill="hold" grpId="0" nodeType="withEffect">
                                  <p:stCondLst>
                                    <p:cond delay="0"/>
                                  </p:stCondLst>
                                  <p:childTnLst>
                                    <p:set>
                                      <p:cBhvr>
                                        <p:cTn id="113" dur="1" fill="hold">
                                          <p:stCondLst>
                                            <p:cond delay="0"/>
                                          </p:stCondLst>
                                        </p:cTn>
                                        <p:tgtEl>
                                          <p:spTgt spid="77"/>
                                        </p:tgtEl>
                                        <p:attrNameLst>
                                          <p:attrName>style.visibility</p:attrName>
                                        </p:attrNameLst>
                                      </p:cBhvr>
                                      <p:to>
                                        <p:strVal val="visible"/>
                                      </p:to>
                                    </p:set>
                                    <p:animEffect transition="in" filter="wipe(right)">
                                      <p:cBhvr>
                                        <p:cTn id="114" dur="500"/>
                                        <p:tgtEl>
                                          <p:spTgt spid="77"/>
                                        </p:tgtEl>
                                      </p:cBhvr>
                                    </p:animEffect>
                                  </p:childTnLst>
                                </p:cTn>
                              </p:par>
                              <p:par>
                                <p:cTn id="115" presetID="22" presetClass="entr" presetSubtype="2" fill="hold" grpId="0" nodeType="withEffect">
                                  <p:stCondLst>
                                    <p:cond delay="0"/>
                                  </p:stCondLst>
                                  <p:childTnLst>
                                    <p:set>
                                      <p:cBhvr>
                                        <p:cTn id="116" dur="1" fill="hold">
                                          <p:stCondLst>
                                            <p:cond delay="0"/>
                                          </p:stCondLst>
                                        </p:cTn>
                                        <p:tgtEl>
                                          <p:spTgt spid="78"/>
                                        </p:tgtEl>
                                        <p:attrNameLst>
                                          <p:attrName>style.visibility</p:attrName>
                                        </p:attrNameLst>
                                      </p:cBhvr>
                                      <p:to>
                                        <p:strVal val="visible"/>
                                      </p:to>
                                    </p:set>
                                    <p:animEffect transition="in" filter="wipe(right)">
                                      <p:cBhvr>
                                        <p:cTn id="117" dur="500"/>
                                        <p:tgtEl>
                                          <p:spTgt spid="78"/>
                                        </p:tgtEl>
                                      </p:cBhvr>
                                    </p:animEffect>
                                  </p:childTnLst>
                                </p:cTn>
                              </p:par>
                              <p:par>
                                <p:cTn id="118" presetID="22" presetClass="entr" presetSubtype="8" fill="hold" grpId="0" nodeType="withEffect">
                                  <p:stCondLst>
                                    <p:cond delay="0"/>
                                  </p:stCondLst>
                                  <p:childTnLst>
                                    <p:set>
                                      <p:cBhvr>
                                        <p:cTn id="119" dur="1" fill="hold">
                                          <p:stCondLst>
                                            <p:cond delay="0"/>
                                          </p:stCondLst>
                                        </p:cTn>
                                        <p:tgtEl>
                                          <p:spTgt spid="72"/>
                                        </p:tgtEl>
                                        <p:attrNameLst>
                                          <p:attrName>style.visibility</p:attrName>
                                        </p:attrNameLst>
                                      </p:cBhvr>
                                      <p:to>
                                        <p:strVal val="visible"/>
                                      </p:to>
                                    </p:set>
                                    <p:animEffect transition="in" filter="wipe(left)">
                                      <p:cBhvr>
                                        <p:cTn id="120" dur="500"/>
                                        <p:tgtEl>
                                          <p:spTgt spid="72"/>
                                        </p:tgtEl>
                                      </p:cBhvr>
                                    </p:animEffect>
                                  </p:childTnLst>
                                </p:cTn>
                              </p:par>
                              <p:par>
                                <p:cTn id="121" presetID="22" presetClass="entr" presetSubtype="8" fill="hold" grpId="0" nodeType="withEffect">
                                  <p:stCondLst>
                                    <p:cond delay="0"/>
                                  </p:stCondLst>
                                  <p:childTnLst>
                                    <p:set>
                                      <p:cBhvr>
                                        <p:cTn id="122" dur="1" fill="hold">
                                          <p:stCondLst>
                                            <p:cond delay="0"/>
                                          </p:stCondLst>
                                        </p:cTn>
                                        <p:tgtEl>
                                          <p:spTgt spid="81"/>
                                        </p:tgtEl>
                                        <p:attrNameLst>
                                          <p:attrName>style.visibility</p:attrName>
                                        </p:attrNameLst>
                                      </p:cBhvr>
                                      <p:to>
                                        <p:strVal val="visible"/>
                                      </p:to>
                                    </p:set>
                                    <p:animEffect transition="in" filter="wipe(left)">
                                      <p:cBhvr>
                                        <p:cTn id="123" dur="500"/>
                                        <p:tgtEl>
                                          <p:spTgt spid="81"/>
                                        </p:tgtEl>
                                      </p:cBhvr>
                                    </p:animEffect>
                                  </p:childTnLst>
                                </p:cTn>
                              </p:par>
                              <p:par>
                                <p:cTn id="124" presetID="22" presetClass="entr" presetSubtype="8" fill="hold" grpId="0" nodeType="withEffect">
                                  <p:stCondLst>
                                    <p:cond delay="0"/>
                                  </p:stCondLst>
                                  <p:childTnLst>
                                    <p:set>
                                      <p:cBhvr>
                                        <p:cTn id="125" dur="1" fill="hold">
                                          <p:stCondLst>
                                            <p:cond delay="0"/>
                                          </p:stCondLst>
                                        </p:cTn>
                                        <p:tgtEl>
                                          <p:spTgt spid="73"/>
                                        </p:tgtEl>
                                        <p:attrNameLst>
                                          <p:attrName>style.visibility</p:attrName>
                                        </p:attrNameLst>
                                      </p:cBhvr>
                                      <p:to>
                                        <p:strVal val="visible"/>
                                      </p:to>
                                    </p:set>
                                    <p:animEffect transition="in" filter="wipe(left)">
                                      <p:cBhvr>
                                        <p:cTn id="126" dur="500"/>
                                        <p:tgtEl>
                                          <p:spTgt spid="73"/>
                                        </p:tgtEl>
                                      </p:cBhvr>
                                    </p:animEffect>
                                  </p:childTnLst>
                                </p:cTn>
                              </p:par>
                              <p:par>
                                <p:cTn id="127" presetID="22" presetClass="entr" presetSubtype="8" fill="hold" grpId="0" nodeType="withEffect">
                                  <p:stCondLst>
                                    <p:cond delay="0"/>
                                  </p:stCondLst>
                                  <p:childTnLst>
                                    <p:set>
                                      <p:cBhvr>
                                        <p:cTn id="128" dur="1" fill="hold">
                                          <p:stCondLst>
                                            <p:cond delay="0"/>
                                          </p:stCondLst>
                                        </p:cTn>
                                        <p:tgtEl>
                                          <p:spTgt spid="79"/>
                                        </p:tgtEl>
                                        <p:attrNameLst>
                                          <p:attrName>style.visibility</p:attrName>
                                        </p:attrNameLst>
                                      </p:cBhvr>
                                      <p:to>
                                        <p:strVal val="visible"/>
                                      </p:to>
                                    </p:set>
                                    <p:animEffect transition="in" filter="wipe(left)">
                                      <p:cBhvr>
                                        <p:cTn id="129" dur="500"/>
                                        <p:tgtEl>
                                          <p:spTgt spid="79"/>
                                        </p:tgtEl>
                                      </p:cBhvr>
                                    </p:animEffect>
                                  </p:childTnLst>
                                </p:cTn>
                              </p:par>
                              <p:par>
                                <p:cTn id="130" presetID="22" presetClass="entr" presetSubtype="8" fill="hold" grpId="0" nodeType="withEffect">
                                  <p:stCondLst>
                                    <p:cond delay="0"/>
                                  </p:stCondLst>
                                  <p:childTnLst>
                                    <p:set>
                                      <p:cBhvr>
                                        <p:cTn id="131" dur="1" fill="hold">
                                          <p:stCondLst>
                                            <p:cond delay="0"/>
                                          </p:stCondLst>
                                        </p:cTn>
                                        <p:tgtEl>
                                          <p:spTgt spid="74"/>
                                        </p:tgtEl>
                                        <p:attrNameLst>
                                          <p:attrName>style.visibility</p:attrName>
                                        </p:attrNameLst>
                                      </p:cBhvr>
                                      <p:to>
                                        <p:strVal val="visible"/>
                                      </p:to>
                                    </p:set>
                                    <p:animEffect transition="in" filter="wipe(left)">
                                      <p:cBhvr>
                                        <p:cTn id="132" dur="500"/>
                                        <p:tgtEl>
                                          <p:spTgt spid="74"/>
                                        </p:tgtEl>
                                      </p:cBhvr>
                                    </p:animEffect>
                                  </p:childTnLst>
                                </p:cTn>
                              </p:par>
                              <p:par>
                                <p:cTn id="133" presetID="22" presetClass="entr" presetSubtype="8" fill="hold" grpId="0" nodeType="withEffect">
                                  <p:stCondLst>
                                    <p:cond delay="0"/>
                                  </p:stCondLst>
                                  <p:childTnLst>
                                    <p:set>
                                      <p:cBhvr>
                                        <p:cTn id="134" dur="1" fill="hold">
                                          <p:stCondLst>
                                            <p:cond delay="0"/>
                                          </p:stCondLst>
                                        </p:cTn>
                                        <p:tgtEl>
                                          <p:spTgt spid="80"/>
                                        </p:tgtEl>
                                        <p:attrNameLst>
                                          <p:attrName>style.visibility</p:attrName>
                                        </p:attrNameLst>
                                      </p:cBhvr>
                                      <p:to>
                                        <p:strVal val="visible"/>
                                      </p:to>
                                    </p:set>
                                    <p:animEffect transition="in" filter="wipe(left)">
                                      <p:cBhvr>
                                        <p:cTn id="135"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0" grpId="0" animBg="1"/>
      <p:bldP spid="72" grpId="0"/>
      <p:bldP spid="73" grpId="0"/>
      <p:bldP spid="74" grpId="0"/>
      <p:bldP spid="75" grpId="0"/>
      <p:bldP spid="76" grpId="0"/>
      <p:bldP spid="77" grpId="0"/>
      <p:bldP spid="78" grpId="0"/>
      <p:bldP spid="79" grpId="0"/>
      <p:bldP spid="80" grpId="0"/>
      <p:bldP spid="8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414621" y="243728"/>
            <a:ext cx="453150" cy="161976"/>
            <a:chOff x="264939" y="188640"/>
            <a:chExt cx="604358" cy="216024"/>
          </a:xfrm>
        </p:grpSpPr>
        <p:sp>
          <p:nvSpPr>
            <p:cNvPr id="11" name="燕尾形 10"/>
            <p:cNvSpPr/>
            <p:nvPr/>
          </p:nvSpPr>
          <p:spPr>
            <a:xfrm>
              <a:off x="264939" y="188640"/>
              <a:ext cx="216024" cy="216024"/>
            </a:xfrm>
            <a:prstGeom prst="chevron">
              <a:avLst/>
            </a:pr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tx1"/>
                </a:solidFill>
              </a:endParaRPr>
            </a:p>
          </p:txBody>
        </p:sp>
        <p:sp>
          <p:nvSpPr>
            <p:cNvPr id="12" name="燕尾形 11"/>
            <p:cNvSpPr/>
            <p:nvPr/>
          </p:nvSpPr>
          <p:spPr>
            <a:xfrm>
              <a:off x="454914" y="188640"/>
              <a:ext cx="216024" cy="216024"/>
            </a:xfrm>
            <a:prstGeom prst="chevron">
              <a:avLst/>
            </a:prstGeom>
            <a:solidFill>
              <a:srgbClr val="01ACBE">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tx1"/>
                </a:solidFill>
              </a:endParaRPr>
            </a:p>
          </p:txBody>
        </p:sp>
        <p:sp>
          <p:nvSpPr>
            <p:cNvPr id="13" name="燕尾形 12"/>
            <p:cNvSpPr/>
            <p:nvPr/>
          </p:nvSpPr>
          <p:spPr>
            <a:xfrm>
              <a:off x="653273" y="188640"/>
              <a:ext cx="216024" cy="216024"/>
            </a:xfrm>
            <a:prstGeom prst="chevron">
              <a:avLst/>
            </a:prstGeom>
            <a:solidFill>
              <a:srgbClr val="01ACB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tx1"/>
                </a:solidFill>
              </a:endParaRPr>
            </a:p>
          </p:txBody>
        </p:sp>
      </p:grpSp>
      <p:sp>
        <p:nvSpPr>
          <p:cNvPr id="14" name="文本框 9"/>
          <p:cNvSpPr txBox="1"/>
          <p:nvPr/>
        </p:nvSpPr>
        <p:spPr>
          <a:xfrm>
            <a:off x="1008532" y="183368"/>
            <a:ext cx="1673750" cy="282757"/>
          </a:xfrm>
          <a:prstGeom prst="rect">
            <a:avLst/>
          </a:prstGeom>
          <a:noFill/>
        </p:spPr>
        <p:txBody>
          <a:bodyPr wrap="square" lIns="51422" tIns="25711" rIns="51422" bIns="25711" rtlCol="0">
            <a:spAutoFit/>
          </a:bodyPr>
          <a:lstStyle/>
          <a:p>
            <a:pPr marL="0" lvl="1"/>
            <a:r>
              <a:rPr lang="zh-CN" altLang="en-US" sz="1500" b="1" dirty="0">
                <a:solidFill>
                  <a:srgbClr val="01ACBE"/>
                </a:solidFill>
                <a:latin typeface="微软雅黑" panose="020B0503020204020204" pitchFamily="34" charset="-122"/>
                <a:ea typeface="微软雅黑" panose="020B0503020204020204" pitchFamily="34" charset="-122"/>
              </a:rPr>
              <a:t>点击输入标题内容</a:t>
            </a:r>
            <a:endParaRPr lang="zh-CN" altLang="en-US" sz="1800" b="1" dirty="0">
              <a:solidFill>
                <a:srgbClr val="01ACBE"/>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1062524" y="466064"/>
            <a:ext cx="723492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5981380" y="1608938"/>
            <a:ext cx="2225441" cy="2625852"/>
            <a:chOff x="4832531" y="1500201"/>
            <a:chExt cx="2966869" cy="3501947"/>
          </a:xfrm>
        </p:grpSpPr>
        <p:sp>
          <p:nvSpPr>
            <p:cNvPr id="9" name="等腰三角形 16"/>
            <p:cNvSpPr/>
            <p:nvPr/>
          </p:nvSpPr>
          <p:spPr>
            <a:xfrm rot="420000" flipV="1">
              <a:off x="4832531" y="4610719"/>
              <a:ext cx="2856623" cy="391429"/>
            </a:xfrm>
            <a:custGeom>
              <a:avLst/>
              <a:gdLst>
                <a:gd name="connsiteX0" fmla="*/ 0 w 2362200"/>
                <a:gd name="connsiteY0" fmla="*/ 457200 h 457200"/>
                <a:gd name="connsiteX1" fmla="*/ 1181100 w 2362200"/>
                <a:gd name="connsiteY1" fmla="*/ 0 h 457200"/>
                <a:gd name="connsiteX2" fmla="*/ 2362200 w 2362200"/>
                <a:gd name="connsiteY2" fmla="*/ 457200 h 457200"/>
                <a:gd name="connsiteX3" fmla="*/ 0 w 2362200"/>
                <a:gd name="connsiteY3" fmla="*/ 457200 h 457200"/>
                <a:gd name="connsiteX0" fmla="*/ 0 w 1853592"/>
                <a:gd name="connsiteY0" fmla="*/ 457200 h 457200"/>
                <a:gd name="connsiteX1" fmla="*/ 1181100 w 1853592"/>
                <a:gd name="connsiteY1" fmla="*/ 0 h 457200"/>
                <a:gd name="connsiteX2" fmla="*/ 1853592 w 1853592"/>
                <a:gd name="connsiteY2" fmla="*/ 457128 h 457200"/>
                <a:gd name="connsiteX3" fmla="*/ 0 w 1853592"/>
                <a:gd name="connsiteY3" fmla="*/ 457200 h 457200"/>
                <a:gd name="connsiteX0" fmla="*/ 0 w 1853592"/>
                <a:gd name="connsiteY0" fmla="*/ 335351 h 335351"/>
                <a:gd name="connsiteX1" fmla="*/ 1287695 w 1853592"/>
                <a:gd name="connsiteY1" fmla="*/ 0 h 335351"/>
                <a:gd name="connsiteX2" fmla="*/ 1853592 w 1853592"/>
                <a:gd name="connsiteY2" fmla="*/ 335279 h 335351"/>
                <a:gd name="connsiteX3" fmla="*/ 0 w 1853592"/>
                <a:gd name="connsiteY3" fmla="*/ 335351 h 335351"/>
                <a:gd name="connsiteX0" fmla="*/ 0 w 1853592"/>
                <a:gd name="connsiteY0" fmla="*/ 338146 h 338146"/>
                <a:gd name="connsiteX1" fmla="*/ 1287695 w 1853592"/>
                <a:gd name="connsiteY1" fmla="*/ 2795 h 338146"/>
                <a:gd name="connsiteX2" fmla="*/ 1853592 w 1853592"/>
                <a:gd name="connsiteY2" fmla="*/ 338074 h 338146"/>
                <a:gd name="connsiteX3" fmla="*/ 0 w 1853592"/>
                <a:gd name="connsiteY3" fmla="*/ 338146 h 338146"/>
                <a:gd name="connsiteX0" fmla="*/ 0 w 1853592"/>
                <a:gd name="connsiteY0" fmla="*/ 338146 h 338146"/>
                <a:gd name="connsiteX1" fmla="*/ 1287695 w 1853592"/>
                <a:gd name="connsiteY1" fmla="*/ 2795 h 338146"/>
                <a:gd name="connsiteX2" fmla="*/ 1853592 w 1853592"/>
                <a:gd name="connsiteY2" fmla="*/ 338074 h 338146"/>
                <a:gd name="connsiteX3" fmla="*/ 0 w 1853592"/>
                <a:gd name="connsiteY3" fmla="*/ 338146 h 338146"/>
                <a:gd name="connsiteX0" fmla="*/ 0 w 1822079"/>
                <a:gd name="connsiteY0" fmla="*/ 338146 h 338146"/>
                <a:gd name="connsiteX1" fmla="*/ 1287695 w 1822079"/>
                <a:gd name="connsiteY1" fmla="*/ 2795 h 338146"/>
                <a:gd name="connsiteX2" fmla="*/ 1822079 w 1822079"/>
                <a:gd name="connsiteY2" fmla="*/ 334204 h 338146"/>
                <a:gd name="connsiteX3" fmla="*/ 0 w 1822079"/>
                <a:gd name="connsiteY3" fmla="*/ 338146 h 338146"/>
                <a:gd name="connsiteX0" fmla="*/ 0 w 1822079"/>
                <a:gd name="connsiteY0" fmla="*/ 338146 h 338146"/>
                <a:gd name="connsiteX1" fmla="*/ 1287695 w 1822079"/>
                <a:gd name="connsiteY1" fmla="*/ 2795 h 338146"/>
                <a:gd name="connsiteX2" fmla="*/ 1822079 w 1822079"/>
                <a:gd name="connsiteY2" fmla="*/ 334204 h 338146"/>
                <a:gd name="connsiteX3" fmla="*/ 0 w 1822079"/>
                <a:gd name="connsiteY3" fmla="*/ 338146 h 338146"/>
                <a:gd name="connsiteX0" fmla="*/ 0 w 1822079"/>
                <a:gd name="connsiteY0" fmla="*/ 232412 h 232412"/>
                <a:gd name="connsiteX1" fmla="*/ 1371632 w 1822079"/>
                <a:gd name="connsiteY1" fmla="*/ 4497 h 232412"/>
                <a:gd name="connsiteX2" fmla="*/ 1822079 w 1822079"/>
                <a:gd name="connsiteY2" fmla="*/ 228470 h 232412"/>
                <a:gd name="connsiteX3" fmla="*/ 0 w 1822079"/>
                <a:gd name="connsiteY3" fmla="*/ 232412 h 232412"/>
                <a:gd name="connsiteX0" fmla="*/ 0 w 1822079"/>
                <a:gd name="connsiteY0" fmla="*/ 228451 h 228451"/>
                <a:gd name="connsiteX1" fmla="*/ 1371632 w 1822079"/>
                <a:gd name="connsiteY1" fmla="*/ 536 h 228451"/>
                <a:gd name="connsiteX2" fmla="*/ 1822079 w 1822079"/>
                <a:gd name="connsiteY2" fmla="*/ 224509 h 228451"/>
                <a:gd name="connsiteX3" fmla="*/ 0 w 1822079"/>
                <a:gd name="connsiteY3" fmla="*/ 228451 h 228451"/>
                <a:gd name="connsiteX0" fmla="*/ 0 w 1822079"/>
                <a:gd name="connsiteY0" fmla="*/ 228451 h 228451"/>
                <a:gd name="connsiteX1" fmla="*/ 1371632 w 1822079"/>
                <a:gd name="connsiteY1" fmla="*/ 536 h 228451"/>
                <a:gd name="connsiteX2" fmla="*/ 1822079 w 1822079"/>
                <a:gd name="connsiteY2" fmla="*/ 224509 h 228451"/>
                <a:gd name="connsiteX3" fmla="*/ 0 w 1822079"/>
                <a:gd name="connsiteY3" fmla="*/ 228451 h 228451"/>
                <a:gd name="connsiteX0" fmla="*/ 0 w 1822079"/>
                <a:gd name="connsiteY0" fmla="*/ 234944 h 234944"/>
                <a:gd name="connsiteX1" fmla="*/ 1458135 w 1822079"/>
                <a:gd name="connsiteY1" fmla="*/ 510 h 234944"/>
                <a:gd name="connsiteX2" fmla="*/ 1822079 w 1822079"/>
                <a:gd name="connsiteY2" fmla="*/ 231002 h 234944"/>
                <a:gd name="connsiteX3" fmla="*/ 0 w 1822079"/>
                <a:gd name="connsiteY3" fmla="*/ 234944 h 234944"/>
                <a:gd name="connsiteX0" fmla="*/ 0 w 1822079"/>
                <a:gd name="connsiteY0" fmla="*/ 251876 h 251876"/>
                <a:gd name="connsiteX1" fmla="*/ 1505928 w 1822079"/>
                <a:gd name="connsiteY1" fmla="*/ 456 h 251876"/>
                <a:gd name="connsiteX2" fmla="*/ 1822079 w 1822079"/>
                <a:gd name="connsiteY2" fmla="*/ 247934 h 251876"/>
                <a:gd name="connsiteX3" fmla="*/ 0 w 1822079"/>
                <a:gd name="connsiteY3" fmla="*/ 251876 h 251876"/>
                <a:gd name="connsiteX0" fmla="*/ 0 w 1822079"/>
                <a:gd name="connsiteY0" fmla="*/ 292564 h 292564"/>
                <a:gd name="connsiteX1" fmla="*/ 1499509 w 1822079"/>
                <a:gd name="connsiteY1" fmla="*/ 362 h 292564"/>
                <a:gd name="connsiteX2" fmla="*/ 1822079 w 1822079"/>
                <a:gd name="connsiteY2" fmla="*/ 288622 h 292564"/>
                <a:gd name="connsiteX3" fmla="*/ 0 w 1822079"/>
                <a:gd name="connsiteY3" fmla="*/ 292564 h 292564"/>
                <a:gd name="connsiteX0" fmla="*/ 0 w 1822079"/>
                <a:gd name="connsiteY0" fmla="*/ 269899 h 269899"/>
                <a:gd name="connsiteX1" fmla="*/ 1405305 w 1822079"/>
                <a:gd name="connsiteY1" fmla="*/ 410 h 269899"/>
                <a:gd name="connsiteX2" fmla="*/ 1822079 w 1822079"/>
                <a:gd name="connsiteY2" fmla="*/ 265957 h 269899"/>
                <a:gd name="connsiteX3" fmla="*/ 0 w 1822079"/>
                <a:gd name="connsiteY3" fmla="*/ 269899 h 269899"/>
                <a:gd name="connsiteX0" fmla="*/ 0 w 1822079"/>
                <a:gd name="connsiteY0" fmla="*/ 330359 h 330359"/>
                <a:gd name="connsiteX1" fmla="*/ 1499293 w 1822079"/>
                <a:gd name="connsiteY1" fmla="*/ 304 h 330359"/>
                <a:gd name="connsiteX2" fmla="*/ 1822079 w 1822079"/>
                <a:gd name="connsiteY2" fmla="*/ 326417 h 330359"/>
                <a:gd name="connsiteX3" fmla="*/ 0 w 1822079"/>
                <a:gd name="connsiteY3" fmla="*/ 330359 h 330359"/>
                <a:gd name="connsiteX0" fmla="*/ 0 w 1822079"/>
                <a:gd name="connsiteY0" fmla="*/ 330359 h 330359"/>
                <a:gd name="connsiteX1" fmla="*/ 1499293 w 1822079"/>
                <a:gd name="connsiteY1" fmla="*/ 304 h 330359"/>
                <a:gd name="connsiteX2" fmla="*/ 1822079 w 1822079"/>
                <a:gd name="connsiteY2" fmla="*/ 326417 h 330359"/>
                <a:gd name="connsiteX3" fmla="*/ 0 w 1822079"/>
                <a:gd name="connsiteY3" fmla="*/ 330359 h 330359"/>
                <a:gd name="connsiteX0" fmla="*/ 0 w 1822079"/>
                <a:gd name="connsiteY0" fmla="*/ 449126 h 449126"/>
                <a:gd name="connsiteX1" fmla="*/ 1583172 w 1822079"/>
                <a:gd name="connsiteY1" fmla="*/ 202 h 449126"/>
                <a:gd name="connsiteX2" fmla="*/ 1822079 w 1822079"/>
                <a:gd name="connsiteY2" fmla="*/ 445184 h 449126"/>
                <a:gd name="connsiteX3" fmla="*/ 0 w 1822079"/>
                <a:gd name="connsiteY3" fmla="*/ 449126 h 449126"/>
                <a:gd name="connsiteX0" fmla="*/ 0 w 1822079"/>
                <a:gd name="connsiteY0" fmla="*/ 449126 h 449126"/>
                <a:gd name="connsiteX1" fmla="*/ 1583172 w 1822079"/>
                <a:gd name="connsiteY1" fmla="*/ 202 h 449126"/>
                <a:gd name="connsiteX2" fmla="*/ 1822079 w 1822079"/>
                <a:gd name="connsiteY2" fmla="*/ 445184 h 449126"/>
                <a:gd name="connsiteX3" fmla="*/ 0 w 1822079"/>
                <a:gd name="connsiteY3" fmla="*/ 449126 h 449126"/>
                <a:gd name="connsiteX0" fmla="*/ 0 w 1822079"/>
                <a:gd name="connsiteY0" fmla="*/ 449126 h 449126"/>
                <a:gd name="connsiteX1" fmla="*/ 1583172 w 1822079"/>
                <a:gd name="connsiteY1" fmla="*/ 202 h 449126"/>
                <a:gd name="connsiteX2" fmla="*/ 1822079 w 1822079"/>
                <a:gd name="connsiteY2" fmla="*/ 445184 h 449126"/>
                <a:gd name="connsiteX3" fmla="*/ 0 w 1822079"/>
                <a:gd name="connsiteY3" fmla="*/ 449126 h 449126"/>
                <a:gd name="connsiteX0" fmla="*/ 0 w 1822079"/>
                <a:gd name="connsiteY0" fmla="*/ 449126 h 449126"/>
                <a:gd name="connsiteX1" fmla="*/ 1583172 w 1822079"/>
                <a:gd name="connsiteY1" fmla="*/ 202 h 449126"/>
                <a:gd name="connsiteX2" fmla="*/ 1822079 w 1822079"/>
                <a:gd name="connsiteY2" fmla="*/ 445184 h 449126"/>
                <a:gd name="connsiteX3" fmla="*/ 0 w 1822079"/>
                <a:gd name="connsiteY3" fmla="*/ 449126 h 449126"/>
                <a:gd name="connsiteX0" fmla="*/ 0 w 1822079"/>
                <a:gd name="connsiteY0" fmla="*/ 449865 h 449865"/>
                <a:gd name="connsiteX1" fmla="*/ 1514912 w 1822079"/>
                <a:gd name="connsiteY1" fmla="*/ 202 h 449865"/>
                <a:gd name="connsiteX2" fmla="*/ 1822079 w 1822079"/>
                <a:gd name="connsiteY2" fmla="*/ 445923 h 449865"/>
                <a:gd name="connsiteX3" fmla="*/ 0 w 1822079"/>
                <a:gd name="connsiteY3" fmla="*/ 449865 h 449865"/>
                <a:gd name="connsiteX0" fmla="*/ 0 w 1822079"/>
                <a:gd name="connsiteY0" fmla="*/ 449865 h 449865"/>
                <a:gd name="connsiteX1" fmla="*/ 1514912 w 1822079"/>
                <a:gd name="connsiteY1" fmla="*/ 202 h 449865"/>
                <a:gd name="connsiteX2" fmla="*/ 1822079 w 1822079"/>
                <a:gd name="connsiteY2" fmla="*/ 445923 h 449865"/>
                <a:gd name="connsiteX3" fmla="*/ 0 w 1822079"/>
                <a:gd name="connsiteY3" fmla="*/ 449865 h 449865"/>
                <a:gd name="connsiteX0" fmla="*/ 0 w 1822079"/>
                <a:gd name="connsiteY0" fmla="*/ 386588 h 386588"/>
                <a:gd name="connsiteX1" fmla="*/ 1506644 w 1822079"/>
                <a:gd name="connsiteY1" fmla="*/ 246 h 386588"/>
                <a:gd name="connsiteX2" fmla="*/ 1822079 w 1822079"/>
                <a:gd name="connsiteY2" fmla="*/ 382646 h 386588"/>
                <a:gd name="connsiteX3" fmla="*/ 0 w 1822079"/>
                <a:gd name="connsiteY3" fmla="*/ 386588 h 386588"/>
                <a:gd name="connsiteX0" fmla="*/ 0 w 1822079"/>
                <a:gd name="connsiteY0" fmla="*/ 369691 h 369691"/>
                <a:gd name="connsiteX1" fmla="*/ 1405699 w 1822079"/>
                <a:gd name="connsiteY1" fmla="*/ 262 h 369691"/>
                <a:gd name="connsiteX2" fmla="*/ 1822079 w 1822079"/>
                <a:gd name="connsiteY2" fmla="*/ 365749 h 369691"/>
                <a:gd name="connsiteX3" fmla="*/ 0 w 1822079"/>
                <a:gd name="connsiteY3" fmla="*/ 369691 h 369691"/>
                <a:gd name="connsiteX0" fmla="*/ 0 w 1822079"/>
                <a:gd name="connsiteY0" fmla="*/ 369691 h 369691"/>
                <a:gd name="connsiteX1" fmla="*/ 1405699 w 1822079"/>
                <a:gd name="connsiteY1" fmla="*/ 262 h 369691"/>
                <a:gd name="connsiteX2" fmla="*/ 1822079 w 1822079"/>
                <a:gd name="connsiteY2" fmla="*/ 365749 h 369691"/>
                <a:gd name="connsiteX3" fmla="*/ 0 w 1822079"/>
                <a:gd name="connsiteY3" fmla="*/ 369691 h 369691"/>
                <a:gd name="connsiteX0" fmla="*/ 0 w 1822079"/>
                <a:gd name="connsiteY0" fmla="*/ 381284 h 381284"/>
                <a:gd name="connsiteX1" fmla="*/ 1490761 w 1822079"/>
                <a:gd name="connsiteY1" fmla="*/ 250 h 381284"/>
                <a:gd name="connsiteX2" fmla="*/ 1822079 w 1822079"/>
                <a:gd name="connsiteY2" fmla="*/ 377342 h 381284"/>
                <a:gd name="connsiteX3" fmla="*/ 0 w 1822079"/>
                <a:gd name="connsiteY3" fmla="*/ 381284 h 381284"/>
                <a:gd name="connsiteX0" fmla="*/ 0 w 1822079"/>
                <a:gd name="connsiteY0" fmla="*/ 381284 h 381284"/>
                <a:gd name="connsiteX1" fmla="*/ 1490761 w 1822079"/>
                <a:gd name="connsiteY1" fmla="*/ 250 h 381284"/>
                <a:gd name="connsiteX2" fmla="*/ 1822079 w 1822079"/>
                <a:gd name="connsiteY2" fmla="*/ 377342 h 381284"/>
                <a:gd name="connsiteX3" fmla="*/ 0 w 1822079"/>
                <a:gd name="connsiteY3" fmla="*/ 381284 h 381284"/>
                <a:gd name="connsiteX0" fmla="*/ 0 w 1822079"/>
                <a:gd name="connsiteY0" fmla="*/ 381034 h 381034"/>
                <a:gd name="connsiteX1" fmla="*/ 1490761 w 1822079"/>
                <a:gd name="connsiteY1" fmla="*/ 0 h 381034"/>
                <a:gd name="connsiteX2" fmla="*/ 1822079 w 1822079"/>
                <a:gd name="connsiteY2" fmla="*/ 377092 h 381034"/>
                <a:gd name="connsiteX3" fmla="*/ 0 w 1822079"/>
                <a:gd name="connsiteY3" fmla="*/ 381034 h 381034"/>
                <a:gd name="connsiteX0" fmla="*/ 0 w 1822079"/>
                <a:gd name="connsiteY0" fmla="*/ 381034 h 381034"/>
                <a:gd name="connsiteX1" fmla="*/ 1490761 w 1822079"/>
                <a:gd name="connsiteY1" fmla="*/ 0 h 381034"/>
                <a:gd name="connsiteX2" fmla="*/ 1822079 w 1822079"/>
                <a:gd name="connsiteY2" fmla="*/ 377092 h 381034"/>
                <a:gd name="connsiteX3" fmla="*/ 0 w 1822079"/>
                <a:gd name="connsiteY3" fmla="*/ 381034 h 381034"/>
                <a:gd name="connsiteX0" fmla="*/ 0 w 1822079"/>
                <a:gd name="connsiteY0" fmla="*/ 381034 h 381034"/>
                <a:gd name="connsiteX1" fmla="*/ 1490761 w 1822079"/>
                <a:gd name="connsiteY1" fmla="*/ 0 h 381034"/>
                <a:gd name="connsiteX2" fmla="*/ 1822079 w 1822079"/>
                <a:gd name="connsiteY2" fmla="*/ 377092 h 381034"/>
                <a:gd name="connsiteX3" fmla="*/ 0 w 1822079"/>
                <a:gd name="connsiteY3" fmla="*/ 381034 h 381034"/>
                <a:gd name="connsiteX0" fmla="*/ 0 w 1822079"/>
                <a:gd name="connsiteY0" fmla="*/ 381034 h 381034"/>
                <a:gd name="connsiteX1" fmla="*/ 1490761 w 1822079"/>
                <a:gd name="connsiteY1" fmla="*/ 0 h 381034"/>
                <a:gd name="connsiteX2" fmla="*/ 1822079 w 1822079"/>
                <a:gd name="connsiteY2" fmla="*/ 377092 h 381034"/>
                <a:gd name="connsiteX3" fmla="*/ 0 w 1822079"/>
                <a:gd name="connsiteY3" fmla="*/ 381034 h 381034"/>
                <a:gd name="connsiteX0" fmla="*/ 0 w 1822079"/>
                <a:gd name="connsiteY0" fmla="*/ 376407 h 376407"/>
                <a:gd name="connsiteX1" fmla="*/ 1462705 w 1822079"/>
                <a:gd name="connsiteY1" fmla="*/ 0 h 376407"/>
                <a:gd name="connsiteX2" fmla="*/ 1822079 w 1822079"/>
                <a:gd name="connsiteY2" fmla="*/ 372465 h 376407"/>
                <a:gd name="connsiteX3" fmla="*/ 0 w 1822079"/>
                <a:gd name="connsiteY3" fmla="*/ 376407 h 376407"/>
                <a:gd name="connsiteX0" fmla="*/ 0 w 1822079"/>
                <a:gd name="connsiteY0" fmla="*/ 376407 h 376407"/>
                <a:gd name="connsiteX1" fmla="*/ 1462705 w 1822079"/>
                <a:gd name="connsiteY1" fmla="*/ 0 h 376407"/>
                <a:gd name="connsiteX2" fmla="*/ 1822079 w 1822079"/>
                <a:gd name="connsiteY2" fmla="*/ 372465 h 376407"/>
                <a:gd name="connsiteX3" fmla="*/ 0 w 1822079"/>
                <a:gd name="connsiteY3" fmla="*/ 376407 h 376407"/>
                <a:gd name="connsiteX0" fmla="*/ 0 w 1822079"/>
                <a:gd name="connsiteY0" fmla="*/ 376407 h 376407"/>
                <a:gd name="connsiteX1" fmla="*/ 1462705 w 1822079"/>
                <a:gd name="connsiteY1" fmla="*/ 0 h 376407"/>
                <a:gd name="connsiteX2" fmla="*/ 1822079 w 1822079"/>
                <a:gd name="connsiteY2" fmla="*/ 372465 h 376407"/>
                <a:gd name="connsiteX3" fmla="*/ 0 w 1822079"/>
                <a:gd name="connsiteY3" fmla="*/ 376407 h 376407"/>
                <a:gd name="connsiteX0" fmla="*/ 0 w 1822079"/>
                <a:gd name="connsiteY0" fmla="*/ 376407 h 376407"/>
                <a:gd name="connsiteX1" fmla="*/ 1462705 w 1822079"/>
                <a:gd name="connsiteY1" fmla="*/ 0 h 376407"/>
                <a:gd name="connsiteX2" fmla="*/ 1822079 w 1822079"/>
                <a:gd name="connsiteY2" fmla="*/ 372465 h 376407"/>
                <a:gd name="connsiteX3" fmla="*/ 0 w 1822079"/>
                <a:gd name="connsiteY3" fmla="*/ 376407 h 376407"/>
              </a:gdLst>
              <a:ahLst/>
              <a:cxnLst>
                <a:cxn ang="0">
                  <a:pos x="connsiteX0" y="connsiteY0"/>
                </a:cxn>
                <a:cxn ang="0">
                  <a:pos x="connsiteX1" y="connsiteY1"/>
                </a:cxn>
                <a:cxn ang="0">
                  <a:pos x="connsiteX2" y="connsiteY2"/>
                </a:cxn>
                <a:cxn ang="0">
                  <a:pos x="connsiteX3" y="connsiteY3"/>
                </a:cxn>
              </a:cxnLst>
              <a:rect l="l" t="t" r="r" b="b"/>
              <a:pathLst>
                <a:path w="1822079" h="376407">
                  <a:moveTo>
                    <a:pt x="0" y="376407"/>
                  </a:moveTo>
                  <a:cubicBezTo>
                    <a:pt x="429232" y="264623"/>
                    <a:pt x="1031793" y="59444"/>
                    <a:pt x="1462705" y="0"/>
                  </a:cubicBezTo>
                  <a:cubicBezTo>
                    <a:pt x="1589674" y="100140"/>
                    <a:pt x="1641051" y="155143"/>
                    <a:pt x="1822079" y="372465"/>
                  </a:cubicBezTo>
                  <a:lnTo>
                    <a:pt x="0" y="376407"/>
                  </a:lnTo>
                  <a:close/>
                </a:path>
              </a:pathLst>
            </a:custGeom>
            <a:gradFill>
              <a:gsLst>
                <a:gs pos="12000">
                  <a:srgbClr val="000000">
                    <a:alpha val="45000"/>
                  </a:srgbClr>
                </a:gs>
                <a:gs pos="28000">
                  <a:srgbClr val="000000">
                    <a:alpha val="25000"/>
                  </a:srgbClr>
                </a:gs>
                <a:gs pos="81000">
                  <a:srgbClr val="000000">
                    <a:alpha val="3000"/>
                  </a:srgbClr>
                </a:gs>
                <a:gs pos="100000">
                  <a:schemeClr val="tx1">
                    <a:alpha val="0"/>
                  </a:schemeClr>
                </a:gs>
                <a:gs pos="66000">
                  <a:srgbClr val="000000">
                    <a:alpha val="6000"/>
                  </a:srgbClr>
                </a:gs>
                <a:gs pos="49000">
                  <a:srgbClr val="000000">
                    <a:alpha val="11000"/>
                  </a:srgbClr>
                </a:gs>
                <a:gs pos="0">
                  <a:schemeClr val="tx1">
                    <a:alpha val="48000"/>
                  </a:schemeClr>
                </a:gs>
              </a:gsLst>
              <a:lin ang="16200000" scaled="0"/>
            </a:gradFill>
            <a:ln>
              <a:noFill/>
            </a:ln>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6" name="任意多边形 15"/>
            <p:cNvSpPr/>
            <p:nvPr/>
          </p:nvSpPr>
          <p:spPr>
            <a:xfrm>
              <a:off x="5816599" y="1500201"/>
              <a:ext cx="1982801" cy="3344862"/>
            </a:xfrm>
            <a:custGeom>
              <a:avLst/>
              <a:gdLst>
                <a:gd name="connsiteX0" fmla="*/ 2481682 w 2895600"/>
                <a:gd name="connsiteY0" fmla="*/ 0 h 4648200"/>
                <a:gd name="connsiteX1" fmla="*/ 2895600 w 2895600"/>
                <a:gd name="connsiteY1" fmla="*/ 450875 h 4648200"/>
                <a:gd name="connsiteX2" fmla="*/ 2895600 w 2895600"/>
                <a:gd name="connsiteY2" fmla="*/ 4197325 h 4648200"/>
                <a:gd name="connsiteX3" fmla="*/ 2481682 w 2895600"/>
                <a:gd name="connsiteY3" fmla="*/ 4648200 h 4648200"/>
                <a:gd name="connsiteX4" fmla="*/ 0 w 2895600"/>
                <a:gd name="connsiteY4" fmla="*/ 4357817 h 4648200"/>
                <a:gd name="connsiteX5" fmla="*/ 0 w 2895600"/>
                <a:gd name="connsiteY5" fmla="*/ 268088 h 4648200"/>
                <a:gd name="connsiteX6" fmla="*/ 242032 w 2895600"/>
                <a:gd name="connsiteY6" fmla="*/ 235199 h 4648200"/>
                <a:gd name="connsiteX7" fmla="*/ 2481682 w 2895600"/>
                <a:gd name="connsiteY7" fmla="*/ 0 h 464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95600" h="4648200">
                  <a:moveTo>
                    <a:pt x="2481682" y="0"/>
                  </a:moveTo>
                  <a:cubicBezTo>
                    <a:pt x="2710282" y="0"/>
                    <a:pt x="2895600" y="201864"/>
                    <a:pt x="2895600" y="450875"/>
                  </a:cubicBezTo>
                  <a:lnTo>
                    <a:pt x="2895600" y="4197325"/>
                  </a:lnTo>
                  <a:cubicBezTo>
                    <a:pt x="2895600" y="4446336"/>
                    <a:pt x="2710282" y="4648200"/>
                    <a:pt x="2481682" y="4648200"/>
                  </a:cubicBezTo>
                  <a:lnTo>
                    <a:pt x="0" y="4357817"/>
                  </a:lnTo>
                  <a:lnTo>
                    <a:pt x="0" y="268088"/>
                  </a:lnTo>
                  <a:lnTo>
                    <a:pt x="242032" y="235199"/>
                  </a:lnTo>
                  <a:cubicBezTo>
                    <a:pt x="1160410" y="111219"/>
                    <a:pt x="2037182" y="0"/>
                    <a:pt x="2481682" y="0"/>
                  </a:cubicBezTo>
                  <a:close/>
                </a:path>
              </a:pathLst>
            </a:custGeom>
            <a:gradFill flip="none" rotWithShape="1">
              <a:gsLst>
                <a:gs pos="0">
                  <a:schemeClr val="bg1">
                    <a:lumMod val="85000"/>
                  </a:schemeClr>
                </a:gs>
                <a:gs pos="100000">
                  <a:schemeClr val="bg1">
                    <a:lumMod val="95000"/>
                  </a:schemeClr>
                </a:gs>
              </a:gsLst>
              <a:lin ang="0" scaled="1"/>
              <a:tileRect/>
            </a:gradFill>
            <a:ln w="28575">
              <a:gradFill>
                <a:gsLst>
                  <a:gs pos="0">
                    <a:srgbClr val="F7F7F7"/>
                  </a:gs>
                  <a:gs pos="100000">
                    <a:schemeClr val="bg1">
                      <a:lumMod val="85000"/>
                    </a:schemeClr>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17" name="椭圆 16"/>
          <p:cNvSpPr/>
          <p:nvPr/>
        </p:nvSpPr>
        <p:spPr>
          <a:xfrm>
            <a:off x="938371" y="1306649"/>
            <a:ext cx="3102002" cy="3100880"/>
          </a:xfrm>
          <a:prstGeom prst="ellipse">
            <a:avLst/>
          </a:prstGeom>
          <a:solidFill>
            <a:schemeClr val="bg1">
              <a:lumMod val="85000"/>
            </a:schemeClr>
          </a:solidFill>
          <a:ln>
            <a:noFill/>
          </a:ln>
          <a:effectLst>
            <a:innerShdw blurRad="304800" dist="635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18" name="组合 17"/>
          <p:cNvGrpSpPr/>
          <p:nvPr/>
        </p:nvGrpSpPr>
        <p:grpSpPr>
          <a:xfrm>
            <a:off x="4774096" y="1608938"/>
            <a:ext cx="2225441" cy="2625852"/>
            <a:chOff x="4832531" y="1500201"/>
            <a:chExt cx="2966869" cy="3501947"/>
          </a:xfrm>
        </p:grpSpPr>
        <p:sp>
          <p:nvSpPr>
            <p:cNvPr id="19" name="等腰三角形 16"/>
            <p:cNvSpPr/>
            <p:nvPr/>
          </p:nvSpPr>
          <p:spPr>
            <a:xfrm rot="420000" flipV="1">
              <a:off x="4832531" y="4610719"/>
              <a:ext cx="2856623" cy="391429"/>
            </a:xfrm>
            <a:custGeom>
              <a:avLst/>
              <a:gdLst>
                <a:gd name="connsiteX0" fmla="*/ 0 w 2362200"/>
                <a:gd name="connsiteY0" fmla="*/ 457200 h 457200"/>
                <a:gd name="connsiteX1" fmla="*/ 1181100 w 2362200"/>
                <a:gd name="connsiteY1" fmla="*/ 0 h 457200"/>
                <a:gd name="connsiteX2" fmla="*/ 2362200 w 2362200"/>
                <a:gd name="connsiteY2" fmla="*/ 457200 h 457200"/>
                <a:gd name="connsiteX3" fmla="*/ 0 w 2362200"/>
                <a:gd name="connsiteY3" fmla="*/ 457200 h 457200"/>
                <a:gd name="connsiteX0" fmla="*/ 0 w 1853592"/>
                <a:gd name="connsiteY0" fmla="*/ 457200 h 457200"/>
                <a:gd name="connsiteX1" fmla="*/ 1181100 w 1853592"/>
                <a:gd name="connsiteY1" fmla="*/ 0 h 457200"/>
                <a:gd name="connsiteX2" fmla="*/ 1853592 w 1853592"/>
                <a:gd name="connsiteY2" fmla="*/ 457128 h 457200"/>
                <a:gd name="connsiteX3" fmla="*/ 0 w 1853592"/>
                <a:gd name="connsiteY3" fmla="*/ 457200 h 457200"/>
                <a:gd name="connsiteX0" fmla="*/ 0 w 1853592"/>
                <a:gd name="connsiteY0" fmla="*/ 335351 h 335351"/>
                <a:gd name="connsiteX1" fmla="*/ 1287695 w 1853592"/>
                <a:gd name="connsiteY1" fmla="*/ 0 h 335351"/>
                <a:gd name="connsiteX2" fmla="*/ 1853592 w 1853592"/>
                <a:gd name="connsiteY2" fmla="*/ 335279 h 335351"/>
                <a:gd name="connsiteX3" fmla="*/ 0 w 1853592"/>
                <a:gd name="connsiteY3" fmla="*/ 335351 h 335351"/>
                <a:gd name="connsiteX0" fmla="*/ 0 w 1853592"/>
                <a:gd name="connsiteY0" fmla="*/ 338146 h 338146"/>
                <a:gd name="connsiteX1" fmla="*/ 1287695 w 1853592"/>
                <a:gd name="connsiteY1" fmla="*/ 2795 h 338146"/>
                <a:gd name="connsiteX2" fmla="*/ 1853592 w 1853592"/>
                <a:gd name="connsiteY2" fmla="*/ 338074 h 338146"/>
                <a:gd name="connsiteX3" fmla="*/ 0 w 1853592"/>
                <a:gd name="connsiteY3" fmla="*/ 338146 h 338146"/>
                <a:gd name="connsiteX0" fmla="*/ 0 w 1853592"/>
                <a:gd name="connsiteY0" fmla="*/ 338146 h 338146"/>
                <a:gd name="connsiteX1" fmla="*/ 1287695 w 1853592"/>
                <a:gd name="connsiteY1" fmla="*/ 2795 h 338146"/>
                <a:gd name="connsiteX2" fmla="*/ 1853592 w 1853592"/>
                <a:gd name="connsiteY2" fmla="*/ 338074 h 338146"/>
                <a:gd name="connsiteX3" fmla="*/ 0 w 1853592"/>
                <a:gd name="connsiteY3" fmla="*/ 338146 h 338146"/>
                <a:gd name="connsiteX0" fmla="*/ 0 w 1822079"/>
                <a:gd name="connsiteY0" fmla="*/ 338146 h 338146"/>
                <a:gd name="connsiteX1" fmla="*/ 1287695 w 1822079"/>
                <a:gd name="connsiteY1" fmla="*/ 2795 h 338146"/>
                <a:gd name="connsiteX2" fmla="*/ 1822079 w 1822079"/>
                <a:gd name="connsiteY2" fmla="*/ 334204 h 338146"/>
                <a:gd name="connsiteX3" fmla="*/ 0 w 1822079"/>
                <a:gd name="connsiteY3" fmla="*/ 338146 h 338146"/>
                <a:gd name="connsiteX0" fmla="*/ 0 w 1822079"/>
                <a:gd name="connsiteY0" fmla="*/ 338146 h 338146"/>
                <a:gd name="connsiteX1" fmla="*/ 1287695 w 1822079"/>
                <a:gd name="connsiteY1" fmla="*/ 2795 h 338146"/>
                <a:gd name="connsiteX2" fmla="*/ 1822079 w 1822079"/>
                <a:gd name="connsiteY2" fmla="*/ 334204 h 338146"/>
                <a:gd name="connsiteX3" fmla="*/ 0 w 1822079"/>
                <a:gd name="connsiteY3" fmla="*/ 338146 h 338146"/>
                <a:gd name="connsiteX0" fmla="*/ 0 w 1822079"/>
                <a:gd name="connsiteY0" fmla="*/ 232412 h 232412"/>
                <a:gd name="connsiteX1" fmla="*/ 1371632 w 1822079"/>
                <a:gd name="connsiteY1" fmla="*/ 4497 h 232412"/>
                <a:gd name="connsiteX2" fmla="*/ 1822079 w 1822079"/>
                <a:gd name="connsiteY2" fmla="*/ 228470 h 232412"/>
                <a:gd name="connsiteX3" fmla="*/ 0 w 1822079"/>
                <a:gd name="connsiteY3" fmla="*/ 232412 h 232412"/>
                <a:gd name="connsiteX0" fmla="*/ 0 w 1822079"/>
                <a:gd name="connsiteY0" fmla="*/ 228451 h 228451"/>
                <a:gd name="connsiteX1" fmla="*/ 1371632 w 1822079"/>
                <a:gd name="connsiteY1" fmla="*/ 536 h 228451"/>
                <a:gd name="connsiteX2" fmla="*/ 1822079 w 1822079"/>
                <a:gd name="connsiteY2" fmla="*/ 224509 h 228451"/>
                <a:gd name="connsiteX3" fmla="*/ 0 w 1822079"/>
                <a:gd name="connsiteY3" fmla="*/ 228451 h 228451"/>
                <a:gd name="connsiteX0" fmla="*/ 0 w 1822079"/>
                <a:gd name="connsiteY0" fmla="*/ 228451 h 228451"/>
                <a:gd name="connsiteX1" fmla="*/ 1371632 w 1822079"/>
                <a:gd name="connsiteY1" fmla="*/ 536 h 228451"/>
                <a:gd name="connsiteX2" fmla="*/ 1822079 w 1822079"/>
                <a:gd name="connsiteY2" fmla="*/ 224509 h 228451"/>
                <a:gd name="connsiteX3" fmla="*/ 0 w 1822079"/>
                <a:gd name="connsiteY3" fmla="*/ 228451 h 228451"/>
                <a:gd name="connsiteX0" fmla="*/ 0 w 1822079"/>
                <a:gd name="connsiteY0" fmla="*/ 234944 h 234944"/>
                <a:gd name="connsiteX1" fmla="*/ 1458135 w 1822079"/>
                <a:gd name="connsiteY1" fmla="*/ 510 h 234944"/>
                <a:gd name="connsiteX2" fmla="*/ 1822079 w 1822079"/>
                <a:gd name="connsiteY2" fmla="*/ 231002 h 234944"/>
                <a:gd name="connsiteX3" fmla="*/ 0 w 1822079"/>
                <a:gd name="connsiteY3" fmla="*/ 234944 h 234944"/>
                <a:gd name="connsiteX0" fmla="*/ 0 w 1822079"/>
                <a:gd name="connsiteY0" fmla="*/ 251876 h 251876"/>
                <a:gd name="connsiteX1" fmla="*/ 1505928 w 1822079"/>
                <a:gd name="connsiteY1" fmla="*/ 456 h 251876"/>
                <a:gd name="connsiteX2" fmla="*/ 1822079 w 1822079"/>
                <a:gd name="connsiteY2" fmla="*/ 247934 h 251876"/>
                <a:gd name="connsiteX3" fmla="*/ 0 w 1822079"/>
                <a:gd name="connsiteY3" fmla="*/ 251876 h 251876"/>
                <a:gd name="connsiteX0" fmla="*/ 0 w 1822079"/>
                <a:gd name="connsiteY0" fmla="*/ 292564 h 292564"/>
                <a:gd name="connsiteX1" fmla="*/ 1499509 w 1822079"/>
                <a:gd name="connsiteY1" fmla="*/ 362 h 292564"/>
                <a:gd name="connsiteX2" fmla="*/ 1822079 w 1822079"/>
                <a:gd name="connsiteY2" fmla="*/ 288622 h 292564"/>
                <a:gd name="connsiteX3" fmla="*/ 0 w 1822079"/>
                <a:gd name="connsiteY3" fmla="*/ 292564 h 292564"/>
                <a:gd name="connsiteX0" fmla="*/ 0 w 1822079"/>
                <a:gd name="connsiteY0" fmla="*/ 269899 h 269899"/>
                <a:gd name="connsiteX1" fmla="*/ 1405305 w 1822079"/>
                <a:gd name="connsiteY1" fmla="*/ 410 h 269899"/>
                <a:gd name="connsiteX2" fmla="*/ 1822079 w 1822079"/>
                <a:gd name="connsiteY2" fmla="*/ 265957 h 269899"/>
                <a:gd name="connsiteX3" fmla="*/ 0 w 1822079"/>
                <a:gd name="connsiteY3" fmla="*/ 269899 h 269899"/>
                <a:gd name="connsiteX0" fmla="*/ 0 w 1822079"/>
                <a:gd name="connsiteY0" fmla="*/ 330359 h 330359"/>
                <a:gd name="connsiteX1" fmla="*/ 1499293 w 1822079"/>
                <a:gd name="connsiteY1" fmla="*/ 304 h 330359"/>
                <a:gd name="connsiteX2" fmla="*/ 1822079 w 1822079"/>
                <a:gd name="connsiteY2" fmla="*/ 326417 h 330359"/>
                <a:gd name="connsiteX3" fmla="*/ 0 w 1822079"/>
                <a:gd name="connsiteY3" fmla="*/ 330359 h 330359"/>
                <a:gd name="connsiteX0" fmla="*/ 0 w 1822079"/>
                <a:gd name="connsiteY0" fmla="*/ 330359 h 330359"/>
                <a:gd name="connsiteX1" fmla="*/ 1499293 w 1822079"/>
                <a:gd name="connsiteY1" fmla="*/ 304 h 330359"/>
                <a:gd name="connsiteX2" fmla="*/ 1822079 w 1822079"/>
                <a:gd name="connsiteY2" fmla="*/ 326417 h 330359"/>
                <a:gd name="connsiteX3" fmla="*/ 0 w 1822079"/>
                <a:gd name="connsiteY3" fmla="*/ 330359 h 330359"/>
                <a:gd name="connsiteX0" fmla="*/ 0 w 1822079"/>
                <a:gd name="connsiteY0" fmla="*/ 449126 h 449126"/>
                <a:gd name="connsiteX1" fmla="*/ 1583172 w 1822079"/>
                <a:gd name="connsiteY1" fmla="*/ 202 h 449126"/>
                <a:gd name="connsiteX2" fmla="*/ 1822079 w 1822079"/>
                <a:gd name="connsiteY2" fmla="*/ 445184 h 449126"/>
                <a:gd name="connsiteX3" fmla="*/ 0 w 1822079"/>
                <a:gd name="connsiteY3" fmla="*/ 449126 h 449126"/>
                <a:gd name="connsiteX0" fmla="*/ 0 w 1822079"/>
                <a:gd name="connsiteY0" fmla="*/ 449126 h 449126"/>
                <a:gd name="connsiteX1" fmla="*/ 1583172 w 1822079"/>
                <a:gd name="connsiteY1" fmla="*/ 202 h 449126"/>
                <a:gd name="connsiteX2" fmla="*/ 1822079 w 1822079"/>
                <a:gd name="connsiteY2" fmla="*/ 445184 h 449126"/>
                <a:gd name="connsiteX3" fmla="*/ 0 w 1822079"/>
                <a:gd name="connsiteY3" fmla="*/ 449126 h 449126"/>
                <a:gd name="connsiteX0" fmla="*/ 0 w 1822079"/>
                <a:gd name="connsiteY0" fmla="*/ 449126 h 449126"/>
                <a:gd name="connsiteX1" fmla="*/ 1583172 w 1822079"/>
                <a:gd name="connsiteY1" fmla="*/ 202 h 449126"/>
                <a:gd name="connsiteX2" fmla="*/ 1822079 w 1822079"/>
                <a:gd name="connsiteY2" fmla="*/ 445184 h 449126"/>
                <a:gd name="connsiteX3" fmla="*/ 0 w 1822079"/>
                <a:gd name="connsiteY3" fmla="*/ 449126 h 449126"/>
                <a:gd name="connsiteX0" fmla="*/ 0 w 1822079"/>
                <a:gd name="connsiteY0" fmla="*/ 449126 h 449126"/>
                <a:gd name="connsiteX1" fmla="*/ 1583172 w 1822079"/>
                <a:gd name="connsiteY1" fmla="*/ 202 h 449126"/>
                <a:gd name="connsiteX2" fmla="*/ 1822079 w 1822079"/>
                <a:gd name="connsiteY2" fmla="*/ 445184 h 449126"/>
                <a:gd name="connsiteX3" fmla="*/ 0 w 1822079"/>
                <a:gd name="connsiteY3" fmla="*/ 449126 h 449126"/>
                <a:gd name="connsiteX0" fmla="*/ 0 w 1822079"/>
                <a:gd name="connsiteY0" fmla="*/ 449865 h 449865"/>
                <a:gd name="connsiteX1" fmla="*/ 1514912 w 1822079"/>
                <a:gd name="connsiteY1" fmla="*/ 202 h 449865"/>
                <a:gd name="connsiteX2" fmla="*/ 1822079 w 1822079"/>
                <a:gd name="connsiteY2" fmla="*/ 445923 h 449865"/>
                <a:gd name="connsiteX3" fmla="*/ 0 w 1822079"/>
                <a:gd name="connsiteY3" fmla="*/ 449865 h 449865"/>
                <a:gd name="connsiteX0" fmla="*/ 0 w 1822079"/>
                <a:gd name="connsiteY0" fmla="*/ 449865 h 449865"/>
                <a:gd name="connsiteX1" fmla="*/ 1514912 w 1822079"/>
                <a:gd name="connsiteY1" fmla="*/ 202 h 449865"/>
                <a:gd name="connsiteX2" fmla="*/ 1822079 w 1822079"/>
                <a:gd name="connsiteY2" fmla="*/ 445923 h 449865"/>
                <a:gd name="connsiteX3" fmla="*/ 0 w 1822079"/>
                <a:gd name="connsiteY3" fmla="*/ 449865 h 449865"/>
                <a:gd name="connsiteX0" fmla="*/ 0 w 1822079"/>
                <a:gd name="connsiteY0" fmla="*/ 386588 h 386588"/>
                <a:gd name="connsiteX1" fmla="*/ 1506644 w 1822079"/>
                <a:gd name="connsiteY1" fmla="*/ 246 h 386588"/>
                <a:gd name="connsiteX2" fmla="*/ 1822079 w 1822079"/>
                <a:gd name="connsiteY2" fmla="*/ 382646 h 386588"/>
                <a:gd name="connsiteX3" fmla="*/ 0 w 1822079"/>
                <a:gd name="connsiteY3" fmla="*/ 386588 h 386588"/>
                <a:gd name="connsiteX0" fmla="*/ 0 w 1822079"/>
                <a:gd name="connsiteY0" fmla="*/ 369691 h 369691"/>
                <a:gd name="connsiteX1" fmla="*/ 1405699 w 1822079"/>
                <a:gd name="connsiteY1" fmla="*/ 262 h 369691"/>
                <a:gd name="connsiteX2" fmla="*/ 1822079 w 1822079"/>
                <a:gd name="connsiteY2" fmla="*/ 365749 h 369691"/>
                <a:gd name="connsiteX3" fmla="*/ 0 w 1822079"/>
                <a:gd name="connsiteY3" fmla="*/ 369691 h 369691"/>
                <a:gd name="connsiteX0" fmla="*/ 0 w 1822079"/>
                <a:gd name="connsiteY0" fmla="*/ 369691 h 369691"/>
                <a:gd name="connsiteX1" fmla="*/ 1405699 w 1822079"/>
                <a:gd name="connsiteY1" fmla="*/ 262 h 369691"/>
                <a:gd name="connsiteX2" fmla="*/ 1822079 w 1822079"/>
                <a:gd name="connsiteY2" fmla="*/ 365749 h 369691"/>
                <a:gd name="connsiteX3" fmla="*/ 0 w 1822079"/>
                <a:gd name="connsiteY3" fmla="*/ 369691 h 369691"/>
                <a:gd name="connsiteX0" fmla="*/ 0 w 1822079"/>
                <a:gd name="connsiteY0" fmla="*/ 381284 h 381284"/>
                <a:gd name="connsiteX1" fmla="*/ 1490761 w 1822079"/>
                <a:gd name="connsiteY1" fmla="*/ 250 h 381284"/>
                <a:gd name="connsiteX2" fmla="*/ 1822079 w 1822079"/>
                <a:gd name="connsiteY2" fmla="*/ 377342 h 381284"/>
                <a:gd name="connsiteX3" fmla="*/ 0 w 1822079"/>
                <a:gd name="connsiteY3" fmla="*/ 381284 h 381284"/>
                <a:gd name="connsiteX0" fmla="*/ 0 w 1822079"/>
                <a:gd name="connsiteY0" fmla="*/ 381284 h 381284"/>
                <a:gd name="connsiteX1" fmla="*/ 1490761 w 1822079"/>
                <a:gd name="connsiteY1" fmla="*/ 250 h 381284"/>
                <a:gd name="connsiteX2" fmla="*/ 1822079 w 1822079"/>
                <a:gd name="connsiteY2" fmla="*/ 377342 h 381284"/>
                <a:gd name="connsiteX3" fmla="*/ 0 w 1822079"/>
                <a:gd name="connsiteY3" fmla="*/ 381284 h 381284"/>
                <a:gd name="connsiteX0" fmla="*/ 0 w 1822079"/>
                <a:gd name="connsiteY0" fmla="*/ 381034 h 381034"/>
                <a:gd name="connsiteX1" fmla="*/ 1490761 w 1822079"/>
                <a:gd name="connsiteY1" fmla="*/ 0 h 381034"/>
                <a:gd name="connsiteX2" fmla="*/ 1822079 w 1822079"/>
                <a:gd name="connsiteY2" fmla="*/ 377092 h 381034"/>
                <a:gd name="connsiteX3" fmla="*/ 0 w 1822079"/>
                <a:gd name="connsiteY3" fmla="*/ 381034 h 381034"/>
                <a:gd name="connsiteX0" fmla="*/ 0 w 1822079"/>
                <a:gd name="connsiteY0" fmla="*/ 381034 h 381034"/>
                <a:gd name="connsiteX1" fmla="*/ 1490761 w 1822079"/>
                <a:gd name="connsiteY1" fmla="*/ 0 h 381034"/>
                <a:gd name="connsiteX2" fmla="*/ 1822079 w 1822079"/>
                <a:gd name="connsiteY2" fmla="*/ 377092 h 381034"/>
                <a:gd name="connsiteX3" fmla="*/ 0 w 1822079"/>
                <a:gd name="connsiteY3" fmla="*/ 381034 h 381034"/>
                <a:gd name="connsiteX0" fmla="*/ 0 w 1822079"/>
                <a:gd name="connsiteY0" fmla="*/ 381034 h 381034"/>
                <a:gd name="connsiteX1" fmla="*/ 1490761 w 1822079"/>
                <a:gd name="connsiteY1" fmla="*/ 0 h 381034"/>
                <a:gd name="connsiteX2" fmla="*/ 1822079 w 1822079"/>
                <a:gd name="connsiteY2" fmla="*/ 377092 h 381034"/>
                <a:gd name="connsiteX3" fmla="*/ 0 w 1822079"/>
                <a:gd name="connsiteY3" fmla="*/ 381034 h 381034"/>
                <a:gd name="connsiteX0" fmla="*/ 0 w 1822079"/>
                <a:gd name="connsiteY0" fmla="*/ 381034 h 381034"/>
                <a:gd name="connsiteX1" fmla="*/ 1490761 w 1822079"/>
                <a:gd name="connsiteY1" fmla="*/ 0 h 381034"/>
                <a:gd name="connsiteX2" fmla="*/ 1822079 w 1822079"/>
                <a:gd name="connsiteY2" fmla="*/ 377092 h 381034"/>
                <a:gd name="connsiteX3" fmla="*/ 0 w 1822079"/>
                <a:gd name="connsiteY3" fmla="*/ 381034 h 381034"/>
                <a:gd name="connsiteX0" fmla="*/ 0 w 1822079"/>
                <a:gd name="connsiteY0" fmla="*/ 376407 h 376407"/>
                <a:gd name="connsiteX1" fmla="*/ 1462705 w 1822079"/>
                <a:gd name="connsiteY1" fmla="*/ 0 h 376407"/>
                <a:gd name="connsiteX2" fmla="*/ 1822079 w 1822079"/>
                <a:gd name="connsiteY2" fmla="*/ 372465 h 376407"/>
                <a:gd name="connsiteX3" fmla="*/ 0 w 1822079"/>
                <a:gd name="connsiteY3" fmla="*/ 376407 h 376407"/>
                <a:gd name="connsiteX0" fmla="*/ 0 w 1822079"/>
                <a:gd name="connsiteY0" fmla="*/ 376407 h 376407"/>
                <a:gd name="connsiteX1" fmla="*/ 1462705 w 1822079"/>
                <a:gd name="connsiteY1" fmla="*/ 0 h 376407"/>
                <a:gd name="connsiteX2" fmla="*/ 1822079 w 1822079"/>
                <a:gd name="connsiteY2" fmla="*/ 372465 h 376407"/>
                <a:gd name="connsiteX3" fmla="*/ 0 w 1822079"/>
                <a:gd name="connsiteY3" fmla="*/ 376407 h 376407"/>
                <a:gd name="connsiteX0" fmla="*/ 0 w 1822079"/>
                <a:gd name="connsiteY0" fmla="*/ 376407 h 376407"/>
                <a:gd name="connsiteX1" fmla="*/ 1462705 w 1822079"/>
                <a:gd name="connsiteY1" fmla="*/ 0 h 376407"/>
                <a:gd name="connsiteX2" fmla="*/ 1822079 w 1822079"/>
                <a:gd name="connsiteY2" fmla="*/ 372465 h 376407"/>
                <a:gd name="connsiteX3" fmla="*/ 0 w 1822079"/>
                <a:gd name="connsiteY3" fmla="*/ 376407 h 376407"/>
                <a:gd name="connsiteX0" fmla="*/ 0 w 1822079"/>
                <a:gd name="connsiteY0" fmla="*/ 376407 h 376407"/>
                <a:gd name="connsiteX1" fmla="*/ 1462705 w 1822079"/>
                <a:gd name="connsiteY1" fmla="*/ 0 h 376407"/>
                <a:gd name="connsiteX2" fmla="*/ 1822079 w 1822079"/>
                <a:gd name="connsiteY2" fmla="*/ 372465 h 376407"/>
                <a:gd name="connsiteX3" fmla="*/ 0 w 1822079"/>
                <a:gd name="connsiteY3" fmla="*/ 376407 h 376407"/>
              </a:gdLst>
              <a:ahLst/>
              <a:cxnLst>
                <a:cxn ang="0">
                  <a:pos x="connsiteX0" y="connsiteY0"/>
                </a:cxn>
                <a:cxn ang="0">
                  <a:pos x="connsiteX1" y="connsiteY1"/>
                </a:cxn>
                <a:cxn ang="0">
                  <a:pos x="connsiteX2" y="connsiteY2"/>
                </a:cxn>
                <a:cxn ang="0">
                  <a:pos x="connsiteX3" y="connsiteY3"/>
                </a:cxn>
              </a:cxnLst>
              <a:rect l="l" t="t" r="r" b="b"/>
              <a:pathLst>
                <a:path w="1822079" h="376407">
                  <a:moveTo>
                    <a:pt x="0" y="376407"/>
                  </a:moveTo>
                  <a:cubicBezTo>
                    <a:pt x="429232" y="264623"/>
                    <a:pt x="1031793" y="59444"/>
                    <a:pt x="1462705" y="0"/>
                  </a:cubicBezTo>
                  <a:cubicBezTo>
                    <a:pt x="1589674" y="100140"/>
                    <a:pt x="1641051" y="155143"/>
                    <a:pt x="1822079" y="372465"/>
                  </a:cubicBezTo>
                  <a:lnTo>
                    <a:pt x="0" y="376407"/>
                  </a:lnTo>
                  <a:close/>
                </a:path>
              </a:pathLst>
            </a:custGeom>
            <a:gradFill>
              <a:gsLst>
                <a:gs pos="12000">
                  <a:srgbClr val="000000">
                    <a:alpha val="45000"/>
                  </a:srgbClr>
                </a:gs>
                <a:gs pos="28000">
                  <a:srgbClr val="000000">
                    <a:alpha val="25000"/>
                  </a:srgbClr>
                </a:gs>
                <a:gs pos="81000">
                  <a:srgbClr val="000000">
                    <a:alpha val="3000"/>
                  </a:srgbClr>
                </a:gs>
                <a:gs pos="100000">
                  <a:schemeClr val="tx1">
                    <a:alpha val="0"/>
                  </a:schemeClr>
                </a:gs>
                <a:gs pos="66000">
                  <a:srgbClr val="000000">
                    <a:alpha val="6000"/>
                  </a:srgbClr>
                </a:gs>
                <a:gs pos="49000">
                  <a:srgbClr val="000000">
                    <a:alpha val="11000"/>
                  </a:srgbClr>
                </a:gs>
                <a:gs pos="0">
                  <a:schemeClr val="tx1">
                    <a:alpha val="48000"/>
                  </a:schemeClr>
                </a:gs>
              </a:gsLst>
              <a:lin ang="16200000" scaled="0"/>
            </a:gradFill>
            <a:ln>
              <a:noFill/>
            </a:ln>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0" name="任意多边形 19"/>
            <p:cNvSpPr/>
            <p:nvPr/>
          </p:nvSpPr>
          <p:spPr>
            <a:xfrm>
              <a:off x="5816599" y="1500201"/>
              <a:ext cx="1982801" cy="3344862"/>
            </a:xfrm>
            <a:custGeom>
              <a:avLst/>
              <a:gdLst>
                <a:gd name="connsiteX0" fmla="*/ 2481682 w 2895600"/>
                <a:gd name="connsiteY0" fmla="*/ 0 h 4648200"/>
                <a:gd name="connsiteX1" fmla="*/ 2895600 w 2895600"/>
                <a:gd name="connsiteY1" fmla="*/ 450875 h 4648200"/>
                <a:gd name="connsiteX2" fmla="*/ 2895600 w 2895600"/>
                <a:gd name="connsiteY2" fmla="*/ 4197325 h 4648200"/>
                <a:gd name="connsiteX3" fmla="*/ 2481682 w 2895600"/>
                <a:gd name="connsiteY3" fmla="*/ 4648200 h 4648200"/>
                <a:gd name="connsiteX4" fmla="*/ 0 w 2895600"/>
                <a:gd name="connsiteY4" fmla="*/ 4357817 h 4648200"/>
                <a:gd name="connsiteX5" fmla="*/ 0 w 2895600"/>
                <a:gd name="connsiteY5" fmla="*/ 268088 h 4648200"/>
                <a:gd name="connsiteX6" fmla="*/ 242032 w 2895600"/>
                <a:gd name="connsiteY6" fmla="*/ 235199 h 4648200"/>
                <a:gd name="connsiteX7" fmla="*/ 2481682 w 2895600"/>
                <a:gd name="connsiteY7" fmla="*/ 0 h 464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95600" h="4648200">
                  <a:moveTo>
                    <a:pt x="2481682" y="0"/>
                  </a:moveTo>
                  <a:cubicBezTo>
                    <a:pt x="2710282" y="0"/>
                    <a:pt x="2895600" y="201864"/>
                    <a:pt x="2895600" y="450875"/>
                  </a:cubicBezTo>
                  <a:lnTo>
                    <a:pt x="2895600" y="4197325"/>
                  </a:lnTo>
                  <a:cubicBezTo>
                    <a:pt x="2895600" y="4446336"/>
                    <a:pt x="2710282" y="4648200"/>
                    <a:pt x="2481682" y="4648200"/>
                  </a:cubicBezTo>
                  <a:lnTo>
                    <a:pt x="0" y="4357817"/>
                  </a:lnTo>
                  <a:lnTo>
                    <a:pt x="0" y="268088"/>
                  </a:lnTo>
                  <a:lnTo>
                    <a:pt x="242032" y="235199"/>
                  </a:lnTo>
                  <a:cubicBezTo>
                    <a:pt x="1160410" y="111219"/>
                    <a:pt x="2037182" y="0"/>
                    <a:pt x="2481682" y="0"/>
                  </a:cubicBezTo>
                  <a:close/>
                </a:path>
              </a:pathLst>
            </a:custGeom>
            <a:gradFill flip="none" rotWithShape="1">
              <a:gsLst>
                <a:gs pos="0">
                  <a:schemeClr val="bg1">
                    <a:lumMod val="85000"/>
                  </a:schemeClr>
                </a:gs>
                <a:gs pos="100000">
                  <a:schemeClr val="bg1">
                    <a:lumMod val="95000"/>
                  </a:schemeClr>
                </a:gs>
              </a:gsLst>
              <a:lin ang="0" scaled="1"/>
              <a:tileRect/>
            </a:gradFill>
            <a:ln w="28575">
              <a:gradFill>
                <a:gsLst>
                  <a:gs pos="0">
                    <a:srgbClr val="F7F7F7"/>
                  </a:gs>
                  <a:gs pos="100000">
                    <a:schemeClr val="bg1">
                      <a:lumMod val="85000"/>
                    </a:schemeClr>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21" name="组合 20"/>
          <p:cNvGrpSpPr/>
          <p:nvPr/>
        </p:nvGrpSpPr>
        <p:grpSpPr>
          <a:xfrm>
            <a:off x="3587377" y="1608938"/>
            <a:ext cx="2225441" cy="2625852"/>
            <a:chOff x="4832531" y="1500201"/>
            <a:chExt cx="2966869" cy="3501947"/>
          </a:xfrm>
        </p:grpSpPr>
        <p:sp>
          <p:nvSpPr>
            <p:cNvPr id="22" name="等腰三角形 16"/>
            <p:cNvSpPr/>
            <p:nvPr/>
          </p:nvSpPr>
          <p:spPr>
            <a:xfrm rot="420000" flipV="1">
              <a:off x="4832531" y="4610719"/>
              <a:ext cx="2856623" cy="391429"/>
            </a:xfrm>
            <a:custGeom>
              <a:avLst/>
              <a:gdLst>
                <a:gd name="connsiteX0" fmla="*/ 0 w 2362200"/>
                <a:gd name="connsiteY0" fmla="*/ 457200 h 457200"/>
                <a:gd name="connsiteX1" fmla="*/ 1181100 w 2362200"/>
                <a:gd name="connsiteY1" fmla="*/ 0 h 457200"/>
                <a:gd name="connsiteX2" fmla="*/ 2362200 w 2362200"/>
                <a:gd name="connsiteY2" fmla="*/ 457200 h 457200"/>
                <a:gd name="connsiteX3" fmla="*/ 0 w 2362200"/>
                <a:gd name="connsiteY3" fmla="*/ 457200 h 457200"/>
                <a:gd name="connsiteX0" fmla="*/ 0 w 1853592"/>
                <a:gd name="connsiteY0" fmla="*/ 457200 h 457200"/>
                <a:gd name="connsiteX1" fmla="*/ 1181100 w 1853592"/>
                <a:gd name="connsiteY1" fmla="*/ 0 h 457200"/>
                <a:gd name="connsiteX2" fmla="*/ 1853592 w 1853592"/>
                <a:gd name="connsiteY2" fmla="*/ 457128 h 457200"/>
                <a:gd name="connsiteX3" fmla="*/ 0 w 1853592"/>
                <a:gd name="connsiteY3" fmla="*/ 457200 h 457200"/>
                <a:gd name="connsiteX0" fmla="*/ 0 w 1853592"/>
                <a:gd name="connsiteY0" fmla="*/ 335351 h 335351"/>
                <a:gd name="connsiteX1" fmla="*/ 1287695 w 1853592"/>
                <a:gd name="connsiteY1" fmla="*/ 0 h 335351"/>
                <a:gd name="connsiteX2" fmla="*/ 1853592 w 1853592"/>
                <a:gd name="connsiteY2" fmla="*/ 335279 h 335351"/>
                <a:gd name="connsiteX3" fmla="*/ 0 w 1853592"/>
                <a:gd name="connsiteY3" fmla="*/ 335351 h 335351"/>
                <a:gd name="connsiteX0" fmla="*/ 0 w 1853592"/>
                <a:gd name="connsiteY0" fmla="*/ 338146 h 338146"/>
                <a:gd name="connsiteX1" fmla="*/ 1287695 w 1853592"/>
                <a:gd name="connsiteY1" fmla="*/ 2795 h 338146"/>
                <a:gd name="connsiteX2" fmla="*/ 1853592 w 1853592"/>
                <a:gd name="connsiteY2" fmla="*/ 338074 h 338146"/>
                <a:gd name="connsiteX3" fmla="*/ 0 w 1853592"/>
                <a:gd name="connsiteY3" fmla="*/ 338146 h 338146"/>
                <a:gd name="connsiteX0" fmla="*/ 0 w 1853592"/>
                <a:gd name="connsiteY0" fmla="*/ 338146 h 338146"/>
                <a:gd name="connsiteX1" fmla="*/ 1287695 w 1853592"/>
                <a:gd name="connsiteY1" fmla="*/ 2795 h 338146"/>
                <a:gd name="connsiteX2" fmla="*/ 1853592 w 1853592"/>
                <a:gd name="connsiteY2" fmla="*/ 338074 h 338146"/>
                <a:gd name="connsiteX3" fmla="*/ 0 w 1853592"/>
                <a:gd name="connsiteY3" fmla="*/ 338146 h 338146"/>
                <a:gd name="connsiteX0" fmla="*/ 0 w 1822079"/>
                <a:gd name="connsiteY0" fmla="*/ 338146 h 338146"/>
                <a:gd name="connsiteX1" fmla="*/ 1287695 w 1822079"/>
                <a:gd name="connsiteY1" fmla="*/ 2795 h 338146"/>
                <a:gd name="connsiteX2" fmla="*/ 1822079 w 1822079"/>
                <a:gd name="connsiteY2" fmla="*/ 334204 h 338146"/>
                <a:gd name="connsiteX3" fmla="*/ 0 w 1822079"/>
                <a:gd name="connsiteY3" fmla="*/ 338146 h 338146"/>
                <a:gd name="connsiteX0" fmla="*/ 0 w 1822079"/>
                <a:gd name="connsiteY0" fmla="*/ 338146 h 338146"/>
                <a:gd name="connsiteX1" fmla="*/ 1287695 w 1822079"/>
                <a:gd name="connsiteY1" fmla="*/ 2795 h 338146"/>
                <a:gd name="connsiteX2" fmla="*/ 1822079 w 1822079"/>
                <a:gd name="connsiteY2" fmla="*/ 334204 h 338146"/>
                <a:gd name="connsiteX3" fmla="*/ 0 w 1822079"/>
                <a:gd name="connsiteY3" fmla="*/ 338146 h 338146"/>
                <a:gd name="connsiteX0" fmla="*/ 0 w 1822079"/>
                <a:gd name="connsiteY0" fmla="*/ 232412 h 232412"/>
                <a:gd name="connsiteX1" fmla="*/ 1371632 w 1822079"/>
                <a:gd name="connsiteY1" fmla="*/ 4497 h 232412"/>
                <a:gd name="connsiteX2" fmla="*/ 1822079 w 1822079"/>
                <a:gd name="connsiteY2" fmla="*/ 228470 h 232412"/>
                <a:gd name="connsiteX3" fmla="*/ 0 w 1822079"/>
                <a:gd name="connsiteY3" fmla="*/ 232412 h 232412"/>
                <a:gd name="connsiteX0" fmla="*/ 0 w 1822079"/>
                <a:gd name="connsiteY0" fmla="*/ 228451 h 228451"/>
                <a:gd name="connsiteX1" fmla="*/ 1371632 w 1822079"/>
                <a:gd name="connsiteY1" fmla="*/ 536 h 228451"/>
                <a:gd name="connsiteX2" fmla="*/ 1822079 w 1822079"/>
                <a:gd name="connsiteY2" fmla="*/ 224509 h 228451"/>
                <a:gd name="connsiteX3" fmla="*/ 0 w 1822079"/>
                <a:gd name="connsiteY3" fmla="*/ 228451 h 228451"/>
                <a:gd name="connsiteX0" fmla="*/ 0 w 1822079"/>
                <a:gd name="connsiteY0" fmla="*/ 228451 h 228451"/>
                <a:gd name="connsiteX1" fmla="*/ 1371632 w 1822079"/>
                <a:gd name="connsiteY1" fmla="*/ 536 h 228451"/>
                <a:gd name="connsiteX2" fmla="*/ 1822079 w 1822079"/>
                <a:gd name="connsiteY2" fmla="*/ 224509 h 228451"/>
                <a:gd name="connsiteX3" fmla="*/ 0 w 1822079"/>
                <a:gd name="connsiteY3" fmla="*/ 228451 h 228451"/>
                <a:gd name="connsiteX0" fmla="*/ 0 w 1822079"/>
                <a:gd name="connsiteY0" fmla="*/ 234944 h 234944"/>
                <a:gd name="connsiteX1" fmla="*/ 1458135 w 1822079"/>
                <a:gd name="connsiteY1" fmla="*/ 510 h 234944"/>
                <a:gd name="connsiteX2" fmla="*/ 1822079 w 1822079"/>
                <a:gd name="connsiteY2" fmla="*/ 231002 h 234944"/>
                <a:gd name="connsiteX3" fmla="*/ 0 w 1822079"/>
                <a:gd name="connsiteY3" fmla="*/ 234944 h 234944"/>
                <a:gd name="connsiteX0" fmla="*/ 0 w 1822079"/>
                <a:gd name="connsiteY0" fmla="*/ 251876 h 251876"/>
                <a:gd name="connsiteX1" fmla="*/ 1505928 w 1822079"/>
                <a:gd name="connsiteY1" fmla="*/ 456 h 251876"/>
                <a:gd name="connsiteX2" fmla="*/ 1822079 w 1822079"/>
                <a:gd name="connsiteY2" fmla="*/ 247934 h 251876"/>
                <a:gd name="connsiteX3" fmla="*/ 0 w 1822079"/>
                <a:gd name="connsiteY3" fmla="*/ 251876 h 251876"/>
                <a:gd name="connsiteX0" fmla="*/ 0 w 1822079"/>
                <a:gd name="connsiteY0" fmla="*/ 292564 h 292564"/>
                <a:gd name="connsiteX1" fmla="*/ 1499509 w 1822079"/>
                <a:gd name="connsiteY1" fmla="*/ 362 h 292564"/>
                <a:gd name="connsiteX2" fmla="*/ 1822079 w 1822079"/>
                <a:gd name="connsiteY2" fmla="*/ 288622 h 292564"/>
                <a:gd name="connsiteX3" fmla="*/ 0 w 1822079"/>
                <a:gd name="connsiteY3" fmla="*/ 292564 h 292564"/>
                <a:gd name="connsiteX0" fmla="*/ 0 w 1822079"/>
                <a:gd name="connsiteY0" fmla="*/ 269899 h 269899"/>
                <a:gd name="connsiteX1" fmla="*/ 1405305 w 1822079"/>
                <a:gd name="connsiteY1" fmla="*/ 410 h 269899"/>
                <a:gd name="connsiteX2" fmla="*/ 1822079 w 1822079"/>
                <a:gd name="connsiteY2" fmla="*/ 265957 h 269899"/>
                <a:gd name="connsiteX3" fmla="*/ 0 w 1822079"/>
                <a:gd name="connsiteY3" fmla="*/ 269899 h 269899"/>
                <a:gd name="connsiteX0" fmla="*/ 0 w 1822079"/>
                <a:gd name="connsiteY0" fmla="*/ 330359 h 330359"/>
                <a:gd name="connsiteX1" fmla="*/ 1499293 w 1822079"/>
                <a:gd name="connsiteY1" fmla="*/ 304 h 330359"/>
                <a:gd name="connsiteX2" fmla="*/ 1822079 w 1822079"/>
                <a:gd name="connsiteY2" fmla="*/ 326417 h 330359"/>
                <a:gd name="connsiteX3" fmla="*/ 0 w 1822079"/>
                <a:gd name="connsiteY3" fmla="*/ 330359 h 330359"/>
                <a:gd name="connsiteX0" fmla="*/ 0 w 1822079"/>
                <a:gd name="connsiteY0" fmla="*/ 330359 h 330359"/>
                <a:gd name="connsiteX1" fmla="*/ 1499293 w 1822079"/>
                <a:gd name="connsiteY1" fmla="*/ 304 h 330359"/>
                <a:gd name="connsiteX2" fmla="*/ 1822079 w 1822079"/>
                <a:gd name="connsiteY2" fmla="*/ 326417 h 330359"/>
                <a:gd name="connsiteX3" fmla="*/ 0 w 1822079"/>
                <a:gd name="connsiteY3" fmla="*/ 330359 h 330359"/>
                <a:gd name="connsiteX0" fmla="*/ 0 w 1822079"/>
                <a:gd name="connsiteY0" fmla="*/ 449126 h 449126"/>
                <a:gd name="connsiteX1" fmla="*/ 1583172 w 1822079"/>
                <a:gd name="connsiteY1" fmla="*/ 202 h 449126"/>
                <a:gd name="connsiteX2" fmla="*/ 1822079 w 1822079"/>
                <a:gd name="connsiteY2" fmla="*/ 445184 h 449126"/>
                <a:gd name="connsiteX3" fmla="*/ 0 w 1822079"/>
                <a:gd name="connsiteY3" fmla="*/ 449126 h 449126"/>
                <a:gd name="connsiteX0" fmla="*/ 0 w 1822079"/>
                <a:gd name="connsiteY0" fmla="*/ 449126 h 449126"/>
                <a:gd name="connsiteX1" fmla="*/ 1583172 w 1822079"/>
                <a:gd name="connsiteY1" fmla="*/ 202 h 449126"/>
                <a:gd name="connsiteX2" fmla="*/ 1822079 w 1822079"/>
                <a:gd name="connsiteY2" fmla="*/ 445184 h 449126"/>
                <a:gd name="connsiteX3" fmla="*/ 0 w 1822079"/>
                <a:gd name="connsiteY3" fmla="*/ 449126 h 449126"/>
                <a:gd name="connsiteX0" fmla="*/ 0 w 1822079"/>
                <a:gd name="connsiteY0" fmla="*/ 449126 h 449126"/>
                <a:gd name="connsiteX1" fmla="*/ 1583172 w 1822079"/>
                <a:gd name="connsiteY1" fmla="*/ 202 h 449126"/>
                <a:gd name="connsiteX2" fmla="*/ 1822079 w 1822079"/>
                <a:gd name="connsiteY2" fmla="*/ 445184 h 449126"/>
                <a:gd name="connsiteX3" fmla="*/ 0 w 1822079"/>
                <a:gd name="connsiteY3" fmla="*/ 449126 h 449126"/>
                <a:gd name="connsiteX0" fmla="*/ 0 w 1822079"/>
                <a:gd name="connsiteY0" fmla="*/ 449126 h 449126"/>
                <a:gd name="connsiteX1" fmla="*/ 1583172 w 1822079"/>
                <a:gd name="connsiteY1" fmla="*/ 202 h 449126"/>
                <a:gd name="connsiteX2" fmla="*/ 1822079 w 1822079"/>
                <a:gd name="connsiteY2" fmla="*/ 445184 h 449126"/>
                <a:gd name="connsiteX3" fmla="*/ 0 w 1822079"/>
                <a:gd name="connsiteY3" fmla="*/ 449126 h 449126"/>
                <a:gd name="connsiteX0" fmla="*/ 0 w 1822079"/>
                <a:gd name="connsiteY0" fmla="*/ 449865 h 449865"/>
                <a:gd name="connsiteX1" fmla="*/ 1514912 w 1822079"/>
                <a:gd name="connsiteY1" fmla="*/ 202 h 449865"/>
                <a:gd name="connsiteX2" fmla="*/ 1822079 w 1822079"/>
                <a:gd name="connsiteY2" fmla="*/ 445923 h 449865"/>
                <a:gd name="connsiteX3" fmla="*/ 0 w 1822079"/>
                <a:gd name="connsiteY3" fmla="*/ 449865 h 449865"/>
                <a:gd name="connsiteX0" fmla="*/ 0 w 1822079"/>
                <a:gd name="connsiteY0" fmla="*/ 449865 h 449865"/>
                <a:gd name="connsiteX1" fmla="*/ 1514912 w 1822079"/>
                <a:gd name="connsiteY1" fmla="*/ 202 h 449865"/>
                <a:gd name="connsiteX2" fmla="*/ 1822079 w 1822079"/>
                <a:gd name="connsiteY2" fmla="*/ 445923 h 449865"/>
                <a:gd name="connsiteX3" fmla="*/ 0 w 1822079"/>
                <a:gd name="connsiteY3" fmla="*/ 449865 h 449865"/>
                <a:gd name="connsiteX0" fmla="*/ 0 w 1822079"/>
                <a:gd name="connsiteY0" fmla="*/ 386588 h 386588"/>
                <a:gd name="connsiteX1" fmla="*/ 1506644 w 1822079"/>
                <a:gd name="connsiteY1" fmla="*/ 246 h 386588"/>
                <a:gd name="connsiteX2" fmla="*/ 1822079 w 1822079"/>
                <a:gd name="connsiteY2" fmla="*/ 382646 h 386588"/>
                <a:gd name="connsiteX3" fmla="*/ 0 w 1822079"/>
                <a:gd name="connsiteY3" fmla="*/ 386588 h 386588"/>
                <a:gd name="connsiteX0" fmla="*/ 0 w 1822079"/>
                <a:gd name="connsiteY0" fmla="*/ 369691 h 369691"/>
                <a:gd name="connsiteX1" fmla="*/ 1405699 w 1822079"/>
                <a:gd name="connsiteY1" fmla="*/ 262 h 369691"/>
                <a:gd name="connsiteX2" fmla="*/ 1822079 w 1822079"/>
                <a:gd name="connsiteY2" fmla="*/ 365749 h 369691"/>
                <a:gd name="connsiteX3" fmla="*/ 0 w 1822079"/>
                <a:gd name="connsiteY3" fmla="*/ 369691 h 369691"/>
                <a:gd name="connsiteX0" fmla="*/ 0 w 1822079"/>
                <a:gd name="connsiteY0" fmla="*/ 369691 h 369691"/>
                <a:gd name="connsiteX1" fmla="*/ 1405699 w 1822079"/>
                <a:gd name="connsiteY1" fmla="*/ 262 h 369691"/>
                <a:gd name="connsiteX2" fmla="*/ 1822079 w 1822079"/>
                <a:gd name="connsiteY2" fmla="*/ 365749 h 369691"/>
                <a:gd name="connsiteX3" fmla="*/ 0 w 1822079"/>
                <a:gd name="connsiteY3" fmla="*/ 369691 h 369691"/>
                <a:gd name="connsiteX0" fmla="*/ 0 w 1822079"/>
                <a:gd name="connsiteY0" fmla="*/ 381284 h 381284"/>
                <a:gd name="connsiteX1" fmla="*/ 1490761 w 1822079"/>
                <a:gd name="connsiteY1" fmla="*/ 250 h 381284"/>
                <a:gd name="connsiteX2" fmla="*/ 1822079 w 1822079"/>
                <a:gd name="connsiteY2" fmla="*/ 377342 h 381284"/>
                <a:gd name="connsiteX3" fmla="*/ 0 w 1822079"/>
                <a:gd name="connsiteY3" fmla="*/ 381284 h 381284"/>
                <a:gd name="connsiteX0" fmla="*/ 0 w 1822079"/>
                <a:gd name="connsiteY0" fmla="*/ 381284 h 381284"/>
                <a:gd name="connsiteX1" fmla="*/ 1490761 w 1822079"/>
                <a:gd name="connsiteY1" fmla="*/ 250 h 381284"/>
                <a:gd name="connsiteX2" fmla="*/ 1822079 w 1822079"/>
                <a:gd name="connsiteY2" fmla="*/ 377342 h 381284"/>
                <a:gd name="connsiteX3" fmla="*/ 0 w 1822079"/>
                <a:gd name="connsiteY3" fmla="*/ 381284 h 381284"/>
                <a:gd name="connsiteX0" fmla="*/ 0 w 1822079"/>
                <a:gd name="connsiteY0" fmla="*/ 381034 h 381034"/>
                <a:gd name="connsiteX1" fmla="*/ 1490761 w 1822079"/>
                <a:gd name="connsiteY1" fmla="*/ 0 h 381034"/>
                <a:gd name="connsiteX2" fmla="*/ 1822079 w 1822079"/>
                <a:gd name="connsiteY2" fmla="*/ 377092 h 381034"/>
                <a:gd name="connsiteX3" fmla="*/ 0 w 1822079"/>
                <a:gd name="connsiteY3" fmla="*/ 381034 h 381034"/>
                <a:gd name="connsiteX0" fmla="*/ 0 w 1822079"/>
                <a:gd name="connsiteY0" fmla="*/ 381034 h 381034"/>
                <a:gd name="connsiteX1" fmla="*/ 1490761 w 1822079"/>
                <a:gd name="connsiteY1" fmla="*/ 0 h 381034"/>
                <a:gd name="connsiteX2" fmla="*/ 1822079 w 1822079"/>
                <a:gd name="connsiteY2" fmla="*/ 377092 h 381034"/>
                <a:gd name="connsiteX3" fmla="*/ 0 w 1822079"/>
                <a:gd name="connsiteY3" fmla="*/ 381034 h 381034"/>
                <a:gd name="connsiteX0" fmla="*/ 0 w 1822079"/>
                <a:gd name="connsiteY0" fmla="*/ 381034 h 381034"/>
                <a:gd name="connsiteX1" fmla="*/ 1490761 w 1822079"/>
                <a:gd name="connsiteY1" fmla="*/ 0 h 381034"/>
                <a:gd name="connsiteX2" fmla="*/ 1822079 w 1822079"/>
                <a:gd name="connsiteY2" fmla="*/ 377092 h 381034"/>
                <a:gd name="connsiteX3" fmla="*/ 0 w 1822079"/>
                <a:gd name="connsiteY3" fmla="*/ 381034 h 381034"/>
                <a:gd name="connsiteX0" fmla="*/ 0 w 1822079"/>
                <a:gd name="connsiteY0" fmla="*/ 381034 h 381034"/>
                <a:gd name="connsiteX1" fmla="*/ 1490761 w 1822079"/>
                <a:gd name="connsiteY1" fmla="*/ 0 h 381034"/>
                <a:gd name="connsiteX2" fmla="*/ 1822079 w 1822079"/>
                <a:gd name="connsiteY2" fmla="*/ 377092 h 381034"/>
                <a:gd name="connsiteX3" fmla="*/ 0 w 1822079"/>
                <a:gd name="connsiteY3" fmla="*/ 381034 h 381034"/>
                <a:gd name="connsiteX0" fmla="*/ 0 w 1822079"/>
                <a:gd name="connsiteY0" fmla="*/ 376407 h 376407"/>
                <a:gd name="connsiteX1" fmla="*/ 1462705 w 1822079"/>
                <a:gd name="connsiteY1" fmla="*/ 0 h 376407"/>
                <a:gd name="connsiteX2" fmla="*/ 1822079 w 1822079"/>
                <a:gd name="connsiteY2" fmla="*/ 372465 h 376407"/>
                <a:gd name="connsiteX3" fmla="*/ 0 w 1822079"/>
                <a:gd name="connsiteY3" fmla="*/ 376407 h 376407"/>
                <a:gd name="connsiteX0" fmla="*/ 0 w 1822079"/>
                <a:gd name="connsiteY0" fmla="*/ 376407 h 376407"/>
                <a:gd name="connsiteX1" fmla="*/ 1462705 w 1822079"/>
                <a:gd name="connsiteY1" fmla="*/ 0 h 376407"/>
                <a:gd name="connsiteX2" fmla="*/ 1822079 w 1822079"/>
                <a:gd name="connsiteY2" fmla="*/ 372465 h 376407"/>
                <a:gd name="connsiteX3" fmla="*/ 0 w 1822079"/>
                <a:gd name="connsiteY3" fmla="*/ 376407 h 376407"/>
                <a:gd name="connsiteX0" fmla="*/ 0 w 1822079"/>
                <a:gd name="connsiteY0" fmla="*/ 376407 h 376407"/>
                <a:gd name="connsiteX1" fmla="*/ 1462705 w 1822079"/>
                <a:gd name="connsiteY1" fmla="*/ 0 h 376407"/>
                <a:gd name="connsiteX2" fmla="*/ 1822079 w 1822079"/>
                <a:gd name="connsiteY2" fmla="*/ 372465 h 376407"/>
                <a:gd name="connsiteX3" fmla="*/ 0 w 1822079"/>
                <a:gd name="connsiteY3" fmla="*/ 376407 h 376407"/>
                <a:gd name="connsiteX0" fmla="*/ 0 w 1822079"/>
                <a:gd name="connsiteY0" fmla="*/ 376407 h 376407"/>
                <a:gd name="connsiteX1" fmla="*/ 1462705 w 1822079"/>
                <a:gd name="connsiteY1" fmla="*/ 0 h 376407"/>
                <a:gd name="connsiteX2" fmla="*/ 1822079 w 1822079"/>
                <a:gd name="connsiteY2" fmla="*/ 372465 h 376407"/>
                <a:gd name="connsiteX3" fmla="*/ 0 w 1822079"/>
                <a:gd name="connsiteY3" fmla="*/ 376407 h 376407"/>
              </a:gdLst>
              <a:ahLst/>
              <a:cxnLst>
                <a:cxn ang="0">
                  <a:pos x="connsiteX0" y="connsiteY0"/>
                </a:cxn>
                <a:cxn ang="0">
                  <a:pos x="connsiteX1" y="connsiteY1"/>
                </a:cxn>
                <a:cxn ang="0">
                  <a:pos x="connsiteX2" y="connsiteY2"/>
                </a:cxn>
                <a:cxn ang="0">
                  <a:pos x="connsiteX3" y="connsiteY3"/>
                </a:cxn>
              </a:cxnLst>
              <a:rect l="l" t="t" r="r" b="b"/>
              <a:pathLst>
                <a:path w="1822079" h="376407">
                  <a:moveTo>
                    <a:pt x="0" y="376407"/>
                  </a:moveTo>
                  <a:cubicBezTo>
                    <a:pt x="429232" y="264623"/>
                    <a:pt x="1031793" y="59444"/>
                    <a:pt x="1462705" y="0"/>
                  </a:cubicBezTo>
                  <a:cubicBezTo>
                    <a:pt x="1589674" y="100140"/>
                    <a:pt x="1641051" y="155143"/>
                    <a:pt x="1822079" y="372465"/>
                  </a:cubicBezTo>
                  <a:lnTo>
                    <a:pt x="0" y="376407"/>
                  </a:lnTo>
                  <a:close/>
                </a:path>
              </a:pathLst>
            </a:custGeom>
            <a:gradFill>
              <a:gsLst>
                <a:gs pos="12000">
                  <a:srgbClr val="000000">
                    <a:alpha val="45000"/>
                  </a:srgbClr>
                </a:gs>
                <a:gs pos="28000">
                  <a:srgbClr val="000000">
                    <a:alpha val="25000"/>
                  </a:srgbClr>
                </a:gs>
                <a:gs pos="81000">
                  <a:srgbClr val="000000">
                    <a:alpha val="3000"/>
                  </a:srgbClr>
                </a:gs>
                <a:gs pos="100000">
                  <a:schemeClr val="tx1">
                    <a:alpha val="0"/>
                  </a:schemeClr>
                </a:gs>
                <a:gs pos="66000">
                  <a:srgbClr val="000000">
                    <a:alpha val="6000"/>
                  </a:srgbClr>
                </a:gs>
                <a:gs pos="49000">
                  <a:srgbClr val="000000">
                    <a:alpha val="11000"/>
                  </a:srgbClr>
                </a:gs>
                <a:gs pos="0">
                  <a:schemeClr val="tx1">
                    <a:alpha val="48000"/>
                  </a:schemeClr>
                </a:gs>
              </a:gsLst>
              <a:lin ang="16200000" scaled="0"/>
            </a:gradFill>
            <a:ln>
              <a:noFill/>
            </a:ln>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3" name="任意多边形 22"/>
            <p:cNvSpPr/>
            <p:nvPr/>
          </p:nvSpPr>
          <p:spPr>
            <a:xfrm>
              <a:off x="5816599" y="1500201"/>
              <a:ext cx="1982801" cy="3344862"/>
            </a:xfrm>
            <a:custGeom>
              <a:avLst/>
              <a:gdLst>
                <a:gd name="connsiteX0" fmla="*/ 2481682 w 2895600"/>
                <a:gd name="connsiteY0" fmla="*/ 0 h 4648200"/>
                <a:gd name="connsiteX1" fmla="*/ 2895600 w 2895600"/>
                <a:gd name="connsiteY1" fmla="*/ 450875 h 4648200"/>
                <a:gd name="connsiteX2" fmla="*/ 2895600 w 2895600"/>
                <a:gd name="connsiteY2" fmla="*/ 4197325 h 4648200"/>
                <a:gd name="connsiteX3" fmla="*/ 2481682 w 2895600"/>
                <a:gd name="connsiteY3" fmla="*/ 4648200 h 4648200"/>
                <a:gd name="connsiteX4" fmla="*/ 0 w 2895600"/>
                <a:gd name="connsiteY4" fmla="*/ 4357817 h 4648200"/>
                <a:gd name="connsiteX5" fmla="*/ 0 w 2895600"/>
                <a:gd name="connsiteY5" fmla="*/ 268088 h 4648200"/>
                <a:gd name="connsiteX6" fmla="*/ 242032 w 2895600"/>
                <a:gd name="connsiteY6" fmla="*/ 235199 h 4648200"/>
                <a:gd name="connsiteX7" fmla="*/ 2481682 w 2895600"/>
                <a:gd name="connsiteY7" fmla="*/ 0 h 464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95600" h="4648200">
                  <a:moveTo>
                    <a:pt x="2481682" y="0"/>
                  </a:moveTo>
                  <a:cubicBezTo>
                    <a:pt x="2710282" y="0"/>
                    <a:pt x="2895600" y="201864"/>
                    <a:pt x="2895600" y="450875"/>
                  </a:cubicBezTo>
                  <a:lnTo>
                    <a:pt x="2895600" y="4197325"/>
                  </a:lnTo>
                  <a:cubicBezTo>
                    <a:pt x="2895600" y="4446336"/>
                    <a:pt x="2710282" y="4648200"/>
                    <a:pt x="2481682" y="4648200"/>
                  </a:cubicBezTo>
                  <a:lnTo>
                    <a:pt x="0" y="4357817"/>
                  </a:lnTo>
                  <a:lnTo>
                    <a:pt x="0" y="268088"/>
                  </a:lnTo>
                  <a:lnTo>
                    <a:pt x="242032" y="235199"/>
                  </a:lnTo>
                  <a:cubicBezTo>
                    <a:pt x="1160410" y="111219"/>
                    <a:pt x="2037182" y="0"/>
                    <a:pt x="2481682" y="0"/>
                  </a:cubicBezTo>
                  <a:close/>
                </a:path>
              </a:pathLst>
            </a:custGeom>
            <a:gradFill flip="none" rotWithShape="1">
              <a:gsLst>
                <a:gs pos="0">
                  <a:schemeClr val="bg1">
                    <a:lumMod val="85000"/>
                  </a:schemeClr>
                </a:gs>
                <a:gs pos="100000">
                  <a:schemeClr val="bg1">
                    <a:lumMod val="95000"/>
                  </a:schemeClr>
                </a:gs>
              </a:gsLst>
              <a:lin ang="0" scaled="1"/>
              <a:tileRect/>
            </a:gradFill>
            <a:ln w="28575">
              <a:gradFill>
                <a:gsLst>
                  <a:gs pos="0">
                    <a:srgbClr val="F7F7F7"/>
                  </a:gs>
                  <a:gs pos="100000">
                    <a:schemeClr val="bg1">
                      <a:lumMod val="85000"/>
                    </a:schemeClr>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24" name="组合 23"/>
          <p:cNvGrpSpPr/>
          <p:nvPr/>
        </p:nvGrpSpPr>
        <p:grpSpPr>
          <a:xfrm>
            <a:off x="2371921" y="1608938"/>
            <a:ext cx="2225441" cy="2625852"/>
            <a:chOff x="4832531" y="1500201"/>
            <a:chExt cx="2966869" cy="3501947"/>
          </a:xfrm>
        </p:grpSpPr>
        <p:sp>
          <p:nvSpPr>
            <p:cNvPr id="25" name="等腰三角形 16"/>
            <p:cNvSpPr/>
            <p:nvPr/>
          </p:nvSpPr>
          <p:spPr>
            <a:xfrm rot="420000" flipV="1">
              <a:off x="4832531" y="4610719"/>
              <a:ext cx="2856623" cy="391429"/>
            </a:xfrm>
            <a:custGeom>
              <a:avLst/>
              <a:gdLst>
                <a:gd name="connsiteX0" fmla="*/ 0 w 2362200"/>
                <a:gd name="connsiteY0" fmla="*/ 457200 h 457200"/>
                <a:gd name="connsiteX1" fmla="*/ 1181100 w 2362200"/>
                <a:gd name="connsiteY1" fmla="*/ 0 h 457200"/>
                <a:gd name="connsiteX2" fmla="*/ 2362200 w 2362200"/>
                <a:gd name="connsiteY2" fmla="*/ 457200 h 457200"/>
                <a:gd name="connsiteX3" fmla="*/ 0 w 2362200"/>
                <a:gd name="connsiteY3" fmla="*/ 457200 h 457200"/>
                <a:gd name="connsiteX0" fmla="*/ 0 w 1853592"/>
                <a:gd name="connsiteY0" fmla="*/ 457200 h 457200"/>
                <a:gd name="connsiteX1" fmla="*/ 1181100 w 1853592"/>
                <a:gd name="connsiteY1" fmla="*/ 0 h 457200"/>
                <a:gd name="connsiteX2" fmla="*/ 1853592 w 1853592"/>
                <a:gd name="connsiteY2" fmla="*/ 457128 h 457200"/>
                <a:gd name="connsiteX3" fmla="*/ 0 w 1853592"/>
                <a:gd name="connsiteY3" fmla="*/ 457200 h 457200"/>
                <a:gd name="connsiteX0" fmla="*/ 0 w 1853592"/>
                <a:gd name="connsiteY0" fmla="*/ 335351 h 335351"/>
                <a:gd name="connsiteX1" fmla="*/ 1287695 w 1853592"/>
                <a:gd name="connsiteY1" fmla="*/ 0 h 335351"/>
                <a:gd name="connsiteX2" fmla="*/ 1853592 w 1853592"/>
                <a:gd name="connsiteY2" fmla="*/ 335279 h 335351"/>
                <a:gd name="connsiteX3" fmla="*/ 0 w 1853592"/>
                <a:gd name="connsiteY3" fmla="*/ 335351 h 335351"/>
                <a:gd name="connsiteX0" fmla="*/ 0 w 1853592"/>
                <a:gd name="connsiteY0" fmla="*/ 338146 h 338146"/>
                <a:gd name="connsiteX1" fmla="*/ 1287695 w 1853592"/>
                <a:gd name="connsiteY1" fmla="*/ 2795 h 338146"/>
                <a:gd name="connsiteX2" fmla="*/ 1853592 w 1853592"/>
                <a:gd name="connsiteY2" fmla="*/ 338074 h 338146"/>
                <a:gd name="connsiteX3" fmla="*/ 0 w 1853592"/>
                <a:gd name="connsiteY3" fmla="*/ 338146 h 338146"/>
                <a:gd name="connsiteX0" fmla="*/ 0 w 1853592"/>
                <a:gd name="connsiteY0" fmla="*/ 338146 h 338146"/>
                <a:gd name="connsiteX1" fmla="*/ 1287695 w 1853592"/>
                <a:gd name="connsiteY1" fmla="*/ 2795 h 338146"/>
                <a:gd name="connsiteX2" fmla="*/ 1853592 w 1853592"/>
                <a:gd name="connsiteY2" fmla="*/ 338074 h 338146"/>
                <a:gd name="connsiteX3" fmla="*/ 0 w 1853592"/>
                <a:gd name="connsiteY3" fmla="*/ 338146 h 338146"/>
                <a:gd name="connsiteX0" fmla="*/ 0 w 1822079"/>
                <a:gd name="connsiteY0" fmla="*/ 338146 h 338146"/>
                <a:gd name="connsiteX1" fmla="*/ 1287695 w 1822079"/>
                <a:gd name="connsiteY1" fmla="*/ 2795 h 338146"/>
                <a:gd name="connsiteX2" fmla="*/ 1822079 w 1822079"/>
                <a:gd name="connsiteY2" fmla="*/ 334204 h 338146"/>
                <a:gd name="connsiteX3" fmla="*/ 0 w 1822079"/>
                <a:gd name="connsiteY3" fmla="*/ 338146 h 338146"/>
                <a:gd name="connsiteX0" fmla="*/ 0 w 1822079"/>
                <a:gd name="connsiteY0" fmla="*/ 338146 h 338146"/>
                <a:gd name="connsiteX1" fmla="*/ 1287695 w 1822079"/>
                <a:gd name="connsiteY1" fmla="*/ 2795 h 338146"/>
                <a:gd name="connsiteX2" fmla="*/ 1822079 w 1822079"/>
                <a:gd name="connsiteY2" fmla="*/ 334204 h 338146"/>
                <a:gd name="connsiteX3" fmla="*/ 0 w 1822079"/>
                <a:gd name="connsiteY3" fmla="*/ 338146 h 338146"/>
                <a:gd name="connsiteX0" fmla="*/ 0 w 1822079"/>
                <a:gd name="connsiteY0" fmla="*/ 232412 h 232412"/>
                <a:gd name="connsiteX1" fmla="*/ 1371632 w 1822079"/>
                <a:gd name="connsiteY1" fmla="*/ 4497 h 232412"/>
                <a:gd name="connsiteX2" fmla="*/ 1822079 w 1822079"/>
                <a:gd name="connsiteY2" fmla="*/ 228470 h 232412"/>
                <a:gd name="connsiteX3" fmla="*/ 0 w 1822079"/>
                <a:gd name="connsiteY3" fmla="*/ 232412 h 232412"/>
                <a:gd name="connsiteX0" fmla="*/ 0 w 1822079"/>
                <a:gd name="connsiteY0" fmla="*/ 228451 h 228451"/>
                <a:gd name="connsiteX1" fmla="*/ 1371632 w 1822079"/>
                <a:gd name="connsiteY1" fmla="*/ 536 h 228451"/>
                <a:gd name="connsiteX2" fmla="*/ 1822079 w 1822079"/>
                <a:gd name="connsiteY2" fmla="*/ 224509 h 228451"/>
                <a:gd name="connsiteX3" fmla="*/ 0 w 1822079"/>
                <a:gd name="connsiteY3" fmla="*/ 228451 h 228451"/>
                <a:gd name="connsiteX0" fmla="*/ 0 w 1822079"/>
                <a:gd name="connsiteY0" fmla="*/ 228451 h 228451"/>
                <a:gd name="connsiteX1" fmla="*/ 1371632 w 1822079"/>
                <a:gd name="connsiteY1" fmla="*/ 536 h 228451"/>
                <a:gd name="connsiteX2" fmla="*/ 1822079 w 1822079"/>
                <a:gd name="connsiteY2" fmla="*/ 224509 h 228451"/>
                <a:gd name="connsiteX3" fmla="*/ 0 w 1822079"/>
                <a:gd name="connsiteY3" fmla="*/ 228451 h 228451"/>
                <a:gd name="connsiteX0" fmla="*/ 0 w 1822079"/>
                <a:gd name="connsiteY0" fmla="*/ 234944 h 234944"/>
                <a:gd name="connsiteX1" fmla="*/ 1458135 w 1822079"/>
                <a:gd name="connsiteY1" fmla="*/ 510 h 234944"/>
                <a:gd name="connsiteX2" fmla="*/ 1822079 w 1822079"/>
                <a:gd name="connsiteY2" fmla="*/ 231002 h 234944"/>
                <a:gd name="connsiteX3" fmla="*/ 0 w 1822079"/>
                <a:gd name="connsiteY3" fmla="*/ 234944 h 234944"/>
                <a:gd name="connsiteX0" fmla="*/ 0 w 1822079"/>
                <a:gd name="connsiteY0" fmla="*/ 251876 h 251876"/>
                <a:gd name="connsiteX1" fmla="*/ 1505928 w 1822079"/>
                <a:gd name="connsiteY1" fmla="*/ 456 h 251876"/>
                <a:gd name="connsiteX2" fmla="*/ 1822079 w 1822079"/>
                <a:gd name="connsiteY2" fmla="*/ 247934 h 251876"/>
                <a:gd name="connsiteX3" fmla="*/ 0 w 1822079"/>
                <a:gd name="connsiteY3" fmla="*/ 251876 h 251876"/>
                <a:gd name="connsiteX0" fmla="*/ 0 w 1822079"/>
                <a:gd name="connsiteY0" fmla="*/ 292564 h 292564"/>
                <a:gd name="connsiteX1" fmla="*/ 1499509 w 1822079"/>
                <a:gd name="connsiteY1" fmla="*/ 362 h 292564"/>
                <a:gd name="connsiteX2" fmla="*/ 1822079 w 1822079"/>
                <a:gd name="connsiteY2" fmla="*/ 288622 h 292564"/>
                <a:gd name="connsiteX3" fmla="*/ 0 w 1822079"/>
                <a:gd name="connsiteY3" fmla="*/ 292564 h 292564"/>
                <a:gd name="connsiteX0" fmla="*/ 0 w 1822079"/>
                <a:gd name="connsiteY0" fmla="*/ 269899 h 269899"/>
                <a:gd name="connsiteX1" fmla="*/ 1405305 w 1822079"/>
                <a:gd name="connsiteY1" fmla="*/ 410 h 269899"/>
                <a:gd name="connsiteX2" fmla="*/ 1822079 w 1822079"/>
                <a:gd name="connsiteY2" fmla="*/ 265957 h 269899"/>
                <a:gd name="connsiteX3" fmla="*/ 0 w 1822079"/>
                <a:gd name="connsiteY3" fmla="*/ 269899 h 269899"/>
                <a:gd name="connsiteX0" fmla="*/ 0 w 1822079"/>
                <a:gd name="connsiteY0" fmla="*/ 330359 h 330359"/>
                <a:gd name="connsiteX1" fmla="*/ 1499293 w 1822079"/>
                <a:gd name="connsiteY1" fmla="*/ 304 h 330359"/>
                <a:gd name="connsiteX2" fmla="*/ 1822079 w 1822079"/>
                <a:gd name="connsiteY2" fmla="*/ 326417 h 330359"/>
                <a:gd name="connsiteX3" fmla="*/ 0 w 1822079"/>
                <a:gd name="connsiteY3" fmla="*/ 330359 h 330359"/>
                <a:gd name="connsiteX0" fmla="*/ 0 w 1822079"/>
                <a:gd name="connsiteY0" fmla="*/ 330359 h 330359"/>
                <a:gd name="connsiteX1" fmla="*/ 1499293 w 1822079"/>
                <a:gd name="connsiteY1" fmla="*/ 304 h 330359"/>
                <a:gd name="connsiteX2" fmla="*/ 1822079 w 1822079"/>
                <a:gd name="connsiteY2" fmla="*/ 326417 h 330359"/>
                <a:gd name="connsiteX3" fmla="*/ 0 w 1822079"/>
                <a:gd name="connsiteY3" fmla="*/ 330359 h 330359"/>
                <a:gd name="connsiteX0" fmla="*/ 0 w 1822079"/>
                <a:gd name="connsiteY0" fmla="*/ 449126 h 449126"/>
                <a:gd name="connsiteX1" fmla="*/ 1583172 w 1822079"/>
                <a:gd name="connsiteY1" fmla="*/ 202 h 449126"/>
                <a:gd name="connsiteX2" fmla="*/ 1822079 w 1822079"/>
                <a:gd name="connsiteY2" fmla="*/ 445184 h 449126"/>
                <a:gd name="connsiteX3" fmla="*/ 0 w 1822079"/>
                <a:gd name="connsiteY3" fmla="*/ 449126 h 449126"/>
                <a:gd name="connsiteX0" fmla="*/ 0 w 1822079"/>
                <a:gd name="connsiteY0" fmla="*/ 449126 h 449126"/>
                <a:gd name="connsiteX1" fmla="*/ 1583172 w 1822079"/>
                <a:gd name="connsiteY1" fmla="*/ 202 h 449126"/>
                <a:gd name="connsiteX2" fmla="*/ 1822079 w 1822079"/>
                <a:gd name="connsiteY2" fmla="*/ 445184 h 449126"/>
                <a:gd name="connsiteX3" fmla="*/ 0 w 1822079"/>
                <a:gd name="connsiteY3" fmla="*/ 449126 h 449126"/>
                <a:gd name="connsiteX0" fmla="*/ 0 w 1822079"/>
                <a:gd name="connsiteY0" fmla="*/ 449126 h 449126"/>
                <a:gd name="connsiteX1" fmla="*/ 1583172 w 1822079"/>
                <a:gd name="connsiteY1" fmla="*/ 202 h 449126"/>
                <a:gd name="connsiteX2" fmla="*/ 1822079 w 1822079"/>
                <a:gd name="connsiteY2" fmla="*/ 445184 h 449126"/>
                <a:gd name="connsiteX3" fmla="*/ 0 w 1822079"/>
                <a:gd name="connsiteY3" fmla="*/ 449126 h 449126"/>
                <a:gd name="connsiteX0" fmla="*/ 0 w 1822079"/>
                <a:gd name="connsiteY0" fmla="*/ 449126 h 449126"/>
                <a:gd name="connsiteX1" fmla="*/ 1583172 w 1822079"/>
                <a:gd name="connsiteY1" fmla="*/ 202 h 449126"/>
                <a:gd name="connsiteX2" fmla="*/ 1822079 w 1822079"/>
                <a:gd name="connsiteY2" fmla="*/ 445184 h 449126"/>
                <a:gd name="connsiteX3" fmla="*/ 0 w 1822079"/>
                <a:gd name="connsiteY3" fmla="*/ 449126 h 449126"/>
                <a:gd name="connsiteX0" fmla="*/ 0 w 1822079"/>
                <a:gd name="connsiteY0" fmla="*/ 449865 h 449865"/>
                <a:gd name="connsiteX1" fmla="*/ 1514912 w 1822079"/>
                <a:gd name="connsiteY1" fmla="*/ 202 h 449865"/>
                <a:gd name="connsiteX2" fmla="*/ 1822079 w 1822079"/>
                <a:gd name="connsiteY2" fmla="*/ 445923 h 449865"/>
                <a:gd name="connsiteX3" fmla="*/ 0 w 1822079"/>
                <a:gd name="connsiteY3" fmla="*/ 449865 h 449865"/>
                <a:gd name="connsiteX0" fmla="*/ 0 w 1822079"/>
                <a:gd name="connsiteY0" fmla="*/ 449865 h 449865"/>
                <a:gd name="connsiteX1" fmla="*/ 1514912 w 1822079"/>
                <a:gd name="connsiteY1" fmla="*/ 202 h 449865"/>
                <a:gd name="connsiteX2" fmla="*/ 1822079 w 1822079"/>
                <a:gd name="connsiteY2" fmla="*/ 445923 h 449865"/>
                <a:gd name="connsiteX3" fmla="*/ 0 w 1822079"/>
                <a:gd name="connsiteY3" fmla="*/ 449865 h 449865"/>
                <a:gd name="connsiteX0" fmla="*/ 0 w 1822079"/>
                <a:gd name="connsiteY0" fmla="*/ 386588 h 386588"/>
                <a:gd name="connsiteX1" fmla="*/ 1506644 w 1822079"/>
                <a:gd name="connsiteY1" fmla="*/ 246 h 386588"/>
                <a:gd name="connsiteX2" fmla="*/ 1822079 w 1822079"/>
                <a:gd name="connsiteY2" fmla="*/ 382646 h 386588"/>
                <a:gd name="connsiteX3" fmla="*/ 0 w 1822079"/>
                <a:gd name="connsiteY3" fmla="*/ 386588 h 386588"/>
                <a:gd name="connsiteX0" fmla="*/ 0 w 1822079"/>
                <a:gd name="connsiteY0" fmla="*/ 369691 h 369691"/>
                <a:gd name="connsiteX1" fmla="*/ 1405699 w 1822079"/>
                <a:gd name="connsiteY1" fmla="*/ 262 h 369691"/>
                <a:gd name="connsiteX2" fmla="*/ 1822079 w 1822079"/>
                <a:gd name="connsiteY2" fmla="*/ 365749 h 369691"/>
                <a:gd name="connsiteX3" fmla="*/ 0 w 1822079"/>
                <a:gd name="connsiteY3" fmla="*/ 369691 h 369691"/>
                <a:gd name="connsiteX0" fmla="*/ 0 w 1822079"/>
                <a:gd name="connsiteY0" fmla="*/ 369691 h 369691"/>
                <a:gd name="connsiteX1" fmla="*/ 1405699 w 1822079"/>
                <a:gd name="connsiteY1" fmla="*/ 262 h 369691"/>
                <a:gd name="connsiteX2" fmla="*/ 1822079 w 1822079"/>
                <a:gd name="connsiteY2" fmla="*/ 365749 h 369691"/>
                <a:gd name="connsiteX3" fmla="*/ 0 w 1822079"/>
                <a:gd name="connsiteY3" fmla="*/ 369691 h 369691"/>
                <a:gd name="connsiteX0" fmla="*/ 0 w 1822079"/>
                <a:gd name="connsiteY0" fmla="*/ 381284 h 381284"/>
                <a:gd name="connsiteX1" fmla="*/ 1490761 w 1822079"/>
                <a:gd name="connsiteY1" fmla="*/ 250 h 381284"/>
                <a:gd name="connsiteX2" fmla="*/ 1822079 w 1822079"/>
                <a:gd name="connsiteY2" fmla="*/ 377342 h 381284"/>
                <a:gd name="connsiteX3" fmla="*/ 0 w 1822079"/>
                <a:gd name="connsiteY3" fmla="*/ 381284 h 381284"/>
                <a:gd name="connsiteX0" fmla="*/ 0 w 1822079"/>
                <a:gd name="connsiteY0" fmla="*/ 381284 h 381284"/>
                <a:gd name="connsiteX1" fmla="*/ 1490761 w 1822079"/>
                <a:gd name="connsiteY1" fmla="*/ 250 h 381284"/>
                <a:gd name="connsiteX2" fmla="*/ 1822079 w 1822079"/>
                <a:gd name="connsiteY2" fmla="*/ 377342 h 381284"/>
                <a:gd name="connsiteX3" fmla="*/ 0 w 1822079"/>
                <a:gd name="connsiteY3" fmla="*/ 381284 h 381284"/>
                <a:gd name="connsiteX0" fmla="*/ 0 w 1822079"/>
                <a:gd name="connsiteY0" fmla="*/ 381034 h 381034"/>
                <a:gd name="connsiteX1" fmla="*/ 1490761 w 1822079"/>
                <a:gd name="connsiteY1" fmla="*/ 0 h 381034"/>
                <a:gd name="connsiteX2" fmla="*/ 1822079 w 1822079"/>
                <a:gd name="connsiteY2" fmla="*/ 377092 h 381034"/>
                <a:gd name="connsiteX3" fmla="*/ 0 w 1822079"/>
                <a:gd name="connsiteY3" fmla="*/ 381034 h 381034"/>
                <a:gd name="connsiteX0" fmla="*/ 0 w 1822079"/>
                <a:gd name="connsiteY0" fmla="*/ 381034 h 381034"/>
                <a:gd name="connsiteX1" fmla="*/ 1490761 w 1822079"/>
                <a:gd name="connsiteY1" fmla="*/ 0 h 381034"/>
                <a:gd name="connsiteX2" fmla="*/ 1822079 w 1822079"/>
                <a:gd name="connsiteY2" fmla="*/ 377092 h 381034"/>
                <a:gd name="connsiteX3" fmla="*/ 0 w 1822079"/>
                <a:gd name="connsiteY3" fmla="*/ 381034 h 381034"/>
                <a:gd name="connsiteX0" fmla="*/ 0 w 1822079"/>
                <a:gd name="connsiteY0" fmla="*/ 381034 h 381034"/>
                <a:gd name="connsiteX1" fmla="*/ 1490761 w 1822079"/>
                <a:gd name="connsiteY1" fmla="*/ 0 h 381034"/>
                <a:gd name="connsiteX2" fmla="*/ 1822079 w 1822079"/>
                <a:gd name="connsiteY2" fmla="*/ 377092 h 381034"/>
                <a:gd name="connsiteX3" fmla="*/ 0 w 1822079"/>
                <a:gd name="connsiteY3" fmla="*/ 381034 h 381034"/>
                <a:gd name="connsiteX0" fmla="*/ 0 w 1822079"/>
                <a:gd name="connsiteY0" fmla="*/ 381034 h 381034"/>
                <a:gd name="connsiteX1" fmla="*/ 1490761 w 1822079"/>
                <a:gd name="connsiteY1" fmla="*/ 0 h 381034"/>
                <a:gd name="connsiteX2" fmla="*/ 1822079 w 1822079"/>
                <a:gd name="connsiteY2" fmla="*/ 377092 h 381034"/>
                <a:gd name="connsiteX3" fmla="*/ 0 w 1822079"/>
                <a:gd name="connsiteY3" fmla="*/ 381034 h 381034"/>
                <a:gd name="connsiteX0" fmla="*/ 0 w 1822079"/>
                <a:gd name="connsiteY0" fmla="*/ 376407 h 376407"/>
                <a:gd name="connsiteX1" fmla="*/ 1462705 w 1822079"/>
                <a:gd name="connsiteY1" fmla="*/ 0 h 376407"/>
                <a:gd name="connsiteX2" fmla="*/ 1822079 w 1822079"/>
                <a:gd name="connsiteY2" fmla="*/ 372465 h 376407"/>
                <a:gd name="connsiteX3" fmla="*/ 0 w 1822079"/>
                <a:gd name="connsiteY3" fmla="*/ 376407 h 376407"/>
                <a:gd name="connsiteX0" fmla="*/ 0 w 1822079"/>
                <a:gd name="connsiteY0" fmla="*/ 376407 h 376407"/>
                <a:gd name="connsiteX1" fmla="*/ 1462705 w 1822079"/>
                <a:gd name="connsiteY1" fmla="*/ 0 h 376407"/>
                <a:gd name="connsiteX2" fmla="*/ 1822079 w 1822079"/>
                <a:gd name="connsiteY2" fmla="*/ 372465 h 376407"/>
                <a:gd name="connsiteX3" fmla="*/ 0 w 1822079"/>
                <a:gd name="connsiteY3" fmla="*/ 376407 h 376407"/>
                <a:gd name="connsiteX0" fmla="*/ 0 w 1822079"/>
                <a:gd name="connsiteY0" fmla="*/ 376407 h 376407"/>
                <a:gd name="connsiteX1" fmla="*/ 1462705 w 1822079"/>
                <a:gd name="connsiteY1" fmla="*/ 0 h 376407"/>
                <a:gd name="connsiteX2" fmla="*/ 1822079 w 1822079"/>
                <a:gd name="connsiteY2" fmla="*/ 372465 h 376407"/>
                <a:gd name="connsiteX3" fmla="*/ 0 w 1822079"/>
                <a:gd name="connsiteY3" fmla="*/ 376407 h 376407"/>
                <a:gd name="connsiteX0" fmla="*/ 0 w 1822079"/>
                <a:gd name="connsiteY0" fmla="*/ 376407 h 376407"/>
                <a:gd name="connsiteX1" fmla="*/ 1462705 w 1822079"/>
                <a:gd name="connsiteY1" fmla="*/ 0 h 376407"/>
                <a:gd name="connsiteX2" fmla="*/ 1822079 w 1822079"/>
                <a:gd name="connsiteY2" fmla="*/ 372465 h 376407"/>
                <a:gd name="connsiteX3" fmla="*/ 0 w 1822079"/>
                <a:gd name="connsiteY3" fmla="*/ 376407 h 376407"/>
              </a:gdLst>
              <a:ahLst/>
              <a:cxnLst>
                <a:cxn ang="0">
                  <a:pos x="connsiteX0" y="connsiteY0"/>
                </a:cxn>
                <a:cxn ang="0">
                  <a:pos x="connsiteX1" y="connsiteY1"/>
                </a:cxn>
                <a:cxn ang="0">
                  <a:pos x="connsiteX2" y="connsiteY2"/>
                </a:cxn>
                <a:cxn ang="0">
                  <a:pos x="connsiteX3" y="connsiteY3"/>
                </a:cxn>
              </a:cxnLst>
              <a:rect l="l" t="t" r="r" b="b"/>
              <a:pathLst>
                <a:path w="1822079" h="376407">
                  <a:moveTo>
                    <a:pt x="0" y="376407"/>
                  </a:moveTo>
                  <a:cubicBezTo>
                    <a:pt x="429232" y="264623"/>
                    <a:pt x="1031793" y="59444"/>
                    <a:pt x="1462705" y="0"/>
                  </a:cubicBezTo>
                  <a:cubicBezTo>
                    <a:pt x="1589674" y="100140"/>
                    <a:pt x="1641051" y="155143"/>
                    <a:pt x="1822079" y="372465"/>
                  </a:cubicBezTo>
                  <a:lnTo>
                    <a:pt x="0" y="376407"/>
                  </a:lnTo>
                  <a:close/>
                </a:path>
              </a:pathLst>
            </a:custGeom>
            <a:gradFill>
              <a:gsLst>
                <a:gs pos="12000">
                  <a:srgbClr val="000000">
                    <a:alpha val="45000"/>
                  </a:srgbClr>
                </a:gs>
                <a:gs pos="28000">
                  <a:srgbClr val="000000">
                    <a:alpha val="25000"/>
                  </a:srgbClr>
                </a:gs>
                <a:gs pos="81000">
                  <a:srgbClr val="000000">
                    <a:alpha val="3000"/>
                  </a:srgbClr>
                </a:gs>
                <a:gs pos="100000">
                  <a:schemeClr val="tx1">
                    <a:alpha val="0"/>
                  </a:schemeClr>
                </a:gs>
                <a:gs pos="66000">
                  <a:srgbClr val="000000">
                    <a:alpha val="6000"/>
                  </a:srgbClr>
                </a:gs>
                <a:gs pos="49000">
                  <a:srgbClr val="000000">
                    <a:alpha val="11000"/>
                  </a:srgbClr>
                </a:gs>
                <a:gs pos="0">
                  <a:schemeClr val="tx1">
                    <a:alpha val="48000"/>
                  </a:schemeClr>
                </a:gs>
              </a:gsLst>
              <a:lin ang="16200000" scaled="0"/>
            </a:gradFill>
            <a:ln>
              <a:noFill/>
            </a:ln>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6" name="任意多边形 25"/>
            <p:cNvSpPr/>
            <p:nvPr/>
          </p:nvSpPr>
          <p:spPr>
            <a:xfrm>
              <a:off x="5816599" y="1500201"/>
              <a:ext cx="1982801" cy="3344862"/>
            </a:xfrm>
            <a:custGeom>
              <a:avLst/>
              <a:gdLst>
                <a:gd name="connsiteX0" fmla="*/ 2481682 w 2895600"/>
                <a:gd name="connsiteY0" fmla="*/ 0 h 4648200"/>
                <a:gd name="connsiteX1" fmla="*/ 2895600 w 2895600"/>
                <a:gd name="connsiteY1" fmla="*/ 450875 h 4648200"/>
                <a:gd name="connsiteX2" fmla="*/ 2895600 w 2895600"/>
                <a:gd name="connsiteY2" fmla="*/ 4197325 h 4648200"/>
                <a:gd name="connsiteX3" fmla="*/ 2481682 w 2895600"/>
                <a:gd name="connsiteY3" fmla="*/ 4648200 h 4648200"/>
                <a:gd name="connsiteX4" fmla="*/ 0 w 2895600"/>
                <a:gd name="connsiteY4" fmla="*/ 4357817 h 4648200"/>
                <a:gd name="connsiteX5" fmla="*/ 0 w 2895600"/>
                <a:gd name="connsiteY5" fmla="*/ 268088 h 4648200"/>
                <a:gd name="connsiteX6" fmla="*/ 242032 w 2895600"/>
                <a:gd name="connsiteY6" fmla="*/ 235199 h 4648200"/>
                <a:gd name="connsiteX7" fmla="*/ 2481682 w 2895600"/>
                <a:gd name="connsiteY7" fmla="*/ 0 h 464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95600" h="4648200">
                  <a:moveTo>
                    <a:pt x="2481682" y="0"/>
                  </a:moveTo>
                  <a:cubicBezTo>
                    <a:pt x="2710282" y="0"/>
                    <a:pt x="2895600" y="201864"/>
                    <a:pt x="2895600" y="450875"/>
                  </a:cubicBezTo>
                  <a:lnTo>
                    <a:pt x="2895600" y="4197325"/>
                  </a:lnTo>
                  <a:cubicBezTo>
                    <a:pt x="2895600" y="4446336"/>
                    <a:pt x="2710282" y="4648200"/>
                    <a:pt x="2481682" y="4648200"/>
                  </a:cubicBezTo>
                  <a:lnTo>
                    <a:pt x="0" y="4357817"/>
                  </a:lnTo>
                  <a:lnTo>
                    <a:pt x="0" y="268088"/>
                  </a:lnTo>
                  <a:lnTo>
                    <a:pt x="242032" y="235199"/>
                  </a:lnTo>
                  <a:cubicBezTo>
                    <a:pt x="1160410" y="111219"/>
                    <a:pt x="2037182" y="0"/>
                    <a:pt x="2481682" y="0"/>
                  </a:cubicBezTo>
                  <a:close/>
                </a:path>
              </a:pathLst>
            </a:custGeom>
            <a:gradFill flip="none" rotWithShape="1">
              <a:gsLst>
                <a:gs pos="0">
                  <a:schemeClr val="bg1">
                    <a:lumMod val="85000"/>
                  </a:schemeClr>
                </a:gs>
                <a:gs pos="100000">
                  <a:schemeClr val="bg1">
                    <a:lumMod val="95000"/>
                  </a:schemeClr>
                </a:gs>
              </a:gsLst>
              <a:lin ang="0" scaled="1"/>
              <a:tileRect/>
            </a:gradFill>
            <a:ln w="28575">
              <a:gradFill>
                <a:gsLst>
                  <a:gs pos="0">
                    <a:srgbClr val="F7F7F7"/>
                  </a:gs>
                  <a:gs pos="100000">
                    <a:srgbClr val="CFCFCF"/>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27" name="组合 26"/>
          <p:cNvGrpSpPr/>
          <p:nvPr/>
        </p:nvGrpSpPr>
        <p:grpSpPr>
          <a:xfrm>
            <a:off x="1154038" y="1608938"/>
            <a:ext cx="2225441" cy="2625852"/>
            <a:chOff x="1538516" y="1764413"/>
            <a:chExt cx="2966869" cy="3501947"/>
          </a:xfrm>
        </p:grpSpPr>
        <p:sp>
          <p:nvSpPr>
            <p:cNvPr id="28" name="等腰三角形 16"/>
            <p:cNvSpPr/>
            <p:nvPr/>
          </p:nvSpPr>
          <p:spPr>
            <a:xfrm rot="420000" flipV="1">
              <a:off x="1538516" y="4874931"/>
              <a:ext cx="2856623" cy="391429"/>
            </a:xfrm>
            <a:custGeom>
              <a:avLst/>
              <a:gdLst>
                <a:gd name="connsiteX0" fmla="*/ 0 w 2362200"/>
                <a:gd name="connsiteY0" fmla="*/ 457200 h 457200"/>
                <a:gd name="connsiteX1" fmla="*/ 1181100 w 2362200"/>
                <a:gd name="connsiteY1" fmla="*/ 0 h 457200"/>
                <a:gd name="connsiteX2" fmla="*/ 2362200 w 2362200"/>
                <a:gd name="connsiteY2" fmla="*/ 457200 h 457200"/>
                <a:gd name="connsiteX3" fmla="*/ 0 w 2362200"/>
                <a:gd name="connsiteY3" fmla="*/ 457200 h 457200"/>
                <a:gd name="connsiteX0" fmla="*/ 0 w 1853592"/>
                <a:gd name="connsiteY0" fmla="*/ 457200 h 457200"/>
                <a:gd name="connsiteX1" fmla="*/ 1181100 w 1853592"/>
                <a:gd name="connsiteY1" fmla="*/ 0 h 457200"/>
                <a:gd name="connsiteX2" fmla="*/ 1853592 w 1853592"/>
                <a:gd name="connsiteY2" fmla="*/ 457128 h 457200"/>
                <a:gd name="connsiteX3" fmla="*/ 0 w 1853592"/>
                <a:gd name="connsiteY3" fmla="*/ 457200 h 457200"/>
                <a:gd name="connsiteX0" fmla="*/ 0 w 1853592"/>
                <a:gd name="connsiteY0" fmla="*/ 335351 h 335351"/>
                <a:gd name="connsiteX1" fmla="*/ 1287695 w 1853592"/>
                <a:gd name="connsiteY1" fmla="*/ 0 h 335351"/>
                <a:gd name="connsiteX2" fmla="*/ 1853592 w 1853592"/>
                <a:gd name="connsiteY2" fmla="*/ 335279 h 335351"/>
                <a:gd name="connsiteX3" fmla="*/ 0 w 1853592"/>
                <a:gd name="connsiteY3" fmla="*/ 335351 h 335351"/>
                <a:gd name="connsiteX0" fmla="*/ 0 w 1853592"/>
                <a:gd name="connsiteY0" fmla="*/ 338146 h 338146"/>
                <a:gd name="connsiteX1" fmla="*/ 1287695 w 1853592"/>
                <a:gd name="connsiteY1" fmla="*/ 2795 h 338146"/>
                <a:gd name="connsiteX2" fmla="*/ 1853592 w 1853592"/>
                <a:gd name="connsiteY2" fmla="*/ 338074 h 338146"/>
                <a:gd name="connsiteX3" fmla="*/ 0 w 1853592"/>
                <a:gd name="connsiteY3" fmla="*/ 338146 h 338146"/>
                <a:gd name="connsiteX0" fmla="*/ 0 w 1853592"/>
                <a:gd name="connsiteY0" fmla="*/ 338146 h 338146"/>
                <a:gd name="connsiteX1" fmla="*/ 1287695 w 1853592"/>
                <a:gd name="connsiteY1" fmla="*/ 2795 h 338146"/>
                <a:gd name="connsiteX2" fmla="*/ 1853592 w 1853592"/>
                <a:gd name="connsiteY2" fmla="*/ 338074 h 338146"/>
                <a:gd name="connsiteX3" fmla="*/ 0 w 1853592"/>
                <a:gd name="connsiteY3" fmla="*/ 338146 h 338146"/>
                <a:gd name="connsiteX0" fmla="*/ 0 w 1822079"/>
                <a:gd name="connsiteY0" fmla="*/ 338146 h 338146"/>
                <a:gd name="connsiteX1" fmla="*/ 1287695 w 1822079"/>
                <a:gd name="connsiteY1" fmla="*/ 2795 h 338146"/>
                <a:gd name="connsiteX2" fmla="*/ 1822079 w 1822079"/>
                <a:gd name="connsiteY2" fmla="*/ 334204 h 338146"/>
                <a:gd name="connsiteX3" fmla="*/ 0 w 1822079"/>
                <a:gd name="connsiteY3" fmla="*/ 338146 h 338146"/>
                <a:gd name="connsiteX0" fmla="*/ 0 w 1822079"/>
                <a:gd name="connsiteY0" fmla="*/ 338146 h 338146"/>
                <a:gd name="connsiteX1" fmla="*/ 1287695 w 1822079"/>
                <a:gd name="connsiteY1" fmla="*/ 2795 h 338146"/>
                <a:gd name="connsiteX2" fmla="*/ 1822079 w 1822079"/>
                <a:gd name="connsiteY2" fmla="*/ 334204 h 338146"/>
                <a:gd name="connsiteX3" fmla="*/ 0 w 1822079"/>
                <a:gd name="connsiteY3" fmla="*/ 338146 h 338146"/>
                <a:gd name="connsiteX0" fmla="*/ 0 w 1822079"/>
                <a:gd name="connsiteY0" fmla="*/ 232412 h 232412"/>
                <a:gd name="connsiteX1" fmla="*/ 1371632 w 1822079"/>
                <a:gd name="connsiteY1" fmla="*/ 4497 h 232412"/>
                <a:gd name="connsiteX2" fmla="*/ 1822079 w 1822079"/>
                <a:gd name="connsiteY2" fmla="*/ 228470 h 232412"/>
                <a:gd name="connsiteX3" fmla="*/ 0 w 1822079"/>
                <a:gd name="connsiteY3" fmla="*/ 232412 h 232412"/>
                <a:gd name="connsiteX0" fmla="*/ 0 w 1822079"/>
                <a:gd name="connsiteY0" fmla="*/ 228451 h 228451"/>
                <a:gd name="connsiteX1" fmla="*/ 1371632 w 1822079"/>
                <a:gd name="connsiteY1" fmla="*/ 536 h 228451"/>
                <a:gd name="connsiteX2" fmla="*/ 1822079 w 1822079"/>
                <a:gd name="connsiteY2" fmla="*/ 224509 h 228451"/>
                <a:gd name="connsiteX3" fmla="*/ 0 w 1822079"/>
                <a:gd name="connsiteY3" fmla="*/ 228451 h 228451"/>
                <a:gd name="connsiteX0" fmla="*/ 0 w 1822079"/>
                <a:gd name="connsiteY0" fmla="*/ 228451 h 228451"/>
                <a:gd name="connsiteX1" fmla="*/ 1371632 w 1822079"/>
                <a:gd name="connsiteY1" fmla="*/ 536 h 228451"/>
                <a:gd name="connsiteX2" fmla="*/ 1822079 w 1822079"/>
                <a:gd name="connsiteY2" fmla="*/ 224509 h 228451"/>
                <a:gd name="connsiteX3" fmla="*/ 0 w 1822079"/>
                <a:gd name="connsiteY3" fmla="*/ 228451 h 228451"/>
                <a:gd name="connsiteX0" fmla="*/ 0 w 1822079"/>
                <a:gd name="connsiteY0" fmla="*/ 234944 h 234944"/>
                <a:gd name="connsiteX1" fmla="*/ 1458135 w 1822079"/>
                <a:gd name="connsiteY1" fmla="*/ 510 h 234944"/>
                <a:gd name="connsiteX2" fmla="*/ 1822079 w 1822079"/>
                <a:gd name="connsiteY2" fmla="*/ 231002 h 234944"/>
                <a:gd name="connsiteX3" fmla="*/ 0 w 1822079"/>
                <a:gd name="connsiteY3" fmla="*/ 234944 h 234944"/>
                <a:gd name="connsiteX0" fmla="*/ 0 w 1822079"/>
                <a:gd name="connsiteY0" fmla="*/ 251876 h 251876"/>
                <a:gd name="connsiteX1" fmla="*/ 1505928 w 1822079"/>
                <a:gd name="connsiteY1" fmla="*/ 456 h 251876"/>
                <a:gd name="connsiteX2" fmla="*/ 1822079 w 1822079"/>
                <a:gd name="connsiteY2" fmla="*/ 247934 h 251876"/>
                <a:gd name="connsiteX3" fmla="*/ 0 w 1822079"/>
                <a:gd name="connsiteY3" fmla="*/ 251876 h 251876"/>
                <a:gd name="connsiteX0" fmla="*/ 0 w 1822079"/>
                <a:gd name="connsiteY0" fmla="*/ 292564 h 292564"/>
                <a:gd name="connsiteX1" fmla="*/ 1499509 w 1822079"/>
                <a:gd name="connsiteY1" fmla="*/ 362 h 292564"/>
                <a:gd name="connsiteX2" fmla="*/ 1822079 w 1822079"/>
                <a:gd name="connsiteY2" fmla="*/ 288622 h 292564"/>
                <a:gd name="connsiteX3" fmla="*/ 0 w 1822079"/>
                <a:gd name="connsiteY3" fmla="*/ 292564 h 292564"/>
                <a:gd name="connsiteX0" fmla="*/ 0 w 1822079"/>
                <a:gd name="connsiteY0" fmla="*/ 269899 h 269899"/>
                <a:gd name="connsiteX1" fmla="*/ 1405305 w 1822079"/>
                <a:gd name="connsiteY1" fmla="*/ 410 h 269899"/>
                <a:gd name="connsiteX2" fmla="*/ 1822079 w 1822079"/>
                <a:gd name="connsiteY2" fmla="*/ 265957 h 269899"/>
                <a:gd name="connsiteX3" fmla="*/ 0 w 1822079"/>
                <a:gd name="connsiteY3" fmla="*/ 269899 h 269899"/>
                <a:gd name="connsiteX0" fmla="*/ 0 w 1822079"/>
                <a:gd name="connsiteY0" fmla="*/ 330359 h 330359"/>
                <a:gd name="connsiteX1" fmla="*/ 1499293 w 1822079"/>
                <a:gd name="connsiteY1" fmla="*/ 304 h 330359"/>
                <a:gd name="connsiteX2" fmla="*/ 1822079 w 1822079"/>
                <a:gd name="connsiteY2" fmla="*/ 326417 h 330359"/>
                <a:gd name="connsiteX3" fmla="*/ 0 w 1822079"/>
                <a:gd name="connsiteY3" fmla="*/ 330359 h 330359"/>
                <a:gd name="connsiteX0" fmla="*/ 0 w 1822079"/>
                <a:gd name="connsiteY0" fmla="*/ 330359 h 330359"/>
                <a:gd name="connsiteX1" fmla="*/ 1499293 w 1822079"/>
                <a:gd name="connsiteY1" fmla="*/ 304 h 330359"/>
                <a:gd name="connsiteX2" fmla="*/ 1822079 w 1822079"/>
                <a:gd name="connsiteY2" fmla="*/ 326417 h 330359"/>
                <a:gd name="connsiteX3" fmla="*/ 0 w 1822079"/>
                <a:gd name="connsiteY3" fmla="*/ 330359 h 330359"/>
                <a:gd name="connsiteX0" fmla="*/ 0 w 1822079"/>
                <a:gd name="connsiteY0" fmla="*/ 449126 h 449126"/>
                <a:gd name="connsiteX1" fmla="*/ 1583172 w 1822079"/>
                <a:gd name="connsiteY1" fmla="*/ 202 h 449126"/>
                <a:gd name="connsiteX2" fmla="*/ 1822079 w 1822079"/>
                <a:gd name="connsiteY2" fmla="*/ 445184 h 449126"/>
                <a:gd name="connsiteX3" fmla="*/ 0 w 1822079"/>
                <a:gd name="connsiteY3" fmla="*/ 449126 h 449126"/>
                <a:gd name="connsiteX0" fmla="*/ 0 w 1822079"/>
                <a:gd name="connsiteY0" fmla="*/ 449126 h 449126"/>
                <a:gd name="connsiteX1" fmla="*/ 1583172 w 1822079"/>
                <a:gd name="connsiteY1" fmla="*/ 202 h 449126"/>
                <a:gd name="connsiteX2" fmla="*/ 1822079 w 1822079"/>
                <a:gd name="connsiteY2" fmla="*/ 445184 h 449126"/>
                <a:gd name="connsiteX3" fmla="*/ 0 w 1822079"/>
                <a:gd name="connsiteY3" fmla="*/ 449126 h 449126"/>
                <a:gd name="connsiteX0" fmla="*/ 0 w 1822079"/>
                <a:gd name="connsiteY0" fmla="*/ 449126 h 449126"/>
                <a:gd name="connsiteX1" fmla="*/ 1583172 w 1822079"/>
                <a:gd name="connsiteY1" fmla="*/ 202 h 449126"/>
                <a:gd name="connsiteX2" fmla="*/ 1822079 w 1822079"/>
                <a:gd name="connsiteY2" fmla="*/ 445184 h 449126"/>
                <a:gd name="connsiteX3" fmla="*/ 0 w 1822079"/>
                <a:gd name="connsiteY3" fmla="*/ 449126 h 449126"/>
                <a:gd name="connsiteX0" fmla="*/ 0 w 1822079"/>
                <a:gd name="connsiteY0" fmla="*/ 449126 h 449126"/>
                <a:gd name="connsiteX1" fmla="*/ 1583172 w 1822079"/>
                <a:gd name="connsiteY1" fmla="*/ 202 h 449126"/>
                <a:gd name="connsiteX2" fmla="*/ 1822079 w 1822079"/>
                <a:gd name="connsiteY2" fmla="*/ 445184 h 449126"/>
                <a:gd name="connsiteX3" fmla="*/ 0 w 1822079"/>
                <a:gd name="connsiteY3" fmla="*/ 449126 h 449126"/>
                <a:gd name="connsiteX0" fmla="*/ 0 w 1822079"/>
                <a:gd name="connsiteY0" fmla="*/ 449865 h 449865"/>
                <a:gd name="connsiteX1" fmla="*/ 1514912 w 1822079"/>
                <a:gd name="connsiteY1" fmla="*/ 202 h 449865"/>
                <a:gd name="connsiteX2" fmla="*/ 1822079 w 1822079"/>
                <a:gd name="connsiteY2" fmla="*/ 445923 h 449865"/>
                <a:gd name="connsiteX3" fmla="*/ 0 w 1822079"/>
                <a:gd name="connsiteY3" fmla="*/ 449865 h 449865"/>
                <a:gd name="connsiteX0" fmla="*/ 0 w 1822079"/>
                <a:gd name="connsiteY0" fmla="*/ 449865 h 449865"/>
                <a:gd name="connsiteX1" fmla="*/ 1514912 w 1822079"/>
                <a:gd name="connsiteY1" fmla="*/ 202 h 449865"/>
                <a:gd name="connsiteX2" fmla="*/ 1822079 w 1822079"/>
                <a:gd name="connsiteY2" fmla="*/ 445923 h 449865"/>
                <a:gd name="connsiteX3" fmla="*/ 0 w 1822079"/>
                <a:gd name="connsiteY3" fmla="*/ 449865 h 449865"/>
                <a:gd name="connsiteX0" fmla="*/ 0 w 1822079"/>
                <a:gd name="connsiteY0" fmla="*/ 386588 h 386588"/>
                <a:gd name="connsiteX1" fmla="*/ 1506644 w 1822079"/>
                <a:gd name="connsiteY1" fmla="*/ 246 h 386588"/>
                <a:gd name="connsiteX2" fmla="*/ 1822079 w 1822079"/>
                <a:gd name="connsiteY2" fmla="*/ 382646 h 386588"/>
                <a:gd name="connsiteX3" fmla="*/ 0 w 1822079"/>
                <a:gd name="connsiteY3" fmla="*/ 386588 h 386588"/>
                <a:gd name="connsiteX0" fmla="*/ 0 w 1822079"/>
                <a:gd name="connsiteY0" fmla="*/ 369691 h 369691"/>
                <a:gd name="connsiteX1" fmla="*/ 1405699 w 1822079"/>
                <a:gd name="connsiteY1" fmla="*/ 262 h 369691"/>
                <a:gd name="connsiteX2" fmla="*/ 1822079 w 1822079"/>
                <a:gd name="connsiteY2" fmla="*/ 365749 h 369691"/>
                <a:gd name="connsiteX3" fmla="*/ 0 w 1822079"/>
                <a:gd name="connsiteY3" fmla="*/ 369691 h 369691"/>
                <a:gd name="connsiteX0" fmla="*/ 0 w 1822079"/>
                <a:gd name="connsiteY0" fmla="*/ 369691 h 369691"/>
                <a:gd name="connsiteX1" fmla="*/ 1405699 w 1822079"/>
                <a:gd name="connsiteY1" fmla="*/ 262 h 369691"/>
                <a:gd name="connsiteX2" fmla="*/ 1822079 w 1822079"/>
                <a:gd name="connsiteY2" fmla="*/ 365749 h 369691"/>
                <a:gd name="connsiteX3" fmla="*/ 0 w 1822079"/>
                <a:gd name="connsiteY3" fmla="*/ 369691 h 369691"/>
                <a:gd name="connsiteX0" fmla="*/ 0 w 1822079"/>
                <a:gd name="connsiteY0" fmla="*/ 381284 h 381284"/>
                <a:gd name="connsiteX1" fmla="*/ 1490761 w 1822079"/>
                <a:gd name="connsiteY1" fmla="*/ 250 h 381284"/>
                <a:gd name="connsiteX2" fmla="*/ 1822079 w 1822079"/>
                <a:gd name="connsiteY2" fmla="*/ 377342 h 381284"/>
                <a:gd name="connsiteX3" fmla="*/ 0 w 1822079"/>
                <a:gd name="connsiteY3" fmla="*/ 381284 h 381284"/>
                <a:gd name="connsiteX0" fmla="*/ 0 w 1822079"/>
                <a:gd name="connsiteY0" fmla="*/ 381284 h 381284"/>
                <a:gd name="connsiteX1" fmla="*/ 1490761 w 1822079"/>
                <a:gd name="connsiteY1" fmla="*/ 250 h 381284"/>
                <a:gd name="connsiteX2" fmla="*/ 1822079 w 1822079"/>
                <a:gd name="connsiteY2" fmla="*/ 377342 h 381284"/>
                <a:gd name="connsiteX3" fmla="*/ 0 w 1822079"/>
                <a:gd name="connsiteY3" fmla="*/ 381284 h 381284"/>
                <a:gd name="connsiteX0" fmla="*/ 0 w 1822079"/>
                <a:gd name="connsiteY0" fmla="*/ 381034 h 381034"/>
                <a:gd name="connsiteX1" fmla="*/ 1490761 w 1822079"/>
                <a:gd name="connsiteY1" fmla="*/ 0 h 381034"/>
                <a:gd name="connsiteX2" fmla="*/ 1822079 w 1822079"/>
                <a:gd name="connsiteY2" fmla="*/ 377092 h 381034"/>
                <a:gd name="connsiteX3" fmla="*/ 0 w 1822079"/>
                <a:gd name="connsiteY3" fmla="*/ 381034 h 381034"/>
                <a:gd name="connsiteX0" fmla="*/ 0 w 1822079"/>
                <a:gd name="connsiteY0" fmla="*/ 381034 h 381034"/>
                <a:gd name="connsiteX1" fmla="*/ 1490761 w 1822079"/>
                <a:gd name="connsiteY1" fmla="*/ 0 h 381034"/>
                <a:gd name="connsiteX2" fmla="*/ 1822079 w 1822079"/>
                <a:gd name="connsiteY2" fmla="*/ 377092 h 381034"/>
                <a:gd name="connsiteX3" fmla="*/ 0 w 1822079"/>
                <a:gd name="connsiteY3" fmla="*/ 381034 h 381034"/>
                <a:gd name="connsiteX0" fmla="*/ 0 w 1822079"/>
                <a:gd name="connsiteY0" fmla="*/ 381034 h 381034"/>
                <a:gd name="connsiteX1" fmla="*/ 1490761 w 1822079"/>
                <a:gd name="connsiteY1" fmla="*/ 0 h 381034"/>
                <a:gd name="connsiteX2" fmla="*/ 1822079 w 1822079"/>
                <a:gd name="connsiteY2" fmla="*/ 377092 h 381034"/>
                <a:gd name="connsiteX3" fmla="*/ 0 w 1822079"/>
                <a:gd name="connsiteY3" fmla="*/ 381034 h 381034"/>
                <a:gd name="connsiteX0" fmla="*/ 0 w 1822079"/>
                <a:gd name="connsiteY0" fmla="*/ 381034 h 381034"/>
                <a:gd name="connsiteX1" fmla="*/ 1490761 w 1822079"/>
                <a:gd name="connsiteY1" fmla="*/ 0 h 381034"/>
                <a:gd name="connsiteX2" fmla="*/ 1822079 w 1822079"/>
                <a:gd name="connsiteY2" fmla="*/ 377092 h 381034"/>
                <a:gd name="connsiteX3" fmla="*/ 0 w 1822079"/>
                <a:gd name="connsiteY3" fmla="*/ 381034 h 381034"/>
                <a:gd name="connsiteX0" fmla="*/ 0 w 1822079"/>
                <a:gd name="connsiteY0" fmla="*/ 376407 h 376407"/>
                <a:gd name="connsiteX1" fmla="*/ 1462705 w 1822079"/>
                <a:gd name="connsiteY1" fmla="*/ 0 h 376407"/>
                <a:gd name="connsiteX2" fmla="*/ 1822079 w 1822079"/>
                <a:gd name="connsiteY2" fmla="*/ 372465 h 376407"/>
                <a:gd name="connsiteX3" fmla="*/ 0 w 1822079"/>
                <a:gd name="connsiteY3" fmla="*/ 376407 h 376407"/>
                <a:gd name="connsiteX0" fmla="*/ 0 w 1822079"/>
                <a:gd name="connsiteY0" fmla="*/ 376407 h 376407"/>
                <a:gd name="connsiteX1" fmla="*/ 1462705 w 1822079"/>
                <a:gd name="connsiteY1" fmla="*/ 0 h 376407"/>
                <a:gd name="connsiteX2" fmla="*/ 1822079 w 1822079"/>
                <a:gd name="connsiteY2" fmla="*/ 372465 h 376407"/>
                <a:gd name="connsiteX3" fmla="*/ 0 w 1822079"/>
                <a:gd name="connsiteY3" fmla="*/ 376407 h 376407"/>
                <a:gd name="connsiteX0" fmla="*/ 0 w 1822079"/>
                <a:gd name="connsiteY0" fmla="*/ 376407 h 376407"/>
                <a:gd name="connsiteX1" fmla="*/ 1462705 w 1822079"/>
                <a:gd name="connsiteY1" fmla="*/ 0 h 376407"/>
                <a:gd name="connsiteX2" fmla="*/ 1822079 w 1822079"/>
                <a:gd name="connsiteY2" fmla="*/ 372465 h 376407"/>
                <a:gd name="connsiteX3" fmla="*/ 0 w 1822079"/>
                <a:gd name="connsiteY3" fmla="*/ 376407 h 376407"/>
                <a:gd name="connsiteX0" fmla="*/ 0 w 1822079"/>
                <a:gd name="connsiteY0" fmla="*/ 376407 h 376407"/>
                <a:gd name="connsiteX1" fmla="*/ 1462705 w 1822079"/>
                <a:gd name="connsiteY1" fmla="*/ 0 h 376407"/>
                <a:gd name="connsiteX2" fmla="*/ 1822079 w 1822079"/>
                <a:gd name="connsiteY2" fmla="*/ 372465 h 376407"/>
                <a:gd name="connsiteX3" fmla="*/ 0 w 1822079"/>
                <a:gd name="connsiteY3" fmla="*/ 376407 h 376407"/>
              </a:gdLst>
              <a:ahLst/>
              <a:cxnLst>
                <a:cxn ang="0">
                  <a:pos x="connsiteX0" y="connsiteY0"/>
                </a:cxn>
                <a:cxn ang="0">
                  <a:pos x="connsiteX1" y="connsiteY1"/>
                </a:cxn>
                <a:cxn ang="0">
                  <a:pos x="connsiteX2" y="connsiteY2"/>
                </a:cxn>
                <a:cxn ang="0">
                  <a:pos x="connsiteX3" y="connsiteY3"/>
                </a:cxn>
              </a:cxnLst>
              <a:rect l="l" t="t" r="r" b="b"/>
              <a:pathLst>
                <a:path w="1822079" h="376407">
                  <a:moveTo>
                    <a:pt x="0" y="376407"/>
                  </a:moveTo>
                  <a:cubicBezTo>
                    <a:pt x="429232" y="264623"/>
                    <a:pt x="1031793" y="59444"/>
                    <a:pt x="1462705" y="0"/>
                  </a:cubicBezTo>
                  <a:cubicBezTo>
                    <a:pt x="1589674" y="100140"/>
                    <a:pt x="1641051" y="155143"/>
                    <a:pt x="1822079" y="372465"/>
                  </a:cubicBezTo>
                  <a:lnTo>
                    <a:pt x="0" y="376407"/>
                  </a:lnTo>
                  <a:close/>
                </a:path>
              </a:pathLst>
            </a:custGeom>
            <a:gradFill>
              <a:gsLst>
                <a:gs pos="12000">
                  <a:srgbClr val="000000">
                    <a:alpha val="45000"/>
                  </a:srgbClr>
                </a:gs>
                <a:gs pos="28000">
                  <a:srgbClr val="000000">
                    <a:alpha val="25000"/>
                  </a:srgbClr>
                </a:gs>
                <a:gs pos="81000">
                  <a:srgbClr val="000000">
                    <a:alpha val="3000"/>
                  </a:srgbClr>
                </a:gs>
                <a:gs pos="100000">
                  <a:schemeClr val="tx1">
                    <a:alpha val="0"/>
                  </a:schemeClr>
                </a:gs>
                <a:gs pos="66000">
                  <a:srgbClr val="000000">
                    <a:alpha val="6000"/>
                  </a:srgbClr>
                </a:gs>
                <a:gs pos="49000">
                  <a:srgbClr val="000000">
                    <a:alpha val="11000"/>
                  </a:srgbClr>
                </a:gs>
                <a:gs pos="0">
                  <a:schemeClr val="tx1">
                    <a:alpha val="48000"/>
                  </a:schemeClr>
                </a:gs>
              </a:gsLst>
              <a:lin ang="16200000" scaled="0"/>
            </a:gradFill>
            <a:ln>
              <a:noFill/>
            </a:ln>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9" name="任意多边形 28"/>
            <p:cNvSpPr/>
            <p:nvPr/>
          </p:nvSpPr>
          <p:spPr>
            <a:xfrm>
              <a:off x="2522584" y="1764413"/>
              <a:ext cx="1982801" cy="3344862"/>
            </a:xfrm>
            <a:custGeom>
              <a:avLst/>
              <a:gdLst>
                <a:gd name="connsiteX0" fmla="*/ 2481682 w 2895600"/>
                <a:gd name="connsiteY0" fmla="*/ 0 h 4648200"/>
                <a:gd name="connsiteX1" fmla="*/ 2895600 w 2895600"/>
                <a:gd name="connsiteY1" fmla="*/ 450875 h 4648200"/>
                <a:gd name="connsiteX2" fmla="*/ 2895600 w 2895600"/>
                <a:gd name="connsiteY2" fmla="*/ 4197325 h 4648200"/>
                <a:gd name="connsiteX3" fmla="*/ 2481682 w 2895600"/>
                <a:gd name="connsiteY3" fmla="*/ 4648200 h 4648200"/>
                <a:gd name="connsiteX4" fmla="*/ 0 w 2895600"/>
                <a:gd name="connsiteY4" fmla="*/ 4357817 h 4648200"/>
                <a:gd name="connsiteX5" fmla="*/ 0 w 2895600"/>
                <a:gd name="connsiteY5" fmla="*/ 268088 h 4648200"/>
                <a:gd name="connsiteX6" fmla="*/ 242032 w 2895600"/>
                <a:gd name="connsiteY6" fmla="*/ 235199 h 4648200"/>
                <a:gd name="connsiteX7" fmla="*/ 2481682 w 2895600"/>
                <a:gd name="connsiteY7" fmla="*/ 0 h 464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95600" h="4648200">
                  <a:moveTo>
                    <a:pt x="2481682" y="0"/>
                  </a:moveTo>
                  <a:cubicBezTo>
                    <a:pt x="2710282" y="0"/>
                    <a:pt x="2895600" y="201864"/>
                    <a:pt x="2895600" y="450875"/>
                  </a:cubicBezTo>
                  <a:lnTo>
                    <a:pt x="2895600" y="4197325"/>
                  </a:lnTo>
                  <a:cubicBezTo>
                    <a:pt x="2895600" y="4446336"/>
                    <a:pt x="2710282" y="4648200"/>
                    <a:pt x="2481682" y="4648200"/>
                  </a:cubicBezTo>
                  <a:lnTo>
                    <a:pt x="0" y="4357817"/>
                  </a:lnTo>
                  <a:lnTo>
                    <a:pt x="0" y="268088"/>
                  </a:lnTo>
                  <a:lnTo>
                    <a:pt x="242032" y="235199"/>
                  </a:lnTo>
                  <a:cubicBezTo>
                    <a:pt x="1160410" y="111219"/>
                    <a:pt x="2037182" y="0"/>
                    <a:pt x="2481682" y="0"/>
                  </a:cubicBezTo>
                  <a:close/>
                </a:path>
              </a:pathLst>
            </a:custGeom>
            <a:gradFill flip="none" rotWithShape="1">
              <a:gsLst>
                <a:gs pos="0">
                  <a:schemeClr val="bg1">
                    <a:lumMod val="85000"/>
                  </a:schemeClr>
                </a:gs>
                <a:gs pos="100000">
                  <a:schemeClr val="bg1">
                    <a:lumMod val="95000"/>
                  </a:schemeClr>
                </a:gs>
              </a:gsLst>
              <a:lin ang="0" scaled="1"/>
              <a:tileRect/>
            </a:gradFill>
            <a:ln w="28575">
              <a:gradFill>
                <a:gsLst>
                  <a:gs pos="0">
                    <a:srgbClr val="F7F7F7"/>
                  </a:gs>
                  <a:gs pos="100000">
                    <a:schemeClr val="bg1">
                      <a:lumMod val="85000"/>
                    </a:schemeClr>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30" name="组合 29"/>
          <p:cNvGrpSpPr/>
          <p:nvPr/>
        </p:nvGrpSpPr>
        <p:grpSpPr>
          <a:xfrm>
            <a:off x="758987" y="1658294"/>
            <a:ext cx="1133199" cy="2397592"/>
            <a:chOff x="1011851" y="1830236"/>
            <a:chExt cx="1510734" cy="3197529"/>
          </a:xfrm>
        </p:grpSpPr>
        <p:sp>
          <p:nvSpPr>
            <p:cNvPr id="31" name="任意多边形 30"/>
            <p:cNvSpPr/>
            <p:nvPr/>
          </p:nvSpPr>
          <p:spPr>
            <a:xfrm>
              <a:off x="1250998" y="1830236"/>
              <a:ext cx="1271587" cy="3197529"/>
            </a:xfrm>
            <a:custGeom>
              <a:avLst/>
              <a:gdLst>
                <a:gd name="connsiteX0" fmla="*/ 767235 w 1271587"/>
                <a:gd name="connsiteY0" fmla="*/ 0 h 3197529"/>
                <a:gd name="connsiteX1" fmla="*/ 1271587 w 1271587"/>
                <a:gd name="connsiteY1" fmla="*/ 126088 h 3197529"/>
                <a:gd name="connsiteX2" fmla="*/ 1271587 w 1271587"/>
                <a:gd name="connsiteY2" fmla="*/ 3066470 h 3197529"/>
                <a:gd name="connsiteX3" fmla="*/ 747354 w 1271587"/>
                <a:gd name="connsiteY3" fmla="*/ 3197529 h 3197529"/>
                <a:gd name="connsiteX4" fmla="*/ 605625 w 1271587"/>
                <a:gd name="connsiteY4" fmla="*/ 3068717 h 3197529"/>
                <a:gd name="connsiteX5" fmla="*/ 0 w 1271587"/>
                <a:gd name="connsiteY5" fmla="*/ 1606609 h 3197529"/>
                <a:gd name="connsiteX6" fmla="*/ 752463 w 1271587"/>
                <a:gd name="connsiteY6" fmla="*/ 11047 h 3197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1587" h="3197529">
                  <a:moveTo>
                    <a:pt x="767235" y="0"/>
                  </a:moveTo>
                  <a:lnTo>
                    <a:pt x="1271587" y="126088"/>
                  </a:lnTo>
                  <a:lnTo>
                    <a:pt x="1271587" y="3066470"/>
                  </a:lnTo>
                  <a:lnTo>
                    <a:pt x="747354" y="3197529"/>
                  </a:lnTo>
                  <a:lnTo>
                    <a:pt x="605625" y="3068717"/>
                  </a:lnTo>
                  <a:cubicBezTo>
                    <a:pt x="231439" y="2694531"/>
                    <a:pt x="0" y="2177598"/>
                    <a:pt x="0" y="1606609"/>
                  </a:cubicBezTo>
                  <a:cubicBezTo>
                    <a:pt x="0" y="964247"/>
                    <a:pt x="292915" y="390299"/>
                    <a:pt x="752463" y="11047"/>
                  </a:cubicBezTo>
                  <a:close/>
                </a:path>
              </a:pathLst>
            </a:custGeom>
            <a:solidFill>
              <a:srgbClr val="01ACBE"/>
            </a:solidFill>
            <a:ln>
              <a:noFill/>
            </a:ln>
            <a:effectLst>
              <a:innerShdw blurRad="177800" dist="101600" dir="10800000">
                <a:srgbClr val="1F1F1F">
                  <a:alpha val="49804"/>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2" name="文本框 3"/>
            <p:cNvSpPr txBox="1"/>
            <p:nvPr/>
          </p:nvSpPr>
          <p:spPr>
            <a:xfrm>
              <a:off x="1011851" y="2455107"/>
              <a:ext cx="1354040" cy="1924386"/>
            </a:xfrm>
            <a:prstGeom prst="rect">
              <a:avLst/>
            </a:prstGeom>
            <a:noFill/>
          </p:spPr>
          <p:txBody>
            <a:bodyPr vert="eaVert" wrap="square" rtlCol="0">
              <a:spAutoFit/>
            </a:bodyPr>
            <a:lstStyle/>
            <a:p>
              <a:pPr algn="ctr"/>
              <a:r>
                <a:rPr lang="zh-CN" altLang="en-US" sz="2700" dirty="0">
                  <a:solidFill>
                    <a:prstClr val="white"/>
                  </a:solidFill>
                  <a:latin typeface="方正正中黑简体" panose="02000000000000000000" pitchFamily="2" charset="-122"/>
                  <a:ea typeface="方正正中黑简体" panose="02000000000000000000" pitchFamily="2" charset="-122"/>
                </a:rPr>
                <a:t>添加标题</a:t>
              </a:r>
            </a:p>
          </p:txBody>
        </p:sp>
      </p:grpSp>
      <p:sp>
        <p:nvSpPr>
          <p:cNvPr id="33" name="文本框 4"/>
          <p:cNvSpPr txBox="1"/>
          <p:nvPr/>
        </p:nvSpPr>
        <p:spPr>
          <a:xfrm>
            <a:off x="2632483" y="1927903"/>
            <a:ext cx="627012" cy="461665"/>
          </a:xfrm>
          <a:prstGeom prst="rect">
            <a:avLst/>
          </a:prstGeom>
          <a:noFill/>
          <a:scene3d>
            <a:camera prst="perspectiveLeft"/>
            <a:lightRig rig="threePt" dir="t"/>
          </a:scene3d>
        </p:spPr>
        <p:txBody>
          <a:bodyPr wrap="square" rtlCol="0">
            <a:spAutoFit/>
          </a:bodyPr>
          <a:lstStyle/>
          <a:p>
            <a:pPr algn="ctr"/>
            <a:r>
              <a:rPr lang="en-US" altLang="zh-CN" sz="2400" dirty="0">
                <a:solidFill>
                  <a:srgbClr val="FFB850"/>
                </a:solidFill>
                <a:latin typeface="Hiragino Sans GB W6" panose="020B0600000000000000" pitchFamily="34" charset="-122"/>
                <a:ea typeface="Hiragino Sans GB W6" panose="020B0600000000000000" pitchFamily="34" charset="-122"/>
              </a:rPr>
              <a:t>01</a:t>
            </a:r>
            <a:endParaRPr lang="zh-CN" altLang="en-US" sz="2400" dirty="0">
              <a:solidFill>
                <a:srgbClr val="FFB850"/>
              </a:solidFill>
              <a:latin typeface="Hiragino Sans GB W6" panose="020B0600000000000000" pitchFamily="34" charset="-122"/>
              <a:ea typeface="Hiragino Sans GB W6" panose="020B0600000000000000" pitchFamily="34" charset="-122"/>
            </a:endParaRPr>
          </a:p>
        </p:txBody>
      </p:sp>
      <p:sp>
        <p:nvSpPr>
          <p:cNvPr id="34" name="矩形 33"/>
          <p:cNvSpPr/>
          <p:nvPr/>
        </p:nvSpPr>
        <p:spPr>
          <a:xfrm>
            <a:off x="2687182" y="1908535"/>
            <a:ext cx="476897" cy="66425"/>
          </a:xfrm>
          <a:prstGeom prst="rect">
            <a:avLst/>
          </a:prstGeom>
          <a:solidFill>
            <a:srgbClr val="FFB850"/>
          </a:solidFill>
          <a:ln>
            <a:noFill/>
          </a:ln>
          <a:scene3d>
            <a:camera prst="perspectiveLeft" fov="2700000"/>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B850"/>
              </a:solidFill>
            </a:endParaRPr>
          </a:p>
        </p:txBody>
      </p:sp>
      <p:sp>
        <p:nvSpPr>
          <p:cNvPr id="35" name="文本框 29"/>
          <p:cNvSpPr txBox="1"/>
          <p:nvPr/>
        </p:nvSpPr>
        <p:spPr>
          <a:xfrm>
            <a:off x="3788009" y="1927903"/>
            <a:ext cx="627012" cy="461665"/>
          </a:xfrm>
          <a:prstGeom prst="rect">
            <a:avLst/>
          </a:prstGeom>
          <a:noFill/>
          <a:scene3d>
            <a:camera prst="perspectiveLeft"/>
            <a:lightRig rig="threePt" dir="t"/>
          </a:scene3d>
        </p:spPr>
        <p:txBody>
          <a:bodyPr wrap="square" rtlCol="0">
            <a:spAutoFit/>
          </a:bodyPr>
          <a:lstStyle/>
          <a:p>
            <a:pPr algn="ctr"/>
            <a:r>
              <a:rPr lang="en-US" altLang="zh-CN" sz="2400" dirty="0">
                <a:solidFill>
                  <a:srgbClr val="01ACBE"/>
                </a:solidFill>
                <a:latin typeface="Hiragino Sans GB W6" panose="020B0600000000000000" pitchFamily="34" charset="-122"/>
                <a:ea typeface="Hiragino Sans GB W6" panose="020B0600000000000000" pitchFamily="34" charset="-122"/>
              </a:rPr>
              <a:t>02</a:t>
            </a:r>
            <a:endParaRPr lang="zh-CN" altLang="en-US" sz="2400" dirty="0">
              <a:solidFill>
                <a:srgbClr val="01ACBE"/>
              </a:solidFill>
              <a:latin typeface="Hiragino Sans GB W6" panose="020B0600000000000000" pitchFamily="34" charset="-122"/>
              <a:ea typeface="Hiragino Sans GB W6" panose="020B0600000000000000" pitchFamily="34" charset="-122"/>
            </a:endParaRPr>
          </a:p>
        </p:txBody>
      </p:sp>
      <p:sp>
        <p:nvSpPr>
          <p:cNvPr id="36" name="矩形 35"/>
          <p:cNvSpPr/>
          <p:nvPr/>
        </p:nvSpPr>
        <p:spPr>
          <a:xfrm>
            <a:off x="3866538" y="1908535"/>
            <a:ext cx="476897" cy="66425"/>
          </a:xfrm>
          <a:prstGeom prst="rect">
            <a:avLst/>
          </a:prstGeom>
          <a:solidFill>
            <a:srgbClr val="01ACBE"/>
          </a:solidFill>
          <a:ln>
            <a:noFill/>
          </a:ln>
          <a:scene3d>
            <a:camera prst="perspectiveLef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7" name="文本框 31"/>
          <p:cNvSpPr txBox="1"/>
          <p:nvPr/>
        </p:nvSpPr>
        <p:spPr>
          <a:xfrm>
            <a:off x="5033252" y="1927903"/>
            <a:ext cx="627012" cy="461665"/>
          </a:xfrm>
          <a:prstGeom prst="rect">
            <a:avLst/>
          </a:prstGeom>
          <a:noFill/>
          <a:scene3d>
            <a:camera prst="perspectiveLeft"/>
            <a:lightRig rig="threePt" dir="t"/>
          </a:scene3d>
        </p:spPr>
        <p:txBody>
          <a:bodyPr wrap="square" rtlCol="0">
            <a:spAutoFit/>
          </a:bodyPr>
          <a:lstStyle/>
          <a:p>
            <a:pPr algn="ctr"/>
            <a:r>
              <a:rPr lang="en-US" altLang="zh-CN" sz="2400" dirty="0">
                <a:solidFill>
                  <a:srgbClr val="E87071"/>
                </a:solidFill>
                <a:latin typeface="Hiragino Sans GB W6" panose="020B0600000000000000" pitchFamily="34" charset="-122"/>
                <a:ea typeface="Hiragino Sans GB W6" panose="020B0600000000000000" pitchFamily="34" charset="-122"/>
              </a:rPr>
              <a:t>03</a:t>
            </a:r>
            <a:endParaRPr lang="zh-CN" altLang="en-US" sz="2400" dirty="0">
              <a:solidFill>
                <a:srgbClr val="E87071"/>
              </a:solidFill>
              <a:latin typeface="Hiragino Sans GB W6" panose="020B0600000000000000" pitchFamily="34" charset="-122"/>
              <a:ea typeface="Hiragino Sans GB W6" panose="020B0600000000000000" pitchFamily="34" charset="-122"/>
            </a:endParaRPr>
          </a:p>
        </p:txBody>
      </p:sp>
      <p:sp>
        <p:nvSpPr>
          <p:cNvPr id="38" name="矩形 37"/>
          <p:cNvSpPr/>
          <p:nvPr/>
        </p:nvSpPr>
        <p:spPr>
          <a:xfrm>
            <a:off x="5107276" y="1908535"/>
            <a:ext cx="476897" cy="66425"/>
          </a:xfrm>
          <a:prstGeom prst="rect">
            <a:avLst/>
          </a:prstGeom>
          <a:solidFill>
            <a:srgbClr val="E87071"/>
          </a:solidFill>
          <a:ln>
            <a:noFill/>
          </a:ln>
          <a:scene3d>
            <a:camera prst="perspectiveLef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4F1ED"/>
              </a:solidFill>
            </a:endParaRPr>
          </a:p>
        </p:txBody>
      </p:sp>
      <p:sp>
        <p:nvSpPr>
          <p:cNvPr id="39" name="文本框 33"/>
          <p:cNvSpPr txBox="1"/>
          <p:nvPr/>
        </p:nvSpPr>
        <p:spPr>
          <a:xfrm>
            <a:off x="6246389" y="1927903"/>
            <a:ext cx="627012" cy="461665"/>
          </a:xfrm>
          <a:prstGeom prst="rect">
            <a:avLst/>
          </a:prstGeom>
          <a:noFill/>
          <a:scene3d>
            <a:camera prst="perspectiveLeft"/>
            <a:lightRig rig="threePt" dir="t"/>
          </a:scene3d>
        </p:spPr>
        <p:txBody>
          <a:bodyPr wrap="square" rtlCol="0">
            <a:spAutoFit/>
          </a:bodyPr>
          <a:lstStyle/>
          <a:p>
            <a:pPr algn="ctr"/>
            <a:r>
              <a:rPr lang="en-US" altLang="zh-CN" sz="2400" dirty="0">
                <a:solidFill>
                  <a:srgbClr val="00AF92"/>
                </a:solidFill>
                <a:latin typeface="Hiragino Sans GB W6" panose="020B0600000000000000" pitchFamily="34" charset="-122"/>
                <a:ea typeface="Hiragino Sans GB W6" panose="020B0600000000000000" pitchFamily="34" charset="-122"/>
              </a:rPr>
              <a:t>04</a:t>
            </a:r>
            <a:endParaRPr lang="zh-CN" altLang="en-US" sz="2400" dirty="0">
              <a:solidFill>
                <a:srgbClr val="00AF92"/>
              </a:solidFill>
              <a:latin typeface="Hiragino Sans GB W6" panose="020B0600000000000000" pitchFamily="34" charset="-122"/>
              <a:ea typeface="Hiragino Sans GB W6" panose="020B0600000000000000" pitchFamily="34" charset="-122"/>
            </a:endParaRPr>
          </a:p>
        </p:txBody>
      </p:sp>
      <p:sp>
        <p:nvSpPr>
          <p:cNvPr id="40" name="矩形 39"/>
          <p:cNvSpPr/>
          <p:nvPr/>
        </p:nvSpPr>
        <p:spPr>
          <a:xfrm>
            <a:off x="6323950" y="1908535"/>
            <a:ext cx="476897" cy="66425"/>
          </a:xfrm>
          <a:prstGeom prst="rect">
            <a:avLst/>
          </a:prstGeom>
          <a:solidFill>
            <a:srgbClr val="00AF92"/>
          </a:solidFill>
          <a:ln>
            <a:noFill/>
          </a:ln>
          <a:scene3d>
            <a:camera prst="perspectiveLef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26858"/>
              </a:solidFill>
            </a:endParaRPr>
          </a:p>
        </p:txBody>
      </p:sp>
      <p:sp>
        <p:nvSpPr>
          <p:cNvPr id="41" name="文本框 35"/>
          <p:cNvSpPr txBox="1"/>
          <p:nvPr/>
        </p:nvSpPr>
        <p:spPr>
          <a:xfrm>
            <a:off x="7407453" y="1927903"/>
            <a:ext cx="627012" cy="461665"/>
          </a:xfrm>
          <a:prstGeom prst="rect">
            <a:avLst/>
          </a:prstGeom>
          <a:noFill/>
          <a:scene3d>
            <a:camera prst="perspectiveLeft">
              <a:rot lat="0" lon="1200000" rev="0"/>
            </a:camera>
            <a:lightRig rig="threePt" dir="t"/>
          </a:scene3d>
        </p:spPr>
        <p:txBody>
          <a:bodyPr wrap="square" rtlCol="0">
            <a:spAutoFit/>
          </a:bodyPr>
          <a:lstStyle/>
          <a:p>
            <a:pPr algn="ctr"/>
            <a:r>
              <a:rPr lang="en-US" altLang="zh-CN" sz="2400" dirty="0">
                <a:solidFill>
                  <a:srgbClr val="663A77"/>
                </a:solidFill>
                <a:latin typeface="Hiragino Sans GB W6" panose="020B0600000000000000" pitchFamily="34" charset="-122"/>
                <a:ea typeface="Hiragino Sans GB W6" panose="020B0600000000000000" pitchFamily="34" charset="-122"/>
              </a:rPr>
              <a:t>05</a:t>
            </a:r>
            <a:endParaRPr lang="zh-CN" altLang="en-US" sz="2400" dirty="0">
              <a:solidFill>
                <a:srgbClr val="663A77"/>
              </a:solidFill>
              <a:latin typeface="Hiragino Sans GB W6" panose="020B0600000000000000" pitchFamily="34" charset="-122"/>
              <a:ea typeface="Hiragino Sans GB W6" panose="020B0600000000000000" pitchFamily="34" charset="-122"/>
            </a:endParaRPr>
          </a:p>
        </p:txBody>
      </p:sp>
      <p:sp>
        <p:nvSpPr>
          <p:cNvPr id="42" name="矩形 41"/>
          <p:cNvSpPr/>
          <p:nvPr/>
        </p:nvSpPr>
        <p:spPr>
          <a:xfrm>
            <a:off x="7485900" y="1908535"/>
            <a:ext cx="476897" cy="66425"/>
          </a:xfrm>
          <a:prstGeom prst="rect">
            <a:avLst/>
          </a:prstGeom>
          <a:solidFill>
            <a:srgbClr val="663A77"/>
          </a:solidFill>
          <a:ln>
            <a:noFill/>
          </a:ln>
          <a:scene3d>
            <a:camera prst="perspectiveLeft">
              <a:rot lat="0" lon="1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FF00"/>
              </a:solidFill>
            </a:endParaRPr>
          </a:p>
        </p:txBody>
      </p:sp>
      <p:grpSp>
        <p:nvGrpSpPr>
          <p:cNvPr id="43" name="Group 4"/>
          <p:cNvGrpSpPr>
            <a:grpSpLocks noChangeAspect="1"/>
          </p:cNvGrpSpPr>
          <p:nvPr/>
        </p:nvGrpSpPr>
        <p:grpSpPr bwMode="auto">
          <a:xfrm>
            <a:off x="2289559" y="2704075"/>
            <a:ext cx="292283" cy="248891"/>
            <a:chOff x="3688" y="2034"/>
            <a:chExt cx="297" cy="253"/>
          </a:xfrm>
          <a:solidFill>
            <a:schemeClr val="bg1">
              <a:lumMod val="65000"/>
            </a:schemeClr>
          </a:solidFill>
          <a:scene3d>
            <a:camera prst="perspectiveLeft"/>
            <a:lightRig rig="threePt" dir="t"/>
          </a:scene3d>
        </p:grpSpPr>
        <p:sp>
          <p:nvSpPr>
            <p:cNvPr id="44" name="Freeform 5"/>
            <p:cNvSpPr>
              <a:spLocks/>
            </p:cNvSpPr>
            <p:nvPr/>
          </p:nvSpPr>
          <p:spPr bwMode="auto">
            <a:xfrm>
              <a:off x="3688" y="2145"/>
              <a:ext cx="154" cy="142"/>
            </a:xfrm>
            <a:custGeom>
              <a:avLst/>
              <a:gdLst>
                <a:gd name="T0" fmla="*/ 10 w 64"/>
                <a:gd name="T1" fmla="*/ 0 h 58"/>
                <a:gd name="T2" fmla="*/ 10 w 64"/>
                <a:gd name="T3" fmla="*/ 0 h 58"/>
                <a:gd name="T4" fmla="*/ 2 w 64"/>
                <a:gd name="T5" fmla="*/ 18 h 58"/>
                <a:gd name="T6" fmla="*/ 21 w 64"/>
                <a:gd name="T7" fmla="*/ 47 h 58"/>
                <a:gd name="T8" fmla="*/ 18 w 64"/>
                <a:gd name="T9" fmla="*/ 57 h 58"/>
                <a:gd name="T10" fmla="*/ 19 w 64"/>
                <a:gd name="T11" fmla="*/ 58 h 58"/>
                <a:gd name="T12" fmla="*/ 37 w 64"/>
                <a:gd name="T13" fmla="*/ 50 h 58"/>
                <a:gd name="T14" fmla="*/ 64 w 64"/>
                <a:gd name="T15" fmla="*/ 44 h 58"/>
                <a:gd name="T16" fmla="*/ 10 w 64"/>
                <a:gd name="T17"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58">
                  <a:moveTo>
                    <a:pt x="10" y="0"/>
                  </a:moveTo>
                  <a:cubicBezTo>
                    <a:pt x="10" y="0"/>
                    <a:pt x="10" y="0"/>
                    <a:pt x="10" y="0"/>
                  </a:cubicBezTo>
                  <a:cubicBezTo>
                    <a:pt x="6" y="5"/>
                    <a:pt x="2" y="11"/>
                    <a:pt x="2" y="18"/>
                  </a:cubicBezTo>
                  <a:cubicBezTo>
                    <a:pt x="0" y="29"/>
                    <a:pt x="9" y="40"/>
                    <a:pt x="21" y="47"/>
                  </a:cubicBezTo>
                  <a:cubicBezTo>
                    <a:pt x="22" y="51"/>
                    <a:pt x="18" y="57"/>
                    <a:pt x="18" y="57"/>
                  </a:cubicBezTo>
                  <a:cubicBezTo>
                    <a:pt x="16" y="58"/>
                    <a:pt x="19" y="58"/>
                    <a:pt x="19" y="58"/>
                  </a:cubicBezTo>
                  <a:cubicBezTo>
                    <a:pt x="26" y="58"/>
                    <a:pt x="33" y="53"/>
                    <a:pt x="37" y="50"/>
                  </a:cubicBezTo>
                  <a:cubicBezTo>
                    <a:pt x="47" y="51"/>
                    <a:pt x="56" y="48"/>
                    <a:pt x="64" y="44"/>
                  </a:cubicBezTo>
                  <a:cubicBezTo>
                    <a:pt x="35" y="42"/>
                    <a:pt x="10" y="23"/>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5" name="Freeform 6"/>
            <p:cNvSpPr>
              <a:spLocks noEditPoints="1"/>
            </p:cNvSpPr>
            <p:nvPr/>
          </p:nvSpPr>
          <p:spPr bwMode="auto">
            <a:xfrm>
              <a:off x="3719" y="2034"/>
              <a:ext cx="266" cy="250"/>
            </a:xfrm>
            <a:custGeom>
              <a:avLst/>
              <a:gdLst>
                <a:gd name="T0" fmla="*/ 110 w 110"/>
                <a:gd name="T1" fmla="*/ 44 h 103"/>
                <a:gd name="T2" fmla="*/ 55 w 110"/>
                <a:gd name="T3" fmla="*/ 0 h 103"/>
                <a:gd name="T4" fmla="*/ 0 w 110"/>
                <a:gd name="T5" fmla="*/ 44 h 103"/>
                <a:gd name="T6" fmla="*/ 54 w 110"/>
                <a:gd name="T7" fmla="*/ 87 h 103"/>
                <a:gd name="T8" fmla="*/ 83 w 110"/>
                <a:gd name="T9" fmla="*/ 102 h 103"/>
                <a:gd name="T10" fmla="*/ 86 w 110"/>
                <a:gd name="T11" fmla="*/ 100 h 103"/>
                <a:gd name="T12" fmla="*/ 79 w 110"/>
                <a:gd name="T13" fmla="*/ 84 h 103"/>
                <a:gd name="T14" fmla="*/ 110 w 110"/>
                <a:gd name="T15" fmla="*/ 44 h 103"/>
                <a:gd name="T16" fmla="*/ 86 w 110"/>
                <a:gd name="T17" fmla="*/ 32 h 103"/>
                <a:gd name="T18" fmla="*/ 82 w 110"/>
                <a:gd name="T19" fmla="*/ 36 h 103"/>
                <a:gd name="T20" fmla="*/ 81 w 110"/>
                <a:gd name="T21" fmla="*/ 36 h 103"/>
                <a:gd name="T22" fmla="*/ 78 w 110"/>
                <a:gd name="T23" fmla="*/ 32 h 103"/>
                <a:gd name="T24" fmla="*/ 78 w 110"/>
                <a:gd name="T25" fmla="*/ 32 h 103"/>
                <a:gd name="T26" fmla="*/ 81 w 110"/>
                <a:gd name="T27" fmla="*/ 28 h 103"/>
                <a:gd name="T28" fmla="*/ 82 w 110"/>
                <a:gd name="T29" fmla="*/ 28 h 103"/>
                <a:gd name="T30" fmla="*/ 86 w 110"/>
                <a:gd name="T31" fmla="*/ 32 h 103"/>
                <a:gd name="T32" fmla="*/ 69 w 110"/>
                <a:gd name="T33" fmla="*/ 58 h 103"/>
                <a:gd name="T34" fmla="*/ 63 w 110"/>
                <a:gd name="T35" fmla="*/ 64 h 103"/>
                <a:gd name="T36" fmla="*/ 62 w 110"/>
                <a:gd name="T37" fmla="*/ 64 h 103"/>
                <a:gd name="T38" fmla="*/ 57 w 110"/>
                <a:gd name="T39" fmla="*/ 58 h 103"/>
                <a:gd name="T40" fmla="*/ 57 w 110"/>
                <a:gd name="T41" fmla="*/ 40 h 103"/>
                <a:gd name="T42" fmla="*/ 56 w 110"/>
                <a:gd name="T43" fmla="*/ 36 h 103"/>
                <a:gd name="T44" fmla="*/ 49 w 110"/>
                <a:gd name="T45" fmla="*/ 36 h 103"/>
                <a:gd name="T46" fmla="*/ 49 w 110"/>
                <a:gd name="T47" fmla="*/ 58 h 103"/>
                <a:gd name="T48" fmla="*/ 46 w 110"/>
                <a:gd name="T49" fmla="*/ 64 h 103"/>
                <a:gd name="T50" fmla="*/ 45 w 110"/>
                <a:gd name="T51" fmla="*/ 64 h 103"/>
                <a:gd name="T52" fmla="*/ 41 w 110"/>
                <a:gd name="T53" fmla="*/ 58 h 103"/>
                <a:gd name="T54" fmla="*/ 41 w 110"/>
                <a:gd name="T55" fmla="*/ 40 h 103"/>
                <a:gd name="T56" fmla="*/ 38 w 110"/>
                <a:gd name="T57" fmla="*/ 36 h 103"/>
                <a:gd name="T58" fmla="*/ 33 w 110"/>
                <a:gd name="T59" fmla="*/ 36 h 103"/>
                <a:gd name="T60" fmla="*/ 33 w 110"/>
                <a:gd name="T61" fmla="*/ 58 h 103"/>
                <a:gd name="T62" fmla="*/ 29 w 110"/>
                <a:gd name="T63" fmla="*/ 64 h 103"/>
                <a:gd name="T64" fmla="*/ 27 w 110"/>
                <a:gd name="T65" fmla="*/ 64 h 103"/>
                <a:gd name="T66" fmla="*/ 21 w 110"/>
                <a:gd name="T67" fmla="*/ 58 h 103"/>
                <a:gd name="T68" fmla="*/ 21 w 110"/>
                <a:gd name="T69" fmla="*/ 30 h 103"/>
                <a:gd name="T70" fmla="*/ 28 w 110"/>
                <a:gd name="T71" fmla="*/ 28 h 103"/>
                <a:gd name="T72" fmla="*/ 45 w 110"/>
                <a:gd name="T73" fmla="*/ 28 h 103"/>
                <a:gd name="T74" fmla="*/ 46 w 110"/>
                <a:gd name="T75" fmla="*/ 28 h 103"/>
                <a:gd name="T76" fmla="*/ 60 w 110"/>
                <a:gd name="T77" fmla="*/ 28 h 103"/>
                <a:gd name="T78" fmla="*/ 69 w 110"/>
                <a:gd name="T79" fmla="*/ 35 h 103"/>
                <a:gd name="T80" fmla="*/ 69 w 110"/>
                <a:gd name="T81" fmla="*/ 58 h 103"/>
                <a:gd name="T82" fmla="*/ 85 w 110"/>
                <a:gd name="T83" fmla="*/ 60 h 103"/>
                <a:gd name="T84" fmla="*/ 81 w 110"/>
                <a:gd name="T85" fmla="*/ 64 h 103"/>
                <a:gd name="T86" fmla="*/ 81 w 110"/>
                <a:gd name="T87" fmla="*/ 64 h 103"/>
                <a:gd name="T88" fmla="*/ 77 w 110"/>
                <a:gd name="T89" fmla="*/ 60 h 103"/>
                <a:gd name="T90" fmla="*/ 77 w 110"/>
                <a:gd name="T91" fmla="*/ 44 h 103"/>
                <a:gd name="T92" fmla="*/ 81 w 110"/>
                <a:gd name="T93" fmla="*/ 40 h 103"/>
                <a:gd name="T94" fmla="*/ 81 w 110"/>
                <a:gd name="T95" fmla="*/ 40 h 103"/>
                <a:gd name="T96" fmla="*/ 85 w 110"/>
                <a:gd name="T97" fmla="*/ 44 h 103"/>
                <a:gd name="T98" fmla="*/ 85 w 110"/>
                <a:gd name="T99" fmla="*/ 6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0" h="103">
                  <a:moveTo>
                    <a:pt x="110" y="44"/>
                  </a:moveTo>
                  <a:cubicBezTo>
                    <a:pt x="110" y="20"/>
                    <a:pt x="86" y="0"/>
                    <a:pt x="55" y="0"/>
                  </a:cubicBezTo>
                  <a:cubicBezTo>
                    <a:pt x="24" y="0"/>
                    <a:pt x="0" y="20"/>
                    <a:pt x="0" y="44"/>
                  </a:cubicBezTo>
                  <a:cubicBezTo>
                    <a:pt x="0" y="68"/>
                    <a:pt x="24" y="87"/>
                    <a:pt x="54" y="87"/>
                  </a:cubicBezTo>
                  <a:cubicBezTo>
                    <a:pt x="59" y="92"/>
                    <a:pt x="73" y="102"/>
                    <a:pt x="83" y="102"/>
                  </a:cubicBezTo>
                  <a:cubicBezTo>
                    <a:pt x="83" y="102"/>
                    <a:pt x="88" y="103"/>
                    <a:pt x="86" y="100"/>
                  </a:cubicBezTo>
                  <a:cubicBezTo>
                    <a:pt x="86" y="100"/>
                    <a:pt x="77" y="90"/>
                    <a:pt x="79" y="84"/>
                  </a:cubicBezTo>
                  <a:cubicBezTo>
                    <a:pt x="98" y="76"/>
                    <a:pt x="110" y="61"/>
                    <a:pt x="110" y="44"/>
                  </a:cubicBezTo>
                  <a:close/>
                  <a:moveTo>
                    <a:pt x="86" y="32"/>
                  </a:moveTo>
                  <a:cubicBezTo>
                    <a:pt x="86" y="34"/>
                    <a:pt x="84" y="36"/>
                    <a:pt x="82" y="36"/>
                  </a:cubicBezTo>
                  <a:cubicBezTo>
                    <a:pt x="81" y="36"/>
                    <a:pt x="81" y="36"/>
                    <a:pt x="81" y="36"/>
                  </a:cubicBezTo>
                  <a:cubicBezTo>
                    <a:pt x="79" y="36"/>
                    <a:pt x="78" y="34"/>
                    <a:pt x="78" y="32"/>
                  </a:cubicBezTo>
                  <a:cubicBezTo>
                    <a:pt x="78" y="32"/>
                    <a:pt x="78" y="32"/>
                    <a:pt x="78" y="32"/>
                  </a:cubicBezTo>
                  <a:cubicBezTo>
                    <a:pt x="78" y="30"/>
                    <a:pt x="79" y="28"/>
                    <a:pt x="81" y="28"/>
                  </a:cubicBezTo>
                  <a:cubicBezTo>
                    <a:pt x="82" y="28"/>
                    <a:pt x="82" y="28"/>
                    <a:pt x="82" y="28"/>
                  </a:cubicBezTo>
                  <a:cubicBezTo>
                    <a:pt x="84" y="28"/>
                    <a:pt x="86" y="30"/>
                    <a:pt x="86" y="32"/>
                  </a:cubicBezTo>
                  <a:close/>
                  <a:moveTo>
                    <a:pt x="69" y="58"/>
                  </a:moveTo>
                  <a:cubicBezTo>
                    <a:pt x="69" y="60"/>
                    <a:pt x="66" y="64"/>
                    <a:pt x="63" y="64"/>
                  </a:cubicBezTo>
                  <a:cubicBezTo>
                    <a:pt x="62" y="64"/>
                    <a:pt x="62" y="64"/>
                    <a:pt x="62" y="64"/>
                  </a:cubicBezTo>
                  <a:cubicBezTo>
                    <a:pt x="60" y="64"/>
                    <a:pt x="57" y="60"/>
                    <a:pt x="57" y="58"/>
                  </a:cubicBezTo>
                  <a:cubicBezTo>
                    <a:pt x="57" y="40"/>
                    <a:pt x="57" y="40"/>
                    <a:pt x="57" y="40"/>
                  </a:cubicBezTo>
                  <a:cubicBezTo>
                    <a:pt x="57" y="39"/>
                    <a:pt x="57" y="36"/>
                    <a:pt x="56" y="36"/>
                  </a:cubicBezTo>
                  <a:cubicBezTo>
                    <a:pt x="49" y="36"/>
                    <a:pt x="49" y="36"/>
                    <a:pt x="49" y="36"/>
                  </a:cubicBezTo>
                  <a:cubicBezTo>
                    <a:pt x="49" y="58"/>
                    <a:pt x="49" y="58"/>
                    <a:pt x="49" y="58"/>
                  </a:cubicBezTo>
                  <a:cubicBezTo>
                    <a:pt x="49" y="60"/>
                    <a:pt x="48" y="64"/>
                    <a:pt x="46" y="64"/>
                  </a:cubicBezTo>
                  <a:cubicBezTo>
                    <a:pt x="45" y="64"/>
                    <a:pt x="45" y="64"/>
                    <a:pt x="45" y="64"/>
                  </a:cubicBezTo>
                  <a:cubicBezTo>
                    <a:pt x="43" y="64"/>
                    <a:pt x="41" y="60"/>
                    <a:pt x="41" y="58"/>
                  </a:cubicBezTo>
                  <a:cubicBezTo>
                    <a:pt x="41" y="40"/>
                    <a:pt x="41" y="40"/>
                    <a:pt x="41" y="40"/>
                  </a:cubicBezTo>
                  <a:cubicBezTo>
                    <a:pt x="41" y="38"/>
                    <a:pt x="40" y="36"/>
                    <a:pt x="38" y="36"/>
                  </a:cubicBezTo>
                  <a:cubicBezTo>
                    <a:pt x="33" y="36"/>
                    <a:pt x="33" y="36"/>
                    <a:pt x="33" y="36"/>
                  </a:cubicBezTo>
                  <a:cubicBezTo>
                    <a:pt x="33" y="58"/>
                    <a:pt x="33" y="58"/>
                    <a:pt x="33" y="58"/>
                  </a:cubicBezTo>
                  <a:cubicBezTo>
                    <a:pt x="33" y="60"/>
                    <a:pt x="30" y="64"/>
                    <a:pt x="29" y="64"/>
                  </a:cubicBezTo>
                  <a:cubicBezTo>
                    <a:pt x="27" y="64"/>
                    <a:pt x="27" y="64"/>
                    <a:pt x="27" y="64"/>
                  </a:cubicBezTo>
                  <a:cubicBezTo>
                    <a:pt x="25" y="64"/>
                    <a:pt x="21" y="60"/>
                    <a:pt x="21" y="58"/>
                  </a:cubicBezTo>
                  <a:cubicBezTo>
                    <a:pt x="21" y="49"/>
                    <a:pt x="21" y="40"/>
                    <a:pt x="21" y="30"/>
                  </a:cubicBezTo>
                  <a:cubicBezTo>
                    <a:pt x="21" y="28"/>
                    <a:pt x="25" y="28"/>
                    <a:pt x="28" y="28"/>
                  </a:cubicBezTo>
                  <a:cubicBezTo>
                    <a:pt x="45" y="28"/>
                    <a:pt x="45" y="28"/>
                    <a:pt x="45" y="28"/>
                  </a:cubicBezTo>
                  <a:cubicBezTo>
                    <a:pt x="46" y="28"/>
                    <a:pt x="46" y="28"/>
                    <a:pt x="46" y="28"/>
                  </a:cubicBezTo>
                  <a:cubicBezTo>
                    <a:pt x="60" y="28"/>
                    <a:pt x="60" y="28"/>
                    <a:pt x="60" y="28"/>
                  </a:cubicBezTo>
                  <a:cubicBezTo>
                    <a:pt x="65" y="28"/>
                    <a:pt x="69" y="32"/>
                    <a:pt x="69" y="35"/>
                  </a:cubicBezTo>
                  <a:cubicBezTo>
                    <a:pt x="69" y="42"/>
                    <a:pt x="69" y="50"/>
                    <a:pt x="69" y="58"/>
                  </a:cubicBezTo>
                  <a:close/>
                  <a:moveTo>
                    <a:pt x="85" y="60"/>
                  </a:moveTo>
                  <a:cubicBezTo>
                    <a:pt x="85" y="62"/>
                    <a:pt x="83" y="64"/>
                    <a:pt x="81" y="64"/>
                  </a:cubicBezTo>
                  <a:cubicBezTo>
                    <a:pt x="81" y="64"/>
                    <a:pt x="81" y="64"/>
                    <a:pt x="81" y="64"/>
                  </a:cubicBezTo>
                  <a:cubicBezTo>
                    <a:pt x="79" y="64"/>
                    <a:pt x="77" y="62"/>
                    <a:pt x="77" y="60"/>
                  </a:cubicBezTo>
                  <a:cubicBezTo>
                    <a:pt x="77" y="44"/>
                    <a:pt x="77" y="44"/>
                    <a:pt x="77" y="44"/>
                  </a:cubicBezTo>
                  <a:cubicBezTo>
                    <a:pt x="77" y="42"/>
                    <a:pt x="79" y="40"/>
                    <a:pt x="81" y="40"/>
                  </a:cubicBezTo>
                  <a:cubicBezTo>
                    <a:pt x="81" y="40"/>
                    <a:pt x="81" y="40"/>
                    <a:pt x="81" y="40"/>
                  </a:cubicBezTo>
                  <a:cubicBezTo>
                    <a:pt x="83" y="40"/>
                    <a:pt x="85" y="42"/>
                    <a:pt x="85" y="44"/>
                  </a:cubicBezTo>
                  <a:lnTo>
                    <a:pt x="85"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46" name="Group 9"/>
          <p:cNvGrpSpPr>
            <a:grpSpLocks noChangeAspect="1"/>
          </p:cNvGrpSpPr>
          <p:nvPr/>
        </p:nvGrpSpPr>
        <p:grpSpPr bwMode="auto">
          <a:xfrm>
            <a:off x="3490145" y="2672779"/>
            <a:ext cx="277521" cy="275453"/>
            <a:chOff x="3740" y="2027"/>
            <a:chExt cx="282" cy="280"/>
          </a:xfrm>
          <a:solidFill>
            <a:schemeClr val="bg1">
              <a:lumMod val="65000"/>
            </a:schemeClr>
          </a:solidFill>
          <a:scene3d>
            <a:camera prst="perspectiveLeft"/>
            <a:lightRig rig="threePt" dir="t"/>
          </a:scene3d>
        </p:grpSpPr>
        <p:sp>
          <p:nvSpPr>
            <p:cNvPr id="47" name="Freeform 10"/>
            <p:cNvSpPr>
              <a:spLocks/>
            </p:cNvSpPr>
            <p:nvPr/>
          </p:nvSpPr>
          <p:spPr bwMode="auto">
            <a:xfrm>
              <a:off x="3810" y="2110"/>
              <a:ext cx="21" cy="32"/>
            </a:xfrm>
            <a:custGeom>
              <a:avLst/>
              <a:gdLst>
                <a:gd name="T0" fmla="*/ 1 w 9"/>
                <a:gd name="T1" fmla="*/ 5 h 13"/>
                <a:gd name="T2" fmla="*/ 2 w 9"/>
                <a:gd name="T3" fmla="*/ 13 h 13"/>
                <a:gd name="T4" fmla="*/ 8 w 9"/>
                <a:gd name="T5" fmla="*/ 8 h 13"/>
                <a:gd name="T6" fmla="*/ 6 w 9"/>
                <a:gd name="T7" fmla="*/ 0 h 13"/>
                <a:gd name="T8" fmla="*/ 1 w 9"/>
                <a:gd name="T9" fmla="*/ 5 h 13"/>
              </a:gdLst>
              <a:ahLst/>
              <a:cxnLst>
                <a:cxn ang="0">
                  <a:pos x="T0" y="T1"/>
                </a:cxn>
                <a:cxn ang="0">
                  <a:pos x="T2" y="T3"/>
                </a:cxn>
                <a:cxn ang="0">
                  <a:pos x="T4" y="T5"/>
                </a:cxn>
                <a:cxn ang="0">
                  <a:pos x="T6" y="T7"/>
                </a:cxn>
                <a:cxn ang="0">
                  <a:pos x="T8" y="T9"/>
                </a:cxn>
              </a:cxnLst>
              <a:rect l="0" t="0" r="r" b="b"/>
              <a:pathLst>
                <a:path w="9" h="13">
                  <a:moveTo>
                    <a:pt x="1" y="5"/>
                  </a:moveTo>
                  <a:cubicBezTo>
                    <a:pt x="0" y="9"/>
                    <a:pt x="0" y="12"/>
                    <a:pt x="2" y="13"/>
                  </a:cubicBezTo>
                  <a:cubicBezTo>
                    <a:pt x="4" y="13"/>
                    <a:pt x="6" y="10"/>
                    <a:pt x="8" y="8"/>
                  </a:cubicBezTo>
                  <a:cubicBezTo>
                    <a:pt x="9" y="4"/>
                    <a:pt x="8" y="1"/>
                    <a:pt x="6" y="0"/>
                  </a:cubicBezTo>
                  <a:cubicBezTo>
                    <a:pt x="4" y="0"/>
                    <a:pt x="2" y="2"/>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8" name="Freeform 11"/>
            <p:cNvSpPr>
              <a:spLocks/>
            </p:cNvSpPr>
            <p:nvPr/>
          </p:nvSpPr>
          <p:spPr bwMode="auto">
            <a:xfrm>
              <a:off x="3844" y="2125"/>
              <a:ext cx="19" cy="26"/>
            </a:xfrm>
            <a:custGeom>
              <a:avLst/>
              <a:gdLst>
                <a:gd name="T0" fmla="*/ 5 w 8"/>
                <a:gd name="T1" fmla="*/ 0 h 11"/>
                <a:gd name="T2" fmla="*/ 1 w 8"/>
                <a:gd name="T3" fmla="*/ 4 h 11"/>
                <a:gd name="T4" fmla="*/ 3 w 8"/>
                <a:gd name="T5" fmla="*/ 11 h 11"/>
                <a:gd name="T6" fmla="*/ 7 w 8"/>
                <a:gd name="T7" fmla="*/ 7 h 11"/>
                <a:gd name="T8" fmla="*/ 5 w 8"/>
                <a:gd name="T9" fmla="*/ 0 h 11"/>
              </a:gdLst>
              <a:ahLst/>
              <a:cxnLst>
                <a:cxn ang="0">
                  <a:pos x="T0" y="T1"/>
                </a:cxn>
                <a:cxn ang="0">
                  <a:pos x="T2" y="T3"/>
                </a:cxn>
                <a:cxn ang="0">
                  <a:pos x="T4" y="T5"/>
                </a:cxn>
                <a:cxn ang="0">
                  <a:pos x="T6" y="T7"/>
                </a:cxn>
                <a:cxn ang="0">
                  <a:pos x="T8" y="T9"/>
                </a:cxn>
              </a:cxnLst>
              <a:rect l="0" t="0" r="r" b="b"/>
              <a:pathLst>
                <a:path w="8" h="11">
                  <a:moveTo>
                    <a:pt x="5" y="0"/>
                  </a:moveTo>
                  <a:cubicBezTo>
                    <a:pt x="4" y="0"/>
                    <a:pt x="3" y="2"/>
                    <a:pt x="1" y="4"/>
                  </a:cubicBezTo>
                  <a:cubicBezTo>
                    <a:pt x="0" y="7"/>
                    <a:pt x="1" y="9"/>
                    <a:pt x="3" y="11"/>
                  </a:cubicBezTo>
                  <a:cubicBezTo>
                    <a:pt x="4" y="11"/>
                    <a:pt x="5" y="9"/>
                    <a:pt x="7" y="7"/>
                  </a:cubicBezTo>
                  <a:cubicBezTo>
                    <a:pt x="8" y="4"/>
                    <a:pt x="8"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9" name="Freeform 12"/>
            <p:cNvSpPr>
              <a:spLocks noEditPoints="1"/>
            </p:cNvSpPr>
            <p:nvPr/>
          </p:nvSpPr>
          <p:spPr bwMode="auto">
            <a:xfrm>
              <a:off x="3740" y="2027"/>
              <a:ext cx="282" cy="280"/>
            </a:xfrm>
            <a:custGeom>
              <a:avLst/>
              <a:gdLst>
                <a:gd name="T0" fmla="*/ 93 w 116"/>
                <a:gd name="T1" fmla="*/ 43 h 115"/>
                <a:gd name="T2" fmla="*/ 75 w 116"/>
                <a:gd name="T3" fmla="*/ 34 h 115"/>
                <a:gd name="T4" fmla="*/ 72 w 116"/>
                <a:gd name="T5" fmla="*/ 17 h 115"/>
                <a:gd name="T6" fmla="*/ 58 w 116"/>
                <a:gd name="T7" fmla="*/ 4 h 115"/>
                <a:gd name="T8" fmla="*/ 36 w 116"/>
                <a:gd name="T9" fmla="*/ 21 h 115"/>
                <a:gd name="T10" fmla="*/ 23 w 116"/>
                <a:gd name="T11" fmla="*/ 21 h 115"/>
                <a:gd name="T12" fmla="*/ 2 w 116"/>
                <a:gd name="T13" fmla="*/ 23 h 115"/>
                <a:gd name="T14" fmla="*/ 15 w 116"/>
                <a:gd name="T15" fmla="*/ 59 h 115"/>
                <a:gd name="T16" fmla="*/ 11 w 116"/>
                <a:gd name="T17" fmla="*/ 91 h 115"/>
                <a:gd name="T18" fmla="*/ 29 w 116"/>
                <a:gd name="T19" fmla="*/ 100 h 115"/>
                <a:gd name="T20" fmla="*/ 43 w 116"/>
                <a:gd name="T21" fmla="*/ 90 h 115"/>
                <a:gd name="T22" fmla="*/ 58 w 116"/>
                <a:gd name="T23" fmla="*/ 103 h 115"/>
                <a:gd name="T24" fmla="*/ 77 w 116"/>
                <a:gd name="T25" fmla="*/ 99 h 115"/>
                <a:gd name="T26" fmla="*/ 77 w 116"/>
                <a:gd name="T27" fmla="*/ 74 h 115"/>
                <a:gd name="T28" fmla="*/ 99 w 116"/>
                <a:gd name="T29" fmla="*/ 61 h 115"/>
                <a:gd name="T30" fmla="*/ 93 w 116"/>
                <a:gd name="T31" fmla="*/ 43 h 115"/>
                <a:gd name="T32" fmla="*/ 21 w 116"/>
                <a:gd name="T33" fmla="*/ 53 h 115"/>
                <a:gd name="T34" fmla="*/ 17 w 116"/>
                <a:gd name="T35" fmla="*/ 48 h 115"/>
                <a:gd name="T36" fmla="*/ 21 w 116"/>
                <a:gd name="T37" fmla="*/ 44 h 115"/>
                <a:gd name="T38" fmla="*/ 25 w 116"/>
                <a:gd name="T39" fmla="*/ 48 h 115"/>
                <a:gd name="T40" fmla="*/ 21 w 116"/>
                <a:gd name="T41" fmla="*/ 53 h 115"/>
                <a:gd name="T42" fmla="*/ 26 w 116"/>
                <a:gd name="T43" fmla="*/ 52 h 115"/>
                <a:gd name="T44" fmla="*/ 63 w 116"/>
                <a:gd name="T45" fmla="*/ 66 h 115"/>
                <a:gd name="T46" fmla="*/ 26 w 116"/>
                <a:gd name="T47" fmla="*/ 52 h 115"/>
                <a:gd name="T48" fmla="*/ 66 w 116"/>
                <a:gd name="T49" fmla="*/ 44 h 115"/>
                <a:gd name="T50" fmla="*/ 58 w 116"/>
                <a:gd name="T51" fmla="*/ 63 h 115"/>
                <a:gd name="T52" fmla="*/ 46 w 116"/>
                <a:gd name="T53" fmla="*/ 55 h 115"/>
                <a:gd name="T54" fmla="*/ 33 w 116"/>
                <a:gd name="T55" fmla="*/ 43 h 115"/>
                <a:gd name="T56" fmla="*/ 42 w 116"/>
                <a:gd name="T57" fmla="*/ 30 h 115"/>
                <a:gd name="T58" fmla="*/ 53 w 116"/>
                <a:gd name="T59" fmla="*/ 36 h 115"/>
                <a:gd name="T60" fmla="*/ 66 w 116"/>
                <a:gd name="T61" fmla="*/ 44 h 115"/>
                <a:gd name="T62" fmla="*/ 72 w 116"/>
                <a:gd name="T63" fmla="*/ 70 h 115"/>
                <a:gd name="T64" fmla="*/ 67 w 116"/>
                <a:gd name="T65" fmla="*/ 65 h 115"/>
                <a:gd name="T66" fmla="*/ 72 w 116"/>
                <a:gd name="T67" fmla="*/ 60 h 115"/>
                <a:gd name="T68" fmla="*/ 76 w 116"/>
                <a:gd name="T69" fmla="*/ 65 h 115"/>
                <a:gd name="T70" fmla="*/ 72 w 116"/>
                <a:gd name="T71" fmla="*/ 7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6" h="115">
                  <a:moveTo>
                    <a:pt x="93" y="43"/>
                  </a:moveTo>
                  <a:cubicBezTo>
                    <a:pt x="72" y="43"/>
                    <a:pt x="75" y="34"/>
                    <a:pt x="75" y="34"/>
                  </a:cubicBezTo>
                  <a:cubicBezTo>
                    <a:pt x="72" y="17"/>
                    <a:pt x="72" y="17"/>
                    <a:pt x="72" y="17"/>
                  </a:cubicBezTo>
                  <a:cubicBezTo>
                    <a:pt x="70" y="0"/>
                    <a:pt x="58" y="4"/>
                    <a:pt x="58" y="4"/>
                  </a:cubicBezTo>
                  <a:cubicBezTo>
                    <a:pt x="50" y="5"/>
                    <a:pt x="38" y="17"/>
                    <a:pt x="36" y="21"/>
                  </a:cubicBezTo>
                  <a:cubicBezTo>
                    <a:pt x="32" y="25"/>
                    <a:pt x="30" y="25"/>
                    <a:pt x="23" y="21"/>
                  </a:cubicBezTo>
                  <a:cubicBezTo>
                    <a:pt x="0" y="8"/>
                    <a:pt x="2" y="23"/>
                    <a:pt x="2" y="23"/>
                  </a:cubicBezTo>
                  <a:cubicBezTo>
                    <a:pt x="2" y="42"/>
                    <a:pt x="11" y="53"/>
                    <a:pt x="15" y="59"/>
                  </a:cubicBezTo>
                  <a:cubicBezTo>
                    <a:pt x="11" y="60"/>
                    <a:pt x="11" y="91"/>
                    <a:pt x="11" y="91"/>
                  </a:cubicBezTo>
                  <a:cubicBezTo>
                    <a:pt x="15" y="111"/>
                    <a:pt x="29" y="100"/>
                    <a:pt x="29" y="100"/>
                  </a:cubicBezTo>
                  <a:cubicBezTo>
                    <a:pt x="43" y="90"/>
                    <a:pt x="43" y="90"/>
                    <a:pt x="43" y="90"/>
                  </a:cubicBezTo>
                  <a:cubicBezTo>
                    <a:pt x="58" y="103"/>
                    <a:pt x="58" y="103"/>
                    <a:pt x="58" y="103"/>
                  </a:cubicBezTo>
                  <a:cubicBezTo>
                    <a:pt x="81" y="115"/>
                    <a:pt x="77" y="99"/>
                    <a:pt x="77" y="99"/>
                  </a:cubicBezTo>
                  <a:cubicBezTo>
                    <a:pt x="77" y="90"/>
                    <a:pt x="77" y="74"/>
                    <a:pt x="77" y="74"/>
                  </a:cubicBezTo>
                  <a:cubicBezTo>
                    <a:pt x="89" y="72"/>
                    <a:pt x="99" y="61"/>
                    <a:pt x="99" y="61"/>
                  </a:cubicBezTo>
                  <a:cubicBezTo>
                    <a:pt x="116" y="43"/>
                    <a:pt x="93" y="43"/>
                    <a:pt x="93" y="43"/>
                  </a:cubicBezTo>
                  <a:close/>
                  <a:moveTo>
                    <a:pt x="21" y="53"/>
                  </a:moveTo>
                  <a:cubicBezTo>
                    <a:pt x="20" y="53"/>
                    <a:pt x="17" y="51"/>
                    <a:pt x="17" y="48"/>
                  </a:cubicBezTo>
                  <a:cubicBezTo>
                    <a:pt x="17" y="46"/>
                    <a:pt x="20" y="44"/>
                    <a:pt x="21" y="44"/>
                  </a:cubicBezTo>
                  <a:cubicBezTo>
                    <a:pt x="24" y="44"/>
                    <a:pt x="25" y="46"/>
                    <a:pt x="25" y="48"/>
                  </a:cubicBezTo>
                  <a:cubicBezTo>
                    <a:pt x="25" y="51"/>
                    <a:pt x="24" y="53"/>
                    <a:pt x="21" y="53"/>
                  </a:cubicBezTo>
                  <a:close/>
                  <a:moveTo>
                    <a:pt x="26" y="52"/>
                  </a:moveTo>
                  <a:cubicBezTo>
                    <a:pt x="26" y="52"/>
                    <a:pt x="26" y="87"/>
                    <a:pt x="63" y="66"/>
                  </a:cubicBezTo>
                  <a:cubicBezTo>
                    <a:pt x="24" y="96"/>
                    <a:pt x="26" y="56"/>
                    <a:pt x="26" y="52"/>
                  </a:cubicBezTo>
                  <a:close/>
                  <a:moveTo>
                    <a:pt x="66" y="44"/>
                  </a:moveTo>
                  <a:cubicBezTo>
                    <a:pt x="66" y="44"/>
                    <a:pt x="64" y="57"/>
                    <a:pt x="58" y="63"/>
                  </a:cubicBezTo>
                  <a:cubicBezTo>
                    <a:pt x="47" y="69"/>
                    <a:pt x="46" y="55"/>
                    <a:pt x="46" y="55"/>
                  </a:cubicBezTo>
                  <a:cubicBezTo>
                    <a:pt x="46" y="55"/>
                    <a:pt x="29" y="64"/>
                    <a:pt x="33" y="43"/>
                  </a:cubicBezTo>
                  <a:cubicBezTo>
                    <a:pt x="33" y="43"/>
                    <a:pt x="36" y="31"/>
                    <a:pt x="42" y="30"/>
                  </a:cubicBezTo>
                  <a:cubicBezTo>
                    <a:pt x="49" y="27"/>
                    <a:pt x="53" y="32"/>
                    <a:pt x="53" y="36"/>
                  </a:cubicBezTo>
                  <a:cubicBezTo>
                    <a:pt x="53" y="36"/>
                    <a:pt x="67" y="27"/>
                    <a:pt x="66" y="44"/>
                  </a:cubicBezTo>
                  <a:close/>
                  <a:moveTo>
                    <a:pt x="72" y="70"/>
                  </a:moveTo>
                  <a:cubicBezTo>
                    <a:pt x="70" y="70"/>
                    <a:pt x="67" y="68"/>
                    <a:pt x="67" y="65"/>
                  </a:cubicBezTo>
                  <a:cubicBezTo>
                    <a:pt x="67" y="63"/>
                    <a:pt x="70" y="60"/>
                    <a:pt x="72" y="60"/>
                  </a:cubicBezTo>
                  <a:cubicBezTo>
                    <a:pt x="73" y="60"/>
                    <a:pt x="76" y="63"/>
                    <a:pt x="76" y="65"/>
                  </a:cubicBezTo>
                  <a:cubicBezTo>
                    <a:pt x="76" y="68"/>
                    <a:pt x="73" y="70"/>
                    <a:pt x="72"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sp>
        <p:nvSpPr>
          <p:cNvPr id="50" name="Freeform 16"/>
          <p:cNvSpPr>
            <a:spLocks noEditPoints="1"/>
          </p:cNvSpPr>
          <p:nvPr/>
        </p:nvSpPr>
        <p:spPr bwMode="auto">
          <a:xfrm>
            <a:off x="4714863" y="2688947"/>
            <a:ext cx="300943" cy="268370"/>
          </a:xfrm>
          <a:custGeom>
            <a:avLst/>
            <a:gdLst>
              <a:gd name="T0" fmla="*/ 115 w 115"/>
              <a:gd name="T1" fmla="*/ 37 h 102"/>
              <a:gd name="T2" fmla="*/ 114 w 115"/>
              <a:gd name="T3" fmla="*/ 36 h 102"/>
              <a:gd name="T4" fmla="*/ 101 w 115"/>
              <a:gd name="T5" fmla="*/ 36 h 102"/>
              <a:gd name="T6" fmla="*/ 79 w 115"/>
              <a:gd name="T7" fmla="*/ 36 h 102"/>
              <a:gd name="T8" fmla="*/ 74 w 115"/>
              <a:gd name="T9" fmla="*/ 27 h 102"/>
              <a:gd name="T10" fmla="*/ 60 w 115"/>
              <a:gd name="T11" fmla="*/ 0 h 102"/>
              <a:gd name="T12" fmla="*/ 58 w 115"/>
              <a:gd name="T13" fmla="*/ 0 h 102"/>
              <a:gd name="T14" fmla="*/ 45 w 115"/>
              <a:gd name="T15" fmla="*/ 27 h 102"/>
              <a:gd name="T16" fmla="*/ 40 w 115"/>
              <a:gd name="T17" fmla="*/ 36 h 102"/>
              <a:gd name="T18" fmla="*/ 18 w 115"/>
              <a:gd name="T19" fmla="*/ 36 h 102"/>
              <a:gd name="T20" fmla="*/ 0 w 115"/>
              <a:gd name="T21" fmla="*/ 36 h 102"/>
              <a:gd name="T22" fmla="*/ 0 w 115"/>
              <a:gd name="T23" fmla="*/ 37 h 102"/>
              <a:gd name="T24" fmla="*/ 7 w 115"/>
              <a:gd name="T25" fmla="*/ 42 h 102"/>
              <a:gd name="T26" fmla="*/ 27 w 115"/>
              <a:gd name="T27" fmla="*/ 60 h 102"/>
              <a:gd name="T28" fmla="*/ 23 w 115"/>
              <a:gd name="T29" fmla="*/ 100 h 102"/>
              <a:gd name="T30" fmla="*/ 26 w 115"/>
              <a:gd name="T31" fmla="*/ 102 h 102"/>
              <a:gd name="T32" fmla="*/ 59 w 115"/>
              <a:gd name="T33" fmla="*/ 81 h 102"/>
              <a:gd name="T34" fmla="*/ 92 w 115"/>
              <a:gd name="T35" fmla="*/ 102 h 102"/>
              <a:gd name="T36" fmla="*/ 95 w 115"/>
              <a:gd name="T37" fmla="*/ 100 h 102"/>
              <a:gd name="T38" fmla="*/ 88 w 115"/>
              <a:gd name="T39" fmla="*/ 60 h 102"/>
              <a:gd name="T40" fmla="*/ 107 w 115"/>
              <a:gd name="T41" fmla="*/ 43 h 102"/>
              <a:gd name="T42" fmla="*/ 115 w 115"/>
              <a:gd name="T43" fmla="*/ 37 h 102"/>
              <a:gd name="T44" fmla="*/ 31 w 115"/>
              <a:gd name="T45" fmla="*/ 76 h 102"/>
              <a:gd name="T46" fmla="*/ 68 w 115"/>
              <a:gd name="T47" fmla="*/ 46 h 102"/>
              <a:gd name="T48" fmla="*/ 33 w 115"/>
              <a:gd name="T49" fmla="*/ 40 h 102"/>
              <a:gd name="T50" fmla="*/ 86 w 115"/>
              <a:gd name="T51" fmla="*/ 40 h 102"/>
              <a:gd name="T52" fmla="*/ 54 w 115"/>
              <a:gd name="T53" fmla="*/ 69 h 102"/>
              <a:gd name="T54" fmla="*/ 87 w 115"/>
              <a:gd name="T55" fmla="*/ 76 h 102"/>
              <a:gd name="T56" fmla="*/ 31 w 115"/>
              <a:gd name="T57" fmla="*/ 76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5" h="102">
                <a:moveTo>
                  <a:pt x="115" y="37"/>
                </a:moveTo>
                <a:cubicBezTo>
                  <a:pt x="115" y="36"/>
                  <a:pt x="115" y="36"/>
                  <a:pt x="114" y="36"/>
                </a:cubicBezTo>
                <a:cubicBezTo>
                  <a:pt x="101" y="36"/>
                  <a:pt x="101" y="36"/>
                  <a:pt x="101" y="36"/>
                </a:cubicBezTo>
                <a:cubicBezTo>
                  <a:pt x="79" y="36"/>
                  <a:pt x="79" y="36"/>
                  <a:pt x="79" y="36"/>
                </a:cubicBezTo>
                <a:cubicBezTo>
                  <a:pt x="74" y="27"/>
                  <a:pt x="74" y="27"/>
                  <a:pt x="74" y="27"/>
                </a:cubicBezTo>
                <a:cubicBezTo>
                  <a:pt x="60" y="0"/>
                  <a:pt x="60" y="0"/>
                  <a:pt x="60" y="0"/>
                </a:cubicBezTo>
                <a:cubicBezTo>
                  <a:pt x="59" y="0"/>
                  <a:pt x="59" y="0"/>
                  <a:pt x="58" y="0"/>
                </a:cubicBezTo>
                <a:cubicBezTo>
                  <a:pt x="45" y="27"/>
                  <a:pt x="45" y="27"/>
                  <a:pt x="45" y="27"/>
                </a:cubicBezTo>
                <a:cubicBezTo>
                  <a:pt x="40" y="36"/>
                  <a:pt x="40" y="36"/>
                  <a:pt x="40" y="36"/>
                </a:cubicBezTo>
                <a:cubicBezTo>
                  <a:pt x="18" y="36"/>
                  <a:pt x="18" y="36"/>
                  <a:pt x="18" y="36"/>
                </a:cubicBezTo>
                <a:cubicBezTo>
                  <a:pt x="0" y="36"/>
                  <a:pt x="0" y="36"/>
                  <a:pt x="0" y="36"/>
                </a:cubicBezTo>
                <a:cubicBezTo>
                  <a:pt x="0" y="37"/>
                  <a:pt x="0" y="37"/>
                  <a:pt x="0" y="37"/>
                </a:cubicBezTo>
                <a:cubicBezTo>
                  <a:pt x="7" y="42"/>
                  <a:pt x="7" y="42"/>
                  <a:pt x="7" y="42"/>
                </a:cubicBezTo>
                <a:cubicBezTo>
                  <a:pt x="27" y="60"/>
                  <a:pt x="27" y="60"/>
                  <a:pt x="27" y="60"/>
                </a:cubicBezTo>
                <a:cubicBezTo>
                  <a:pt x="23" y="100"/>
                  <a:pt x="23" y="100"/>
                  <a:pt x="23" y="100"/>
                </a:cubicBezTo>
                <a:cubicBezTo>
                  <a:pt x="23" y="102"/>
                  <a:pt x="23" y="102"/>
                  <a:pt x="26" y="102"/>
                </a:cubicBezTo>
                <a:cubicBezTo>
                  <a:pt x="59" y="81"/>
                  <a:pt x="59" y="81"/>
                  <a:pt x="59" y="81"/>
                </a:cubicBezTo>
                <a:cubicBezTo>
                  <a:pt x="92" y="102"/>
                  <a:pt x="92" y="102"/>
                  <a:pt x="92" y="102"/>
                </a:cubicBezTo>
                <a:cubicBezTo>
                  <a:pt x="93" y="102"/>
                  <a:pt x="93" y="102"/>
                  <a:pt x="95" y="100"/>
                </a:cubicBezTo>
                <a:cubicBezTo>
                  <a:pt x="88" y="60"/>
                  <a:pt x="88" y="60"/>
                  <a:pt x="88" y="60"/>
                </a:cubicBezTo>
                <a:cubicBezTo>
                  <a:pt x="107" y="43"/>
                  <a:pt x="107" y="43"/>
                  <a:pt x="107" y="43"/>
                </a:cubicBezTo>
                <a:lnTo>
                  <a:pt x="115" y="37"/>
                </a:lnTo>
                <a:close/>
                <a:moveTo>
                  <a:pt x="31" y="76"/>
                </a:moveTo>
                <a:cubicBezTo>
                  <a:pt x="68" y="46"/>
                  <a:pt x="68" y="46"/>
                  <a:pt x="68" y="46"/>
                </a:cubicBezTo>
                <a:cubicBezTo>
                  <a:pt x="33" y="40"/>
                  <a:pt x="33" y="40"/>
                  <a:pt x="33" y="40"/>
                </a:cubicBezTo>
                <a:cubicBezTo>
                  <a:pt x="86" y="40"/>
                  <a:pt x="86" y="40"/>
                  <a:pt x="86" y="40"/>
                </a:cubicBezTo>
                <a:cubicBezTo>
                  <a:pt x="54" y="69"/>
                  <a:pt x="54" y="69"/>
                  <a:pt x="54" y="69"/>
                </a:cubicBezTo>
                <a:cubicBezTo>
                  <a:pt x="87" y="76"/>
                  <a:pt x="87" y="76"/>
                  <a:pt x="87" y="76"/>
                </a:cubicBezTo>
                <a:lnTo>
                  <a:pt x="31" y="76"/>
                </a:lnTo>
                <a:close/>
              </a:path>
            </a:pathLst>
          </a:custGeom>
          <a:solidFill>
            <a:schemeClr val="bg1">
              <a:lumMod val="65000"/>
            </a:schemeClr>
          </a:solidFill>
          <a:ln>
            <a:noFill/>
          </a:ln>
          <a:scene3d>
            <a:camera prst="perspectiveLeft"/>
            <a:lightRig rig="threePt" dir="t"/>
          </a:scene3d>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nvGrpSpPr>
          <p:cNvPr id="51" name="Group 19"/>
          <p:cNvGrpSpPr>
            <a:grpSpLocks noChangeAspect="1"/>
          </p:cNvGrpSpPr>
          <p:nvPr/>
        </p:nvGrpSpPr>
        <p:grpSpPr bwMode="auto">
          <a:xfrm>
            <a:off x="5929562" y="2710449"/>
            <a:ext cx="305076" cy="247907"/>
            <a:chOff x="3686" y="2034"/>
            <a:chExt cx="310" cy="252"/>
          </a:xfrm>
          <a:solidFill>
            <a:schemeClr val="bg1">
              <a:lumMod val="65000"/>
            </a:schemeClr>
          </a:solidFill>
          <a:scene3d>
            <a:camera prst="perspectiveLeft"/>
            <a:lightRig rig="threePt" dir="t"/>
          </a:scene3d>
        </p:grpSpPr>
        <p:sp>
          <p:nvSpPr>
            <p:cNvPr id="52" name="Freeform 20"/>
            <p:cNvSpPr>
              <a:spLocks noEditPoints="1"/>
            </p:cNvSpPr>
            <p:nvPr/>
          </p:nvSpPr>
          <p:spPr bwMode="auto">
            <a:xfrm>
              <a:off x="3686" y="2034"/>
              <a:ext cx="220" cy="201"/>
            </a:xfrm>
            <a:custGeom>
              <a:avLst/>
              <a:gdLst>
                <a:gd name="T0" fmla="*/ 87 w 91"/>
                <a:gd name="T1" fmla="*/ 32 h 83"/>
                <a:gd name="T2" fmla="*/ 91 w 91"/>
                <a:gd name="T3" fmla="*/ 32 h 83"/>
                <a:gd name="T4" fmla="*/ 45 w 91"/>
                <a:gd name="T5" fmla="*/ 0 h 83"/>
                <a:gd name="T6" fmla="*/ 0 w 91"/>
                <a:gd name="T7" fmla="*/ 39 h 83"/>
                <a:gd name="T8" fmla="*/ 18 w 91"/>
                <a:gd name="T9" fmla="*/ 69 h 83"/>
                <a:gd name="T10" fmla="*/ 14 w 91"/>
                <a:gd name="T11" fmla="*/ 83 h 83"/>
                <a:gd name="T12" fmla="*/ 30 w 91"/>
                <a:gd name="T13" fmla="*/ 75 h 83"/>
                <a:gd name="T14" fmla="*/ 45 w 91"/>
                <a:gd name="T15" fmla="*/ 77 h 83"/>
                <a:gd name="T16" fmla="*/ 50 w 91"/>
                <a:gd name="T17" fmla="*/ 77 h 83"/>
                <a:gd name="T18" fmla="*/ 48 w 91"/>
                <a:gd name="T19" fmla="*/ 67 h 83"/>
                <a:gd name="T20" fmla="*/ 87 w 91"/>
                <a:gd name="T21" fmla="*/ 32 h 83"/>
                <a:gd name="T22" fmla="*/ 62 w 91"/>
                <a:gd name="T23" fmla="*/ 19 h 83"/>
                <a:gd name="T24" fmla="*/ 68 w 91"/>
                <a:gd name="T25" fmla="*/ 25 h 83"/>
                <a:gd name="T26" fmla="*/ 62 w 91"/>
                <a:gd name="T27" fmla="*/ 31 h 83"/>
                <a:gd name="T28" fmla="*/ 56 w 91"/>
                <a:gd name="T29" fmla="*/ 25 h 83"/>
                <a:gd name="T30" fmla="*/ 62 w 91"/>
                <a:gd name="T31" fmla="*/ 19 h 83"/>
                <a:gd name="T32" fmla="*/ 31 w 91"/>
                <a:gd name="T33" fmla="*/ 31 h 83"/>
                <a:gd name="T34" fmla="*/ 24 w 91"/>
                <a:gd name="T35" fmla="*/ 25 h 83"/>
                <a:gd name="T36" fmla="*/ 31 w 91"/>
                <a:gd name="T37" fmla="*/ 19 h 83"/>
                <a:gd name="T38" fmla="*/ 36 w 91"/>
                <a:gd name="T39" fmla="*/ 25 h 83"/>
                <a:gd name="T40" fmla="*/ 31 w 91"/>
                <a:gd name="T41" fmla="*/ 3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1" h="83">
                  <a:moveTo>
                    <a:pt x="87" y="32"/>
                  </a:moveTo>
                  <a:cubicBezTo>
                    <a:pt x="88" y="32"/>
                    <a:pt x="89" y="32"/>
                    <a:pt x="91" y="32"/>
                  </a:cubicBezTo>
                  <a:cubicBezTo>
                    <a:pt x="87" y="14"/>
                    <a:pt x="68" y="0"/>
                    <a:pt x="45" y="0"/>
                  </a:cubicBezTo>
                  <a:cubicBezTo>
                    <a:pt x="21" y="0"/>
                    <a:pt x="0" y="17"/>
                    <a:pt x="0" y="39"/>
                  </a:cubicBezTo>
                  <a:cubicBezTo>
                    <a:pt x="0" y="51"/>
                    <a:pt x="7" y="61"/>
                    <a:pt x="18" y="69"/>
                  </a:cubicBezTo>
                  <a:cubicBezTo>
                    <a:pt x="14" y="83"/>
                    <a:pt x="14" y="83"/>
                    <a:pt x="14" y="83"/>
                  </a:cubicBezTo>
                  <a:cubicBezTo>
                    <a:pt x="30" y="75"/>
                    <a:pt x="30" y="75"/>
                    <a:pt x="30" y="75"/>
                  </a:cubicBezTo>
                  <a:cubicBezTo>
                    <a:pt x="35" y="76"/>
                    <a:pt x="40" y="77"/>
                    <a:pt x="45" y="77"/>
                  </a:cubicBezTo>
                  <a:cubicBezTo>
                    <a:pt x="47" y="77"/>
                    <a:pt x="48" y="77"/>
                    <a:pt x="50" y="77"/>
                  </a:cubicBezTo>
                  <a:cubicBezTo>
                    <a:pt x="49" y="74"/>
                    <a:pt x="48" y="71"/>
                    <a:pt x="48" y="67"/>
                  </a:cubicBezTo>
                  <a:cubicBezTo>
                    <a:pt x="48" y="48"/>
                    <a:pt x="65" y="32"/>
                    <a:pt x="87" y="32"/>
                  </a:cubicBezTo>
                  <a:close/>
                  <a:moveTo>
                    <a:pt x="62" y="19"/>
                  </a:moveTo>
                  <a:cubicBezTo>
                    <a:pt x="66" y="19"/>
                    <a:pt x="68" y="22"/>
                    <a:pt x="68" y="25"/>
                  </a:cubicBezTo>
                  <a:cubicBezTo>
                    <a:pt x="68" y="29"/>
                    <a:pt x="66" y="31"/>
                    <a:pt x="62" y="31"/>
                  </a:cubicBezTo>
                  <a:cubicBezTo>
                    <a:pt x="59" y="31"/>
                    <a:pt x="56" y="29"/>
                    <a:pt x="56" y="25"/>
                  </a:cubicBezTo>
                  <a:cubicBezTo>
                    <a:pt x="56" y="22"/>
                    <a:pt x="59" y="19"/>
                    <a:pt x="62" y="19"/>
                  </a:cubicBezTo>
                  <a:close/>
                  <a:moveTo>
                    <a:pt x="31" y="31"/>
                  </a:moveTo>
                  <a:cubicBezTo>
                    <a:pt x="27" y="31"/>
                    <a:pt x="24" y="29"/>
                    <a:pt x="24" y="25"/>
                  </a:cubicBezTo>
                  <a:cubicBezTo>
                    <a:pt x="24" y="22"/>
                    <a:pt x="27" y="19"/>
                    <a:pt x="31" y="19"/>
                  </a:cubicBezTo>
                  <a:cubicBezTo>
                    <a:pt x="34" y="19"/>
                    <a:pt x="36" y="22"/>
                    <a:pt x="36" y="25"/>
                  </a:cubicBezTo>
                  <a:cubicBezTo>
                    <a:pt x="36" y="29"/>
                    <a:pt x="34" y="31"/>
                    <a:pt x="31"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3" name="Freeform 21"/>
            <p:cNvSpPr>
              <a:spLocks noEditPoints="1"/>
            </p:cNvSpPr>
            <p:nvPr/>
          </p:nvSpPr>
          <p:spPr bwMode="auto">
            <a:xfrm>
              <a:off x="3810" y="2116"/>
              <a:ext cx="186" cy="170"/>
            </a:xfrm>
            <a:custGeom>
              <a:avLst/>
              <a:gdLst>
                <a:gd name="T0" fmla="*/ 77 w 77"/>
                <a:gd name="T1" fmla="*/ 33 h 70"/>
                <a:gd name="T2" fmla="*/ 38 w 77"/>
                <a:gd name="T3" fmla="*/ 0 h 70"/>
                <a:gd name="T4" fmla="*/ 0 w 77"/>
                <a:gd name="T5" fmla="*/ 33 h 70"/>
                <a:gd name="T6" fmla="*/ 38 w 77"/>
                <a:gd name="T7" fmla="*/ 66 h 70"/>
                <a:gd name="T8" fmla="*/ 52 w 77"/>
                <a:gd name="T9" fmla="*/ 63 h 70"/>
                <a:gd name="T10" fmla="*/ 64 w 77"/>
                <a:gd name="T11" fmla="*/ 70 h 70"/>
                <a:gd name="T12" fmla="*/ 61 w 77"/>
                <a:gd name="T13" fmla="*/ 59 h 70"/>
                <a:gd name="T14" fmla="*/ 77 w 77"/>
                <a:gd name="T15" fmla="*/ 33 h 70"/>
                <a:gd name="T16" fmla="*/ 26 w 77"/>
                <a:gd name="T17" fmla="*/ 27 h 70"/>
                <a:gd name="T18" fmla="*/ 21 w 77"/>
                <a:gd name="T19" fmla="*/ 23 h 70"/>
                <a:gd name="T20" fmla="*/ 26 w 77"/>
                <a:gd name="T21" fmla="*/ 18 h 70"/>
                <a:gd name="T22" fmla="*/ 32 w 77"/>
                <a:gd name="T23" fmla="*/ 23 h 70"/>
                <a:gd name="T24" fmla="*/ 26 w 77"/>
                <a:gd name="T25" fmla="*/ 27 h 70"/>
                <a:gd name="T26" fmla="*/ 51 w 77"/>
                <a:gd name="T27" fmla="*/ 27 h 70"/>
                <a:gd name="T28" fmla="*/ 46 w 77"/>
                <a:gd name="T29" fmla="*/ 23 h 70"/>
                <a:gd name="T30" fmla="*/ 51 w 77"/>
                <a:gd name="T31" fmla="*/ 18 h 70"/>
                <a:gd name="T32" fmla="*/ 56 w 77"/>
                <a:gd name="T33" fmla="*/ 23 h 70"/>
                <a:gd name="T34" fmla="*/ 51 w 77"/>
                <a:gd name="T35" fmla="*/ 2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70">
                  <a:moveTo>
                    <a:pt x="77" y="33"/>
                  </a:moveTo>
                  <a:cubicBezTo>
                    <a:pt x="77" y="15"/>
                    <a:pt x="59" y="0"/>
                    <a:pt x="38" y="0"/>
                  </a:cubicBezTo>
                  <a:cubicBezTo>
                    <a:pt x="17" y="0"/>
                    <a:pt x="0" y="15"/>
                    <a:pt x="0" y="33"/>
                  </a:cubicBezTo>
                  <a:cubicBezTo>
                    <a:pt x="0" y="51"/>
                    <a:pt x="17" y="66"/>
                    <a:pt x="38" y="66"/>
                  </a:cubicBezTo>
                  <a:cubicBezTo>
                    <a:pt x="43" y="66"/>
                    <a:pt x="47" y="65"/>
                    <a:pt x="52" y="63"/>
                  </a:cubicBezTo>
                  <a:cubicBezTo>
                    <a:pt x="64" y="70"/>
                    <a:pt x="64" y="70"/>
                    <a:pt x="64" y="70"/>
                  </a:cubicBezTo>
                  <a:cubicBezTo>
                    <a:pt x="61" y="59"/>
                    <a:pt x="61" y="59"/>
                    <a:pt x="61" y="59"/>
                  </a:cubicBezTo>
                  <a:cubicBezTo>
                    <a:pt x="70" y="52"/>
                    <a:pt x="77" y="43"/>
                    <a:pt x="77" y="33"/>
                  </a:cubicBezTo>
                  <a:close/>
                  <a:moveTo>
                    <a:pt x="26" y="27"/>
                  </a:moveTo>
                  <a:cubicBezTo>
                    <a:pt x="24" y="27"/>
                    <a:pt x="21" y="25"/>
                    <a:pt x="21" y="23"/>
                  </a:cubicBezTo>
                  <a:cubicBezTo>
                    <a:pt x="21" y="21"/>
                    <a:pt x="24" y="18"/>
                    <a:pt x="26" y="18"/>
                  </a:cubicBezTo>
                  <a:cubicBezTo>
                    <a:pt x="29" y="18"/>
                    <a:pt x="32" y="21"/>
                    <a:pt x="32" y="23"/>
                  </a:cubicBezTo>
                  <a:cubicBezTo>
                    <a:pt x="32" y="25"/>
                    <a:pt x="29" y="27"/>
                    <a:pt x="26" y="27"/>
                  </a:cubicBezTo>
                  <a:close/>
                  <a:moveTo>
                    <a:pt x="51" y="27"/>
                  </a:moveTo>
                  <a:cubicBezTo>
                    <a:pt x="49" y="27"/>
                    <a:pt x="46" y="25"/>
                    <a:pt x="46" y="23"/>
                  </a:cubicBezTo>
                  <a:cubicBezTo>
                    <a:pt x="46" y="21"/>
                    <a:pt x="49" y="18"/>
                    <a:pt x="51" y="18"/>
                  </a:cubicBezTo>
                  <a:cubicBezTo>
                    <a:pt x="54" y="18"/>
                    <a:pt x="56" y="21"/>
                    <a:pt x="56" y="23"/>
                  </a:cubicBezTo>
                  <a:cubicBezTo>
                    <a:pt x="56" y="25"/>
                    <a:pt x="54" y="27"/>
                    <a:pt x="5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54" name="Group 24"/>
          <p:cNvGrpSpPr>
            <a:grpSpLocks noChangeAspect="1"/>
          </p:cNvGrpSpPr>
          <p:nvPr/>
        </p:nvGrpSpPr>
        <p:grpSpPr bwMode="auto">
          <a:xfrm>
            <a:off x="7088835" y="2688670"/>
            <a:ext cx="328695" cy="255778"/>
            <a:chOff x="3679" y="2031"/>
            <a:chExt cx="334" cy="260"/>
          </a:xfrm>
          <a:solidFill>
            <a:schemeClr val="bg1">
              <a:lumMod val="65000"/>
            </a:schemeClr>
          </a:solidFill>
          <a:scene3d>
            <a:camera prst="perspectiveLeft"/>
            <a:lightRig rig="threePt" dir="t"/>
          </a:scene3d>
        </p:grpSpPr>
        <p:sp>
          <p:nvSpPr>
            <p:cNvPr id="55" name="Freeform 25"/>
            <p:cNvSpPr>
              <a:spLocks noEditPoints="1"/>
            </p:cNvSpPr>
            <p:nvPr/>
          </p:nvSpPr>
          <p:spPr bwMode="auto">
            <a:xfrm>
              <a:off x="3679" y="2060"/>
              <a:ext cx="289" cy="231"/>
            </a:xfrm>
            <a:custGeom>
              <a:avLst/>
              <a:gdLst>
                <a:gd name="T0" fmla="*/ 99 w 120"/>
                <a:gd name="T1" fmla="*/ 40 h 95"/>
                <a:gd name="T2" fmla="*/ 96 w 120"/>
                <a:gd name="T3" fmla="*/ 36 h 95"/>
                <a:gd name="T4" fmla="*/ 95 w 120"/>
                <a:gd name="T5" fmla="*/ 22 h 95"/>
                <a:gd name="T6" fmla="*/ 70 w 120"/>
                <a:gd name="T7" fmla="*/ 23 h 95"/>
                <a:gd name="T8" fmla="*/ 66 w 120"/>
                <a:gd name="T9" fmla="*/ 16 h 95"/>
                <a:gd name="T10" fmla="*/ 45 w 120"/>
                <a:gd name="T11" fmla="*/ 6 h 95"/>
                <a:gd name="T12" fmla="*/ 11 w 120"/>
                <a:gd name="T13" fmla="*/ 34 h 95"/>
                <a:gd name="T14" fmla="*/ 2 w 120"/>
                <a:gd name="T15" fmla="*/ 60 h 95"/>
                <a:gd name="T16" fmla="*/ 51 w 120"/>
                <a:gd name="T17" fmla="*/ 93 h 95"/>
                <a:gd name="T18" fmla="*/ 111 w 120"/>
                <a:gd name="T19" fmla="*/ 67 h 95"/>
                <a:gd name="T20" fmla="*/ 99 w 120"/>
                <a:gd name="T21" fmla="*/ 40 h 95"/>
                <a:gd name="T22" fmla="*/ 53 w 120"/>
                <a:gd name="T23" fmla="*/ 86 h 95"/>
                <a:gd name="T24" fmla="*/ 14 w 120"/>
                <a:gd name="T25" fmla="*/ 62 h 95"/>
                <a:gd name="T26" fmla="*/ 53 w 120"/>
                <a:gd name="T27" fmla="*/ 35 h 95"/>
                <a:gd name="T28" fmla="*/ 92 w 120"/>
                <a:gd name="T29" fmla="*/ 57 h 95"/>
                <a:gd name="T30" fmla="*/ 53 w 120"/>
                <a:gd name="T31" fmla="*/ 8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0" h="95">
                  <a:moveTo>
                    <a:pt x="99" y="40"/>
                  </a:moveTo>
                  <a:cubicBezTo>
                    <a:pt x="94" y="39"/>
                    <a:pt x="96" y="36"/>
                    <a:pt x="96" y="36"/>
                  </a:cubicBezTo>
                  <a:cubicBezTo>
                    <a:pt x="96" y="36"/>
                    <a:pt x="101" y="28"/>
                    <a:pt x="95" y="22"/>
                  </a:cubicBezTo>
                  <a:cubicBezTo>
                    <a:pt x="88" y="14"/>
                    <a:pt x="70" y="23"/>
                    <a:pt x="70" y="23"/>
                  </a:cubicBezTo>
                  <a:cubicBezTo>
                    <a:pt x="63" y="25"/>
                    <a:pt x="65" y="22"/>
                    <a:pt x="66" y="16"/>
                  </a:cubicBezTo>
                  <a:cubicBezTo>
                    <a:pt x="66" y="10"/>
                    <a:pt x="64" y="0"/>
                    <a:pt x="45" y="6"/>
                  </a:cubicBezTo>
                  <a:cubicBezTo>
                    <a:pt x="27" y="12"/>
                    <a:pt x="11" y="34"/>
                    <a:pt x="11" y="34"/>
                  </a:cubicBezTo>
                  <a:cubicBezTo>
                    <a:pt x="0" y="49"/>
                    <a:pt x="2" y="60"/>
                    <a:pt x="2" y="60"/>
                  </a:cubicBezTo>
                  <a:cubicBezTo>
                    <a:pt x="5" y="85"/>
                    <a:pt x="31" y="91"/>
                    <a:pt x="51" y="93"/>
                  </a:cubicBezTo>
                  <a:cubicBezTo>
                    <a:pt x="73" y="95"/>
                    <a:pt x="102" y="86"/>
                    <a:pt x="111" y="67"/>
                  </a:cubicBezTo>
                  <a:cubicBezTo>
                    <a:pt x="120" y="48"/>
                    <a:pt x="104" y="41"/>
                    <a:pt x="99" y="40"/>
                  </a:cubicBezTo>
                  <a:close/>
                  <a:moveTo>
                    <a:pt x="53" y="86"/>
                  </a:moveTo>
                  <a:cubicBezTo>
                    <a:pt x="32" y="87"/>
                    <a:pt x="14" y="76"/>
                    <a:pt x="14" y="62"/>
                  </a:cubicBezTo>
                  <a:cubicBezTo>
                    <a:pt x="14" y="48"/>
                    <a:pt x="32" y="36"/>
                    <a:pt x="53" y="35"/>
                  </a:cubicBezTo>
                  <a:cubicBezTo>
                    <a:pt x="74" y="34"/>
                    <a:pt x="92" y="43"/>
                    <a:pt x="92" y="57"/>
                  </a:cubicBezTo>
                  <a:cubicBezTo>
                    <a:pt x="92" y="72"/>
                    <a:pt x="74" y="85"/>
                    <a:pt x="53" y="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6" name="Freeform 26"/>
            <p:cNvSpPr>
              <a:spLocks noEditPoints="1"/>
            </p:cNvSpPr>
            <p:nvPr/>
          </p:nvSpPr>
          <p:spPr bwMode="auto">
            <a:xfrm>
              <a:off x="3744" y="2162"/>
              <a:ext cx="113" cy="102"/>
            </a:xfrm>
            <a:custGeom>
              <a:avLst/>
              <a:gdLst>
                <a:gd name="T0" fmla="*/ 22 w 47"/>
                <a:gd name="T1" fmla="*/ 3 h 42"/>
                <a:gd name="T2" fmla="*/ 3 w 47"/>
                <a:gd name="T3" fmla="*/ 25 h 42"/>
                <a:gd name="T4" fmla="*/ 9 w 47"/>
                <a:gd name="T5" fmla="*/ 35 h 42"/>
                <a:gd name="T6" fmla="*/ 41 w 47"/>
                <a:gd name="T7" fmla="*/ 29 h 42"/>
                <a:gd name="T8" fmla="*/ 22 w 47"/>
                <a:gd name="T9" fmla="*/ 3 h 42"/>
                <a:gd name="T10" fmla="*/ 16 w 47"/>
                <a:gd name="T11" fmla="*/ 31 h 42"/>
                <a:gd name="T12" fmla="*/ 9 w 47"/>
                <a:gd name="T13" fmla="*/ 26 h 42"/>
                <a:gd name="T14" fmla="*/ 16 w 47"/>
                <a:gd name="T15" fmla="*/ 19 h 42"/>
                <a:gd name="T16" fmla="*/ 24 w 47"/>
                <a:gd name="T17" fmla="*/ 24 h 42"/>
                <a:gd name="T18" fmla="*/ 16 w 47"/>
                <a:gd name="T19" fmla="*/ 31 h 42"/>
                <a:gd name="T20" fmla="*/ 29 w 47"/>
                <a:gd name="T21" fmla="*/ 20 h 42"/>
                <a:gd name="T22" fmla="*/ 25 w 47"/>
                <a:gd name="T23" fmla="*/ 20 h 42"/>
                <a:gd name="T24" fmla="*/ 26 w 47"/>
                <a:gd name="T25" fmla="*/ 16 h 42"/>
                <a:gd name="T26" fmla="*/ 30 w 47"/>
                <a:gd name="T27" fmla="*/ 16 h 42"/>
                <a:gd name="T28" fmla="*/ 29 w 47"/>
                <a:gd name="T29" fmla="*/ 2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42">
                  <a:moveTo>
                    <a:pt x="22" y="3"/>
                  </a:moveTo>
                  <a:cubicBezTo>
                    <a:pt x="0" y="5"/>
                    <a:pt x="3" y="25"/>
                    <a:pt x="3" y="25"/>
                  </a:cubicBezTo>
                  <a:cubicBezTo>
                    <a:pt x="3" y="25"/>
                    <a:pt x="3" y="32"/>
                    <a:pt x="9" y="35"/>
                  </a:cubicBezTo>
                  <a:cubicBezTo>
                    <a:pt x="21" y="42"/>
                    <a:pt x="34" y="38"/>
                    <a:pt x="41" y="29"/>
                  </a:cubicBezTo>
                  <a:cubicBezTo>
                    <a:pt x="47" y="21"/>
                    <a:pt x="43" y="0"/>
                    <a:pt x="22" y="3"/>
                  </a:cubicBezTo>
                  <a:close/>
                  <a:moveTo>
                    <a:pt x="16" y="31"/>
                  </a:moveTo>
                  <a:cubicBezTo>
                    <a:pt x="12" y="31"/>
                    <a:pt x="9" y="29"/>
                    <a:pt x="9" y="26"/>
                  </a:cubicBezTo>
                  <a:cubicBezTo>
                    <a:pt x="9" y="22"/>
                    <a:pt x="12" y="19"/>
                    <a:pt x="16" y="19"/>
                  </a:cubicBezTo>
                  <a:cubicBezTo>
                    <a:pt x="21" y="18"/>
                    <a:pt x="24" y="21"/>
                    <a:pt x="24" y="24"/>
                  </a:cubicBezTo>
                  <a:cubicBezTo>
                    <a:pt x="24" y="27"/>
                    <a:pt x="20" y="31"/>
                    <a:pt x="16" y="31"/>
                  </a:cubicBezTo>
                  <a:close/>
                  <a:moveTo>
                    <a:pt x="29" y="20"/>
                  </a:moveTo>
                  <a:cubicBezTo>
                    <a:pt x="28" y="21"/>
                    <a:pt x="26" y="21"/>
                    <a:pt x="25" y="20"/>
                  </a:cubicBezTo>
                  <a:cubicBezTo>
                    <a:pt x="25" y="19"/>
                    <a:pt x="25" y="17"/>
                    <a:pt x="26" y="16"/>
                  </a:cubicBezTo>
                  <a:cubicBezTo>
                    <a:pt x="28" y="15"/>
                    <a:pt x="29" y="15"/>
                    <a:pt x="30" y="16"/>
                  </a:cubicBezTo>
                  <a:cubicBezTo>
                    <a:pt x="31" y="17"/>
                    <a:pt x="30" y="19"/>
                    <a:pt x="29"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7" name="Freeform 27"/>
            <p:cNvSpPr>
              <a:spLocks/>
            </p:cNvSpPr>
            <p:nvPr/>
          </p:nvSpPr>
          <p:spPr bwMode="auto">
            <a:xfrm>
              <a:off x="3895" y="2070"/>
              <a:ext cx="61" cy="66"/>
            </a:xfrm>
            <a:custGeom>
              <a:avLst/>
              <a:gdLst>
                <a:gd name="T0" fmla="*/ 19 w 25"/>
                <a:gd name="T1" fmla="*/ 27 h 27"/>
                <a:gd name="T2" fmla="*/ 23 w 25"/>
                <a:gd name="T3" fmla="*/ 24 h 27"/>
                <a:gd name="T4" fmla="*/ 23 w 25"/>
                <a:gd name="T5" fmla="*/ 24 h 27"/>
                <a:gd name="T6" fmla="*/ 3 w 25"/>
                <a:gd name="T7" fmla="*/ 4 h 27"/>
                <a:gd name="T8" fmla="*/ 0 w 25"/>
                <a:gd name="T9" fmla="*/ 8 h 27"/>
                <a:gd name="T10" fmla="*/ 3 w 25"/>
                <a:gd name="T11" fmla="*/ 11 h 27"/>
                <a:gd name="T12" fmla="*/ 16 w 25"/>
                <a:gd name="T13" fmla="*/ 23 h 27"/>
                <a:gd name="T14" fmla="*/ 19 w 25"/>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7">
                  <a:moveTo>
                    <a:pt x="19" y="27"/>
                  </a:moveTo>
                  <a:cubicBezTo>
                    <a:pt x="21" y="27"/>
                    <a:pt x="22" y="26"/>
                    <a:pt x="23" y="24"/>
                  </a:cubicBezTo>
                  <a:cubicBezTo>
                    <a:pt x="23" y="24"/>
                    <a:pt x="23" y="24"/>
                    <a:pt x="23" y="24"/>
                  </a:cubicBezTo>
                  <a:cubicBezTo>
                    <a:pt x="25" y="0"/>
                    <a:pt x="3" y="4"/>
                    <a:pt x="3" y="4"/>
                  </a:cubicBezTo>
                  <a:cubicBezTo>
                    <a:pt x="1" y="4"/>
                    <a:pt x="0" y="6"/>
                    <a:pt x="0" y="8"/>
                  </a:cubicBezTo>
                  <a:cubicBezTo>
                    <a:pt x="0" y="10"/>
                    <a:pt x="1" y="11"/>
                    <a:pt x="3" y="11"/>
                  </a:cubicBezTo>
                  <a:cubicBezTo>
                    <a:pt x="19" y="8"/>
                    <a:pt x="16" y="23"/>
                    <a:pt x="16" y="23"/>
                  </a:cubicBezTo>
                  <a:cubicBezTo>
                    <a:pt x="16" y="25"/>
                    <a:pt x="17" y="27"/>
                    <a:pt x="19"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8" name="Freeform 28"/>
            <p:cNvSpPr>
              <a:spLocks/>
            </p:cNvSpPr>
            <p:nvPr/>
          </p:nvSpPr>
          <p:spPr bwMode="auto">
            <a:xfrm>
              <a:off x="3883" y="2031"/>
              <a:ext cx="130" cy="122"/>
            </a:xfrm>
            <a:custGeom>
              <a:avLst/>
              <a:gdLst>
                <a:gd name="T0" fmla="*/ 22 w 54"/>
                <a:gd name="T1" fmla="*/ 2 h 50"/>
                <a:gd name="T2" fmla="*/ 4 w 54"/>
                <a:gd name="T3" fmla="*/ 2 h 50"/>
                <a:gd name="T4" fmla="*/ 3 w 54"/>
                <a:gd name="T5" fmla="*/ 2 h 50"/>
                <a:gd name="T6" fmla="*/ 3 w 54"/>
                <a:gd name="T7" fmla="*/ 2 h 50"/>
                <a:gd name="T8" fmla="*/ 0 w 54"/>
                <a:gd name="T9" fmla="*/ 7 h 50"/>
                <a:gd name="T10" fmla="*/ 5 w 54"/>
                <a:gd name="T11" fmla="*/ 12 h 50"/>
                <a:gd name="T12" fmla="*/ 9 w 54"/>
                <a:gd name="T13" fmla="*/ 11 h 50"/>
                <a:gd name="T14" fmla="*/ 35 w 54"/>
                <a:gd name="T15" fmla="*/ 24 h 50"/>
                <a:gd name="T16" fmla="*/ 36 w 54"/>
                <a:gd name="T17" fmla="*/ 41 h 50"/>
                <a:gd name="T18" fmla="*/ 35 w 54"/>
                <a:gd name="T19" fmla="*/ 46 h 50"/>
                <a:gd name="T20" fmla="*/ 40 w 54"/>
                <a:gd name="T21" fmla="*/ 50 h 50"/>
                <a:gd name="T22" fmla="*/ 45 w 54"/>
                <a:gd name="T23" fmla="*/ 46 h 50"/>
                <a:gd name="T24" fmla="*/ 45 w 54"/>
                <a:gd name="T25" fmla="*/ 46 h 50"/>
                <a:gd name="T26" fmla="*/ 22 w 54"/>
                <a:gd name="T27"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50">
                  <a:moveTo>
                    <a:pt x="22" y="2"/>
                  </a:moveTo>
                  <a:cubicBezTo>
                    <a:pt x="14" y="0"/>
                    <a:pt x="6" y="1"/>
                    <a:pt x="4" y="2"/>
                  </a:cubicBezTo>
                  <a:cubicBezTo>
                    <a:pt x="4" y="2"/>
                    <a:pt x="4" y="2"/>
                    <a:pt x="3" y="2"/>
                  </a:cubicBezTo>
                  <a:cubicBezTo>
                    <a:pt x="3" y="2"/>
                    <a:pt x="3" y="2"/>
                    <a:pt x="3" y="2"/>
                  </a:cubicBezTo>
                  <a:cubicBezTo>
                    <a:pt x="1" y="3"/>
                    <a:pt x="0" y="5"/>
                    <a:pt x="0" y="7"/>
                  </a:cubicBezTo>
                  <a:cubicBezTo>
                    <a:pt x="0" y="10"/>
                    <a:pt x="2" y="12"/>
                    <a:pt x="5" y="12"/>
                  </a:cubicBezTo>
                  <a:cubicBezTo>
                    <a:pt x="5" y="12"/>
                    <a:pt x="7" y="12"/>
                    <a:pt x="9" y="11"/>
                  </a:cubicBezTo>
                  <a:cubicBezTo>
                    <a:pt x="11" y="10"/>
                    <a:pt x="27" y="11"/>
                    <a:pt x="35" y="24"/>
                  </a:cubicBezTo>
                  <a:cubicBezTo>
                    <a:pt x="39" y="33"/>
                    <a:pt x="37" y="40"/>
                    <a:pt x="36" y="41"/>
                  </a:cubicBezTo>
                  <a:cubicBezTo>
                    <a:pt x="36" y="41"/>
                    <a:pt x="35" y="43"/>
                    <a:pt x="35" y="46"/>
                  </a:cubicBezTo>
                  <a:cubicBezTo>
                    <a:pt x="35" y="49"/>
                    <a:pt x="38" y="50"/>
                    <a:pt x="40" y="50"/>
                  </a:cubicBezTo>
                  <a:cubicBezTo>
                    <a:pt x="43" y="50"/>
                    <a:pt x="45" y="50"/>
                    <a:pt x="45" y="46"/>
                  </a:cubicBezTo>
                  <a:cubicBezTo>
                    <a:pt x="45" y="46"/>
                    <a:pt x="45" y="46"/>
                    <a:pt x="45" y="46"/>
                  </a:cubicBezTo>
                  <a:cubicBezTo>
                    <a:pt x="54" y="18"/>
                    <a:pt x="35" y="5"/>
                    <a:pt x="2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sp>
        <p:nvSpPr>
          <p:cNvPr id="59" name="文本框 53"/>
          <p:cNvSpPr txBox="1"/>
          <p:nvPr/>
        </p:nvSpPr>
        <p:spPr>
          <a:xfrm>
            <a:off x="2180203" y="2949439"/>
            <a:ext cx="1212286" cy="276999"/>
          </a:xfrm>
          <a:prstGeom prst="rect">
            <a:avLst/>
          </a:prstGeom>
          <a:noFill/>
          <a:scene3d>
            <a:camera prst="perspectiveLeft" fov="2700000">
              <a:rot lat="0" lon="1200000" rev="0"/>
            </a:camera>
            <a:lightRig rig="threePt" dir="t"/>
          </a:scene3d>
        </p:spPr>
        <p:txBody>
          <a:bodyPr wrap="square" rtlCol="0">
            <a:spAutoFit/>
            <a:scene3d>
              <a:camera prst="perspectiveLeft" fov="2700000"/>
              <a:lightRig rig="threePt" dir="t"/>
            </a:scene3d>
          </a:bodyPr>
          <a:lstStyle/>
          <a:p>
            <a:r>
              <a:rPr lang="zh-CN" altLang="en-US" sz="1200" dirty="0">
                <a:solidFill>
                  <a:srgbClr val="FFB850"/>
                </a:solidFill>
                <a:latin typeface="时尚中黑简体" panose="01010104010101010101" pitchFamily="2" charset="-122"/>
                <a:ea typeface="时尚中黑简体" panose="01010104010101010101" pitchFamily="2" charset="-122"/>
              </a:rPr>
              <a:t>在此添加标题</a:t>
            </a:r>
          </a:p>
        </p:txBody>
      </p:sp>
      <p:sp>
        <p:nvSpPr>
          <p:cNvPr id="60" name="文本框 55"/>
          <p:cNvSpPr txBox="1"/>
          <p:nvPr/>
        </p:nvSpPr>
        <p:spPr>
          <a:xfrm>
            <a:off x="3372966" y="2949439"/>
            <a:ext cx="1212286" cy="276999"/>
          </a:xfrm>
          <a:prstGeom prst="rect">
            <a:avLst/>
          </a:prstGeom>
          <a:noFill/>
          <a:scene3d>
            <a:camera prst="perspectiveLeft"/>
            <a:lightRig rig="threePt" dir="t"/>
          </a:scene3d>
        </p:spPr>
        <p:txBody>
          <a:bodyPr wrap="square" rtlCol="0">
            <a:spAutoFit/>
            <a:scene3d>
              <a:camera prst="perspectiveLeft" fov="2700000"/>
              <a:lightRig rig="threePt" dir="t"/>
            </a:scene3d>
          </a:bodyPr>
          <a:lstStyle/>
          <a:p>
            <a:r>
              <a:rPr lang="zh-CN" altLang="en-US" sz="1200" dirty="0">
                <a:solidFill>
                  <a:srgbClr val="01ACBE"/>
                </a:solidFill>
                <a:latin typeface="时尚中黑简体" panose="01010104010101010101" pitchFamily="2" charset="-122"/>
                <a:ea typeface="时尚中黑简体" panose="01010104010101010101" pitchFamily="2" charset="-122"/>
              </a:rPr>
              <a:t>在此添加标题</a:t>
            </a:r>
          </a:p>
        </p:txBody>
      </p:sp>
      <p:sp>
        <p:nvSpPr>
          <p:cNvPr id="61" name="文本框 57"/>
          <p:cNvSpPr txBox="1"/>
          <p:nvPr/>
        </p:nvSpPr>
        <p:spPr>
          <a:xfrm>
            <a:off x="4606872" y="2949439"/>
            <a:ext cx="1212286" cy="276999"/>
          </a:xfrm>
          <a:prstGeom prst="rect">
            <a:avLst/>
          </a:prstGeom>
          <a:noFill/>
          <a:scene3d>
            <a:camera prst="perspectiveLeft"/>
            <a:lightRig rig="threePt" dir="t"/>
          </a:scene3d>
        </p:spPr>
        <p:txBody>
          <a:bodyPr wrap="square" rtlCol="0">
            <a:spAutoFit/>
            <a:scene3d>
              <a:camera prst="perspectiveLeft" fov="2700000"/>
              <a:lightRig rig="threePt" dir="t"/>
            </a:scene3d>
          </a:bodyPr>
          <a:lstStyle/>
          <a:p>
            <a:r>
              <a:rPr lang="zh-CN" altLang="en-US" sz="1200" dirty="0">
                <a:solidFill>
                  <a:srgbClr val="E87071"/>
                </a:solidFill>
                <a:latin typeface="时尚中黑简体" panose="01010104010101010101" pitchFamily="2" charset="-122"/>
                <a:ea typeface="时尚中黑简体" panose="01010104010101010101" pitchFamily="2" charset="-122"/>
              </a:rPr>
              <a:t>在此添加标题</a:t>
            </a:r>
          </a:p>
        </p:txBody>
      </p:sp>
      <p:sp>
        <p:nvSpPr>
          <p:cNvPr id="62" name="文本框 59"/>
          <p:cNvSpPr txBox="1"/>
          <p:nvPr/>
        </p:nvSpPr>
        <p:spPr>
          <a:xfrm>
            <a:off x="5818014" y="2949439"/>
            <a:ext cx="1212286" cy="276999"/>
          </a:xfrm>
          <a:prstGeom prst="rect">
            <a:avLst/>
          </a:prstGeom>
          <a:noFill/>
          <a:scene3d>
            <a:camera prst="perspectiveLeft"/>
            <a:lightRig rig="threePt" dir="t"/>
          </a:scene3d>
        </p:spPr>
        <p:txBody>
          <a:bodyPr wrap="square" rtlCol="0">
            <a:spAutoFit/>
            <a:scene3d>
              <a:camera prst="perspectiveLeft" fov="2700000"/>
              <a:lightRig rig="threePt" dir="t"/>
            </a:scene3d>
          </a:bodyPr>
          <a:lstStyle/>
          <a:p>
            <a:r>
              <a:rPr lang="zh-CN" altLang="en-US" sz="1200" dirty="0">
                <a:solidFill>
                  <a:srgbClr val="00AF92"/>
                </a:solidFill>
                <a:latin typeface="时尚中黑简体" panose="01010104010101010101" pitchFamily="2" charset="-122"/>
                <a:ea typeface="时尚中黑简体" panose="01010104010101010101" pitchFamily="2" charset="-122"/>
              </a:rPr>
              <a:t>在此添加标题</a:t>
            </a:r>
          </a:p>
        </p:txBody>
      </p:sp>
      <p:sp>
        <p:nvSpPr>
          <p:cNvPr id="63" name="文本框 66"/>
          <p:cNvSpPr txBox="1"/>
          <p:nvPr/>
        </p:nvSpPr>
        <p:spPr>
          <a:xfrm>
            <a:off x="6991512" y="2949439"/>
            <a:ext cx="1212286" cy="276999"/>
          </a:xfrm>
          <a:prstGeom prst="rect">
            <a:avLst/>
          </a:prstGeom>
          <a:noFill/>
          <a:scene3d>
            <a:camera prst="perspectiveLeft"/>
            <a:lightRig rig="threePt" dir="t"/>
          </a:scene3d>
        </p:spPr>
        <p:txBody>
          <a:bodyPr wrap="square" rtlCol="0">
            <a:spAutoFit/>
            <a:scene3d>
              <a:camera prst="perspectiveLeft" fov="2700000"/>
              <a:lightRig rig="threePt" dir="t"/>
            </a:scene3d>
          </a:bodyPr>
          <a:lstStyle/>
          <a:p>
            <a:r>
              <a:rPr lang="zh-CN" altLang="en-US" sz="1200" dirty="0">
                <a:solidFill>
                  <a:srgbClr val="663A77"/>
                </a:solidFill>
                <a:latin typeface="时尚中黑简体" panose="01010104010101010101" pitchFamily="2" charset="-122"/>
                <a:ea typeface="时尚中黑简体" panose="01010104010101010101" pitchFamily="2" charset="-122"/>
              </a:rPr>
              <a:t>在此添加标题</a:t>
            </a:r>
          </a:p>
        </p:txBody>
      </p:sp>
      <p:sp>
        <p:nvSpPr>
          <p:cNvPr id="64" name="文本框 113"/>
          <p:cNvSpPr txBox="1"/>
          <p:nvPr/>
        </p:nvSpPr>
        <p:spPr>
          <a:xfrm>
            <a:off x="2233969" y="3181645"/>
            <a:ext cx="876065" cy="784830"/>
          </a:xfrm>
          <a:prstGeom prst="rect">
            <a:avLst/>
          </a:prstGeom>
          <a:noFill/>
        </p:spPr>
        <p:txBody>
          <a:bodyPr wrap="square" rtlCol="0">
            <a:spAutoFit/>
          </a:bodyPr>
          <a:lstStyle/>
          <a:p>
            <a:pPr algn="just">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sp>
        <p:nvSpPr>
          <p:cNvPr id="65" name="文本框 113"/>
          <p:cNvSpPr txBox="1"/>
          <p:nvPr/>
        </p:nvSpPr>
        <p:spPr>
          <a:xfrm>
            <a:off x="3437726" y="3185031"/>
            <a:ext cx="876065" cy="784830"/>
          </a:xfrm>
          <a:prstGeom prst="rect">
            <a:avLst/>
          </a:prstGeom>
          <a:noFill/>
        </p:spPr>
        <p:txBody>
          <a:bodyPr wrap="square" rtlCol="0">
            <a:spAutoFit/>
          </a:bodyPr>
          <a:lstStyle/>
          <a:p>
            <a:pPr algn="just">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sp>
        <p:nvSpPr>
          <p:cNvPr id="66" name="文本框 113"/>
          <p:cNvSpPr txBox="1"/>
          <p:nvPr/>
        </p:nvSpPr>
        <p:spPr>
          <a:xfrm>
            <a:off x="4678606" y="3185031"/>
            <a:ext cx="876065" cy="784830"/>
          </a:xfrm>
          <a:prstGeom prst="rect">
            <a:avLst/>
          </a:prstGeom>
          <a:noFill/>
        </p:spPr>
        <p:txBody>
          <a:bodyPr wrap="square" rtlCol="0">
            <a:spAutoFit/>
          </a:bodyPr>
          <a:lstStyle/>
          <a:p>
            <a:pPr algn="just">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sp>
        <p:nvSpPr>
          <p:cNvPr id="67" name="文本框 113"/>
          <p:cNvSpPr txBox="1"/>
          <p:nvPr/>
        </p:nvSpPr>
        <p:spPr>
          <a:xfrm>
            <a:off x="5952232" y="3197939"/>
            <a:ext cx="876065" cy="784830"/>
          </a:xfrm>
          <a:prstGeom prst="rect">
            <a:avLst/>
          </a:prstGeom>
          <a:noFill/>
        </p:spPr>
        <p:txBody>
          <a:bodyPr wrap="square" rtlCol="0">
            <a:spAutoFit/>
          </a:bodyPr>
          <a:lstStyle/>
          <a:p>
            <a:pPr algn="just">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sp>
        <p:nvSpPr>
          <p:cNvPr id="68" name="文本框 113"/>
          <p:cNvSpPr txBox="1"/>
          <p:nvPr/>
        </p:nvSpPr>
        <p:spPr>
          <a:xfrm>
            <a:off x="7067220" y="3185031"/>
            <a:ext cx="876065" cy="784830"/>
          </a:xfrm>
          <a:prstGeom prst="rect">
            <a:avLst/>
          </a:prstGeom>
          <a:noFill/>
        </p:spPr>
        <p:txBody>
          <a:bodyPr wrap="square" rtlCol="0">
            <a:spAutoFit/>
          </a:bodyPr>
          <a:lstStyle/>
          <a:p>
            <a:pPr algn="just">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spTree>
    <p:extLst>
      <p:ext uri="{BB962C8B-B14F-4D97-AF65-F5344CB8AC3E}">
        <p14:creationId xmlns:p14="http://schemas.microsoft.com/office/powerpoint/2010/main" val="1549810681"/>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0-#ppt_w/2"/>
                                              </p:val>
                                            </p:tav>
                                            <p:tav tm="100000">
                                              <p:val>
                                                <p:strVal val="#ppt_x"/>
                                              </p:val>
                                            </p:tav>
                                          </p:tavLst>
                                        </p:anim>
                                        <p:anim calcmode="lin" valueType="num">
                                          <p:cBhvr additive="base">
                                            <p:cTn id="13" dur="500" fill="hold"/>
                                            <p:tgtEl>
                                              <p:spTgt spid="14"/>
                                            </p:tgtEl>
                                            <p:attrNameLst>
                                              <p:attrName>ppt_y</p:attrName>
                                            </p:attrNameLst>
                                          </p:cBhvr>
                                          <p:tavLst>
                                            <p:tav tm="0">
                                              <p:val>
                                                <p:strVal val="#ppt_y"/>
                                              </p:val>
                                            </p:tav>
                                            <p:tav tm="100000">
                                              <p:val>
                                                <p:strVal val="#ppt_y"/>
                                              </p:val>
                                            </p:tav>
                                          </p:tavLst>
                                        </p:anim>
                                      </p:childTnLst>
                                    </p:cTn>
                                  </p:par>
                                  <p:par>
                                    <p:cTn id="14" presetID="22" presetClass="entr" presetSubtype="8" fill="hold" nodeType="withEffect">
                                      <p:stCondLst>
                                        <p:cond delay="250"/>
                                      </p:stCondLst>
                                      <p:childTnLst>
                                        <p:set>
                                          <p:cBhvr>
                                            <p:cTn id="15" dur="1" fill="hold">
                                              <p:stCondLst>
                                                <p:cond delay="0"/>
                                              </p:stCondLst>
                                            </p:cTn>
                                            <p:tgtEl>
                                              <p:spTgt spid="15"/>
                                            </p:tgtEl>
                                            <p:attrNameLst>
                                              <p:attrName>style.visibility</p:attrName>
                                            </p:attrNameLst>
                                          </p:cBhvr>
                                          <p:to>
                                            <p:strVal val="visible"/>
                                          </p:to>
                                        </p:set>
                                        <p:animEffect transition="in" filter="wipe(left)">
                                          <p:cBhvr>
                                            <p:cTn id="16" dur="500"/>
                                            <p:tgtEl>
                                              <p:spTgt spid="15"/>
                                            </p:tgtEl>
                                          </p:cBhvr>
                                        </p:animEffect>
                                      </p:childTnLst>
                                    </p:cTn>
                                  </p:par>
                                </p:childTnLst>
                              </p:cTn>
                            </p:par>
                            <p:par>
                              <p:cTn id="17" fill="hold">
                                <p:stCondLst>
                                  <p:cond delay="1250"/>
                                </p:stCondLst>
                                <p:childTnLst>
                                  <p:par>
                                    <p:cTn id="18" presetID="53" presetClass="entr" presetSubtype="16"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p:cTn id="20" dur="500" fill="hold"/>
                                            <p:tgtEl>
                                              <p:spTgt spid="17"/>
                                            </p:tgtEl>
                                            <p:attrNameLst>
                                              <p:attrName>ppt_w</p:attrName>
                                            </p:attrNameLst>
                                          </p:cBhvr>
                                          <p:tavLst>
                                            <p:tav tm="0">
                                              <p:val>
                                                <p:fltVal val="0"/>
                                              </p:val>
                                            </p:tav>
                                            <p:tav tm="100000">
                                              <p:val>
                                                <p:strVal val="#ppt_w"/>
                                              </p:val>
                                            </p:tav>
                                          </p:tavLst>
                                        </p:anim>
                                        <p:anim calcmode="lin" valueType="num">
                                          <p:cBhvr>
                                            <p:cTn id="21" dur="500" fill="hold"/>
                                            <p:tgtEl>
                                              <p:spTgt spid="17"/>
                                            </p:tgtEl>
                                            <p:attrNameLst>
                                              <p:attrName>ppt_h</p:attrName>
                                            </p:attrNameLst>
                                          </p:cBhvr>
                                          <p:tavLst>
                                            <p:tav tm="0">
                                              <p:val>
                                                <p:fltVal val="0"/>
                                              </p:val>
                                            </p:tav>
                                            <p:tav tm="100000">
                                              <p:val>
                                                <p:strVal val="#ppt_h"/>
                                              </p:val>
                                            </p:tav>
                                          </p:tavLst>
                                        </p:anim>
                                        <p:animEffect transition="in" filter="fade">
                                          <p:cBhvr>
                                            <p:cTn id="22" dur="500"/>
                                            <p:tgtEl>
                                              <p:spTgt spid="17"/>
                                            </p:tgtEl>
                                          </p:cBhvr>
                                        </p:animEffect>
                                      </p:childTnLst>
                                    </p:cTn>
                                  </p:par>
                                </p:childTnLst>
                              </p:cTn>
                            </p:par>
                            <p:par>
                              <p:cTn id="23" fill="hold">
                                <p:stCondLst>
                                  <p:cond delay="1750"/>
                                </p:stCondLst>
                                <p:childTnLst>
                                  <p:par>
                                    <p:cTn id="24" presetID="22" presetClass="entr" presetSubtype="8" fill="hold" nodeType="after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wipe(left)">
                                          <p:cBhvr>
                                            <p:cTn id="26" dur="500"/>
                                            <p:tgtEl>
                                              <p:spTgt spid="30"/>
                                            </p:tgtEl>
                                          </p:cBhvr>
                                        </p:animEffect>
                                      </p:childTnLst>
                                    </p:cTn>
                                  </p:par>
                                </p:childTnLst>
                              </p:cTn>
                            </p:par>
                            <p:par>
                              <p:cTn id="27" fill="hold">
                                <p:stCondLst>
                                  <p:cond delay="2250"/>
                                </p:stCondLst>
                                <p:childTnLst>
                                  <p:par>
                                    <p:cTn id="28" presetID="2" presetClass="entr" presetSubtype="8" accel="40000" fill="hold" nodeType="afterEffect" p14:presetBounceEnd="40000">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14:bounceEnd="40000">
                                          <p:cBhvr additive="base">
                                            <p:cTn id="30" dur="1500" fill="hold"/>
                                            <p:tgtEl>
                                              <p:spTgt spid="8"/>
                                            </p:tgtEl>
                                            <p:attrNameLst>
                                              <p:attrName>ppt_x</p:attrName>
                                            </p:attrNameLst>
                                          </p:cBhvr>
                                          <p:tavLst>
                                            <p:tav tm="0">
                                              <p:val>
                                                <p:strVal val="0-#ppt_w/2"/>
                                              </p:val>
                                            </p:tav>
                                            <p:tav tm="100000">
                                              <p:val>
                                                <p:strVal val="#ppt_x"/>
                                              </p:val>
                                            </p:tav>
                                          </p:tavLst>
                                        </p:anim>
                                        <p:anim calcmode="lin" valueType="num" p14:bounceEnd="40000">
                                          <p:cBhvr additive="base">
                                            <p:cTn id="31" dur="1500" fill="hold"/>
                                            <p:tgtEl>
                                              <p:spTgt spid="8"/>
                                            </p:tgtEl>
                                            <p:attrNameLst>
                                              <p:attrName>ppt_y</p:attrName>
                                            </p:attrNameLst>
                                          </p:cBhvr>
                                          <p:tavLst>
                                            <p:tav tm="0">
                                              <p:val>
                                                <p:strVal val="#ppt_y"/>
                                              </p:val>
                                            </p:tav>
                                            <p:tav tm="100000">
                                              <p:val>
                                                <p:strVal val="#ppt_y"/>
                                              </p:val>
                                            </p:tav>
                                          </p:tavLst>
                                        </p:anim>
                                      </p:childTnLst>
                                    </p:cTn>
                                  </p:par>
                                  <p:par>
                                    <p:cTn id="32" presetID="2" presetClass="entr" presetSubtype="8" accel="40000" fill="hold" nodeType="withEffect" p14:presetBounceEnd="40000">
                                      <p:stCondLst>
                                        <p:cond delay="250"/>
                                      </p:stCondLst>
                                      <p:childTnLst>
                                        <p:set>
                                          <p:cBhvr>
                                            <p:cTn id="33" dur="1" fill="hold">
                                              <p:stCondLst>
                                                <p:cond delay="0"/>
                                              </p:stCondLst>
                                            </p:cTn>
                                            <p:tgtEl>
                                              <p:spTgt spid="18"/>
                                            </p:tgtEl>
                                            <p:attrNameLst>
                                              <p:attrName>style.visibility</p:attrName>
                                            </p:attrNameLst>
                                          </p:cBhvr>
                                          <p:to>
                                            <p:strVal val="visible"/>
                                          </p:to>
                                        </p:set>
                                        <p:anim calcmode="lin" valueType="num" p14:bounceEnd="40000">
                                          <p:cBhvr additive="base">
                                            <p:cTn id="34" dur="1500" fill="hold"/>
                                            <p:tgtEl>
                                              <p:spTgt spid="18"/>
                                            </p:tgtEl>
                                            <p:attrNameLst>
                                              <p:attrName>ppt_x</p:attrName>
                                            </p:attrNameLst>
                                          </p:cBhvr>
                                          <p:tavLst>
                                            <p:tav tm="0">
                                              <p:val>
                                                <p:strVal val="0-#ppt_w/2"/>
                                              </p:val>
                                            </p:tav>
                                            <p:tav tm="100000">
                                              <p:val>
                                                <p:strVal val="#ppt_x"/>
                                              </p:val>
                                            </p:tav>
                                          </p:tavLst>
                                        </p:anim>
                                        <p:anim calcmode="lin" valueType="num" p14:bounceEnd="40000">
                                          <p:cBhvr additive="base">
                                            <p:cTn id="35" dur="1500" fill="hold"/>
                                            <p:tgtEl>
                                              <p:spTgt spid="18"/>
                                            </p:tgtEl>
                                            <p:attrNameLst>
                                              <p:attrName>ppt_y</p:attrName>
                                            </p:attrNameLst>
                                          </p:cBhvr>
                                          <p:tavLst>
                                            <p:tav tm="0">
                                              <p:val>
                                                <p:strVal val="#ppt_y"/>
                                              </p:val>
                                            </p:tav>
                                            <p:tav tm="100000">
                                              <p:val>
                                                <p:strVal val="#ppt_y"/>
                                              </p:val>
                                            </p:tav>
                                          </p:tavLst>
                                        </p:anim>
                                      </p:childTnLst>
                                    </p:cTn>
                                  </p:par>
                                  <p:par>
                                    <p:cTn id="36" presetID="2" presetClass="entr" presetSubtype="8" accel="40000" fill="hold" nodeType="withEffect" p14:presetBounceEnd="40000">
                                      <p:stCondLst>
                                        <p:cond delay="500"/>
                                      </p:stCondLst>
                                      <p:childTnLst>
                                        <p:set>
                                          <p:cBhvr>
                                            <p:cTn id="37" dur="1" fill="hold">
                                              <p:stCondLst>
                                                <p:cond delay="0"/>
                                              </p:stCondLst>
                                            </p:cTn>
                                            <p:tgtEl>
                                              <p:spTgt spid="21"/>
                                            </p:tgtEl>
                                            <p:attrNameLst>
                                              <p:attrName>style.visibility</p:attrName>
                                            </p:attrNameLst>
                                          </p:cBhvr>
                                          <p:to>
                                            <p:strVal val="visible"/>
                                          </p:to>
                                        </p:set>
                                        <p:anim calcmode="lin" valueType="num" p14:bounceEnd="40000">
                                          <p:cBhvr additive="base">
                                            <p:cTn id="38" dur="1500" fill="hold"/>
                                            <p:tgtEl>
                                              <p:spTgt spid="21"/>
                                            </p:tgtEl>
                                            <p:attrNameLst>
                                              <p:attrName>ppt_x</p:attrName>
                                            </p:attrNameLst>
                                          </p:cBhvr>
                                          <p:tavLst>
                                            <p:tav tm="0">
                                              <p:val>
                                                <p:strVal val="0-#ppt_w/2"/>
                                              </p:val>
                                            </p:tav>
                                            <p:tav tm="100000">
                                              <p:val>
                                                <p:strVal val="#ppt_x"/>
                                              </p:val>
                                            </p:tav>
                                          </p:tavLst>
                                        </p:anim>
                                        <p:anim calcmode="lin" valueType="num" p14:bounceEnd="40000">
                                          <p:cBhvr additive="base">
                                            <p:cTn id="39" dur="1500" fill="hold"/>
                                            <p:tgtEl>
                                              <p:spTgt spid="21"/>
                                            </p:tgtEl>
                                            <p:attrNameLst>
                                              <p:attrName>ppt_y</p:attrName>
                                            </p:attrNameLst>
                                          </p:cBhvr>
                                          <p:tavLst>
                                            <p:tav tm="0">
                                              <p:val>
                                                <p:strVal val="#ppt_y"/>
                                              </p:val>
                                            </p:tav>
                                            <p:tav tm="100000">
                                              <p:val>
                                                <p:strVal val="#ppt_y"/>
                                              </p:val>
                                            </p:tav>
                                          </p:tavLst>
                                        </p:anim>
                                      </p:childTnLst>
                                    </p:cTn>
                                  </p:par>
                                  <p:par>
                                    <p:cTn id="40" presetID="2" presetClass="entr" presetSubtype="8" accel="40000" fill="hold" nodeType="withEffect" p14:presetBounceEnd="40000">
                                      <p:stCondLst>
                                        <p:cond delay="750"/>
                                      </p:stCondLst>
                                      <p:childTnLst>
                                        <p:set>
                                          <p:cBhvr>
                                            <p:cTn id="41" dur="1" fill="hold">
                                              <p:stCondLst>
                                                <p:cond delay="0"/>
                                              </p:stCondLst>
                                            </p:cTn>
                                            <p:tgtEl>
                                              <p:spTgt spid="24"/>
                                            </p:tgtEl>
                                            <p:attrNameLst>
                                              <p:attrName>style.visibility</p:attrName>
                                            </p:attrNameLst>
                                          </p:cBhvr>
                                          <p:to>
                                            <p:strVal val="visible"/>
                                          </p:to>
                                        </p:set>
                                        <p:anim calcmode="lin" valueType="num" p14:bounceEnd="40000">
                                          <p:cBhvr additive="base">
                                            <p:cTn id="42" dur="1500" fill="hold"/>
                                            <p:tgtEl>
                                              <p:spTgt spid="24"/>
                                            </p:tgtEl>
                                            <p:attrNameLst>
                                              <p:attrName>ppt_x</p:attrName>
                                            </p:attrNameLst>
                                          </p:cBhvr>
                                          <p:tavLst>
                                            <p:tav tm="0">
                                              <p:val>
                                                <p:strVal val="0-#ppt_w/2"/>
                                              </p:val>
                                            </p:tav>
                                            <p:tav tm="100000">
                                              <p:val>
                                                <p:strVal val="#ppt_x"/>
                                              </p:val>
                                            </p:tav>
                                          </p:tavLst>
                                        </p:anim>
                                        <p:anim calcmode="lin" valueType="num" p14:bounceEnd="40000">
                                          <p:cBhvr additive="base">
                                            <p:cTn id="43" dur="1500" fill="hold"/>
                                            <p:tgtEl>
                                              <p:spTgt spid="24"/>
                                            </p:tgtEl>
                                            <p:attrNameLst>
                                              <p:attrName>ppt_y</p:attrName>
                                            </p:attrNameLst>
                                          </p:cBhvr>
                                          <p:tavLst>
                                            <p:tav tm="0">
                                              <p:val>
                                                <p:strVal val="#ppt_y"/>
                                              </p:val>
                                            </p:tav>
                                            <p:tav tm="100000">
                                              <p:val>
                                                <p:strVal val="#ppt_y"/>
                                              </p:val>
                                            </p:tav>
                                          </p:tavLst>
                                        </p:anim>
                                      </p:childTnLst>
                                    </p:cTn>
                                  </p:par>
                                  <p:par>
                                    <p:cTn id="44" presetID="2" presetClass="entr" presetSubtype="8" accel="40000" fill="hold" nodeType="withEffect" p14:presetBounceEnd="40000">
                                      <p:stCondLst>
                                        <p:cond delay="1000"/>
                                      </p:stCondLst>
                                      <p:childTnLst>
                                        <p:set>
                                          <p:cBhvr>
                                            <p:cTn id="45" dur="1" fill="hold">
                                              <p:stCondLst>
                                                <p:cond delay="0"/>
                                              </p:stCondLst>
                                            </p:cTn>
                                            <p:tgtEl>
                                              <p:spTgt spid="27"/>
                                            </p:tgtEl>
                                            <p:attrNameLst>
                                              <p:attrName>style.visibility</p:attrName>
                                            </p:attrNameLst>
                                          </p:cBhvr>
                                          <p:to>
                                            <p:strVal val="visible"/>
                                          </p:to>
                                        </p:set>
                                        <p:anim calcmode="lin" valueType="num" p14:bounceEnd="40000">
                                          <p:cBhvr additive="base">
                                            <p:cTn id="46" dur="1500" fill="hold"/>
                                            <p:tgtEl>
                                              <p:spTgt spid="27"/>
                                            </p:tgtEl>
                                            <p:attrNameLst>
                                              <p:attrName>ppt_x</p:attrName>
                                            </p:attrNameLst>
                                          </p:cBhvr>
                                          <p:tavLst>
                                            <p:tav tm="0">
                                              <p:val>
                                                <p:strVal val="0-#ppt_w/2"/>
                                              </p:val>
                                            </p:tav>
                                            <p:tav tm="100000">
                                              <p:val>
                                                <p:strVal val="#ppt_x"/>
                                              </p:val>
                                            </p:tav>
                                          </p:tavLst>
                                        </p:anim>
                                        <p:anim calcmode="lin" valueType="num" p14:bounceEnd="40000">
                                          <p:cBhvr additive="base">
                                            <p:cTn id="47" dur="1500" fill="hold"/>
                                            <p:tgtEl>
                                              <p:spTgt spid="27"/>
                                            </p:tgtEl>
                                            <p:attrNameLst>
                                              <p:attrName>ppt_y</p:attrName>
                                            </p:attrNameLst>
                                          </p:cBhvr>
                                          <p:tavLst>
                                            <p:tav tm="0">
                                              <p:val>
                                                <p:strVal val="#ppt_y"/>
                                              </p:val>
                                            </p:tav>
                                            <p:tav tm="100000">
                                              <p:val>
                                                <p:strVal val="#ppt_y"/>
                                              </p:val>
                                            </p:tav>
                                          </p:tavLst>
                                        </p:anim>
                                      </p:childTnLst>
                                    </p:cTn>
                                  </p:par>
                                </p:childTnLst>
                              </p:cTn>
                            </p:par>
                            <p:par>
                              <p:cTn id="48" fill="hold">
                                <p:stCondLst>
                                  <p:cond delay="4750"/>
                                </p:stCondLst>
                                <p:childTnLst>
                                  <p:par>
                                    <p:cTn id="49" presetID="22" presetClass="entr" presetSubtype="8" fill="hold" grpId="0" nodeType="afterEffect">
                                      <p:stCondLst>
                                        <p:cond delay="0"/>
                                      </p:stCondLst>
                                      <p:childTnLst>
                                        <p:set>
                                          <p:cBhvr>
                                            <p:cTn id="50" dur="1" fill="hold">
                                              <p:stCondLst>
                                                <p:cond delay="0"/>
                                              </p:stCondLst>
                                            </p:cTn>
                                            <p:tgtEl>
                                              <p:spTgt spid="33"/>
                                            </p:tgtEl>
                                            <p:attrNameLst>
                                              <p:attrName>style.visibility</p:attrName>
                                            </p:attrNameLst>
                                          </p:cBhvr>
                                          <p:to>
                                            <p:strVal val="visible"/>
                                          </p:to>
                                        </p:set>
                                        <p:animEffect transition="in" filter="wipe(left)">
                                          <p:cBhvr>
                                            <p:cTn id="51" dur="500"/>
                                            <p:tgtEl>
                                              <p:spTgt spid="33"/>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34"/>
                                            </p:tgtEl>
                                            <p:attrNameLst>
                                              <p:attrName>style.visibility</p:attrName>
                                            </p:attrNameLst>
                                          </p:cBhvr>
                                          <p:to>
                                            <p:strVal val="visible"/>
                                          </p:to>
                                        </p:set>
                                        <p:animEffect transition="in" filter="wipe(left)">
                                          <p:cBhvr>
                                            <p:cTn id="54" dur="500"/>
                                            <p:tgtEl>
                                              <p:spTgt spid="34"/>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35"/>
                                            </p:tgtEl>
                                            <p:attrNameLst>
                                              <p:attrName>style.visibility</p:attrName>
                                            </p:attrNameLst>
                                          </p:cBhvr>
                                          <p:to>
                                            <p:strVal val="visible"/>
                                          </p:to>
                                        </p:set>
                                        <p:animEffect transition="in" filter="wipe(left)">
                                          <p:cBhvr>
                                            <p:cTn id="57" dur="500"/>
                                            <p:tgtEl>
                                              <p:spTgt spid="35"/>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36"/>
                                            </p:tgtEl>
                                            <p:attrNameLst>
                                              <p:attrName>style.visibility</p:attrName>
                                            </p:attrNameLst>
                                          </p:cBhvr>
                                          <p:to>
                                            <p:strVal val="visible"/>
                                          </p:to>
                                        </p:set>
                                        <p:animEffect transition="in" filter="wipe(left)">
                                          <p:cBhvr>
                                            <p:cTn id="60" dur="500"/>
                                            <p:tgtEl>
                                              <p:spTgt spid="36"/>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37"/>
                                            </p:tgtEl>
                                            <p:attrNameLst>
                                              <p:attrName>style.visibility</p:attrName>
                                            </p:attrNameLst>
                                          </p:cBhvr>
                                          <p:to>
                                            <p:strVal val="visible"/>
                                          </p:to>
                                        </p:set>
                                        <p:animEffect transition="in" filter="wipe(left)">
                                          <p:cBhvr>
                                            <p:cTn id="63" dur="500"/>
                                            <p:tgtEl>
                                              <p:spTgt spid="37"/>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38"/>
                                            </p:tgtEl>
                                            <p:attrNameLst>
                                              <p:attrName>style.visibility</p:attrName>
                                            </p:attrNameLst>
                                          </p:cBhvr>
                                          <p:to>
                                            <p:strVal val="visible"/>
                                          </p:to>
                                        </p:set>
                                        <p:animEffect transition="in" filter="wipe(left)">
                                          <p:cBhvr>
                                            <p:cTn id="66" dur="500"/>
                                            <p:tgtEl>
                                              <p:spTgt spid="38"/>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39"/>
                                            </p:tgtEl>
                                            <p:attrNameLst>
                                              <p:attrName>style.visibility</p:attrName>
                                            </p:attrNameLst>
                                          </p:cBhvr>
                                          <p:to>
                                            <p:strVal val="visible"/>
                                          </p:to>
                                        </p:set>
                                        <p:animEffect transition="in" filter="wipe(left)">
                                          <p:cBhvr>
                                            <p:cTn id="69" dur="500"/>
                                            <p:tgtEl>
                                              <p:spTgt spid="39"/>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40"/>
                                            </p:tgtEl>
                                            <p:attrNameLst>
                                              <p:attrName>style.visibility</p:attrName>
                                            </p:attrNameLst>
                                          </p:cBhvr>
                                          <p:to>
                                            <p:strVal val="visible"/>
                                          </p:to>
                                        </p:set>
                                        <p:animEffect transition="in" filter="wipe(left)">
                                          <p:cBhvr>
                                            <p:cTn id="72" dur="500"/>
                                            <p:tgtEl>
                                              <p:spTgt spid="40"/>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41"/>
                                            </p:tgtEl>
                                            <p:attrNameLst>
                                              <p:attrName>style.visibility</p:attrName>
                                            </p:attrNameLst>
                                          </p:cBhvr>
                                          <p:to>
                                            <p:strVal val="visible"/>
                                          </p:to>
                                        </p:set>
                                        <p:animEffect transition="in" filter="wipe(left)">
                                          <p:cBhvr>
                                            <p:cTn id="75" dur="500"/>
                                            <p:tgtEl>
                                              <p:spTgt spid="41"/>
                                            </p:tgtEl>
                                          </p:cBhvr>
                                        </p:animEffect>
                                      </p:childTnLst>
                                    </p:cTn>
                                  </p:par>
                                  <p:par>
                                    <p:cTn id="76" presetID="22" presetClass="entr" presetSubtype="8" fill="hold" grpId="0" nodeType="withEffect">
                                      <p:stCondLst>
                                        <p:cond delay="0"/>
                                      </p:stCondLst>
                                      <p:childTnLst>
                                        <p:set>
                                          <p:cBhvr>
                                            <p:cTn id="77" dur="1" fill="hold">
                                              <p:stCondLst>
                                                <p:cond delay="0"/>
                                              </p:stCondLst>
                                            </p:cTn>
                                            <p:tgtEl>
                                              <p:spTgt spid="42"/>
                                            </p:tgtEl>
                                            <p:attrNameLst>
                                              <p:attrName>style.visibility</p:attrName>
                                            </p:attrNameLst>
                                          </p:cBhvr>
                                          <p:to>
                                            <p:strVal val="visible"/>
                                          </p:to>
                                        </p:set>
                                        <p:animEffect transition="in" filter="wipe(left)">
                                          <p:cBhvr>
                                            <p:cTn id="78" dur="500"/>
                                            <p:tgtEl>
                                              <p:spTgt spid="42"/>
                                            </p:tgtEl>
                                          </p:cBhvr>
                                        </p:animEffect>
                                      </p:childTnLst>
                                    </p:cTn>
                                  </p:par>
                                </p:childTnLst>
                              </p:cTn>
                            </p:par>
                            <p:par>
                              <p:cTn id="79" fill="hold">
                                <p:stCondLst>
                                  <p:cond delay="5250"/>
                                </p:stCondLst>
                                <p:childTnLst>
                                  <p:par>
                                    <p:cTn id="80" presetID="10" presetClass="entr" presetSubtype="0" fill="hold" nodeType="afterEffect">
                                      <p:stCondLst>
                                        <p:cond delay="0"/>
                                      </p:stCondLst>
                                      <p:childTnLst>
                                        <p:set>
                                          <p:cBhvr>
                                            <p:cTn id="81" dur="1" fill="hold">
                                              <p:stCondLst>
                                                <p:cond delay="0"/>
                                              </p:stCondLst>
                                            </p:cTn>
                                            <p:tgtEl>
                                              <p:spTgt spid="43"/>
                                            </p:tgtEl>
                                            <p:attrNameLst>
                                              <p:attrName>style.visibility</p:attrName>
                                            </p:attrNameLst>
                                          </p:cBhvr>
                                          <p:to>
                                            <p:strVal val="visible"/>
                                          </p:to>
                                        </p:set>
                                        <p:animEffect transition="in" filter="fade">
                                          <p:cBhvr>
                                            <p:cTn id="82" dur="500"/>
                                            <p:tgtEl>
                                              <p:spTgt spid="43"/>
                                            </p:tgtEl>
                                          </p:cBhvr>
                                        </p:animEffect>
                                      </p:childTnLst>
                                    </p:cTn>
                                  </p:par>
                                  <p:par>
                                    <p:cTn id="83" presetID="10" presetClass="entr" presetSubtype="0" fill="hold" nodeType="withEffect">
                                      <p:stCondLst>
                                        <p:cond delay="0"/>
                                      </p:stCondLst>
                                      <p:childTnLst>
                                        <p:set>
                                          <p:cBhvr>
                                            <p:cTn id="84" dur="1" fill="hold">
                                              <p:stCondLst>
                                                <p:cond delay="0"/>
                                              </p:stCondLst>
                                            </p:cTn>
                                            <p:tgtEl>
                                              <p:spTgt spid="46"/>
                                            </p:tgtEl>
                                            <p:attrNameLst>
                                              <p:attrName>style.visibility</p:attrName>
                                            </p:attrNameLst>
                                          </p:cBhvr>
                                          <p:to>
                                            <p:strVal val="visible"/>
                                          </p:to>
                                        </p:set>
                                        <p:animEffect transition="in" filter="fade">
                                          <p:cBhvr>
                                            <p:cTn id="85" dur="500"/>
                                            <p:tgtEl>
                                              <p:spTgt spid="46"/>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50"/>
                                            </p:tgtEl>
                                            <p:attrNameLst>
                                              <p:attrName>style.visibility</p:attrName>
                                            </p:attrNameLst>
                                          </p:cBhvr>
                                          <p:to>
                                            <p:strVal val="visible"/>
                                          </p:to>
                                        </p:set>
                                        <p:animEffect transition="in" filter="fade">
                                          <p:cBhvr>
                                            <p:cTn id="88" dur="500"/>
                                            <p:tgtEl>
                                              <p:spTgt spid="50"/>
                                            </p:tgtEl>
                                          </p:cBhvr>
                                        </p:animEffect>
                                      </p:childTnLst>
                                    </p:cTn>
                                  </p:par>
                                  <p:par>
                                    <p:cTn id="89" presetID="10" presetClass="entr" presetSubtype="0" fill="hold" nodeType="withEffect">
                                      <p:stCondLst>
                                        <p:cond delay="0"/>
                                      </p:stCondLst>
                                      <p:childTnLst>
                                        <p:set>
                                          <p:cBhvr>
                                            <p:cTn id="90" dur="1" fill="hold">
                                              <p:stCondLst>
                                                <p:cond delay="0"/>
                                              </p:stCondLst>
                                            </p:cTn>
                                            <p:tgtEl>
                                              <p:spTgt spid="51"/>
                                            </p:tgtEl>
                                            <p:attrNameLst>
                                              <p:attrName>style.visibility</p:attrName>
                                            </p:attrNameLst>
                                          </p:cBhvr>
                                          <p:to>
                                            <p:strVal val="visible"/>
                                          </p:to>
                                        </p:set>
                                        <p:animEffect transition="in" filter="fade">
                                          <p:cBhvr>
                                            <p:cTn id="91" dur="500"/>
                                            <p:tgtEl>
                                              <p:spTgt spid="51"/>
                                            </p:tgtEl>
                                          </p:cBhvr>
                                        </p:animEffect>
                                      </p:childTnLst>
                                    </p:cTn>
                                  </p:par>
                                  <p:par>
                                    <p:cTn id="92" presetID="10" presetClass="entr" presetSubtype="0" fill="hold" nodeType="withEffect">
                                      <p:stCondLst>
                                        <p:cond delay="0"/>
                                      </p:stCondLst>
                                      <p:childTnLst>
                                        <p:set>
                                          <p:cBhvr>
                                            <p:cTn id="93" dur="1" fill="hold">
                                              <p:stCondLst>
                                                <p:cond delay="0"/>
                                              </p:stCondLst>
                                            </p:cTn>
                                            <p:tgtEl>
                                              <p:spTgt spid="54"/>
                                            </p:tgtEl>
                                            <p:attrNameLst>
                                              <p:attrName>style.visibility</p:attrName>
                                            </p:attrNameLst>
                                          </p:cBhvr>
                                          <p:to>
                                            <p:strVal val="visible"/>
                                          </p:to>
                                        </p:set>
                                        <p:animEffect transition="in" filter="fade">
                                          <p:cBhvr>
                                            <p:cTn id="94" dur="500"/>
                                            <p:tgtEl>
                                              <p:spTgt spid="54"/>
                                            </p:tgtEl>
                                          </p:cBhvr>
                                        </p:animEffect>
                                      </p:childTnLst>
                                    </p:cTn>
                                  </p:par>
                                </p:childTnLst>
                              </p:cTn>
                            </p:par>
                            <p:par>
                              <p:cTn id="95" fill="hold">
                                <p:stCondLst>
                                  <p:cond delay="5750"/>
                                </p:stCondLst>
                                <p:childTnLst>
                                  <p:par>
                                    <p:cTn id="96" presetID="22" presetClass="entr" presetSubtype="8" fill="hold" grpId="0" nodeType="afterEffect">
                                      <p:stCondLst>
                                        <p:cond delay="0"/>
                                      </p:stCondLst>
                                      <p:childTnLst>
                                        <p:set>
                                          <p:cBhvr>
                                            <p:cTn id="97" dur="1" fill="hold">
                                              <p:stCondLst>
                                                <p:cond delay="0"/>
                                              </p:stCondLst>
                                            </p:cTn>
                                            <p:tgtEl>
                                              <p:spTgt spid="59"/>
                                            </p:tgtEl>
                                            <p:attrNameLst>
                                              <p:attrName>style.visibility</p:attrName>
                                            </p:attrNameLst>
                                          </p:cBhvr>
                                          <p:to>
                                            <p:strVal val="visible"/>
                                          </p:to>
                                        </p:set>
                                        <p:animEffect transition="in" filter="wipe(left)">
                                          <p:cBhvr>
                                            <p:cTn id="98" dur="500"/>
                                            <p:tgtEl>
                                              <p:spTgt spid="59"/>
                                            </p:tgtEl>
                                          </p:cBhvr>
                                        </p:animEffect>
                                      </p:childTnLst>
                                    </p:cTn>
                                  </p:par>
                                  <p:par>
                                    <p:cTn id="99" presetID="22" presetClass="entr" presetSubtype="8" fill="hold" grpId="0" nodeType="withEffect">
                                      <p:stCondLst>
                                        <p:cond delay="0"/>
                                      </p:stCondLst>
                                      <p:childTnLst>
                                        <p:set>
                                          <p:cBhvr>
                                            <p:cTn id="100" dur="1" fill="hold">
                                              <p:stCondLst>
                                                <p:cond delay="0"/>
                                              </p:stCondLst>
                                            </p:cTn>
                                            <p:tgtEl>
                                              <p:spTgt spid="64"/>
                                            </p:tgtEl>
                                            <p:attrNameLst>
                                              <p:attrName>style.visibility</p:attrName>
                                            </p:attrNameLst>
                                          </p:cBhvr>
                                          <p:to>
                                            <p:strVal val="visible"/>
                                          </p:to>
                                        </p:set>
                                        <p:animEffect transition="in" filter="wipe(left)">
                                          <p:cBhvr>
                                            <p:cTn id="101" dur="500"/>
                                            <p:tgtEl>
                                              <p:spTgt spid="64"/>
                                            </p:tgtEl>
                                          </p:cBhvr>
                                        </p:animEffect>
                                      </p:childTnLst>
                                    </p:cTn>
                                  </p:par>
                                  <p:par>
                                    <p:cTn id="102" presetID="22" presetClass="entr" presetSubtype="8" fill="hold" grpId="0" nodeType="withEffect">
                                      <p:stCondLst>
                                        <p:cond delay="0"/>
                                      </p:stCondLst>
                                      <p:childTnLst>
                                        <p:set>
                                          <p:cBhvr>
                                            <p:cTn id="103" dur="1" fill="hold">
                                              <p:stCondLst>
                                                <p:cond delay="0"/>
                                              </p:stCondLst>
                                            </p:cTn>
                                            <p:tgtEl>
                                              <p:spTgt spid="60"/>
                                            </p:tgtEl>
                                            <p:attrNameLst>
                                              <p:attrName>style.visibility</p:attrName>
                                            </p:attrNameLst>
                                          </p:cBhvr>
                                          <p:to>
                                            <p:strVal val="visible"/>
                                          </p:to>
                                        </p:set>
                                        <p:animEffect transition="in" filter="wipe(left)">
                                          <p:cBhvr>
                                            <p:cTn id="104" dur="500"/>
                                            <p:tgtEl>
                                              <p:spTgt spid="60"/>
                                            </p:tgtEl>
                                          </p:cBhvr>
                                        </p:animEffect>
                                      </p:childTnLst>
                                    </p:cTn>
                                  </p:par>
                                  <p:par>
                                    <p:cTn id="105" presetID="22" presetClass="entr" presetSubtype="8" fill="hold" grpId="0" nodeType="withEffect">
                                      <p:stCondLst>
                                        <p:cond delay="0"/>
                                      </p:stCondLst>
                                      <p:childTnLst>
                                        <p:set>
                                          <p:cBhvr>
                                            <p:cTn id="106" dur="1" fill="hold">
                                              <p:stCondLst>
                                                <p:cond delay="0"/>
                                              </p:stCondLst>
                                            </p:cTn>
                                            <p:tgtEl>
                                              <p:spTgt spid="65"/>
                                            </p:tgtEl>
                                            <p:attrNameLst>
                                              <p:attrName>style.visibility</p:attrName>
                                            </p:attrNameLst>
                                          </p:cBhvr>
                                          <p:to>
                                            <p:strVal val="visible"/>
                                          </p:to>
                                        </p:set>
                                        <p:animEffect transition="in" filter="wipe(left)">
                                          <p:cBhvr>
                                            <p:cTn id="107" dur="500"/>
                                            <p:tgtEl>
                                              <p:spTgt spid="65"/>
                                            </p:tgtEl>
                                          </p:cBhvr>
                                        </p:animEffect>
                                      </p:childTnLst>
                                    </p:cTn>
                                  </p:par>
                                  <p:par>
                                    <p:cTn id="108" presetID="22" presetClass="entr" presetSubtype="8" fill="hold" grpId="0" nodeType="withEffect">
                                      <p:stCondLst>
                                        <p:cond delay="0"/>
                                      </p:stCondLst>
                                      <p:childTnLst>
                                        <p:set>
                                          <p:cBhvr>
                                            <p:cTn id="109" dur="1" fill="hold">
                                              <p:stCondLst>
                                                <p:cond delay="0"/>
                                              </p:stCondLst>
                                            </p:cTn>
                                            <p:tgtEl>
                                              <p:spTgt spid="61"/>
                                            </p:tgtEl>
                                            <p:attrNameLst>
                                              <p:attrName>style.visibility</p:attrName>
                                            </p:attrNameLst>
                                          </p:cBhvr>
                                          <p:to>
                                            <p:strVal val="visible"/>
                                          </p:to>
                                        </p:set>
                                        <p:animEffect transition="in" filter="wipe(left)">
                                          <p:cBhvr>
                                            <p:cTn id="110" dur="500"/>
                                            <p:tgtEl>
                                              <p:spTgt spid="61"/>
                                            </p:tgtEl>
                                          </p:cBhvr>
                                        </p:animEffect>
                                      </p:childTnLst>
                                    </p:cTn>
                                  </p:par>
                                  <p:par>
                                    <p:cTn id="111" presetID="22" presetClass="entr" presetSubtype="8" fill="hold" grpId="0" nodeType="withEffect">
                                      <p:stCondLst>
                                        <p:cond delay="0"/>
                                      </p:stCondLst>
                                      <p:childTnLst>
                                        <p:set>
                                          <p:cBhvr>
                                            <p:cTn id="112" dur="1" fill="hold">
                                              <p:stCondLst>
                                                <p:cond delay="0"/>
                                              </p:stCondLst>
                                            </p:cTn>
                                            <p:tgtEl>
                                              <p:spTgt spid="66"/>
                                            </p:tgtEl>
                                            <p:attrNameLst>
                                              <p:attrName>style.visibility</p:attrName>
                                            </p:attrNameLst>
                                          </p:cBhvr>
                                          <p:to>
                                            <p:strVal val="visible"/>
                                          </p:to>
                                        </p:set>
                                        <p:animEffect transition="in" filter="wipe(left)">
                                          <p:cBhvr>
                                            <p:cTn id="113" dur="500"/>
                                            <p:tgtEl>
                                              <p:spTgt spid="66"/>
                                            </p:tgtEl>
                                          </p:cBhvr>
                                        </p:animEffect>
                                      </p:childTnLst>
                                    </p:cTn>
                                  </p:par>
                                  <p:par>
                                    <p:cTn id="114" presetID="22" presetClass="entr" presetSubtype="8" fill="hold" grpId="0" nodeType="withEffect">
                                      <p:stCondLst>
                                        <p:cond delay="0"/>
                                      </p:stCondLst>
                                      <p:childTnLst>
                                        <p:set>
                                          <p:cBhvr>
                                            <p:cTn id="115" dur="1" fill="hold">
                                              <p:stCondLst>
                                                <p:cond delay="0"/>
                                              </p:stCondLst>
                                            </p:cTn>
                                            <p:tgtEl>
                                              <p:spTgt spid="62"/>
                                            </p:tgtEl>
                                            <p:attrNameLst>
                                              <p:attrName>style.visibility</p:attrName>
                                            </p:attrNameLst>
                                          </p:cBhvr>
                                          <p:to>
                                            <p:strVal val="visible"/>
                                          </p:to>
                                        </p:set>
                                        <p:animEffect transition="in" filter="wipe(left)">
                                          <p:cBhvr>
                                            <p:cTn id="116" dur="500"/>
                                            <p:tgtEl>
                                              <p:spTgt spid="62"/>
                                            </p:tgtEl>
                                          </p:cBhvr>
                                        </p:animEffect>
                                      </p:childTnLst>
                                    </p:cTn>
                                  </p:par>
                                  <p:par>
                                    <p:cTn id="117" presetID="22" presetClass="entr" presetSubtype="8" fill="hold" grpId="0" nodeType="withEffect">
                                      <p:stCondLst>
                                        <p:cond delay="0"/>
                                      </p:stCondLst>
                                      <p:childTnLst>
                                        <p:set>
                                          <p:cBhvr>
                                            <p:cTn id="118" dur="1" fill="hold">
                                              <p:stCondLst>
                                                <p:cond delay="0"/>
                                              </p:stCondLst>
                                            </p:cTn>
                                            <p:tgtEl>
                                              <p:spTgt spid="67"/>
                                            </p:tgtEl>
                                            <p:attrNameLst>
                                              <p:attrName>style.visibility</p:attrName>
                                            </p:attrNameLst>
                                          </p:cBhvr>
                                          <p:to>
                                            <p:strVal val="visible"/>
                                          </p:to>
                                        </p:set>
                                        <p:animEffect transition="in" filter="wipe(left)">
                                          <p:cBhvr>
                                            <p:cTn id="119" dur="500"/>
                                            <p:tgtEl>
                                              <p:spTgt spid="67"/>
                                            </p:tgtEl>
                                          </p:cBhvr>
                                        </p:animEffect>
                                      </p:childTnLst>
                                    </p:cTn>
                                  </p:par>
                                  <p:par>
                                    <p:cTn id="120" presetID="22" presetClass="entr" presetSubtype="8" fill="hold" grpId="0" nodeType="withEffect">
                                      <p:stCondLst>
                                        <p:cond delay="0"/>
                                      </p:stCondLst>
                                      <p:childTnLst>
                                        <p:set>
                                          <p:cBhvr>
                                            <p:cTn id="121" dur="1" fill="hold">
                                              <p:stCondLst>
                                                <p:cond delay="0"/>
                                              </p:stCondLst>
                                            </p:cTn>
                                            <p:tgtEl>
                                              <p:spTgt spid="63"/>
                                            </p:tgtEl>
                                            <p:attrNameLst>
                                              <p:attrName>style.visibility</p:attrName>
                                            </p:attrNameLst>
                                          </p:cBhvr>
                                          <p:to>
                                            <p:strVal val="visible"/>
                                          </p:to>
                                        </p:set>
                                        <p:animEffect transition="in" filter="wipe(left)">
                                          <p:cBhvr>
                                            <p:cTn id="122" dur="500"/>
                                            <p:tgtEl>
                                              <p:spTgt spid="63"/>
                                            </p:tgtEl>
                                          </p:cBhvr>
                                        </p:animEffect>
                                      </p:childTnLst>
                                    </p:cTn>
                                  </p:par>
                                  <p:par>
                                    <p:cTn id="123" presetID="22" presetClass="entr" presetSubtype="8" fill="hold" grpId="0" nodeType="withEffect">
                                      <p:stCondLst>
                                        <p:cond delay="0"/>
                                      </p:stCondLst>
                                      <p:childTnLst>
                                        <p:set>
                                          <p:cBhvr>
                                            <p:cTn id="124" dur="1" fill="hold">
                                              <p:stCondLst>
                                                <p:cond delay="0"/>
                                              </p:stCondLst>
                                            </p:cTn>
                                            <p:tgtEl>
                                              <p:spTgt spid="68"/>
                                            </p:tgtEl>
                                            <p:attrNameLst>
                                              <p:attrName>style.visibility</p:attrName>
                                            </p:attrNameLst>
                                          </p:cBhvr>
                                          <p:to>
                                            <p:strVal val="visible"/>
                                          </p:to>
                                        </p:set>
                                        <p:animEffect transition="in" filter="wipe(left)">
                                          <p:cBhvr>
                                            <p:cTn id="125"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7" grpId="0" animBg="1"/>
          <p:bldP spid="33" grpId="0"/>
          <p:bldP spid="34" grpId="0" animBg="1"/>
          <p:bldP spid="35" grpId="0"/>
          <p:bldP spid="36" grpId="0" animBg="1"/>
          <p:bldP spid="37" grpId="0"/>
          <p:bldP spid="38" grpId="0" animBg="1"/>
          <p:bldP spid="39" grpId="0"/>
          <p:bldP spid="40" grpId="0" animBg="1"/>
          <p:bldP spid="41" grpId="0"/>
          <p:bldP spid="42" grpId="0" animBg="1"/>
          <p:bldP spid="50" grpId="0" animBg="1"/>
          <p:bldP spid="59" grpId="0"/>
          <p:bldP spid="60" grpId="0"/>
          <p:bldP spid="61" grpId="0"/>
          <p:bldP spid="62" grpId="0"/>
          <p:bldP spid="63" grpId="0"/>
          <p:bldP spid="64" grpId="0"/>
          <p:bldP spid="65" grpId="0"/>
          <p:bldP spid="66" grpId="0"/>
          <p:bldP spid="67" grpId="0"/>
          <p:bldP spid="6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0-#ppt_w/2"/>
                                              </p:val>
                                            </p:tav>
                                            <p:tav tm="100000">
                                              <p:val>
                                                <p:strVal val="#ppt_x"/>
                                              </p:val>
                                            </p:tav>
                                          </p:tavLst>
                                        </p:anim>
                                        <p:anim calcmode="lin" valueType="num">
                                          <p:cBhvr additive="base">
                                            <p:cTn id="13" dur="500" fill="hold"/>
                                            <p:tgtEl>
                                              <p:spTgt spid="14"/>
                                            </p:tgtEl>
                                            <p:attrNameLst>
                                              <p:attrName>ppt_y</p:attrName>
                                            </p:attrNameLst>
                                          </p:cBhvr>
                                          <p:tavLst>
                                            <p:tav tm="0">
                                              <p:val>
                                                <p:strVal val="#ppt_y"/>
                                              </p:val>
                                            </p:tav>
                                            <p:tav tm="100000">
                                              <p:val>
                                                <p:strVal val="#ppt_y"/>
                                              </p:val>
                                            </p:tav>
                                          </p:tavLst>
                                        </p:anim>
                                      </p:childTnLst>
                                    </p:cTn>
                                  </p:par>
                                  <p:par>
                                    <p:cTn id="14" presetID="22" presetClass="entr" presetSubtype="8" fill="hold" nodeType="withEffect">
                                      <p:stCondLst>
                                        <p:cond delay="250"/>
                                      </p:stCondLst>
                                      <p:childTnLst>
                                        <p:set>
                                          <p:cBhvr>
                                            <p:cTn id="15" dur="1" fill="hold">
                                              <p:stCondLst>
                                                <p:cond delay="0"/>
                                              </p:stCondLst>
                                            </p:cTn>
                                            <p:tgtEl>
                                              <p:spTgt spid="15"/>
                                            </p:tgtEl>
                                            <p:attrNameLst>
                                              <p:attrName>style.visibility</p:attrName>
                                            </p:attrNameLst>
                                          </p:cBhvr>
                                          <p:to>
                                            <p:strVal val="visible"/>
                                          </p:to>
                                        </p:set>
                                        <p:animEffect transition="in" filter="wipe(left)">
                                          <p:cBhvr>
                                            <p:cTn id="16" dur="500"/>
                                            <p:tgtEl>
                                              <p:spTgt spid="15"/>
                                            </p:tgtEl>
                                          </p:cBhvr>
                                        </p:animEffect>
                                      </p:childTnLst>
                                    </p:cTn>
                                  </p:par>
                                </p:childTnLst>
                              </p:cTn>
                            </p:par>
                            <p:par>
                              <p:cTn id="17" fill="hold">
                                <p:stCondLst>
                                  <p:cond delay="1250"/>
                                </p:stCondLst>
                                <p:childTnLst>
                                  <p:par>
                                    <p:cTn id="18" presetID="53" presetClass="entr" presetSubtype="16"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p:cTn id="20" dur="500" fill="hold"/>
                                            <p:tgtEl>
                                              <p:spTgt spid="17"/>
                                            </p:tgtEl>
                                            <p:attrNameLst>
                                              <p:attrName>ppt_w</p:attrName>
                                            </p:attrNameLst>
                                          </p:cBhvr>
                                          <p:tavLst>
                                            <p:tav tm="0">
                                              <p:val>
                                                <p:fltVal val="0"/>
                                              </p:val>
                                            </p:tav>
                                            <p:tav tm="100000">
                                              <p:val>
                                                <p:strVal val="#ppt_w"/>
                                              </p:val>
                                            </p:tav>
                                          </p:tavLst>
                                        </p:anim>
                                        <p:anim calcmode="lin" valueType="num">
                                          <p:cBhvr>
                                            <p:cTn id="21" dur="500" fill="hold"/>
                                            <p:tgtEl>
                                              <p:spTgt spid="17"/>
                                            </p:tgtEl>
                                            <p:attrNameLst>
                                              <p:attrName>ppt_h</p:attrName>
                                            </p:attrNameLst>
                                          </p:cBhvr>
                                          <p:tavLst>
                                            <p:tav tm="0">
                                              <p:val>
                                                <p:fltVal val="0"/>
                                              </p:val>
                                            </p:tav>
                                            <p:tav tm="100000">
                                              <p:val>
                                                <p:strVal val="#ppt_h"/>
                                              </p:val>
                                            </p:tav>
                                          </p:tavLst>
                                        </p:anim>
                                        <p:animEffect transition="in" filter="fade">
                                          <p:cBhvr>
                                            <p:cTn id="22" dur="500"/>
                                            <p:tgtEl>
                                              <p:spTgt spid="17"/>
                                            </p:tgtEl>
                                          </p:cBhvr>
                                        </p:animEffect>
                                      </p:childTnLst>
                                    </p:cTn>
                                  </p:par>
                                </p:childTnLst>
                              </p:cTn>
                            </p:par>
                            <p:par>
                              <p:cTn id="23" fill="hold">
                                <p:stCondLst>
                                  <p:cond delay="1750"/>
                                </p:stCondLst>
                                <p:childTnLst>
                                  <p:par>
                                    <p:cTn id="24" presetID="22" presetClass="entr" presetSubtype="8" fill="hold" nodeType="after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wipe(left)">
                                          <p:cBhvr>
                                            <p:cTn id="26" dur="500"/>
                                            <p:tgtEl>
                                              <p:spTgt spid="30"/>
                                            </p:tgtEl>
                                          </p:cBhvr>
                                        </p:animEffect>
                                      </p:childTnLst>
                                    </p:cTn>
                                  </p:par>
                                </p:childTnLst>
                              </p:cTn>
                            </p:par>
                            <p:par>
                              <p:cTn id="27" fill="hold">
                                <p:stCondLst>
                                  <p:cond delay="2250"/>
                                </p:stCondLst>
                                <p:childTnLst>
                                  <p:par>
                                    <p:cTn id="28" presetID="2" presetClass="entr" presetSubtype="8" accel="40000" fill="hold" nodeType="after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additive="base">
                                            <p:cTn id="30" dur="1500" fill="hold"/>
                                            <p:tgtEl>
                                              <p:spTgt spid="8"/>
                                            </p:tgtEl>
                                            <p:attrNameLst>
                                              <p:attrName>ppt_x</p:attrName>
                                            </p:attrNameLst>
                                          </p:cBhvr>
                                          <p:tavLst>
                                            <p:tav tm="0">
                                              <p:val>
                                                <p:strVal val="0-#ppt_w/2"/>
                                              </p:val>
                                            </p:tav>
                                            <p:tav tm="100000">
                                              <p:val>
                                                <p:strVal val="#ppt_x"/>
                                              </p:val>
                                            </p:tav>
                                          </p:tavLst>
                                        </p:anim>
                                        <p:anim calcmode="lin" valueType="num">
                                          <p:cBhvr additive="base">
                                            <p:cTn id="31" dur="1500" fill="hold"/>
                                            <p:tgtEl>
                                              <p:spTgt spid="8"/>
                                            </p:tgtEl>
                                            <p:attrNameLst>
                                              <p:attrName>ppt_y</p:attrName>
                                            </p:attrNameLst>
                                          </p:cBhvr>
                                          <p:tavLst>
                                            <p:tav tm="0">
                                              <p:val>
                                                <p:strVal val="#ppt_y"/>
                                              </p:val>
                                            </p:tav>
                                            <p:tav tm="100000">
                                              <p:val>
                                                <p:strVal val="#ppt_y"/>
                                              </p:val>
                                            </p:tav>
                                          </p:tavLst>
                                        </p:anim>
                                      </p:childTnLst>
                                    </p:cTn>
                                  </p:par>
                                  <p:par>
                                    <p:cTn id="32" presetID="2" presetClass="entr" presetSubtype="8" accel="40000" fill="hold" nodeType="withEffect">
                                      <p:stCondLst>
                                        <p:cond delay="250"/>
                                      </p:stCondLst>
                                      <p:childTnLst>
                                        <p:set>
                                          <p:cBhvr>
                                            <p:cTn id="33" dur="1" fill="hold">
                                              <p:stCondLst>
                                                <p:cond delay="0"/>
                                              </p:stCondLst>
                                            </p:cTn>
                                            <p:tgtEl>
                                              <p:spTgt spid="18"/>
                                            </p:tgtEl>
                                            <p:attrNameLst>
                                              <p:attrName>style.visibility</p:attrName>
                                            </p:attrNameLst>
                                          </p:cBhvr>
                                          <p:to>
                                            <p:strVal val="visible"/>
                                          </p:to>
                                        </p:set>
                                        <p:anim calcmode="lin" valueType="num">
                                          <p:cBhvr additive="base">
                                            <p:cTn id="34" dur="1500" fill="hold"/>
                                            <p:tgtEl>
                                              <p:spTgt spid="18"/>
                                            </p:tgtEl>
                                            <p:attrNameLst>
                                              <p:attrName>ppt_x</p:attrName>
                                            </p:attrNameLst>
                                          </p:cBhvr>
                                          <p:tavLst>
                                            <p:tav tm="0">
                                              <p:val>
                                                <p:strVal val="0-#ppt_w/2"/>
                                              </p:val>
                                            </p:tav>
                                            <p:tav tm="100000">
                                              <p:val>
                                                <p:strVal val="#ppt_x"/>
                                              </p:val>
                                            </p:tav>
                                          </p:tavLst>
                                        </p:anim>
                                        <p:anim calcmode="lin" valueType="num">
                                          <p:cBhvr additive="base">
                                            <p:cTn id="35" dur="1500" fill="hold"/>
                                            <p:tgtEl>
                                              <p:spTgt spid="18"/>
                                            </p:tgtEl>
                                            <p:attrNameLst>
                                              <p:attrName>ppt_y</p:attrName>
                                            </p:attrNameLst>
                                          </p:cBhvr>
                                          <p:tavLst>
                                            <p:tav tm="0">
                                              <p:val>
                                                <p:strVal val="#ppt_y"/>
                                              </p:val>
                                            </p:tav>
                                            <p:tav tm="100000">
                                              <p:val>
                                                <p:strVal val="#ppt_y"/>
                                              </p:val>
                                            </p:tav>
                                          </p:tavLst>
                                        </p:anim>
                                      </p:childTnLst>
                                    </p:cTn>
                                  </p:par>
                                  <p:par>
                                    <p:cTn id="36" presetID="2" presetClass="entr" presetSubtype="8" accel="40000" fill="hold" nodeType="withEffect">
                                      <p:stCondLst>
                                        <p:cond delay="500"/>
                                      </p:stCondLst>
                                      <p:childTnLst>
                                        <p:set>
                                          <p:cBhvr>
                                            <p:cTn id="37" dur="1" fill="hold">
                                              <p:stCondLst>
                                                <p:cond delay="0"/>
                                              </p:stCondLst>
                                            </p:cTn>
                                            <p:tgtEl>
                                              <p:spTgt spid="21"/>
                                            </p:tgtEl>
                                            <p:attrNameLst>
                                              <p:attrName>style.visibility</p:attrName>
                                            </p:attrNameLst>
                                          </p:cBhvr>
                                          <p:to>
                                            <p:strVal val="visible"/>
                                          </p:to>
                                        </p:set>
                                        <p:anim calcmode="lin" valueType="num">
                                          <p:cBhvr additive="base">
                                            <p:cTn id="38" dur="1500" fill="hold"/>
                                            <p:tgtEl>
                                              <p:spTgt spid="21"/>
                                            </p:tgtEl>
                                            <p:attrNameLst>
                                              <p:attrName>ppt_x</p:attrName>
                                            </p:attrNameLst>
                                          </p:cBhvr>
                                          <p:tavLst>
                                            <p:tav tm="0">
                                              <p:val>
                                                <p:strVal val="0-#ppt_w/2"/>
                                              </p:val>
                                            </p:tav>
                                            <p:tav tm="100000">
                                              <p:val>
                                                <p:strVal val="#ppt_x"/>
                                              </p:val>
                                            </p:tav>
                                          </p:tavLst>
                                        </p:anim>
                                        <p:anim calcmode="lin" valueType="num">
                                          <p:cBhvr additive="base">
                                            <p:cTn id="39" dur="1500" fill="hold"/>
                                            <p:tgtEl>
                                              <p:spTgt spid="21"/>
                                            </p:tgtEl>
                                            <p:attrNameLst>
                                              <p:attrName>ppt_y</p:attrName>
                                            </p:attrNameLst>
                                          </p:cBhvr>
                                          <p:tavLst>
                                            <p:tav tm="0">
                                              <p:val>
                                                <p:strVal val="#ppt_y"/>
                                              </p:val>
                                            </p:tav>
                                            <p:tav tm="100000">
                                              <p:val>
                                                <p:strVal val="#ppt_y"/>
                                              </p:val>
                                            </p:tav>
                                          </p:tavLst>
                                        </p:anim>
                                      </p:childTnLst>
                                    </p:cTn>
                                  </p:par>
                                  <p:par>
                                    <p:cTn id="40" presetID="2" presetClass="entr" presetSubtype="8" accel="40000" fill="hold" nodeType="withEffect">
                                      <p:stCondLst>
                                        <p:cond delay="750"/>
                                      </p:stCondLst>
                                      <p:childTnLst>
                                        <p:set>
                                          <p:cBhvr>
                                            <p:cTn id="41" dur="1" fill="hold">
                                              <p:stCondLst>
                                                <p:cond delay="0"/>
                                              </p:stCondLst>
                                            </p:cTn>
                                            <p:tgtEl>
                                              <p:spTgt spid="24"/>
                                            </p:tgtEl>
                                            <p:attrNameLst>
                                              <p:attrName>style.visibility</p:attrName>
                                            </p:attrNameLst>
                                          </p:cBhvr>
                                          <p:to>
                                            <p:strVal val="visible"/>
                                          </p:to>
                                        </p:set>
                                        <p:anim calcmode="lin" valueType="num">
                                          <p:cBhvr additive="base">
                                            <p:cTn id="42" dur="1500" fill="hold"/>
                                            <p:tgtEl>
                                              <p:spTgt spid="24"/>
                                            </p:tgtEl>
                                            <p:attrNameLst>
                                              <p:attrName>ppt_x</p:attrName>
                                            </p:attrNameLst>
                                          </p:cBhvr>
                                          <p:tavLst>
                                            <p:tav tm="0">
                                              <p:val>
                                                <p:strVal val="0-#ppt_w/2"/>
                                              </p:val>
                                            </p:tav>
                                            <p:tav tm="100000">
                                              <p:val>
                                                <p:strVal val="#ppt_x"/>
                                              </p:val>
                                            </p:tav>
                                          </p:tavLst>
                                        </p:anim>
                                        <p:anim calcmode="lin" valueType="num">
                                          <p:cBhvr additive="base">
                                            <p:cTn id="43" dur="1500" fill="hold"/>
                                            <p:tgtEl>
                                              <p:spTgt spid="24"/>
                                            </p:tgtEl>
                                            <p:attrNameLst>
                                              <p:attrName>ppt_y</p:attrName>
                                            </p:attrNameLst>
                                          </p:cBhvr>
                                          <p:tavLst>
                                            <p:tav tm="0">
                                              <p:val>
                                                <p:strVal val="#ppt_y"/>
                                              </p:val>
                                            </p:tav>
                                            <p:tav tm="100000">
                                              <p:val>
                                                <p:strVal val="#ppt_y"/>
                                              </p:val>
                                            </p:tav>
                                          </p:tavLst>
                                        </p:anim>
                                      </p:childTnLst>
                                    </p:cTn>
                                  </p:par>
                                  <p:par>
                                    <p:cTn id="44" presetID="2" presetClass="entr" presetSubtype="8" accel="40000" fill="hold" nodeType="withEffect">
                                      <p:stCondLst>
                                        <p:cond delay="1000"/>
                                      </p:stCondLst>
                                      <p:childTnLst>
                                        <p:set>
                                          <p:cBhvr>
                                            <p:cTn id="45" dur="1" fill="hold">
                                              <p:stCondLst>
                                                <p:cond delay="0"/>
                                              </p:stCondLst>
                                            </p:cTn>
                                            <p:tgtEl>
                                              <p:spTgt spid="27"/>
                                            </p:tgtEl>
                                            <p:attrNameLst>
                                              <p:attrName>style.visibility</p:attrName>
                                            </p:attrNameLst>
                                          </p:cBhvr>
                                          <p:to>
                                            <p:strVal val="visible"/>
                                          </p:to>
                                        </p:set>
                                        <p:anim calcmode="lin" valueType="num">
                                          <p:cBhvr additive="base">
                                            <p:cTn id="46" dur="1500" fill="hold"/>
                                            <p:tgtEl>
                                              <p:spTgt spid="27"/>
                                            </p:tgtEl>
                                            <p:attrNameLst>
                                              <p:attrName>ppt_x</p:attrName>
                                            </p:attrNameLst>
                                          </p:cBhvr>
                                          <p:tavLst>
                                            <p:tav tm="0">
                                              <p:val>
                                                <p:strVal val="0-#ppt_w/2"/>
                                              </p:val>
                                            </p:tav>
                                            <p:tav tm="100000">
                                              <p:val>
                                                <p:strVal val="#ppt_x"/>
                                              </p:val>
                                            </p:tav>
                                          </p:tavLst>
                                        </p:anim>
                                        <p:anim calcmode="lin" valueType="num">
                                          <p:cBhvr additive="base">
                                            <p:cTn id="47" dur="1500" fill="hold"/>
                                            <p:tgtEl>
                                              <p:spTgt spid="27"/>
                                            </p:tgtEl>
                                            <p:attrNameLst>
                                              <p:attrName>ppt_y</p:attrName>
                                            </p:attrNameLst>
                                          </p:cBhvr>
                                          <p:tavLst>
                                            <p:tav tm="0">
                                              <p:val>
                                                <p:strVal val="#ppt_y"/>
                                              </p:val>
                                            </p:tav>
                                            <p:tav tm="100000">
                                              <p:val>
                                                <p:strVal val="#ppt_y"/>
                                              </p:val>
                                            </p:tav>
                                          </p:tavLst>
                                        </p:anim>
                                      </p:childTnLst>
                                    </p:cTn>
                                  </p:par>
                                </p:childTnLst>
                              </p:cTn>
                            </p:par>
                            <p:par>
                              <p:cTn id="48" fill="hold">
                                <p:stCondLst>
                                  <p:cond delay="4750"/>
                                </p:stCondLst>
                                <p:childTnLst>
                                  <p:par>
                                    <p:cTn id="49" presetID="22" presetClass="entr" presetSubtype="8" fill="hold" grpId="0" nodeType="afterEffect">
                                      <p:stCondLst>
                                        <p:cond delay="0"/>
                                      </p:stCondLst>
                                      <p:childTnLst>
                                        <p:set>
                                          <p:cBhvr>
                                            <p:cTn id="50" dur="1" fill="hold">
                                              <p:stCondLst>
                                                <p:cond delay="0"/>
                                              </p:stCondLst>
                                            </p:cTn>
                                            <p:tgtEl>
                                              <p:spTgt spid="33"/>
                                            </p:tgtEl>
                                            <p:attrNameLst>
                                              <p:attrName>style.visibility</p:attrName>
                                            </p:attrNameLst>
                                          </p:cBhvr>
                                          <p:to>
                                            <p:strVal val="visible"/>
                                          </p:to>
                                        </p:set>
                                        <p:animEffect transition="in" filter="wipe(left)">
                                          <p:cBhvr>
                                            <p:cTn id="51" dur="500"/>
                                            <p:tgtEl>
                                              <p:spTgt spid="33"/>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34"/>
                                            </p:tgtEl>
                                            <p:attrNameLst>
                                              <p:attrName>style.visibility</p:attrName>
                                            </p:attrNameLst>
                                          </p:cBhvr>
                                          <p:to>
                                            <p:strVal val="visible"/>
                                          </p:to>
                                        </p:set>
                                        <p:animEffect transition="in" filter="wipe(left)">
                                          <p:cBhvr>
                                            <p:cTn id="54" dur="500"/>
                                            <p:tgtEl>
                                              <p:spTgt spid="34"/>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35"/>
                                            </p:tgtEl>
                                            <p:attrNameLst>
                                              <p:attrName>style.visibility</p:attrName>
                                            </p:attrNameLst>
                                          </p:cBhvr>
                                          <p:to>
                                            <p:strVal val="visible"/>
                                          </p:to>
                                        </p:set>
                                        <p:animEffect transition="in" filter="wipe(left)">
                                          <p:cBhvr>
                                            <p:cTn id="57" dur="500"/>
                                            <p:tgtEl>
                                              <p:spTgt spid="35"/>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36"/>
                                            </p:tgtEl>
                                            <p:attrNameLst>
                                              <p:attrName>style.visibility</p:attrName>
                                            </p:attrNameLst>
                                          </p:cBhvr>
                                          <p:to>
                                            <p:strVal val="visible"/>
                                          </p:to>
                                        </p:set>
                                        <p:animEffect transition="in" filter="wipe(left)">
                                          <p:cBhvr>
                                            <p:cTn id="60" dur="500"/>
                                            <p:tgtEl>
                                              <p:spTgt spid="36"/>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37"/>
                                            </p:tgtEl>
                                            <p:attrNameLst>
                                              <p:attrName>style.visibility</p:attrName>
                                            </p:attrNameLst>
                                          </p:cBhvr>
                                          <p:to>
                                            <p:strVal val="visible"/>
                                          </p:to>
                                        </p:set>
                                        <p:animEffect transition="in" filter="wipe(left)">
                                          <p:cBhvr>
                                            <p:cTn id="63" dur="500"/>
                                            <p:tgtEl>
                                              <p:spTgt spid="37"/>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38"/>
                                            </p:tgtEl>
                                            <p:attrNameLst>
                                              <p:attrName>style.visibility</p:attrName>
                                            </p:attrNameLst>
                                          </p:cBhvr>
                                          <p:to>
                                            <p:strVal val="visible"/>
                                          </p:to>
                                        </p:set>
                                        <p:animEffect transition="in" filter="wipe(left)">
                                          <p:cBhvr>
                                            <p:cTn id="66" dur="500"/>
                                            <p:tgtEl>
                                              <p:spTgt spid="38"/>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39"/>
                                            </p:tgtEl>
                                            <p:attrNameLst>
                                              <p:attrName>style.visibility</p:attrName>
                                            </p:attrNameLst>
                                          </p:cBhvr>
                                          <p:to>
                                            <p:strVal val="visible"/>
                                          </p:to>
                                        </p:set>
                                        <p:animEffect transition="in" filter="wipe(left)">
                                          <p:cBhvr>
                                            <p:cTn id="69" dur="500"/>
                                            <p:tgtEl>
                                              <p:spTgt spid="39"/>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40"/>
                                            </p:tgtEl>
                                            <p:attrNameLst>
                                              <p:attrName>style.visibility</p:attrName>
                                            </p:attrNameLst>
                                          </p:cBhvr>
                                          <p:to>
                                            <p:strVal val="visible"/>
                                          </p:to>
                                        </p:set>
                                        <p:animEffect transition="in" filter="wipe(left)">
                                          <p:cBhvr>
                                            <p:cTn id="72" dur="500"/>
                                            <p:tgtEl>
                                              <p:spTgt spid="40"/>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41"/>
                                            </p:tgtEl>
                                            <p:attrNameLst>
                                              <p:attrName>style.visibility</p:attrName>
                                            </p:attrNameLst>
                                          </p:cBhvr>
                                          <p:to>
                                            <p:strVal val="visible"/>
                                          </p:to>
                                        </p:set>
                                        <p:animEffect transition="in" filter="wipe(left)">
                                          <p:cBhvr>
                                            <p:cTn id="75" dur="500"/>
                                            <p:tgtEl>
                                              <p:spTgt spid="41"/>
                                            </p:tgtEl>
                                          </p:cBhvr>
                                        </p:animEffect>
                                      </p:childTnLst>
                                    </p:cTn>
                                  </p:par>
                                  <p:par>
                                    <p:cTn id="76" presetID="22" presetClass="entr" presetSubtype="8" fill="hold" grpId="0" nodeType="withEffect">
                                      <p:stCondLst>
                                        <p:cond delay="0"/>
                                      </p:stCondLst>
                                      <p:childTnLst>
                                        <p:set>
                                          <p:cBhvr>
                                            <p:cTn id="77" dur="1" fill="hold">
                                              <p:stCondLst>
                                                <p:cond delay="0"/>
                                              </p:stCondLst>
                                            </p:cTn>
                                            <p:tgtEl>
                                              <p:spTgt spid="42"/>
                                            </p:tgtEl>
                                            <p:attrNameLst>
                                              <p:attrName>style.visibility</p:attrName>
                                            </p:attrNameLst>
                                          </p:cBhvr>
                                          <p:to>
                                            <p:strVal val="visible"/>
                                          </p:to>
                                        </p:set>
                                        <p:animEffect transition="in" filter="wipe(left)">
                                          <p:cBhvr>
                                            <p:cTn id="78" dur="500"/>
                                            <p:tgtEl>
                                              <p:spTgt spid="42"/>
                                            </p:tgtEl>
                                          </p:cBhvr>
                                        </p:animEffect>
                                      </p:childTnLst>
                                    </p:cTn>
                                  </p:par>
                                </p:childTnLst>
                              </p:cTn>
                            </p:par>
                            <p:par>
                              <p:cTn id="79" fill="hold">
                                <p:stCondLst>
                                  <p:cond delay="5250"/>
                                </p:stCondLst>
                                <p:childTnLst>
                                  <p:par>
                                    <p:cTn id="80" presetID="10" presetClass="entr" presetSubtype="0" fill="hold" nodeType="afterEffect">
                                      <p:stCondLst>
                                        <p:cond delay="0"/>
                                      </p:stCondLst>
                                      <p:childTnLst>
                                        <p:set>
                                          <p:cBhvr>
                                            <p:cTn id="81" dur="1" fill="hold">
                                              <p:stCondLst>
                                                <p:cond delay="0"/>
                                              </p:stCondLst>
                                            </p:cTn>
                                            <p:tgtEl>
                                              <p:spTgt spid="43"/>
                                            </p:tgtEl>
                                            <p:attrNameLst>
                                              <p:attrName>style.visibility</p:attrName>
                                            </p:attrNameLst>
                                          </p:cBhvr>
                                          <p:to>
                                            <p:strVal val="visible"/>
                                          </p:to>
                                        </p:set>
                                        <p:animEffect transition="in" filter="fade">
                                          <p:cBhvr>
                                            <p:cTn id="82" dur="500"/>
                                            <p:tgtEl>
                                              <p:spTgt spid="43"/>
                                            </p:tgtEl>
                                          </p:cBhvr>
                                        </p:animEffect>
                                      </p:childTnLst>
                                    </p:cTn>
                                  </p:par>
                                  <p:par>
                                    <p:cTn id="83" presetID="10" presetClass="entr" presetSubtype="0" fill="hold" nodeType="withEffect">
                                      <p:stCondLst>
                                        <p:cond delay="0"/>
                                      </p:stCondLst>
                                      <p:childTnLst>
                                        <p:set>
                                          <p:cBhvr>
                                            <p:cTn id="84" dur="1" fill="hold">
                                              <p:stCondLst>
                                                <p:cond delay="0"/>
                                              </p:stCondLst>
                                            </p:cTn>
                                            <p:tgtEl>
                                              <p:spTgt spid="46"/>
                                            </p:tgtEl>
                                            <p:attrNameLst>
                                              <p:attrName>style.visibility</p:attrName>
                                            </p:attrNameLst>
                                          </p:cBhvr>
                                          <p:to>
                                            <p:strVal val="visible"/>
                                          </p:to>
                                        </p:set>
                                        <p:animEffect transition="in" filter="fade">
                                          <p:cBhvr>
                                            <p:cTn id="85" dur="500"/>
                                            <p:tgtEl>
                                              <p:spTgt spid="46"/>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50"/>
                                            </p:tgtEl>
                                            <p:attrNameLst>
                                              <p:attrName>style.visibility</p:attrName>
                                            </p:attrNameLst>
                                          </p:cBhvr>
                                          <p:to>
                                            <p:strVal val="visible"/>
                                          </p:to>
                                        </p:set>
                                        <p:animEffect transition="in" filter="fade">
                                          <p:cBhvr>
                                            <p:cTn id="88" dur="500"/>
                                            <p:tgtEl>
                                              <p:spTgt spid="50"/>
                                            </p:tgtEl>
                                          </p:cBhvr>
                                        </p:animEffect>
                                      </p:childTnLst>
                                    </p:cTn>
                                  </p:par>
                                  <p:par>
                                    <p:cTn id="89" presetID="10" presetClass="entr" presetSubtype="0" fill="hold" nodeType="withEffect">
                                      <p:stCondLst>
                                        <p:cond delay="0"/>
                                      </p:stCondLst>
                                      <p:childTnLst>
                                        <p:set>
                                          <p:cBhvr>
                                            <p:cTn id="90" dur="1" fill="hold">
                                              <p:stCondLst>
                                                <p:cond delay="0"/>
                                              </p:stCondLst>
                                            </p:cTn>
                                            <p:tgtEl>
                                              <p:spTgt spid="51"/>
                                            </p:tgtEl>
                                            <p:attrNameLst>
                                              <p:attrName>style.visibility</p:attrName>
                                            </p:attrNameLst>
                                          </p:cBhvr>
                                          <p:to>
                                            <p:strVal val="visible"/>
                                          </p:to>
                                        </p:set>
                                        <p:animEffect transition="in" filter="fade">
                                          <p:cBhvr>
                                            <p:cTn id="91" dur="500"/>
                                            <p:tgtEl>
                                              <p:spTgt spid="51"/>
                                            </p:tgtEl>
                                          </p:cBhvr>
                                        </p:animEffect>
                                      </p:childTnLst>
                                    </p:cTn>
                                  </p:par>
                                  <p:par>
                                    <p:cTn id="92" presetID="10" presetClass="entr" presetSubtype="0" fill="hold" nodeType="withEffect">
                                      <p:stCondLst>
                                        <p:cond delay="0"/>
                                      </p:stCondLst>
                                      <p:childTnLst>
                                        <p:set>
                                          <p:cBhvr>
                                            <p:cTn id="93" dur="1" fill="hold">
                                              <p:stCondLst>
                                                <p:cond delay="0"/>
                                              </p:stCondLst>
                                            </p:cTn>
                                            <p:tgtEl>
                                              <p:spTgt spid="54"/>
                                            </p:tgtEl>
                                            <p:attrNameLst>
                                              <p:attrName>style.visibility</p:attrName>
                                            </p:attrNameLst>
                                          </p:cBhvr>
                                          <p:to>
                                            <p:strVal val="visible"/>
                                          </p:to>
                                        </p:set>
                                        <p:animEffect transition="in" filter="fade">
                                          <p:cBhvr>
                                            <p:cTn id="94" dur="500"/>
                                            <p:tgtEl>
                                              <p:spTgt spid="54"/>
                                            </p:tgtEl>
                                          </p:cBhvr>
                                        </p:animEffect>
                                      </p:childTnLst>
                                    </p:cTn>
                                  </p:par>
                                </p:childTnLst>
                              </p:cTn>
                            </p:par>
                            <p:par>
                              <p:cTn id="95" fill="hold">
                                <p:stCondLst>
                                  <p:cond delay="5750"/>
                                </p:stCondLst>
                                <p:childTnLst>
                                  <p:par>
                                    <p:cTn id="96" presetID="22" presetClass="entr" presetSubtype="8" fill="hold" grpId="0" nodeType="afterEffect">
                                      <p:stCondLst>
                                        <p:cond delay="0"/>
                                      </p:stCondLst>
                                      <p:childTnLst>
                                        <p:set>
                                          <p:cBhvr>
                                            <p:cTn id="97" dur="1" fill="hold">
                                              <p:stCondLst>
                                                <p:cond delay="0"/>
                                              </p:stCondLst>
                                            </p:cTn>
                                            <p:tgtEl>
                                              <p:spTgt spid="59"/>
                                            </p:tgtEl>
                                            <p:attrNameLst>
                                              <p:attrName>style.visibility</p:attrName>
                                            </p:attrNameLst>
                                          </p:cBhvr>
                                          <p:to>
                                            <p:strVal val="visible"/>
                                          </p:to>
                                        </p:set>
                                        <p:animEffect transition="in" filter="wipe(left)">
                                          <p:cBhvr>
                                            <p:cTn id="98" dur="500"/>
                                            <p:tgtEl>
                                              <p:spTgt spid="59"/>
                                            </p:tgtEl>
                                          </p:cBhvr>
                                        </p:animEffect>
                                      </p:childTnLst>
                                    </p:cTn>
                                  </p:par>
                                  <p:par>
                                    <p:cTn id="99" presetID="22" presetClass="entr" presetSubtype="8" fill="hold" grpId="0" nodeType="withEffect">
                                      <p:stCondLst>
                                        <p:cond delay="0"/>
                                      </p:stCondLst>
                                      <p:childTnLst>
                                        <p:set>
                                          <p:cBhvr>
                                            <p:cTn id="100" dur="1" fill="hold">
                                              <p:stCondLst>
                                                <p:cond delay="0"/>
                                              </p:stCondLst>
                                            </p:cTn>
                                            <p:tgtEl>
                                              <p:spTgt spid="64"/>
                                            </p:tgtEl>
                                            <p:attrNameLst>
                                              <p:attrName>style.visibility</p:attrName>
                                            </p:attrNameLst>
                                          </p:cBhvr>
                                          <p:to>
                                            <p:strVal val="visible"/>
                                          </p:to>
                                        </p:set>
                                        <p:animEffect transition="in" filter="wipe(left)">
                                          <p:cBhvr>
                                            <p:cTn id="101" dur="500"/>
                                            <p:tgtEl>
                                              <p:spTgt spid="64"/>
                                            </p:tgtEl>
                                          </p:cBhvr>
                                        </p:animEffect>
                                      </p:childTnLst>
                                    </p:cTn>
                                  </p:par>
                                  <p:par>
                                    <p:cTn id="102" presetID="22" presetClass="entr" presetSubtype="8" fill="hold" grpId="0" nodeType="withEffect">
                                      <p:stCondLst>
                                        <p:cond delay="0"/>
                                      </p:stCondLst>
                                      <p:childTnLst>
                                        <p:set>
                                          <p:cBhvr>
                                            <p:cTn id="103" dur="1" fill="hold">
                                              <p:stCondLst>
                                                <p:cond delay="0"/>
                                              </p:stCondLst>
                                            </p:cTn>
                                            <p:tgtEl>
                                              <p:spTgt spid="60"/>
                                            </p:tgtEl>
                                            <p:attrNameLst>
                                              <p:attrName>style.visibility</p:attrName>
                                            </p:attrNameLst>
                                          </p:cBhvr>
                                          <p:to>
                                            <p:strVal val="visible"/>
                                          </p:to>
                                        </p:set>
                                        <p:animEffect transition="in" filter="wipe(left)">
                                          <p:cBhvr>
                                            <p:cTn id="104" dur="500"/>
                                            <p:tgtEl>
                                              <p:spTgt spid="60"/>
                                            </p:tgtEl>
                                          </p:cBhvr>
                                        </p:animEffect>
                                      </p:childTnLst>
                                    </p:cTn>
                                  </p:par>
                                  <p:par>
                                    <p:cTn id="105" presetID="22" presetClass="entr" presetSubtype="8" fill="hold" grpId="0" nodeType="withEffect">
                                      <p:stCondLst>
                                        <p:cond delay="0"/>
                                      </p:stCondLst>
                                      <p:childTnLst>
                                        <p:set>
                                          <p:cBhvr>
                                            <p:cTn id="106" dur="1" fill="hold">
                                              <p:stCondLst>
                                                <p:cond delay="0"/>
                                              </p:stCondLst>
                                            </p:cTn>
                                            <p:tgtEl>
                                              <p:spTgt spid="65"/>
                                            </p:tgtEl>
                                            <p:attrNameLst>
                                              <p:attrName>style.visibility</p:attrName>
                                            </p:attrNameLst>
                                          </p:cBhvr>
                                          <p:to>
                                            <p:strVal val="visible"/>
                                          </p:to>
                                        </p:set>
                                        <p:animEffect transition="in" filter="wipe(left)">
                                          <p:cBhvr>
                                            <p:cTn id="107" dur="500"/>
                                            <p:tgtEl>
                                              <p:spTgt spid="65"/>
                                            </p:tgtEl>
                                          </p:cBhvr>
                                        </p:animEffect>
                                      </p:childTnLst>
                                    </p:cTn>
                                  </p:par>
                                  <p:par>
                                    <p:cTn id="108" presetID="22" presetClass="entr" presetSubtype="8" fill="hold" grpId="0" nodeType="withEffect">
                                      <p:stCondLst>
                                        <p:cond delay="0"/>
                                      </p:stCondLst>
                                      <p:childTnLst>
                                        <p:set>
                                          <p:cBhvr>
                                            <p:cTn id="109" dur="1" fill="hold">
                                              <p:stCondLst>
                                                <p:cond delay="0"/>
                                              </p:stCondLst>
                                            </p:cTn>
                                            <p:tgtEl>
                                              <p:spTgt spid="61"/>
                                            </p:tgtEl>
                                            <p:attrNameLst>
                                              <p:attrName>style.visibility</p:attrName>
                                            </p:attrNameLst>
                                          </p:cBhvr>
                                          <p:to>
                                            <p:strVal val="visible"/>
                                          </p:to>
                                        </p:set>
                                        <p:animEffect transition="in" filter="wipe(left)">
                                          <p:cBhvr>
                                            <p:cTn id="110" dur="500"/>
                                            <p:tgtEl>
                                              <p:spTgt spid="61"/>
                                            </p:tgtEl>
                                          </p:cBhvr>
                                        </p:animEffect>
                                      </p:childTnLst>
                                    </p:cTn>
                                  </p:par>
                                  <p:par>
                                    <p:cTn id="111" presetID="22" presetClass="entr" presetSubtype="8" fill="hold" grpId="0" nodeType="withEffect">
                                      <p:stCondLst>
                                        <p:cond delay="0"/>
                                      </p:stCondLst>
                                      <p:childTnLst>
                                        <p:set>
                                          <p:cBhvr>
                                            <p:cTn id="112" dur="1" fill="hold">
                                              <p:stCondLst>
                                                <p:cond delay="0"/>
                                              </p:stCondLst>
                                            </p:cTn>
                                            <p:tgtEl>
                                              <p:spTgt spid="66"/>
                                            </p:tgtEl>
                                            <p:attrNameLst>
                                              <p:attrName>style.visibility</p:attrName>
                                            </p:attrNameLst>
                                          </p:cBhvr>
                                          <p:to>
                                            <p:strVal val="visible"/>
                                          </p:to>
                                        </p:set>
                                        <p:animEffect transition="in" filter="wipe(left)">
                                          <p:cBhvr>
                                            <p:cTn id="113" dur="500"/>
                                            <p:tgtEl>
                                              <p:spTgt spid="66"/>
                                            </p:tgtEl>
                                          </p:cBhvr>
                                        </p:animEffect>
                                      </p:childTnLst>
                                    </p:cTn>
                                  </p:par>
                                  <p:par>
                                    <p:cTn id="114" presetID="22" presetClass="entr" presetSubtype="8" fill="hold" grpId="0" nodeType="withEffect">
                                      <p:stCondLst>
                                        <p:cond delay="0"/>
                                      </p:stCondLst>
                                      <p:childTnLst>
                                        <p:set>
                                          <p:cBhvr>
                                            <p:cTn id="115" dur="1" fill="hold">
                                              <p:stCondLst>
                                                <p:cond delay="0"/>
                                              </p:stCondLst>
                                            </p:cTn>
                                            <p:tgtEl>
                                              <p:spTgt spid="62"/>
                                            </p:tgtEl>
                                            <p:attrNameLst>
                                              <p:attrName>style.visibility</p:attrName>
                                            </p:attrNameLst>
                                          </p:cBhvr>
                                          <p:to>
                                            <p:strVal val="visible"/>
                                          </p:to>
                                        </p:set>
                                        <p:animEffect transition="in" filter="wipe(left)">
                                          <p:cBhvr>
                                            <p:cTn id="116" dur="500"/>
                                            <p:tgtEl>
                                              <p:spTgt spid="62"/>
                                            </p:tgtEl>
                                          </p:cBhvr>
                                        </p:animEffect>
                                      </p:childTnLst>
                                    </p:cTn>
                                  </p:par>
                                  <p:par>
                                    <p:cTn id="117" presetID="22" presetClass="entr" presetSubtype="8" fill="hold" grpId="0" nodeType="withEffect">
                                      <p:stCondLst>
                                        <p:cond delay="0"/>
                                      </p:stCondLst>
                                      <p:childTnLst>
                                        <p:set>
                                          <p:cBhvr>
                                            <p:cTn id="118" dur="1" fill="hold">
                                              <p:stCondLst>
                                                <p:cond delay="0"/>
                                              </p:stCondLst>
                                            </p:cTn>
                                            <p:tgtEl>
                                              <p:spTgt spid="67"/>
                                            </p:tgtEl>
                                            <p:attrNameLst>
                                              <p:attrName>style.visibility</p:attrName>
                                            </p:attrNameLst>
                                          </p:cBhvr>
                                          <p:to>
                                            <p:strVal val="visible"/>
                                          </p:to>
                                        </p:set>
                                        <p:animEffect transition="in" filter="wipe(left)">
                                          <p:cBhvr>
                                            <p:cTn id="119" dur="500"/>
                                            <p:tgtEl>
                                              <p:spTgt spid="67"/>
                                            </p:tgtEl>
                                          </p:cBhvr>
                                        </p:animEffect>
                                      </p:childTnLst>
                                    </p:cTn>
                                  </p:par>
                                  <p:par>
                                    <p:cTn id="120" presetID="22" presetClass="entr" presetSubtype="8" fill="hold" grpId="0" nodeType="withEffect">
                                      <p:stCondLst>
                                        <p:cond delay="0"/>
                                      </p:stCondLst>
                                      <p:childTnLst>
                                        <p:set>
                                          <p:cBhvr>
                                            <p:cTn id="121" dur="1" fill="hold">
                                              <p:stCondLst>
                                                <p:cond delay="0"/>
                                              </p:stCondLst>
                                            </p:cTn>
                                            <p:tgtEl>
                                              <p:spTgt spid="63"/>
                                            </p:tgtEl>
                                            <p:attrNameLst>
                                              <p:attrName>style.visibility</p:attrName>
                                            </p:attrNameLst>
                                          </p:cBhvr>
                                          <p:to>
                                            <p:strVal val="visible"/>
                                          </p:to>
                                        </p:set>
                                        <p:animEffect transition="in" filter="wipe(left)">
                                          <p:cBhvr>
                                            <p:cTn id="122" dur="500"/>
                                            <p:tgtEl>
                                              <p:spTgt spid="63"/>
                                            </p:tgtEl>
                                          </p:cBhvr>
                                        </p:animEffect>
                                      </p:childTnLst>
                                    </p:cTn>
                                  </p:par>
                                  <p:par>
                                    <p:cTn id="123" presetID="22" presetClass="entr" presetSubtype="8" fill="hold" grpId="0" nodeType="withEffect">
                                      <p:stCondLst>
                                        <p:cond delay="0"/>
                                      </p:stCondLst>
                                      <p:childTnLst>
                                        <p:set>
                                          <p:cBhvr>
                                            <p:cTn id="124" dur="1" fill="hold">
                                              <p:stCondLst>
                                                <p:cond delay="0"/>
                                              </p:stCondLst>
                                            </p:cTn>
                                            <p:tgtEl>
                                              <p:spTgt spid="68"/>
                                            </p:tgtEl>
                                            <p:attrNameLst>
                                              <p:attrName>style.visibility</p:attrName>
                                            </p:attrNameLst>
                                          </p:cBhvr>
                                          <p:to>
                                            <p:strVal val="visible"/>
                                          </p:to>
                                        </p:set>
                                        <p:animEffect transition="in" filter="wipe(left)">
                                          <p:cBhvr>
                                            <p:cTn id="125"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7" grpId="0" animBg="1"/>
          <p:bldP spid="33" grpId="0"/>
          <p:bldP spid="34" grpId="0" animBg="1"/>
          <p:bldP spid="35" grpId="0"/>
          <p:bldP spid="36" grpId="0" animBg="1"/>
          <p:bldP spid="37" grpId="0"/>
          <p:bldP spid="38" grpId="0" animBg="1"/>
          <p:bldP spid="39" grpId="0"/>
          <p:bldP spid="40" grpId="0" animBg="1"/>
          <p:bldP spid="41" grpId="0"/>
          <p:bldP spid="42" grpId="0" animBg="1"/>
          <p:bldP spid="50" grpId="0" animBg="1"/>
          <p:bldP spid="59" grpId="0"/>
          <p:bldP spid="60" grpId="0"/>
          <p:bldP spid="61" grpId="0"/>
          <p:bldP spid="62" grpId="0"/>
          <p:bldP spid="63" grpId="0"/>
          <p:bldP spid="64" grpId="0"/>
          <p:bldP spid="65" grpId="0"/>
          <p:bldP spid="66" grpId="0"/>
          <p:bldP spid="67" grpId="0"/>
          <p:bldP spid="68"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1929081" y="1564272"/>
            <a:ext cx="2072420" cy="2584081"/>
            <a:chOff x="3295850" y="1908877"/>
            <a:chExt cx="3738030" cy="4660916"/>
          </a:xfrm>
        </p:grpSpPr>
        <p:sp>
          <p:nvSpPr>
            <p:cNvPr id="19" name="圆角矩形 18"/>
            <p:cNvSpPr/>
            <p:nvPr/>
          </p:nvSpPr>
          <p:spPr>
            <a:xfrm rot="2760000">
              <a:off x="3098889" y="2634801"/>
              <a:ext cx="4660916" cy="3209067"/>
            </a:xfrm>
            <a:prstGeom prst="roundRect">
              <a:avLst>
                <a:gd name="adj" fmla="val 50000"/>
              </a:avLst>
            </a:prstGeom>
            <a:gradFill>
              <a:gsLst>
                <a:gs pos="33000">
                  <a:srgbClr val="6C6C6C">
                    <a:alpha val="42000"/>
                  </a:srgbClr>
                </a:gs>
                <a:gs pos="0">
                  <a:schemeClr val="tx1">
                    <a:alpha val="54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prstClr val="white"/>
                </a:solidFill>
              </a:endParaRPr>
            </a:p>
          </p:txBody>
        </p:sp>
        <p:sp>
          <p:nvSpPr>
            <p:cNvPr id="20" name="Freeform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68562" tIns="34281" rIns="68562" bIns="34281" numCol="1" anchor="t" anchorCtr="0" compatLnSpc="1"/>
            <a:lstStyle/>
            <a:p>
              <a:endParaRPr lang="zh-CN" altLang="en-US" sz="1012">
                <a:solidFill>
                  <a:prstClr val="black"/>
                </a:solidFill>
              </a:endParaRPr>
            </a:p>
          </p:txBody>
        </p:sp>
        <p:sp>
          <p:nvSpPr>
            <p:cNvPr id="21" name="圆角矩形 20"/>
            <p:cNvSpPr/>
            <p:nvPr/>
          </p:nvSpPr>
          <p:spPr>
            <a:xfrm rot="2760000">
              <a:off x="3358628" y="2852802"/>
              <a:ext cx="3953506" cy="2592561"/>
            </a:xfrm>
            <a:prstGeom prst="roundRect">
              <a:avLst>
                <a:gd name="adj" fmla="val 50000"/>
              </a:avLst>
            </a:prstGeom>
            <a:gradFill>
              <a:gsLst>
                <a:gs pos="37000">
                  <a:srgbClr val="6C6C6C">
                    <a:alpha val="50000"/>
                  </a:srgbClr>
                </a:gs>
                <a:gs pos="0">
                  <a:schemeClr val="tx1">
                    <a:alpha val="61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prstClr val="white"/>
                </a:solidFill>
              </a:endParaRPr>
            </a:p>
          </p:txBody>
        </p:sp>
        <p:sp>
          <p:nvSpPr>
            <p:cNvPr id="22" name="Freeform 5"/>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F8353D"/>
            </a:solidFill>
            <a:ln w="25400">
              <a:noFill/>
            </a:ln>
            <a:effectLst>
              <a:outerShdw blurRad="254000" dist="114300" dir="2700000" algn="tl" rotWithShape="0">
                <a:prstClr val="black">
                  <a:alpha val="25000"/>
                </a:prstClr>
              </a:outerShdw>
            </a:effectLst>
          </p:spPr>
          <p:txBody>
            <a:bodyPr vert="horz" wrap="square" lIns="68562" tIns="34281" rIns="68562" bIns="34281" numCol="1" anchor="t" anchorCtr="0" compatLnSpc="1"/>
            <a:lstStyle/>
            <a:p>
              <a:endParaRPr lang="zh-CN" altLang="en-US" sz="1012">
                <a:solidFill>
                  <a:prstClr val="black"/>
                </a:solidFill>
              </a:endParaRPr>
            </a:p>
          </p:txBody>
        </p:sp>
      </p:grpSp>
      <p:sp>
        <p:nvSpPr>
          <p:cNvPr id="23" name="圆角矩形 22"/>
          <p:cNvSpPr/>
          <p:nvPr/>
        </p:nvSpPr>
        <p:spPr>
          <a:xfrm>
            <a:off x="3400501" y="1969434"/>
            <a:ext cx="3893937" cy="750884"/>
          </a:xfrm>
          <a:prstGeom prst="roundRect">
            <a:avLst>
              <a:gd name="adj" fmla="val 9976"/>
            </a:avLst>
          </a:prstGeom>
          <a:solidFill>
            <a:srgbClr val="F8353D"/>
          </a:solidFill>
          <a:ln w="2540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grpSp>
        <p:nvGrpSpPr>
          <p:cNvPr id="24" name="组合 23"/>
          <p:cNvGrpSpPr/>
          <p:nvPr/>
        </p:nvGrpSpPr>
        <p:grpSpPr>
          <a:xfrm>
            <a:off x="3470771" y="2283209"/>
            <a:ext cx="118477" cy="118478"/>
            <a:chOff x="4486616" y="3001075"/>
            <a:chExt cx="274695" cy="274699"/>
          </a:xfrm>
        </p:grpSpPr>
        <p:sp>
          <p:nvSpPr>
            <p:cNvPr id="25" name="椭圆 24"/>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rgbClr val="F8353D"/>
                </a:solidFill>
              </a:endParaRPr>
            </a:p>
          </p:txBody>
        </p:sp>
        <p:sp>
          <p:nvSpPr>
            <p:cNvPr id="26" name="椭圆 25"/>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rgbClr val="F8353D"/>
                </a:solidFill>
              </a:endParaRPr>
            </a:p>
          </p:txBody>
        </p:sp>
      </p:grpSp>
      <p:grpSp>
        <p:nvGrpSpPr>
          <p:cNvPr id="27" name="组合 26"/>
          <p:cNvGrpSpPr/>
          <p:nvPr/>
        </p:nvGrpSpPr>
        <p:grpSpPr>
          <a:xfrm>
            <a:off x="3171345" y="2283209"/>
            <a:ext cx="118477" cy="118478"/>
            <a:chOff x="4486616" y="3001075"/>
            <a:chExt cx="274695" cy="274699"/>
          </a:xfrm>
        </p:grpSpPr>
        <p:sp>
          <p:nvSpPr>
            <p:cNvPr id="28" name="椭圆 27"/>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prstClr val="white"/>
                </a:solidFill>
              </a:endParaRPr>
            </a:p>
          </p:txBody>
        </p:sp>
        <p:sp>
          <p:nvSpPr>
            <p:cNvPr id="29" name="椭圆 28"/>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prstClr val="white"/>
                </a:solidFill>
              </a:endParaRPr>
            </a:p>
          </p:txBody>
        </p:sp>
      </p:grpSp>
      <p:grpSp>
        <p:nvGrpSpPr>
          <p:cNvPr id="30" name="组合 29"/>
          <p:cNvGrpSpPr/>
          <p:nvPr/>
        </p:nvGrpSpPr>
        <p:grpSpPr>
          <a:xfrm>
            <a:off x="3237885" y="2316861"/>
            <a:ext cx="288163" cy="46061"/>
            <a:chOff x="4318304" y="3089060"/>
            <a:chExt cx="384317" cy="61430"/>
          </a:xfrm>
        </p:grpSpPr>
        <p:sp>
          <p:nvSpPr>
            <p:cNvPr id="31" name="圆角矩形 30"/>
            <p:cNvSpPr/>
            <p:nvPr/>
          </p:nvSpPr>
          <p:spPr>
            <a:xfrm rot="16200000">
              <a:off x="4499257" y="2947128"/>
              <a:ext cx="22409" cy="384316"/>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prstClr val="white"/>
                </a:solidFill>
              </a:endParaRPr>
            </a:p>
          </p:txBody>
        </p:sp>
        <p:sp>
          <p:nvSpPr>
            <p:cNvPr id="32" name="圆角矩形 31"/>
            <p:cNvSpPr/>
            <p:nvPr/>
          </p:nvSpPr>
          <p:spPr>
            <a:xfrm rot="16200000">
              <a:off x="4499258" y="2908107"/>
              <a:ext cx="22409" cy="384316"/>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prstClr val="white"/>
                </a:solidFill>
              </a:endParaRPr>
            </a:p>
          </p:txBody>
        </p:sp>
      </p:grpSp>
      <p:sp>
        <p:nvSpPr>
          <p:cNvPr id="33" name="文本框 40"/>
          <p:cNvSpPr txBox="1"/>
          <p:nvPr/>
        </p:nvSpPr>
        <p:spPr>
          <a:xfrm>
            <a:off x="4210438" y="2115166"/>
            <a:ext cx="2629224" cy="507703"/>
          </a:xfrm>
          <a:prstGeom prst="rect">
            <a:avLst/>
          </a:prstGeom>
          <a:noFill/>
        </p:spPr>
        <p:txBody>
          <a:bodyPr wrap="square" rtlCol="0">
            <a:spAutoFit/>
          </a:bodyPr>
          <a:lstStyle/>
          <a:p>
            <a:pPr algn="ctr"/>
            <a:r>
              <a:rPr lang="zh-CN" altLang="en-US" sz="2699" b="1" dirty="0" smtClean="0">
                <a:solidFill>
                  <a:schemeClr val="bg1"/>
                </a:solidFill>
                <a:latin typeface="微软雅黑" panose="020B0503020204020204" pitchFamily="34" charset="-122"/>
                <a:ea typeface="微软雅黑" panose="020B0503020204020204" pitchFamily="34" charset="-122"/>
              </a:rPr>
              <a:t>单击添加标题</a:t>
            </a:r>
            <a:endParaRPr lang="zh-CN" altLang="en-US" sz="2699" b="1" dirty="0">
              <a:solidFill>
                <a:schemeClr val="bg1"/>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3772215" y="2163187"/>
            <a:ext cx="486457" cy="429536"/>
            <a:chOff x="5030931" y="2884106"/>
            <a:chExt cx="648779" cy="572863"/>
          </a:xfrm>
        </p:grpSpPr>
        <p:sp>
          <p:nvSpPr>
            <p:cNvPr id="35" name="椭圆 34"/>
            <p:cNvSpPr/>
            <p:nvPr/>
          </p:nvSpPr>
          <p:spPr>
            <a:xfrm>
              <a:off x="5055353" y="2884106"/>
              <a:ext cx="562742" cy="5627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rgbClr val="F8353D"/>
                </a:solidFill>
                <a:latin typeface="Impact MT Std" pitchFamily="34" charset="0"/>
              </a:endParaRPr>
            </a:p>
          </p:txBody>
        </p:sp>
        <p:sp>
          <p:nvSpPr>
            <p:cNvPr id="36" name="文本框 58"/>
            <p:cNvSpPr txBox="1"/>
            <p:nvPr/>
          </p:nvSpPr>
          <p:spPr>
            <a:xfrm>
              <a:off x="5030931" y="2902999"/>
              <a:ext cx="648779" cy="553970"/>
            </a:xfrm>
            <a:prstGeom prst="rect">
              <a:avLst/>
            </a:prstGeom>
            <a:noFill/>
          </p:spPr>
          <p:txBody>
            <a:bodyPr wrap="square" rtlCol="0">
              <a:spAutoFit/>
            </a:bodyPr>
            <a:lstStyle/>
            <a:p>
              <a:pPr algn="ctr"/>
              <a:r>
                <a:rPr lang="en-US" altLang="zh-CN" sz="2099" dirty="0">
                  <a:solidFill>
                    <a:srgbClr val="F8353D"/>
                  </a:solidFill>
                  <a:latin typeface="Impact MT Std" pitchFamily="34" charset="0"/>
                </a:rPr>
                <a:t>03</a:t>
              </a:r>
              <a:endParaRPr lang="zh-CN" altLang="en-US" sz="2099" dirty="0">
                <a:solidFill>
                  <a:srgbClr val="F8353D"/>
                </a:solidFill>
                <a:latin typeface="Impact MT Std" pitchFamily="34" charset="0"/>
              </a:endParaRPr>
            </a:p>
          </p:txBody>
        </p:sp>
      </p:grpSp>
      <p:sp>
        <p:nvSpPr>
          <p:cNvPr id="37" name="KSO_Shape"/>
          <p:cNvSpPr/>
          <p:nvPr/>
        </p:nvSpPr>
        <p:spPr bwMode="auto">
          <a:xfrm>
            <a:off x="2358729" y="2146687"/>
            <a:ext cx="647505" cy="641031"/>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1012">
              <a:solidFill>
                <a:schemeClr val="bg1"/>
              </a:solidFill>
              <a:ea typeface="宋体" panose="02010600030101010101" pitchFamily="2" charset="-122"/>
            </a:endParaRPr>
          </a:p>
        </p:txBody>
      </p:sp>
    </p:spTree>
    <p:extLst>
      <p:ext uri="{BB962C8B-B14F-4D97-AF65-F5344CB8AC3E}">
        <p14:creationId xmlns:p14="http://schemas.microsoft.com/office/powerpoint/2010/main" val="1843082156"/>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5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par>
                                <p:cTn id="11" presetID="10" presetClass="entr" presetSubtype="0" fill="hold" nodeType="withEffect">
                                  <p:stCondLst>
                                    <p:cond delay="25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500"/>
                                        <p:tgtEl>
                                          <p:spTgt spid="24"/>
                                        </p:tgtEl>
                                      </p:cBhvr>
                                    </p:animEffect>
                                  </p:childTnLst>
                                </p:cTn>
                              </p:par>
                              <p:par>
                                <p:cTn id="14" presetID="10" presetClass="entr" presetSubtype="0" fill="hold" nodeType="withEffect">
                                  <p:stCondLst>
                                    <p:cond delay="250"/>
                                  </p:stCondLst>
                                  <p:childTnLst>
                                    <p:set>
                                      <p:cBhvr>
                                        <p:cTn id="15" dur="1" fill="hold">
                                          <p:stCondLst>
                                            <p:cond delay="0"/>
                                          </p:stCondLst>
                                        </p:cTn>
                                        <p:tgtEl>
                                          <p:spTgt spid="27"/>
                                        </p:tgtEl>
                                        <p:attrNameLst>
                                          <p:attrName>style.visibility</p:attrName>
                                        </p:attrNameLst>
                                      </p:cBhvr>
                                      <p:to>
                                        <p:strVal val="visible"/>
                                      </p:to>
                                    </p:set>
                                    <p:animEffect transition="in" filter="fade">
                                      <p:cBhvr>
                                        <p:cTn id="16" dur="500"/>
                                        <p:tgtEl>
                                          <p:spTgt spid="27"/>
                                        </p:tgtEl>
                                      </p:cBhvr>
                                    </p:animEffect>
                                  </p:childTnLst>
                                </p:cTn>
                              </p:par>
                              <p:par>
                                <p:cTn id="17" presetID="10" presetClass="entr" presetSubtype="0" fill="hold" nodeType="withEffect">
                                  <p:stCondLst>
                                    <p:cond delay="25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500"/>
                                        <p:tgtEl>
                                          <p:spTgt spid="30"/>
                                        </p:tgtEl>
                                      </p:cBhvr>
                                    </p:animEffect>
                                  </p:childTnLst>
                                </p:cTn>
                              </p:par>
                              <p:par>
                                <p:cTn id="20" presetID="10" presetClass="entr" presetSubtype="0" fill="hold" nodeType="withEffect">
                                  <p:stCondLst>
                                    <p:cond delay="250"/>
                                  </p:stCondLst>
                                  <p:childTnLst>
                                    <p:set>
                                      <p:cBhvr>
                                        <p:cTn id="21" dur="1" fill="hold">
                                          <p:stCondLst>
                                            <p:cond delay="0"/>
                                          </p:stCondLst>
                                        </p:cTn>
                                        <p:tgtEl>
                                          <p:spTgt spid="34"/>
                                        </p:tgtEl>
                                        <p:attrNameLst>
                                          <p:attrName>style.visibility</p:attrName>
                                        </p:attrNameLst>
                                      </p:cBhvr>
                                      <p:to>
                                        <p:strVal val="visible"/>
                                      </p:to>
                                    </p:set>
                                    <p:animEffect transition="in" filter="fade">
                                      <p:cBhvr>
                                        <p:cTn id="22" dur="500"/>
                                        <p:tgtEl>
                                          <p:spTgt spid="34"/>
                                        </p:tgtEl>
                                      </p:cBhvr>
                                    </p:animEffect>
                                  </p:childTnLst>
                                </p:cTn>
                              </p:par>
                              <p:par>
                                <p:cTn id="23" presetID="2" presetClass="entr" presetSubtype="4" fill="hold" grpId="0" nodeType="withEffect">
                                  <p:stCondLst>
                                    <p:cond delay="250"/>
                                  </p:stCondLst>
                                  <p:childTnLst>
                                    <p:set>
                                      <p:cBhvr>
                                        <p:cTn id="24" dur="1" fill="hold">
                                          <p:stCondLst>
                                            <p:cond delay="0"/>
                                          </p:stCondLst>
                                        </p:cTn>
                                        <p:tgtEl>
                                          <p:spTgt spid="37"/>
                                        </p:tgtEl>
                                        <p:attrNameLst>
                                          <p:attrName>style.visibility</p:attrName>
                                        </p:attrNameLst>
                                      </p:cBhvr>
                                      <p:to>
                                        <p:strVal val="visible"/>
                                      </p:to>
                                    </p:set>
                                    <p:anim calcmode="lin" valueType="num">
                                      <p:cBhvr additive="base">
                                        <p:cTn id="25" dur="500" fill="hold"/>
                                        <p:tgtEl>
                                          <p:spTgt spid="37"/>
                                        </p:tgtEl>
                                        <p:attrNameLst>
                                          <p:attrName>ppt_x</p:attrName>
                                        </p:attrNameLst>
                                      </p:cBhvr>
                                      <p:tavLst>
                                        <p:tav tm="0">
                                          <p:val>
                                            <p:strVal val="#ppt_x"/>
                                          </p:val>
                                        </p:tav>
                                        <p:tav tm="100000">
                                          <p:val>
                                            <p:strVal val="#ppt_x"/>
                                          </p:val>
                                        </p:tav>
                                      </p:tavLst>
                                    </p:anim>
                                    <p:anim calcmode="lin" valueType="num">
                                      <p:cBhvr additive="base">
                                        <p:cTn id="26" dur="500" fill="hold"/>
                                        <p:tgtEl>
                                          <p:spTgt spid="37"/>
                                        </p:tgtEl>
                                        <p:attrNameLst>
                                          <p:attrName>ppt_y</p:attrName>
                                        </p:attrNameLst>
                                      </p:cBhvr>
                                      <p:tavLst>
                                        <p:tav tm="0">
                                          <p:val>
                                            <p:strVal val="1+#ppt_h/2"/>
                                          </p:val>
                                        </p:tav>
                                        <p:tav tm="100000">
                                          <p:val>
                                            <p:strVal val="#ppt_y"/>
                                          </p:val>
                                        </p:tav>
                                      </p:tavLst>
                                    </p:anim>
                                  </p:childTnLst>
                                </p:cTn>
                              </p:par>
                            </p:childTnLst>
                          </p:cTn>
                        </p:par>
                        <p:par>
                          <p:cTn id="27" fill="hold">
                            <p:stCondLst>
                              <p:cond delay="750"/>
                            </p:stCondLst>
                            <p:childTnLst>
                              <p:par>
                                <p:cTn id="28" presetID="42" presetClass="entr" presetSubtype="0" fill="hold" grpId="0" nodeType="after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fade">
                                      <p:cBhvr>
                                        <p:cTn id="30" dur="1000"/>
                                        <p:tgtEl>
                                          <p:spTgt spid="33"/>
                                        </p:tgtEl>
                                      </p:cBhvr>
                                    </p:animEffect>
                                    <p:anim calcmode="lin" valueType="num">
                                      <p:cBhvr>
                                        <p:cTn id="31" dur="1000" fill="hold"/>
                                        <p:tgtEl>
                                          <p:spTgt spid="33"/>
                                        </p:tgtEl>
                                        <p:attrNameLst>
                                          <p:attrName>ppt_x</p:attrName>
                                        </p:attrNameLst>
                                      </p:cBhvr>
                                      <p:tavLst>
                                        <p:tav tm="0">
                                          <p:val>
                                            <p:strVal val="#ppt_x"/>
                                          </p:val>
                                        </p:tav>
                                        <p:tav tm="100000">
                                          <p:val>
                                            <p:strVal val="#ppt_x"/>
                                          </p:val>
                                        </p:tav>
                                      </p:tavLst>
                                    </p:anim>
                                    <p:anim calcmode="lin" valueType="num">
                                      <p:cBhvr>
                                        <p:cTn id="32"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33" grpId="0"/>
      <p:bldP spid="3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14621" y="243728"/>
            <a:ext cx="453150" cy="161976"/>
            <a:chOff x="264939" y="188640"/>
            <a:chExt cx="604358" cy="216024"/>
          </a:xfrm>
        </p:grpSpPr>
        <p:sp>
          <p:nvSpPr>
            <p:cNvPr id="9" name="燕尾形 8"/>
            <p:cNvSpPr/>
            <p:nvPr/>
          </p:nvSpPr>
          <p:spPr>
            <a:xfrm>
              <a:off x="264939" y="188640"/>
              <a:ext cx="216024" cy="216024"/>
            </a:xfrm>
            <a:prstGeom prst="chevron">
              <a:avLst/>
            </a:prstGeom>
            <a:solidFill>
              <a:srgbClr val="F835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tx1"/>
                </a:solidFill>
              </a:endParaRPr>
            </a:p>
          </p:txBody>
        </p:sp>
        <p:sp>
          <p:nvSpPr>
            <p:cNvPr id="16" name="燕尾形 15"/>
            <p:cNvSpPr/>
            <p:nvPr/>
          </p:nvSpPr>
          <p:spPr>
            <a:xfrm>
              <a:off x="454914" y="188640"/>
              <a:ext cx="216024" cy="216024"/>
            </a:xfrm>
            <a:prstGeom prst="chevron">
              <a:avLst/>
            </a:prstGeom>
            <a:solidFill>
              <a:srgbClr val="F8353D">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tx1"/>
                </a:solidFill>
              </a:endParaRPr>
            </a:p>
          </p:txBody>
        </p:sp>
        <p:sp>
          <p:nvSpPr>
            <p:cNvPr id="17" name="燕尾形 16"/>
            <p:cNvSpPr/>
            <p:nvPr/>
          </p:nvSpPr>
          <p:spPr>
            <a:xfrm>
              <a:off x="653273" y="188640"/>
              <a:ext cx="216024" cy="216024"/>
            </a:xfrm>
            <a:prstGeom prst="chevron">
              <a:avLst/>
            </a:prstGeom>
            <a:solidFill>
              <a:srgbClr val="F8353D">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tx1"/>
                </a:solidFill>
              </a:endParaRPr>
            </a:p>
          </p:txBody>
        </p:sp>
      </p:grpSp>
      <p:sp>
        <p:nvSpPr>
          <p:cNvPr id="18" name="文本框 9"/>
          <p:cNvSpPr txBox="1"/>
          <p:nvPr/>
        </p:nvSpPr>
        <p:spPr>
          <a:xfrm>
            <a:off x="1008532" y="183368"/>
            <a:ext cx="1673750" cy="282757"/>
          </a:xfrm>
          <a:prstGeom prst="rect">
            <a:avLst/>
          </a:prstGeom>
          <a:noFill/>
        </p:spPr>
        <p:txBody>
          <a:bodyPr wrap="square" lIns="51422" tIns="25711" rIns="51422" bIns="25711" rtlCol="0">
            <a:spAutoFit/>
          </a:bodyPr>
          <a:lstStyle/>
          <a:p>
            <a:pPr marL="0" lvl="1"/>
            <a:r>
              <a:rPr lang="zh-CN" altLang="en-US" sz="1500" b="1" dirty="0">
                <a:solidFill>
                  <a:srgbClr val="F8353D"/>
                </a:solidFill>
                <a:latin typeface="微软雅黑" panose="020B0503020204020204" pitchFamily="34" charset="-122"/>
                <a:ea typeface="微软雅黑" panose="020B0503020204020204" pitchFamily="34" charset="-122"/>
              </a:rPr>
              <a:t>点击输入标题内容</a:t>
            </a:r>
            <a:endParaRPr lang="zh-CN" altLang="en-US" sz="1800" b="1" dirty="0">
              <a:solidFill>
                <a:srgbClr val="F8353D"/>
              </a:solidFill>
              <a:latin typeface="微软雅黑" panose="020B0503020204020204" pitchFamily="34" charset="-122"/>
              <a:ea typeface="微软雅黑" panose="020B0503020204020204" pitchFamily="34" charset="-122"/>
            </a:endParaRPr>
          </a:p>
        </p:txBody>
      </p:sp>
      <p:cxnSp>
        <p:nvCxnSpPr>
          <p:cNvPr id="19" name="直接连接符 18"/>
          <p:cNvCxnSpPr/>
          <p:nvPr/>
        </p:nvCxnSpPr>
        <p:spPr>
          <a:xfrm>
            <a:off x="1062524" y="466064"/>
            <a:ext cx="723492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737076" y="964738"/>
            <a:ext cx="7561823" cy="3766752"/>
            <a:chOff x="982640" y="1286614"/>
            <a:chExt cx="10081118" cy="5023499"/>
          </a:xfrm>
        </p:grpSpPr>
        <p:sp>
          <p:nvSpPr>
            <p:cNvPr id="21" name="圆角矩形 20"/>
            <p:cNvSpPr/>
            <p:nvPr/>
          </p:nvSpPr>
          <p:spPr>
            <a:xfrm rot="16200000">
              <a:off x="3563539" y="-1190106"/>
              <a:ext cx="5023499" cy="9976939"/>
            </a:xfrm>
            <a:prstGeom prst="roundRect">
              <a:avLst>
                <a:gd name="adj" fmla="val 4670"/>
              </a:avLst>
            </a:prstGeom>
            <a:gradFill flip="none" rotWithShape="1">
              <a:gsLst>
                <a:gs pos="0">
                  <a:schemeClr val="bg1">
                    <a:lumMod val="50000"/>
                  </a:schemeClr>
                </a:gs>
                <a:gs pos="100000">
                  <a:schemeClr val="tx1">
                    <a:lumMod val="75000"/>
                    <a:lumOff val="25000"/>
                  </a:schemeClr>
                </a:gs>
              </a:gsLst>
              <a:lin ang="8100000" scaled="0"/>
              <a:tileRect/>
            </a:gradFill>
            <a:ln w="22225">
              <a:gradFill flip="none" rotWithShape="1">
                <a:gsLst>
                  <a:gs pos="0">
                    <a:schemeClr val="bg1">
                      <a:lumMod val="65000"/>
                    </a:schemeClr>
                  </a:gs>
                  <a:gs pos="100000">
                    <a:schemeClr val="tx1">
                      <a:lumMod val="85000"/>
                      <a:lumOff val="15000"/>
                    </a:schemeClr>
                  </a:gs>
                </a:gsLst>
                <a:lin ang="8100000" scaled="0"/>
                <a:tileRect/>
              </a:gradFill>
            </a:ln>
            <a:effectLst>
              <a:outerShdw blurRad="1397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2" name="圆角矩形 21"/>
            <p:cNvSpPr/>
            <p:nvPr/>
          </p:nvSpPr>
          <p:spPr>
            <a:xfrm rot="16200000">
              <a:off x="3788070" y="-980490"/>
              <a:ext cx="4628185" cy="9557712"/>
            </a:xfrm>
            <a:prstGeom prst="roundRect">
              <a:avLst>
                <a:gd name="adj" fmla="val 0"/>
              </a:avLst>
            </a:prstGeom>
            <a:solidFill>
              <a:schemeClr val="bg1">
                <a:lumMod val="95000"/>
              </a:schemeClr>
            </a:solidFill>
            <a:ln w="25400">
              <a:noFill/>
            </a:ln>
            <a:effectLst>
              <a:outerShdw blurRad="177800" dist="88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23" name="组合 22"/>
            <p:cNvGrpSpPr/>
            <p:nvPr/>
          </p:nvGrpSpPr>
          <p:grpSpPr>
            <a:xfrm>
              <a:off x="982640" y="1596963"/>
              <a:ext cx="751226" cy="4402810"/>
              <a:chOff x="982640" y="1596963"/>
              <a:chExt cx="751226" cy="4402810"/>
            </a:xfrm>
          </p:grpSpPr>
          <p:grpSp>
            <p:nvGrpSpPr>
              <p:cNvPr id="24" name="组合 23"/>
              <p:cNvGrpSpPr/>
              <p:nvPr/>
            </p:nvGrpSpPr>
            <p:grpSpPr>
              <a:xfrm rot="16200000">
                <a:off x="-615716" y="3650191"/>
                <a:ext cx="4402810" cy="296354"/>
                <a:chOff x="2149635" y="1165383"/>
                <a:chExt cx="3485831" cy="234634"/>
              </a:xfrm>
            </p:grpSpPr>
            <p:grpSp>
              <p:nvGrpSpPr>
                <p:cNvPr id="55" name="组合 54"/>
                <p:cNvGrpSpPr/>
                <p:nvPr/>
              </p:nvGrpSpPr>
              <p:grpSpPr>
                <a:xfrm>
                  <a:off x="2149635" y="1165385"/>
                  <a:ext cx="234632" cy="234632"/>
                  <a:chOff x="2483014" y="1114427"/>
                  <a:chExt cx="209550" cy="209550"/>
                </a:xfrm>
              </p:grpSpPr>
              <p:sp>
                <p:nvSpPr>
                  <p:cNvPr id="83" name="椭圆 82"/>
                  <p:cNvSpPr/>
                  <p:nvPr/>
                </p:nvSpPr>
                <p:spPr>
                  <a:xfrm>
                    <a:off x="2483014" y="1114427"/>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4" name="椭圆 83"/>
                  <p:cNvSpPr/>
                  <p:nvPr/>
                </p:nvSpPr>
                <p:spPr>
                  <a:xfrm>
                    <a:off x="2502060"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56" name="组合 55"/>
                <p:cNvGrpSpPr/>
                <p:nvPr/>
              </p:nvGrpSpPr>
              <p:grpSpPr>
                <a:xfrm>
                  <a:off x="2510880" y="1165385"/>
                  <a:ext cx="234632" cy="234632"/>
                  <a:chOff x="2483014" y="1114427"/>
                  <a:chExt cx="209550" cy="209550"/>
                </a:xfrm>
              </p:grpSpPr>
              <p:sp>
                <p:nvSpPr>
                  <p:cNvPr id="81" name="椭圆 80"/>
                  <p:cNvSpPr/>
                  <p:nvPr/>
                </p:nvSpPr>
                <p:spPr>
                  <a:xfrm>
                    <a:off x="2483014" y="1114427"/>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2" name="椭圆 81"/>
                  <p:cNvSpPr/>
                  <p:nvPr/>
                </p:nvSpPr>
                <p:spPr>
                  <a:xfrm>
                    <a:off x="2502060"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57" name="组合 56"/>
                <p:cNvGrpSpPr/>
                <p:nvPr/>
              </p:nvGrpSpPr>
              <p:grpSpPr>
                <a:xfrm>
                  <a:off x="2872124" y="1165385"/>
                  <a:ext cx="234632" cy="234632"/>
                  <a:chOff x="2483014" y="1114427"/>
                  <a:chExt cx="209550" cy="209550"/>
                </a:xfrm>
              </p:grpSpPr>
              <p:sp>
                <p:nvSpPr>
                  <p:cNvPr id="79" name="椭圆 78"/>
                  <p:cNvSpPr/>
                  <p:nvPr/>
                </p:nvSpPr>
                <p:spPr>
                  <a:xfrm>
                    <a:off x="2483014" y="1114427"/>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0" name="椭圆 79"/>
                  <p:cNvSpPr/>
                  <p:nvPr/>
                </p:nvSpPr>
                <p:spPr>
                  <a:xfrm>
                    <a:off x="2502060"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58" name="组合 57"/>
                <p:cNvGrpSpPr/>
                <p:nvPr/>
              </p:nvGrpSpPr>
              <p:grpSpPr>
                <a:xfrm>
                  <a:off x="3233369" y="1165385"/>
                  <a:ext cx="234632" cy="234632"/>
                  <a:chOff x="2483014" y="1114427"/>
                  <a:chExt cx="209550" cy="209550"/>
                </a:xfrm>
              </p:grpSpPr>
              <p:sp>
                <p:nvSpPr>
                  <p:cNvPr id="77" name="椭圆 76"/>
                  <p:cNvSpPr/>
                  <p:nvPr/>
                </p:nvSpPr>
                <p:spPr>
                  <a:xfrm>
                    <a:off x="2483014" y="1114427"/>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8" name="椭圆 77"/>
                  <p:cNvSpPr/>
                  <p:nvPr/>
                </p:nvSpPr>
                <p:spPr>
                  <a:xfrm>
                    <a:off x="2502060"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59" name="组合 58"/>
                <p:cNvGrpSpPr/>
                <p:nvPr/>
              </p:nvGrpSpPr>
              <p:grpSpPr>
                <a:xfrm>
                  <a:off x="3594615" y="1165383"/>
                  <a:ext cx="234632" cy="234632"/>
                  <a:chOff x="2483014" y="1114427"/>
                  <a:chExt cx="209550" cy="209550"/>
                </a:xfrm>
              </p:grpSpPr>
              <p:sp>
                <p:nvSpPr>
                  <p:cNvPr id="75" name="椭圆 74"/>
                  <p:cNvSpPr/>
                  <p:nvPr/>
                </p:nvSpPr>
                <p:spPr>
                  <a:xfrm>
                    <a:off x="2483014" y="1114427"/>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6" name="椭圆 75"/>
                  <p:cNvSpPr/>
                  <p:nvPr/>
                </p:nvSpPr>
                <p:spPr>
                  <a:xfrm>
                    <a:off x="2502060"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60" name="组合 59"/>
                <p:cNvGrpSpPr/>
                <p:nvPr/>
              </p:nvGrpSpPr>
              <p:grpSpPr>
                <a:xfrm>
                  <a:off x="3955858" y="1165384"/>
                  <a:ext cx="234632" cy="234632"/>
                  <a:chOff x="2483014" y="1114427"/>
                  <a:chExt cx="209550" cy="209550"/>
                </a:xfrm>
              </p:grpSpPr>
              <p:sp>
                <p:nvSpPr>
                  <p:cNvPr id="73" name="椭圆 72"/>
                  <p:cNvSpPr/>
                  <p:nvPr/>
                </p:nvSpPr>
                <p:spPr>
                  <a:xfrm>
                    <a:off x="2483014" y="1114427"/>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4" name="椭圆 73"/>
                  <p:cNvSpPr/>
                  <p:nvPr/>
                </p:nvSpPr>
                <p:spPr>
                  <a:xfrm>
                    <a:off x="2502060"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61" name="组合 60"/>
                <p:cNvGrpSpPr/>
                <p:nvPr/>
              </p:nvGrpSpPr>
              <p:grpSpPr>
                <a:xfrm>
                  <a:off x="4317103" y="1165384"/>
                  <a:ext cx="234632" cy="234632"/>
                  <a:chOff x="2483014" y="1114427"/>
                  <a:chExt cx="209550" cy="209550"/>
                </a:xfrm>
              </p:grpSpPr>
              <p:sp>
                <p:nvSpPr>
                  <p:cNvPr id="71" name="椭圆 70"/>
                  <p:cNvSpPr/>
                  <p:nvPr/>
                </p:nvSpPr>
                <p:spPr>
                  <a:xfrm>
                    <a:off x="2483014" y="1114427"/>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2" name="椭圆 71"/>
                  <p:cNvSpPr/>
                  <p:nvPr/>
                </p:nvSpPr>
                <p:spPr>
                  <a:xfrm>
                    <a:off x="2502060"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62" name="组合 61"/>
                <p:cNvGrpSpPr/>
                <p:nvPr/>
              </p:nvGrpSpPr>
              <p:grpSpPr>
                <a:xfrm>
                  <a:off x="4678347" y="1165384"/>
                  <a:ext cx="234632" cy="234632"/>
                  <a:chOff x="2483014" y="1114427"/>
                  <a:chExt cx="209550" cy="209550"/>
                </a:xfrm>
              </p:grpSpPr>
              <p:sp>
                <p:nvSpPr>
                  <p:cNvPr id="69" name="椭圆 68"/>
                  <p:cNvSpPr/>
                  <p:nvPr/>
                </p:nvSpPr>
                <p:spPr>
                  <a:xfrm>
                    <a:off x="2483014" y="1114427"/>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0" name="椭圆 69"/>
                  <p:cNvSpPr/>
                  <p:nvPr/>
                </p:nvSpPr>
                <p:spPr>
                  <a:xfrm>
                    <a:off x="2502060"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63" name="组合 62"/>
                <p:cNvGrpSpPr/>
                <p:nvPr/>
              </p:nvGrpSpPr>
              <p:grpSpPr>
                <a:xfrm>
                  <a:off x="5039590" y="1165384"/>
                  <a:ext cx="234632" cy="234632"/>
                  <a:chOff x="2483014" y="1114427"/>
                  <a:chExt cx="209550" cy="209550"/>
                </a:xfrm>
              </p:grpSpPr>
              <p:sp>
                <p:nvSpPr>
                  <p:cNvPr id="67" name="椭圆 66"/>
                  <p:cNvSpPr/>
                  <p:nvPr/>
                </p:nvSpPr>
                <p:spPr>
                  <a:xfrm>
                    <a:off x="2483014" y="1114427"/>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8" name="椭圆 67"/>
                  <p:cNvSpPr/>
                  <p:nvPr/>
                </p:nvSpPr>
                <p:spPr>
                  <a:xfrm>
                    <a:off x="2502060"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64" name="组合 63"/>
                <p:cNvGrpSpPr/>
                <p:nvPr/>
              </p:nvGrpSpPr>
              <p:grpSpPr>
                <a:xfrm>
                  <a:off x="5400834" y="1165384"/>
                  <a:ext cx="234632" cy="234632"/>
                  <a:chOff x="2483014" y="1114427"/>
                  <a:chExt cx="209550" cy="209550"/>
                </a:xfrm>
              </p:grpSpPr>
              <p:sp>
                <p:nvSpPr>
                  <p:cNvPr id="65" name="椭圆 64"/>
                  <p:cNvSpPr/>
                  <p:nvPr/>
                </p:nvSpPr>
                <p:spPr>
                  <a:xfrm>
                    <a:off x="2483014" y="1114427"/>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6" name="椭圆 65"/>
                  <p:cNvSpPr/>
                  <p:nvPr/>
                </p:nvSpPr>
                <p:spPr>
                  <a:xfrm>
                    <a:off x="2502060"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grpSp>
            <p:nvGrpSpPr>
              <p:cNvPr id="25" name="组合 24"/>
              <p:cNvGrpSpPr/>
              <p:nvPr/>
            </p:nvGrpSpPr>
            <p:grpSpPr>
              <a:xfrm rot="16200000">
                <a:off x="1229146" y="5557333"/>
                <a:ext cx="119575" cy="612586"/>
                <a:chOff x="2244455" y="772894"/>
                <a:chExt cx="94658" cy="485003"/>
              </a:xfrm>
            </p:grpSpPr>
            <p:sp>
              <p:nvSpPr>
                <p:cNvPr id="53" name="圆角矩形 52"/>
                <p:cNvSpPr/>
                <p:nvPr/>
              </p:nvSpPr>
              <p:spPr>
                <a:xfrm>
                  <a:off x="2244455" y="772894"/>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4" name="圆角矩形 53"/>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26" name="组合 25"/>
              <p:cNvGrpSpPr/>
              <p:nvPr/>
            </p:nvGrpSpPr>
            <p:grpSpPr>
              <a:xfrm rot="16200000">
                <a:off x="1229146" y="5099277"/>
                <a:ext cx="119575" cy="612586"/>
                <a:chOff x="2244455" y="772894"/>
                <a:chExt cx="94658" cy="485003"/>
              </a:xfrm>
            </p:grpSpPr>
            <p:sp>
              <p:nvSpPr>
                <p:cNvPr id="51" name="圆角矩形 50"/>
                <p:cNvSpPr/>
                <p:nvPr/>
              </p:nvSpPr>
              <p:spPr>
                <a:xfrm>
                  <a:off x="2244455" y="772894"/>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2" name="圆角矩形 51"/>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27" name="组合 26"/>
              <p:cNvGrpSpPr/>
              <p:nvPr/>
            </p:nvGrpSpPr>
            <p:grpSpPr>
              <a:xfrm rot="16200000">
                <a:off x="1229146" y="4641222"/>
                <a:ext cx="119575" cy="612586"/>
                <a:chOff x="2244455" y="772894"/>
                <a:chExt cx="94658" cy="485003"/>
              </a:xfrm>
            </p:grpSpPr>
            <p:sp>
              <p:nvSpPr>
                <p:cNvPr id="49" name="圆角矩形 48"/>
                <p:cNvSpPr/>
                <p:nvPr/>
              </p:nvSpPr>
              <p:spPr>
                <a:xfrm>
                  <a:off x="2244455" y="772894"/>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0" name="圆角矩形 49"/>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28" name="组合 27"/>
              <p:cNvGrpSpPr/>
              <p:nvPr/>
            </p:nvGrpSpPr>
            <p:grpSpPr>
              <a:xfrm rot="16200000">
                <a:off x="1229146" y="4183167"/>
                <a:ext cx="119575" cy="612586"/>
                <a:chOff x="2244455" y="772894"/>
                <a:chExt cx="94658" cy="485003"/>
              </a:xfrm>
            </p:grpSpPr>
            <p:sp>
              <p:nvSpPr>
                <p:cNvPr id="47" name="圆角矩形 46"/>
                <p:cNvSpPr/>
                <p:nvPr/>
              </p:nvSpPr>
              <p:spPr>
                <a:xfrm>
                  <a:off x="2244455" y="772894"/>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8" name="圆角矩形 47"/>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29" name="组合 28"/>
              <p:cNvGrpSpPr/>
              <p:nvPr/>
            </p:nvGrpSpPr>
            <p:grpSpPr>
              <a:xfrm rot="16200000">
                <a:off x="1229146" y="3725113"/>
                <a:ext cx="119575" cy="612586"/>
                <a:chOff x="2244455" y="772894"/>
                <a:chExt cx="94658" cy="485003"/>
              </a:xfrm>
            </p:grpSpPr>
            <p:sp>
              <p:nvSpPr>
                <p:cNvPr id="45" name="圆角矩形 44"/>
                <p:cNvSpPr/>
                <p:nvPr/>
              </p:nvSpPr>
              <p:spPr>
                <a:xfrm>
                  <a:off x="2244455" y="772894"/>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6" name="圆角矩形 45"/>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30" name="组合 29"/>
              <p:cNvGrpSpPr/>
              <p:nvPr/>
            </p:nvGrpSpPr>
            <p:grpSpPr>
              <a:xfrm rot="16200000">
                <a:off x="1229146" y="3267055"/>
                <a:ext cx="119575" cy="612586"/>
                <a:chOff x="2244455" y="772894"/>
                <a:chExt cx="94658" cy="485003"/>
              </a:xfrm>
            </p:grpSpPr>
            <p:sp>
              <p:nvSpPr>
                <p:cNvPr id="43" name="圆角矩形 42"/>
                <p:cNvSpPr/>
                <p:nvPr/>
              </p:nvSpPr>
              <p:spPr>
                <a:xfrm>
                  <a:off x="2244455" y="772894"/>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4" name="圆角矩形 43"/>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31" name="组合 30"/>
              <p:cNvGrpSpPr/>
              <p:nvPr/>
            </p:nvGrpSpPr>
            <p:grpSpPr>
              <a:xfrm rot="16200000">
                <a:off x="1229145" y="2808999"/>
                <a:ext cx="119575" cy="612586"/>
                <a:chOff x="2244455" y="772894"/>
                <a:chExt cx="94658" cy="485003"/>
              </a:xfrm>
            </p:grpSpPr>
            <p:sp>
              <p:nvSpPr>
                <p:cNvPr id="41" name="圆角矩形 40"/>
                <p:cNvSpPr/>
                <p:nvPr/>
              </p:nvSpPr>
              <p:spPr>
                <a:xfrm>
                  <a:off x="2244455" y="772894"/>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2" name="圆角矩形 41"/>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32" name="组合 31"/>
              <p:cNvGrpSpPr/>
              <p:nvPr/>
            </p:nvGrpSpPr>
            <p:grpSpPr>
              <a:xfrm rot="16200000">
                <a:off x="1229146" y="2350946"/>
                <a:ext cx="119575" cy="612586"/>
                <a:chOff x="2244455" y="772894"/>
                <a:chExt cx="94658" cy="485003"/>
              </a:xfrm>
            </p:grpSpPr>
            <p:sp>
              <p:nvSpPr>
                <p:cNvPr id="39" name="圆角矩形 38"/>
                <p:cNvSpPr/>
                <p:nvPr/>
              </p:nvSpPr>
              <p:spPr>
                <a:xfrm>
                  <a:off x="2244455" y="772894"/>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0" name="圆角矩形 39"/>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33" name="组合 32"/>
              <p:cNvGrpSpPr/>
              <p:nvPr/>
            </p:nvGrpSpPr>
            <p:grpSpPr>
              <a:xfrm rot="16200000">
                <a:off x="1229146" y="1892893"/>
                <a:ext cx="119575" cy="612586"/>
                <a:chOff x="2244455" y="772894"/>
                <a:chExt cx="94658" cy="485003"/>
              </a:xfrm>
            </p:grpSpPr>
            <p:sp>
              <p:nvSpPr>
                <p:cNvPr id="37" name="圆角矩形 36"/>
                <p:cNvSpPr/>
                <p:nvPr/>
              </p:nvSpPr>
              <p:spPr>
                <a:xfrm>
                  <a:off x="2244455" y="772894"/>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8" name="圆角矩形 37"/>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34" name="组合 33"/>
              <p:cNvGrpSpPr/>
              <p:nvPr/>
            </p:nvGrpSpPr>
            <p:grpSpPr>
              <a:xfrm rot="16200000">
                <a:off x="1229146" y="1434840"/>
                <a:ext cx="119575" cy="612586"/>
                <a:chOff x="2244455" y="772894"/>
                <a:chExt cx="94658" cy="485003"/>
              </a:xfrm>
            </p:grpSpPr>
            <p:sp>
              <p:nvSpPr>
                <p:cNvPr id="35" name="圆角矩形 34"/>
                <p:cNvSpPr/>
                <p:nvPr/>
              </p:nvSpPr>
              <p:spPr>
                <a:xfrm>
                  <a:off x="2244455" y="772894"/>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6" name="圆角矩形 35"/>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grpSp>
      <p:cxnSp>
        <p:nvCxnSpPr>
          <p:cNvPr id="85" name="直接连接符 84"/>
          <p:cNvCxnSpPr/>
          <p:nvPr/>
        </p:nvCxnSpPr>
        <p:spPr>
          <a:xfrm>
            <a:off x="3761804" y="1112948"/>
            <a:ext cx="0" cy="3470336"/>
          </a:xfrm>
          <a:prstGeom prst="line">
            <a:avLst/>
          </a:prstGeom>
          <a:ln w="1905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6" name="组合 85"/>
          <p:cNvGrpSpPr/>
          <p:nvPr/>
        </p:nvGrpSpPr>
        <p:grpSpPr>
          <a:xfrm>
            <a:off x="7866795" y="1112948"/>
            <a:ext cx="142894" cy="3470336"/>
            <a:chOff x="10487694" y="1484274"/>
            <a:chExt cx="190500" cy="4628185"/>
          </a:xfrm>
        </p:grpSpPr>
        <p:sp>
          <p:nvSpPr>
            <p:cNvPr id="87" name="矩形 86"/>
            <p:cNvSpPr/>
            <p:nvPr/>
          </p:nvSpPr>
          <p:spPr>
            <a:xfrm>
              <a:off x="10487694" y="1484274"/>
              <a:ext cx="190500" cy="888448"/>
            </a:xfrm>
            <a:prstGeom prst="rect">
              <a:avLst/>
            </a:prstGeom>
            <a:solidFill>
              <a:srgbClr val="FFB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8" name="矩形 87"/>
            <p:cNvSpPr/>
            <p:nvPr/>
          </p:nvSpPr>
          <p:spPr>
            <a:xfrm>
              <a:off x="10487694" y="2372720"/>
              <a:ext cx="190500" cy="944033"/>
            </a:xfrm>
            <a:prstGeom prst="rect">
              <a:avLst/>
            </a:pr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9" name="矩形 88"/>
            <p:cNvSpPr/>
            <p:nvPr/>
          </p:nvSpPr>
          <p:spPr>
            <a:xfrm>
              <a:off x="10487694" y="3314688"/>
              <a:ext cx="190500" cy="945150"/>
            </a:xfrm>
            <a:prstGeom prst="rect">
              <a:avLst/>
            </a:pr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0" name="矩形 89"/>
            <p:cNvSpPr/>
            <p:nvPr/>
          </p:nvSpPr>
          <p:spPr>
            <a:xfrm>
              <a:off x="10487694" y="4258721"/>
              <a:ext cx="190500" cy="944033"/>
            </a:xfrm>
            <a:prstGeom prst="rect">
              <a:avLst/>
            </a:prstGeom>
            <a:solidFill>
              <a:srgbClr val="00AF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1" name="矩形 90"/>
            <p:cNvSpPr/>
            <p:nvPr/>
          </p:nvSpPr>
          <p:spPr>
            <a:xfrm>
              <a:off x="10487694" y="5202754"/>
              <a:ext cx="190500" cy="909705"/>
            </a:xfrm>
            <a:prstGeom prst="rect">
              <a:avLst/>
            </a:prstGeom>
            <a:solidFill>
              <a:srgbClr val="663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92" name="矩形 91"/>
          <p:cNvSpPr/>
          <p:nvPr/>
        </p:nvSpPr>
        <p:spPr>
          <a:xfrm>
            <a:off x="1566761" y="1387220"/>
            <a:ext cx="1870966" cy="1313445"/>
          </a:xfrm>
          <a:prstGeom prst="rect">
            <a:avLst/>
          </a:prstGeom>
          <a:blipFill>
            <a:blip r:embed="rId2" cstate="screen">
              <a:extLst>
                <a:ext uri="{28A0092B-C50C-407E-A947-70E740481C1C}">
                  <a14:useLocalDpi xmlns:a14="http://schemas.microsoft.com/office/drawing/2010/main"/>
                </a:ext>
              </a:extLst>
            </a:blip>
            <a:stretch>
              <a:fillRect/>
            </a:stretch>
          </a:blipFill>
          <a:ln w="25400">
            <a:gradFill flip="none" rotWithShape="1">
              <a:gsLst>
                <a:gs pos="0">
                  <a:schemeClr val="bg1">
                    <a:lumMod val="71000"/>
                  </a:schemeClr>
                </a:gs>
                <a:gs pos="100000">
                  <a:schemeClr val="bg1"/>
                </a:gs>
              </a:gsLst>
              <a:lin ang="2700000" scaled="1"/>
              <a:tileRect/>
            </a:grad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3" name="矩形 92"/>
          <p:cNvSpPr/>
          <p:nvPr/>
        </p:nvSpPr>
        <p:spPr>
          <a:xfrm>
            <a:off x="1568286" y="2986097"/>
            <a:ext cx="1870966" cy="1313445"/>
          </a:xfrm>
          <a:prstGeom prst="rect">
            <a:avLst/>
          </a:prstGeom>
          <a:blipFill>
            <a:blip r:embed="rId3" cstate="screen">
              <a:extLst>
                <a:ext uri="{28A0092B-C50C-407E-A947-70E740481C1C}">
                  <a14:useLocalDpi xmlns:a14="http://schemas.microsoft.com/office/drawing/2010/main"/>
                </a:ext>
              </a:extLst>
            </a:blip>
            <a:stretch>
              <a:fillRect/>
            </a:stretch>
          </a:blipFill>
          <a:ln w="25400">
            <a:gradFill flip="none" rotWithShape="1">
              <a:gsLst>
                <a:gs pos="0">
                  <a:schemeClr val="bg1">
                    <a:lumMod val="71000"/>
                  </a:schemeClr>
                </a:gs>
                <a:gs pos="100000">
                  <a:schemeClr val="bg1"/>
                </a:gs>
              </a:gsLst>
              <a:lin ang="2700000" scaled="1"/>
              <a:tileRect/>
            </a:grad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4" name="文本框 194"/>
          <p:cNvSpPr txBox="1"/>
          <p:nvPr/>
        </p:nvSpPr>
        <p:spPr>
          <a:xfrm>
            <a:off x="4232012" y="1323367"/>
            <a:ext cx="3148665" cy="438582"/>
          </a:xfrm>
          <a:prstGeom prst="rect">
            <a:avLst/>
          </a:prstGeom>
          <a:noFill/>
        </p:spPr>
        <p:txBody>
          <a:bodyPr wrap="square" rtlCol="0">
            <a:spAutoFit/>
          </a:bodyPr>
          <a:lstStyle/>
          <a:p>
            <a:r>
              <a:rPr lang="zh-CN" altLang="en-US" sz="2250" dirty="0">
                <a:solidFill>
                  <a:srgbClr val="01ACBE"/>
                </a:solidFill>
                <a:latin typeface="微软雅黑" panose="020B0503020204020204" pitchFamily="34" charset="-122"/>
                <a:ea typeface="微软雅黑" panose="020B0503020204020204" pitchFamily="34" charset="-122"/>
              </a:rPr>
              <a:t>公司代用名等添加标题</a:t>
            </a:r>
          </a:p>
        </p:txBody>
      </p:sp>
      <p:cxnSp>
        <p:nvCxnSpPr>
          <p:cNvPr id="95" name="直接连接符 94"/>
          <p:cNvCxnSpPr/>
          <p:nvPr/>
        </p:nvCxnSpPr>
        <p:spPr>
          <a:xfrm>
            <a:off x="4301935" y="1815841"/>
            <a:ext cx="2862691" cy="0"/>
          </a:xfrm>
          <a:prstGeom prst="line">
            <a:avLst/>
          </a:prstGeom>
          <a:ln w="19050">
            <a:solidFill>
              <a:srgbClr val="01ACBE"/>
            </a:solidFill>
          </a:ln>
        </p:spPr>
        <p:style>
          <a:lnRef idx="1">
            <a:schemeClr val="accent1"/>
          </a:lnRef>
          <a:fillRef idx="0">
            <a:schemeClr val="accent1"/>
          </a:fillRef>
          <a:effectRef idx="0">
            <a:schemeClr val="accent1"/>
          </a:effectRef>
          <a:fontRef idx="minor">
            <a:schemeClr val="tx1"/>
          </a:fontRef>
        </p:style>
      </p:cxnSp>
      <p:sp>
        <p:nvSpPr>
          <p:cNvPr id="96" name="文本框 107"/>
          <p:cNvSpPr txBox="1"/>
          <p:nvPr/>
        </p:nvSpPr>
        <p:spPr>
          <a:xfrm>
            <a:off x="4232011" y="2039435"/>
            <a:ext cx="3202679" cy="2402966"/>
          </a:xfrm>
          <a:prstGeom prst="rect">
            <a:avLst/>
          </a:prstGeom>
          <a:noFill/>
        </p:spPr>
        <p:txBody>
          <a:bodyPr wrap="square" rtlCol="0">
            <a:spAutoFit/>
          </a:bodyPr>
          <a:lstStyle/>
          <a:p>
            <a:pPr algn="just">
              <a:lnSpc>
                <a:spcPct val="130000"/>
              </a:lnSpc>
            </a:pPr>
            <a:r>
              <a:rPr lang="zh-CN" altLang="en-US" sz="1050" dirty="0">
                <a:solidFill>
                  <a:prstClr val="black">
                    <a:lumMod val="50000"/>
                    <a:lumOff val="50000"/>
                  </a:prstClr>
                </a:solidFill>
                <a:latin typeface="微软雅黑" panose="020B0503020204020204" pitchFamily="34" charset="-122"/>
                <a:ea typeface="微软雅黑" panose="020B0503020204020204" pitchFamily="34" charset="-122"/>
              </a:rPr>
              <a:t>      点击添加文字说明详情介绍点击添加文字说明详情介绍点击添加文字说明详情介绍点击添加文字说明详情介绍</a:t>
            </a:r>
            <a:endParaRPr lang="en-US" altLang="zh-CN" sz="1050" dirty="0">
              <a:solidFill>
                <a:prstClr val="black">
                  <a:lumMod val="50000"/>
                  <a:lumOff val="50000"/>
                </a:prstClr>
              </a:solidFill>
              <a:latin typeface="微软雅黑" panose="020B0503020204020204" pitchFamily="34" charset="-122"/>
              <a:ea typeface="微软雅黑" panose="020B0503020204020204" pitchFamily="34" charset="-122"/>
            </a:endParaRPr>
          </a:p>
          <a:p>
            <a:pPr algn="just">
              <a:lnSpc>
                <a:spcPct val="130000"/>
              </a:lnSpc>
            </a:pPr>
            <a:r>
              <a:rPr lang="zh-CN" altLang="en-US" sz="1050" dirty="0">
                <a:solidFill>
                  <a:prstClr val="black">
                    <a:lumMod val="50000"/>
                    <a:lumOff val="50000"/>
                  </a:prstClr>
                </a:solidFill>
                <a:latin typeface="微软雅黑" panose="020B0503020204020204" pitchFamily="34" charset="-122"/>
                <a:ea typeface="微软雅黑" panose="020B0503020204020204" pitchFamily="34" charset="-122"/>
              </a:rPr>
              <a:t>        点击添加文字说明详情介绍点击添加文字说明详情介绍点击添加文字说明详情介绍点击添加文字说明详情介绍</a:t>
            </a:r>
            <a:endParaRPr lang="en-US" altLang="zh-CN" sz="1050" dirty="0">
              <a:solidFill>
                <a:prstClr val="black">
                  <a:lumMod val="50000"/>
                  <a:lumOff val="50000"/>
                </a:prstClr>
              </a:solidFill>
              <a:latin typeface="微软雅黑" panose="020B0503020204020204" pitchFamily="34" charset="-122"/>
              <a:ea typeface="微软雅黑" panose="020B0503020204020204" pitchFamily="34" charset="-122"/>
            </a:endParaRPr>
          </a:p>
          <a:p>
            <a:pPr algn="just">
              <a:lnSpc>
                <a:spcPct val="130000"/>
              </a:lnSpc>
            </a:pPr>
            <a:r>
              <a:rPr lang="zh-CN" altLang="en-US" sz="1050" dirty="0">
                <a:solidFill>
                  <a:prstClr val="black">
                    <a:lumMod val="50000"/>
                    <a:lumOff val="50000"/>
                  </a:prstClr>
                </a:solidFill>
                <a:latin typeface="微软雅黑" panose="020B0503020204020204" pitchFamily="34" charset="-122"/>
                <a:ea typeface="微软雅黑" panose="020B0503020204020204" pitchFamily="34" charset="-122"/>
              </a:rPr>
              <a:t>        点击添加文字说明详情介绍点击添加文字说明详情介绍点击添加文字说明详情介绍点击添加文字说明详情介绍</a:t>
            </a:r>
          </a:p>
          <a:p>
            <a:pPr algn="just">
              <a:lnSpc>
                <a:spcPct val="130000"/>
              </a:lnSpc>
            </a:pPr>
            <a:endParaRPr lang="zh-CN" altLang="en-US" sz="1050" dirty="0">
              <a:solidFill>
                <a:prstClr val="black">
                  <a:lumMod val="50000"/>
                  <a:lumOff val="50000"/>
                </a:prstClr>
              </a:solidFill>
              <a:latin typeface="微软雅黑" panose="020B0503020204020204" pitchFamily="34" charset="-122"/>
              <a:ea typeface="微软雅黑" panose="020B0503020204020204" pitchFamily="34" charset="-122"/>
            </a:endParaRPr>
          </a:p>
          <a:p>
            <a:pPr algn="just">
              <a:lnSpc>
                <a:spcPct val="130000"/>
              </a:lnSpc>
            </a:pPr>
            <a:endParaRPr lang="zh-CN" altLang="en-US" sz="1050" dirty="0">
              <a:solidFill>
                <a:prstClr val="black">
                  <a:lumMod val="50000"/>
                  <a:lumOff val="50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81696265"/>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0-#ppt_w/2"/>
                                          </p:val>
                                        </p:tav>
                                        <p:tav tm="100000">
                                          <p:val>
                                            <p:strVal val="#ppt_x"/>
                                          </p:val>
                                        </p:tav>
                                      </p:tavLst>
                                    </p:anim>
                                    <p:anim calcmode="lin" valueType="num">
                                      <p:cBhvr additive="base">
                                        <p:cTn id="13" dur="500" fill="hold"/>
                                        <p:tgtEl>
                                          <p:spTgt spid="18"/>
                                        </p:tgtEl>
                                        <p:attrNameLst>
                                          <p:attrName>ppt_y</p:attrName>
                                        </p:attrNameLst>
                                      </p:cBhvr>
                                      <p:tavLst>
                                        <p:tav tm="0">
                                          <p:val>
                                            <p:strVal val="#ppt_y"/>
                                          </p:val>
                                        </p:tav>
                                        <p:tav tm="100000">
                                          <p:val>
                                            <p:strVal val="#ppt_y"/>
                                          </p:val>
                                        </p:tav>
                                      </p:tavLst>
                                    </p:anim>
                                  </p:childTnLst>
                                </p:cTn>
                              </p:par>
                              <p:par>
                                <p:cTn id="14" presetID="22" presetClass="entr" presetSubtype="8" fill="hold" nodeType="withEffect">
                                  <p:stCondLst>
                                    <p:cond delay="250"/>
                                  </p:stCondLst>
                                  <p:childTnLst>
                                    <p:set>
                                      <p:cBhvr>
                                        <p:cTn id="15" dur="1" fill="hold">
                                          <p:stCondLst>
                                            <p:cond delay="0"/>
                                          </p:stCondLst>
                                        </p:cTn>
                                        <p:tgtEl>
                                          <p:spTgt spid="19"/>
                                        </p:tgtEl>
                                        <p:attrNameLst>
                                          <p:attrName>style.visibility</p:attrName>
                                        </p:attrNameLst>
                                      </p:cBhvr>
                                      <p:to>
                                        <p:strVal val="visible"/>
                                      </p:to>
                                    </p:set>
                                    <p:animEffect transition="in" filter="wipe(left)">
                                      <p:cBhvr>
                                        <p:cTn id="16" dur="500"/>
                                        <p:tgtEl>
                                          <p:spTgt spid="19"/>
                                        </p:tgtEl>
                                      </p:cBhvr>
                                    </p:animEffect>
                                  </p:childTnLst>
                                </p:cTn>
                              </p:par>
                            </p:childTnLst>
                          </p:cTn>
                        </p:par>
                        <p:par>
                          <p:cTn id="17" fill="hold">
                            <p:stCondLst>
                              <p:cond delay="1250"/>
                            </p:stCondLst>
                            <p:childTnLst>
                              <p:par>
                                <p:cTn id="18" presetID="22" presetClass="entr" presetSubtype="8" fill="hold"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wipe(left)">
                                      <p:cBhvr>
                                        <p:cTn id="20" dur="500"/>
                                        <p:tgtEl>
                                          <p:spTgt spid="20"/>
                                        </p:tgtEl>
                                      </p:cBhvr>
                                    </p:animEffect>
                                  </p:childTnLst>
                                </p:cTn>
                              </p:par>
                            </p:childTnLst>
                          </p:cTn>
                        </p:par>
                        <p:par>
                          <p:cTn id="21" fill="hold">
                            <p:stCondLst>
                              <p:cond delay="1750"/>
                            </p:stCondLst>
                            <p:childTnLst>
                              <p:par>
                                <p:cTn id="22" presetID="14" presetClass="entr" presetSubtype="10" fill="hold" grpId="0" nodeType="afterEffect">
                                  <p:stCondLst>
                                    <p:cond delay="0"/>
                                  </p:stCondLst>
                                  <p:childTnLst>
                                    <p:set>
                                      <p:cBhvr>
                                        <p:cTn id="23" dur="1" fill="hold">
                                          <p:stCondLst>
                                            <p:cond delay="0"/>
                                          </p:stCondLst>
                                        </p:cTn>
                                        <p:tgtEl>
                                          <p:spTgt spid="92"/>
                                        </p:tgtEl>
                                        <p:attrNameLst>
                                          <p:attrName>style.visibility</p:attrName>
                                        </p:attrNameLst>
                                      </p:cBhvr>
                                      <p:to>
                                        <p:strVal val="visible"/>
                                      </p:to>
                                    </p:set>
                                    <p:animEffect transition="in" filter="randombar(horizontal)">
                                      <p:cBhvr>
                                        <p:cTn id="24" dur="500"/>
                                        <p:tgtEl>
                                          <p:spTgt spid="92"/>
                                        </p:tgtEl>
                                      </p:cBhvr>
                                    </p:animEffect>
                                  </p:childTnLst>
                                </p:cTn>
                              </p:par>
                            </p:childTnLst>
                          </p:cTn>
                        </p:par>
                        <p:par>
                          <p:cTn id="25" fill="hold">
                            <p:stCondLst>
                              <p:cond delay="2250"/>
                            </p:stCondLst>
                            <p:childTnLst>
                              <p:par>
                                <p:cTn id="26" presetID="14" presetClass="entr" presetSubtype="10" fill="hold" grpId="0" nodeType="afterEffect">
                                  <p:stCondLst>
                                    <p:cond delay="0"/>
                                  </p:stCondLst>
                                  <p:childTnLst>
                                    <p:set>
                                      <p:cBhvr>
                                        <p:cTn id="27" dur="1" fill="hold">
                                          <p:stCondLst>
                                            <p:cond delay="0"/>
                                          </p:stCondLst>
                                        </p:cTn>
                                        <p:tgtEl>
                                          <p:spTgt spid="93"/>
                                        </p:tgtEl>
                                        <p:attrNameLst>
                                          <p:attrName>style.visibility</p:attrName>
                                        </p:attrNameLst>
                                      </p:cBhvr>
                                      <p:to>
                                        <p:strVal val="visible"/>
                                      </p:to>
                                    </p:set>
                                    <p:animEffect transition="in" filter="randombar(horizontal)">
                                      <p:cBhvr>
                                        <p:cTn id="28" dur="500"/>
                                        <p:tgtEl>
                                          <p:spTgt spid="93"/>
                                        </p:tgtEl>
                                      </p:cBhvr>
                                    </p:animEffect>
                                  </p:childTnLst>
                                </p:cTn>
                              </p:par>
                            </p:childTnLst>
                          </p:cTn>
                        </p:par>
                        <p:par>
                          <p:cTn id="29" fill="hold">
                            <p:stCondLst>
                              <p:cond delay="2750"/>
                            </p:stCondLst>
                            <p:childTnLst>
                              <p:par>
                                <p:cTn id="30" presetID="10" presetClass="entr" presetSubtype="0" fill="hold" nodeType="afterEffect">
                                  <p:stCondLst>
                                    <p:cond delay="0"/>
                                  </p:stCondLst>
                                  <p:childTnLst>
                                    <p:set>
                                      <p:cBhvr>
                                        <p:cTn id="31" dur="1" fill="hold">
                                          <p:stCondLst>
                                            <p:cond delay="0"/>
                                          </p:stCondLst>
                                        </p:cTn>
                                        <p:tgtEl>
                                          <p:spTgt spid="86"/>
                                        </p:tgtEl>
                                        <p:attrNameLst>
                                          <p:attrName>style.visibility</p:attrName>
                                        </p:attrNameLst>
                                      </p:cBhvr>
                                      <p:to>
                                        <p:strVal val="visible"/>
                                      </p:to>
                                    </p:set>
                                    <p:animEffect transition="in" filter="fade">
                                      <p:cBhvr>
                                        <p:cTn id="32" dur="500"/>
                                        <p:tgtEl>
                                          <p:spTgt spid="86"/>
                                        </p:tgtEl>
                                      </p:cBhvr>
                                    </p:animEffect>
                                  </p:childTnLst>
                                </p:cTn>
                              </p:par>
                            </p:childTnLst>
                          </p:cTn>
                        </p:par>
                        <p:par>
                          <p:cTn id="33" fill="hold">
                            <p:stCondLst>
                              <p:cond delay="3250"/>
                            </p:stCondLst>
                            <p:childTnLst>
                              <p:par>
                                <p:cTn id="34" presetID="16" presetClass="entr" presetSubtype="42" fill="hold" nodeType="afterEffect">
                                  <p:stCondLst>
                                    <p:cond delay="0"/>
                                  </p:stCondLst>
                                  <p:childTnLst>
                                    <p:set>
                                      <p:cBhvr>
                                        <p:cTn id="35" dur="1" fill="hold">
                                          <p:stCondLst>
                                            <p:cond delay="0"/>
                                          </p:stCondLst>
                                        </p:cTn>
                                        <p:tgtEl>
                                          <p:spTgt spid="85"/>
                                        </p:tgtEl>
                                        <p:attrNameLst>
                                          <p:attrName>style.visibility</p:attrName>
                                        </p:attrNameLst>
                                      </p:cBhvr>
                                      <p:to>
                                        <p:strVal val="visible"/>
                                      </p:to>
                                    </p:set>
                                    <p:animEffect transition="in" filter="barn(outHorizontal)">
                                      <p:cBhvr>
                                        <p:cTn id="36" dur="500"/>
                                        <p:tgtEl>
                                          <p:spTgt spid="85"/>
                                        </p:tgtEl>
                                      </p:cBhvr>
                                    </p:animEffect>
                                  </p:childTnLst>
                                </p:cTn>
                              </p:par>
                            </p:childTnLst>
                          </p:cTn>
                        </p:par>
                        <p:par>
                          <p:cTn id="37" fill="hold">
                            <p:stCondLst>
                              <p:cond delay="3750"/>
                            </p:stCondLst>
                            <p:childTnLst>
                              <p:par>
                                <p:cTn id="38" presetID="22" presetClass="entr" presetSubtype="8" fill="hold" grpId="0" nodeType="afterEffect">
                                  <p:stCondLst>
                                    <p:cond delay="0"/>
                                  </p:stCondLst>
                                  <p:childTnLst>
                                    <p:set>
                                      <p:cBhvr>
                                        <p:cTn id="39" dur="1" fill="hold">
                                          <p:stCondLst>
                                            <p:cond delay="0"/>
                                          </p:stCondLst>
                                        </p:cTn>
                                        <p:tgtEl>
                                          <p:spTgt spid="94"/>
                                        </p:tgtEl>
                                        <p:attrNameLst>
                                          <p:attrName>style.visibility</p:attrName>
                                        </p:attrNameLst>
                                      </p:cBhvr>
                                      <p:to>
                                        <p:strVal val="visible"/>
                                      </p:to>
                                    </p:set>
                                    <p:animEffect transition="in" filter="wipe(left)">
                                      <p:cBhvr>
                                        <p:cTn id="40" dur="500"/>
                                        <p:tgtEl>
                                          <p:spTgt spid="94"/>
                                        </p:tgtEl>
                                      </p:cBhvr>
                                    </p:animEffect>
                                  </p:childTnLst>
                                </p:cTn>
                              </p:par>
                            </p:childTnLst>
                          </p:cTn>
                        </p:par>
                        <p:par>
                          <p:cTn id="41" fill="hold">
                            <p:stCondLst>
                              <p:cond delay="4250"/>
                            </p:stCondLst>
                            <p:childTnLst>
                              <p:par>
                                <p:cTn id="42" presetID="22" presetClass="entr" presetSubtype="8" fill="hold" nodeType="afterEffect">
                                  <p:stCondLst>
                                    <p:cond delay="0"/>
                                  </p:stCondLst>
                                  <p:childTnLst>
                                    <p:set>
                                      <p:cBhvr>
                                        <p:cTn id="43" dur="1" fill="hold">
                                          <p:stCondLst>
                                            <p:cond delay="0"/>
                                          </p:stCondLst>
                                        </p:cTn>
                                        <p:tgtEl>
                                          <p:spTgt spid="95"/>
                                        </p:tgtEl>
                                        <p:attrNameLst>
                                          <p:attrName>style.visibility</p:attrName>
                                        </p:attrNameLst>
                                      </p:cBhvr>
                                      <p:to>
                                        <p:strVal val="visible"/>
                                      </p:to>
                                    </p:set>
                                    <p:animEffect transition="in" filter="wipe(left)">
                                      <p:cBhvr>
                                        <p:cTn id="44" dur="500"/>
                                        <p:tgtEl>
                                          <p:spTgt spid="95"/>
                                        </p:tgtEl>
                                      </p:cBhvr>
                                    </p:animEffect>
                                  </p:childTnLst>
                                </p:cTn>
                              </p:par>
                            </p:childTnLst>
                          </p:cTn>
                        </p:par>
                        <p:par>
                          <p:cTn id="45" fill="hold">
                            <p:stCondLst>
                              <p:cond delay="4750"/>
                            </p:stCondLst>
                            <p:childTnLst>
                              <p:par>
                                <p:cTn id="46" presetID="22" presetClass="entr" presetSubtype="1" fill="hold" grpId="0" nodeType="afterEffect">
                                  <p:stCondLst>
                                    <p:cond delay="0"/>
                                  </p:stCondLst>
                                  <p:childTnLst>
                                    <p:set>
                                      <p:cBhvr>
                                        <p:cTn id="47" dur="1" fill="hold">
                                          <p:stCondLst>
                                            <p:cond delay="0"/>
                                          </p:stCondLst>
                                        </p:cTn>
                                        <p:tgtEl>
                                          <p:spTgt spid="96"/>
                                        </p:tgtEl>
                                        <p:attrNameLst>
                                          <p:attrName>style.visibility</p:attrName>
                                        </p:attrNameLst>
                                      </p:cBhvr>
                                      <p:to>
                                        <p:strVal val="visible"/>
                                      </p:to>
                                    </p:set>
                                    <p:animEffect transition="in" filter="wipe(up)">
                                      <p:cBhvr>
                                        <p:cTn id="48" dur="500"/>
                                        <p:tgtEl>
                                          <p:spTgt spid="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92" grpId="0" animBg="1"/>
      <p:bldP spid="93" grpId="0" animBg="1"/>
      <p:bldP spid="94" grpId="0"/>
      <p:bldP spid="9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14621" y="243728"/>
            <a:ext cx="453150" cy="161976"/>
            <a:chOff x="264939" y="188640"/>
            <a:chExt cx="604358" cy="216024"/>
          </a:xfrm>
        </p:grpSpPr>
        <p:sp>
          <p:nvSpPr>
            <p:cNvPr id="9" name="燕尾形 8"/>
            <p:cNvSpPr/>
            <p:nvPr/>
          </p:nvSpPr>
          <p:spPr>
            <a:xfrm>
              <a:off x="264939" y="188640"/>
              <a:ext cx="216024" cy="216024"/>
            </a:xfrm>
            <a:prstGeom prst="chevron">
              <a:avLst/>
            </a:prstGeom>
            <a:solidFill>
              <a:srgbClr val="F835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tx1"/>
                </a:solidFill>
              </a:endParaRPr>
            </a:p>
          </p:txBody>
        </p:sp>
        <p:sp>
          <p:nvSpPr>
            <p:cNvPr id="16" name="燕尾形 15"/>
            <p:cNvSpPr/>
            <p:nvPr/>
          </p:nvSpPr>
          <p:spPr>
            <a:xfrm>
              <a:off x="454914" y="188640"/>
              <a:ext cx="216024" cy="216024"/>
            </a:xfrm>
            <a:prstGeom prst="chevron">
              <a:avLst/>
            </a:prstGeom>
            <a:solidFill>
              <a:srgbClr val="F8353D">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tx1"/>
                </a:solidFill>
              </a:endParaRPr>
            </a:p>
          </p:txBody>
        </p:sp>
        <p:sp>
          <p:nvSpPr>
            <p:cNvPr id="17" name="燕尾形 16"/>
            <p:cNvSpPr/>
            <p:nvPr/>
          </p:nvSpPr>
          <p:spPr>
            <a:xfrm>
              <a:off x="653273" y="188640"/>
              <a:ext cx="216024" cy="216024"/>
            </a:xfrm>
            <a:prstGeom prst="chevron">
              <a:avLst/>
            </a:prstGeom>
            <a:solidFill>
              <a:srgbClr val="F8353D">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tx1"/>
                </a:solidFill>
              </a:endParaRPr>
            </a:p>
          </p:txBody>
        </p:sp>
      </p:grpSp>
      <p:sp>
        <p:nvSpPr>
          <p:cNvPr id="18" name="文本框 9"/>
          <p:cNvSpPr txBox="1"/>
          <p:nvPr/>
        </p:nvSpPr>
        <p:spPr>
          <a:xfrm>
            <a:off x="1008532" y="183368"/>
            <a:ext cx="1673750" cy="282757"/>
          </a:xfrm>
          <a:prstGeom prst="rect">
            <a:avLst/>
          </a:prstGeom>
          <a:noFill/>
        </p:spPr>
        <p:txBody>
          <a:bodyPr wrap="square" lIns="51422" tIns="25711" rIns="51422" bIns="25711" rtlCol="0">
            <a:spAutoFit/>
          </a:bodyPr>
          <a:lstStyle/>
          <a:p>
            <a:pPr marL="0" lvl="1"/>
            <a:r>
              <a:rPr lang="zh-CN" altLang="en-US" sz="1500" b="1" dirty="0">
                <a:solidFill>
                  <a:srgbClr val="F8353D"/>
                </a:solidFill>
                <a:latin typeface="微软雅黑" panose="020B0503020204020204" pitchFamily="34" charset="-122"/>
                <a:ea typeface="微软雅黑" panose="020B0503020204020204" pitchFamily="34" charset="-122"/>
              </a:rPr>
              <a:t>点击输入标题内容</a:t>
            </a:r>
            <a:endParaRPr lang="zh-CN" altLang="en-US" sz="1800" b="1" dirty="0">
              <a:solidFill>
                <a:srgbClr val="F8353D"/>
              </a:solidFill>
              <a:latin typeface="微软雅黑" panose="020B0503020204020204" pitchFamily="34" charset="-122"/>
              <a:ea typeface="微软雅黑" panose="020B0503020204020204" pitchFamily="34" charset="-122"/>
            </a:endParaRPr>
          </a:p>
        </p:txBody>
      </p:sp>
      <p:cxnSp>
        <p:nvCxnSpPr>
          <p:cNvPr id="19" name="直接连接符 18"/>
          <p:cNvCxnSpPr/>
          <p:nvPr/>
        </p:nvCxnSpPr>
        <p:spPr>
          <a:xfrm>
            <a:off x="1062524" y="466064"/>
            <a:ext cx="723492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2725155" y="738649"/>
            <a:ext cx="1361480" cy="2793683"/>
            <a:chOff x="3633065" y="985093"/>
            <a:chExt cx="1815071" cy="3725774"/>
          </a:xfrm>
        </p:grpSpPr>
        <p:sp>
          <p:nvSpPr>
            <p:cNvPr id="11" name="任意多边形 10"/>
            <p:cNvSpPr/>
            <p:nvPr/>
          </p:nvSpPr>
          <p:spPr>
            <a:xfrm>
              <a:off x="3633065" y="985093"/>
              <a:ext cx="1796114" cy="3043856"/>
            </a:xfrm>
            <a:custGeom>
              <a:avLst/>
              <a:gdLst>
                <a:gd name="connsiteX0" fmla="*/ 898348 w 1796114"/>
                <a:gd name="connsiteY0" fmla="*/ 0 h 3043856"/>
                <a:gd name="connsiteX1" fmla="*/ 1793101 w 1796114"/>
                <a:gd name="connsiteY1" fmla="*/ 894754 h 3043856"/>
                <a:gd name="connsiteX2" fmla="*/ 1796055 w 1796114"/>
                <a:gd name="connsiteY2" fmla="*/ 894754 h 3043856"/>
                <a:gd name="connsiteX3" fmla="*/ 1796055 w 1796114"/>
                <a:gd name="connsiteY3" fmla="*/ 896588 h 3043856"/>
                <a:gd name="connsiteX4" fmla="*/ 1796114 w 1796114"/>
                <a:gd name="connsiteY4" fmla="*/ 896588 h 3043856"/>
                <a:gd name="connsiteX5" fmla="*/ 1796114 w 1796114"/>
                <a:gd name="connsiteY5" fmla="*/ 1638635 h 3043856"/>
                <a:gd name="connsiteX6" fmla="*/ 1796114 w 1796114"/>
                <a:gd name="connsiteY6" fmla="*/ 1994753 h 3043856"/>
                <a:gd name="connsiteX7" fmla="*/ 1796114 w 1796114"/>
                <a:gd name="connsiteY7" fmla="*/ 2342751 h 3043856"/>
                <a:gd name="connsiteX8" fmla="*/ 1796114 w 1796114"/>
                <a:gd name="connsiteY8" fmla="*/ 2344732 h 3043856"/>
                <a:gd name="connsiteX9" fmla="*/ 1796114 w 1796114"/>
                <a:gd name="connsiteY9" fmla="*/ 2693304 h 3043856"/>
                <a:gd name="connsiteX10" fmla="*/ 1794829 w 1796114"/>
                <a:gd name="connsiteY10" fmla="*/ 2693304 h 3043856"/>
                <a:gd name="connsiteX11" fmla="*/ 1794829 w 1796114"/>
                <a:gd name="connsiteY11" fmla="*/ 3043856 h 3043856"/>
                <a:gd name="connsiteX12" fmla="*/ 0 w 1796114"/>
                <a:gd name="connsiteY12" fmla="*/ 3043856 h 3043856"/>
                <a:gd name="connsiteX13" fmla="*/ 0 w 1796114"/>
                <a:gd name="connsiteY13" fmla="*/ 2693304 h 3043856"/>
                <a:gd name="connsiteX14" fmla="*/ 1285 w 1796114"/>
                <a:gd name="connsiteY14" fmla="*/ 2693304 h 3043856"/>
                <a:gd name="connsiteX15" fmla="*/ 1285 w 1796114"/>
                <a:gd name="connsiteY15" fmla="*/ 2344732 h 3043856"/>
                <a:gd name="connsiteX16" fmla="*/ 467 w 1796114"/>
                <a:gd name="connsiteY16" fmla="*/ 2344732 h 3043856"/>
                <a:gd name="connsiteX17" fmla="*/ 467 w 1796114"/>
                <a:gd name="connsiteY17" fmla="*/ 1638635 h 3043856"/>
                <a:gd name="connsiteX18" fmla="*/ 468 w 1796114"/>
                <a:gd name="connsiteY18" fmla="*/ 1638635 h 3043856"/>
                <a:gd name="connsiteX19" fmla="*/ 468 w 1796114"/>
                <a:gd name="connsiteY19" fmla="*/ 940473 h 3043856"/>
                <a:gd name="connsiteX20" fmla="*/ 408 w 1796114"/>
                <a:gd name="connsiteY20" fmla="*/ 940473 h 3043856"/>
                <a:gd name="connsiteX21" fmla="*/ 408 w 1796114"/>
                <a:gd name="connsiteY21" fmla="*/ 894754 h 3043856"/>
                <a:gd name="connsiteX22" fmla="*/ 3593 w 1796114"/>
                <a:gd name="connsiteY22" fmla="*/ 894754 h 3043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796114" h="3043856">
                  <a:moveTo>
                    <a:pt x="898348" y="0"/>
                  </a:moveTo>
                  <a:lnTo>
                    <a:pt x="1793101" y="894754"/>
                  </a:lnTo>
                  <a:lnTo>
                    <a:pt x="1796055" y="894754"/>
                  </a:lnTo>
                  <a:lnTo>
                    <a:pt x="1796055" y="896588"/>
                  </a:lnTo>
                  <a:lnTo>
                    <a:pt x="1796114" y="896588"/>
                  </a:lnTo>
                  <a:lnTo>
                    <a:pt x="1796114" y="1638635"/>
                  </a:lnTo>
                  <a:lnTo>
                    <a:pt x="1796114" y="1994753"/>
                  </a:lnTo>
                  <a:lnTo>
                    <a:pt x="1796114" y="2342751"/>
                  </a:lnTo>
                  <a:lnTo>
                    <a:pt x="1796114" y="2344732"/>
                  </a:lnTo>
                  <a:lnTo>
                    <a:pt x="1796114" y="2693304"/>
                  </a:lnTo>
                  <a:lnTo>
                    <a:pt x="1794829" y="2693304"/>
                  </a:lnTo>
                  <a:lnTo>
                    <a:pt x="1794829" y="3043856"/>
                  </a:lnTo>
                  <a:lnTo>
                    <a:pt x="0" y="3043856"/>
                  </a:lnTo>
                  <a:lnTo>
                    <a:pt x="0" y="2693304"/>
                  </a:lnTo>
                  <a:lnTo>
                    <a:pt x="1285" y="2693304"/>
                  </a:lnTo>
                  <a:lnTo>
                    <a:pt x="1285" y="2344732"/>
                  </a:lnTo>
                  <a:lnTo>
                    <a:pt x="467" y="2344732"/>
                  </a:lnTo>
                  <a:lnTo>
                    <a:pt x="467" y="1638635"/>
                  </a:lnTo>
                  <a:lnTo>
                    <a:pt x="468" y="1638635"/>
                  </a:lnTo>
                  <a:lnTo>
                    <a:pt x="468" y="940473"/>
                  </a:lnTo>
                  <a:lnTo>
                    <a:pt x="408" y="940473"/>
                  </a:lnTo>
                  <a:lnTo>
                    <a:pt x="408" y="894754"/>
                  </a:lnTo>
                  <a:lnTo>
                    <a:pt x="3593" y="894754"/>
                  </a:lnTo>
                  <a:close/>
                </a:path>
              </a:pathLst>
            </a:custGeom>
            <a:gradFill>
              <a:gsLst>
                <a:gs pos="58000">
                  <a:srgbClr val="663A77"/>
                </a:gs>
                <a:gs pos="0">
                  <a:srgbClr val="894EA0"/>
                </a:gs>
                <a:gs pos="100000">
                  <a:srgbClr val="482955"/>
                </a:gs>
              </a:gsLst>
              <a:lin ang="5400000" scaled="1"/>
            </a:gradFill>
            <a:ln w="25400">
              <a:gradFill>
                <a:gsLst>
                  <a:gs pos="0">
                    <a:srgbClr val="A06AB6"/>
                  </a:gs>
                  <a:gs pos="100000">
                    <a:srgbClr val="563165"/>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2" name="任意多边形 11"/>
            <p:cNvSpPr/>
            <p:nvPr/>
          </p:nvSpPr>
          <p:spPr>
            <a:xfrm flipH="1" flipV="1">
              <a:off x="4786488" y="4045977"/>
              <a:ext cx="661648" cy="664890"/>
            </a:xfrm>
            <a:custGeom>
              <a:avLst/>
              <a:gdLst>
                <a:gd name="connsiteX0" fmla="*/ 0 w 534098"/>
                <a:gd name="connsiteY0" fmla="*/ 0 h 536715"/>
                <a:gd name="connsiteX1" fmla="*/ 534098 w 534098"/>
                <a:gd name="connsiteY1" fmla="*/ 0 h 536715"/>
                <a:gd name="connsiteX2" fmla="*/ 10618 w 534098"/>
                <a:gd name="connsiteY2" fmla="*/ 536715 h 536715"/>
                <a:gd name="connsiteX3" fmla="*/ 0 w 534098"/>
                <a:gd name="connsiteY3" fmla="*/ 536715 h 536715"/>
              </a:gdLst>
              <a:ahLst/>
              <a:cxnLst>
                <a:cxn ang="0">
                  <a:pos x="connsiteX0" y="connsiteY0"/>
                </a:cxn>
                <a:cxn ang="0">
                  <a:pos x="connsiteX1" y="connsiteY1"/>
                </a:cxn>
                <a:cxn ang="0">
                  <a:pos x="connsiteX2" y="connsiteY2"/>
                </a:cxn>
                <a:cxn ang="0">
                  <a:pos x="connsiteX3" y="connsiteY3"/>
                </a:cxn>
              </a:cxnLst>
              <a:rect l="l" t="t" r="r" b="b"/>
              <a:pathLst>
                <a:path w="534098" h="536715">
                  <a:moveTo>
                    <a:pt x="0" y="0"/>
                  </a:moveTo>
                  <a:lnTo>
                    <a:pt x="534098" y="0"/>
                  </a:lnTo>
                  <a:lnTo>
                    <a:pt x="10618" y="536715"/>
                  </a:lnTo>
                  <a:lnTo>
                    <a:pt x="0" y="536715"/>
                  </a:lnTo>
                  <a:close/>
                </a:path>
              </a:pathLst>
            </a:custGeom>
            <a:gradFill flip="none" rotWithShape="1">
              <a:gsLst>
                <a:gs pos="64000">
                  <a:srgbClr val="663A77">
                    <a:alpha val="30000"/>
                  </a:srgbClr>
                </a:gs>
                <a:gs pos="36000">
                  <a:srgbClr val="663A77">
                    <a:alpha val="50000"/>
                  </a:srgbClr>
                </a:gs>
                <a:gs pos="0">
                  <a:srgbClr val="663A77"/>
                </a:gs>
                <a:gs pos="100000">
                  <a:srgbClr val="663A77">
                    <a:alpha val="0"/>
                  </a:srgbClr>
                </a:gs>
              </a:gsLst>
              <a:lin ang="16200000" scaled="1"/>
              <a:tileRect/>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13" name="平行四边形 12"/>
          <p:cNvSpPr/>
          <p:nvPr/>
        </p:nvSpPr>
        <p:spPr>
          <a:xfrm>
            <a:off x="2326327" y="3038622"/>
            <a:ext cx="1735912" cy="402443"/>
          </a:xfrm>
          <a:prstGeom prst="parallelogram">
            <a:avLst>
              <a:gd name="adj" fmla="val 97534"/>
            </a:avLst>
          </a:prstGeom>
          <a:gradFill>
            <a:gsLst>
              <a:gs pos="16000">
                <a:srgbClr val="844B9B"/>
              </a:gs>
              <a:gs pos="39000">
                <a:srgbClr val="663A77"/>
              </a:gs>
              <a:gs pos="0">
                <a:srgbClr val="8F52A8"/>
              </a:gs>
              <a:gs pos="100000">
                <a:srgbClr val="593268"/>
              </a:gs>
            </a:gsLst>
            <a:lin ang="5400000" scaled="1"/>
          </a:gradFill>
          <a:ln w="25400">
            <a:gradFill>
              <a:gsLst>
                <a:gs pos="0">
                  <a:srgbClr val="824A99"/>
                </a:gs>
                <a:gs pos="100000">
                  <a:srgbClr val="46285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14" name="组合 13"/>
          <p:cNvGrpSpPr/>
          <p:nvPr/>
        </p:nvGrpSpPr>
        <p:grpSpPr>
          <a:xfrm>
            <a:off x="2318722" y="1420153"/>
            <a:ext cx="1364590" cy="2530577"/>
            <a:chOff x="3091227" y="1893975"/>
            <a:chExt cx="1819216" cy="3374883"/>
          </a:xfrm>
        </p:grpSpPr>
        <p:sp>
          <p:nvSpPr>
            <p:cNvPr id="15" name="任意多边形 14"/>
            <p:cNvSpPr/>
            <p:nvPr/>
          </p:nvSpPr>
          <p:spPr>
            <a:xfrm>
              <a:off x="3091227" y="1893975"/>
              <a:ext cx="1796055" cy="2693303"/>
            </a:xfrm>
            <a:custGeom>
              <a:avLst/>
              <a:gdLst>
                <a:gd name="connsiteX0" fmla="*/ 897881 w 1796055"/>
                <a:gd name="connsiteY0" fmla="*/ 0 h 2693303"/>
                <a:gd name="connsiteX1" fmla="*/ 1792693 w 1796055"/>
                <a:gd name="connsiteY1" fmla="*/ 894811 h 2693303"/>
                <a:gd name="connsiteX2" fmla="*/ 1796055 w 1796055"/>
                <a:gd name="connsiteY2" fmla="*/ 894811 h 2693303"/>
                <a:gd name="connsiteX3" fmla="*/ 1796055 w 1796055"/>
                <a:gd name="connsiteY3" fmla="*/ 940530 h 2693303"/>
                <a:gd name="connsiteX4" fmla="*/ 1795648 w 1796055"/>
                <a:gd name="connsiteY4" fmla="*/ 940530 h 2693303"/>
                <a:gd name="connsiteX5" fmla="*/ 1795648 w 1796055"/>
                <a:gd name="connsiteY5" fmla="*/ 1638635 h 2693303"/>
                <a:gd name="connsiteX6" fmla="*/ 1795648 w 1796055"/>
                <a:gd name="connsiteY6" fmla="*/ 1994752 h 2693303"/>
                <a:gd name="connsiteX7" fmla="*/ 1795648 w 1796055"/>
                <a:gd name="connsiteY7" fmla="*/ 2342751 h 2693303"/>
                <a:gd name="connsiteX8" fmla="*/ 1795648 w 1796055"/>
                <a:gd name="connsiteY8" fmla="*/ 2344732 h 2693303"/>
                <a:gd name="connsiteX9" fmla="*/ 1795648 w 1796055"/>
                <a:gd name="connsiteY9" fmla="*/ 2693303 h 2693303"/>
                <a:gd name="connsiteX10" fmla="*/ 819 w 1796055"/>
                <a:gd name="connsiteY10" fmla="*/ 2693303 h 2693303"/>
                <a:gd name="connsiteX11" fmla="*/ 819 w 1796055"/>
                <a:gd name="connsiteY11" fmla="*/ 2344732 h 2693303"/>
                <a:gd name="connsiteX12" fmla="*/ 0 w 1796055"/>
                <a:gd name="connsiteY12" fmla="*/ 2344732 h 2693303"/>
                <a:gd name="connsiteX13" fmla="*/ 0 w 1796055"/>
                <a:gd name="connsiteY13" fmla="*/ 1638635 h 2693303"/>
                <a:gd name="connsiteX14" fmla="*/ 1 w 1796055"/>
                <a:gd name="connsiteY14" fmla="*/ 1638635 h 2693303"/>
                <a:gd name="connsiteX15" fmla="*/ 1 w 1796055"/>
                <a:gd name="connsiteY15" fmla="*/ 896588 h 2693303"/>
                <a:gd name="connsiteX16" fmla="*/ 408 w 1796055"/>
                <a:gd name="connsiteY16" fmla="*/ 896588 h 2693303"/>
                <a:gd name="connsiteX17" fmla="*/ 408 w 1796055"/>
                <a:gd name="connsiteY17" fmla="*/ 894811 h 2693303"/>
                <a:gd name="connsiteX18" fmla="*/ 3070 w 1796055"/>
                <a:gd name="connsiteY18" fmla="*/ 894811 h 2693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796055" h="2693303">
                  <a:moveTo>
                    <a:pt x="897881" y="0"/>
                  </a:moveTo>
                  <a:lnTo>
                    <a:pt x="1792693" y="894811"/>
                  </a:lnTo>
                  <a:lnTo>
                    <a:pt x="1796055" y="894811"/>
                  </a:lnTo>
                  <a:lnTo>
                    <a:pt x="1796055" y="940530"/>
                  </a:lnTo>
                  <a:lnTo>
                    <a:pt x="1795648" y="940530"/>
                  </a:lnTo>
                  <a:lnTo>
                    <a:pt x="1795648" y="1638635"/>
                  </a:lnTo>
                  <a:lnTo>
                    <a:pt x="1795648" y="1994752"/>
                  </a:lnTo>
                  <a:lnTo>
                    <a:pt x="1795648" y="2342751"/>
                  </a:lnTo>
                  <a:lnTo>
                    <a:pt x="1795648" y="2344732"/>
                  </a:lnTo>
                  <a:lnTo>
                    <a:pt x="1795648" y="2693303"/>
                  </a:lnTo>
                  <a:lnTo>
                    <a:pt x="819" y="2693303"/>
                  </a:lnTo>
                  <a:lnTo>
                    <a:pt x="819" y="2344732"/>
                  </a:lnTo>
                  <a:lnTo>
                    <a:pt x="0" y="2344732"/>
                  </a:lnTo>
                  <a:lnTo>
                    <a:pt x="0" y="1638635"/>
                  </a:lnTo>
                  <a:lnTo>
                    <a:pt x="1" y="1638635"/>
                  </a:lnTo>
                  <a:lnTo>
                    <a:pt x="1" y="896588"/>
                  </a:lnTo>
                  <a:lnTo>
                    <a:pt x="408" y="896588"/>
                  </a:lnTo>
                  <a:lnTo>
                    <a:pt x="408" y="894811"/>
                  </a:lnTo>
                  <a:lnTo>
                    <a:pt x="3070" y="894811"/>
                  </a:lnTo>
                  <a:close/>
                </a:path>
              </a:pathLst>
            </a:custGeom>
            <a:gradFill>
              <a:gsLst>
                <a:gs pos="69000">
                  <a:srgbClr val="E87071"/>
                </a:gs>
                <a:gs pos="46000">
                  <a:srgbClr val="EC8888"/>
                </a:gs>
                <a:gs pos="0">
                  <a:srgbClr val="ED8F8F"/>
                </a:gs>
                <a:gs pos="100000">
                  <a:srgbClr val="E03C3C"/>
                </a:gs>
              </a:gsLst>
              <a:lin ang="5400000" scaled="1"/>
            </a:gradFill>
            <a:ln w="25400">
              <a:gradFill>
                <a:gsLst>
                  <a:gs pos="0">
                    <a:srgbClr val="EF9F9F"/>
                  </a:gs>
                  <a:gs pos="100000">
                    <a:srgbClr val="E34F4F"/>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0" name="任意多边形 19"/>
            <p:cNvSpPr/>
            <p:nvPr/>
          </p:nvSpPr>
          <p:spPr>
            <a:xfrm flipH="1" flipV="1">
              <a:off x="4248795" y="4603968"/>
              <a:ext cx="661648" cy="664890"/>
            </a:xfrm>
            <a:custGeom>
              <a:avLst/>
              <a:gdLst>
                <a:gd name="connsiteX0" fmla="*/ 0 w 534098"/>
                <a:gd name="connsiteY0" fmla="*/ 0 h 536715"/>
                <a:gd name="connsiteX1" fmla="*/ 534098 w 534098"/>
                <a:gd name="connsiteY1" fmla="*/ 0 h 536715"/>
                <a:gd name="connsiteX2" fmla="*/ 10618 w 534098"/>
                <a:gd name="connsiteY2" fmla="*/ 536715 h 536715"/>
                <a:gd name="connsiteX3" fmla="*/ 0 w 534098"/>
                <a:gd name="connsiteY3" fmla="*/ 536715 h 536715"/>
              </a:gdLst>
              <a:ahLst/>
              <a:cxnLst>
                <a:cxn ang="0">
                  <a:pos x="connsiteX0" y="connsiteY0"/>
                </a:cxn>
                <a:cxn ang="0">
                  <a:pos x="connsiteX1" y="connsiteY1"/>
                </a:cxn>
                <a:cxn ang="0">
                  <a:pos x="connsiteX2" y="connsiteY2"/>
                </a:cxn>
                <a:cxn ang="0">
                  <a:pos x="connsiteX3" y="connsiteY3"/>
                </a:cxn>
              </a:cxnLst>
              <a:rect l="l" t="t" r="r" b="b"/>
              <a:pathLst>
                <a:path w="534098" h="536715">
                  <a:moveTo>
                    <a:pt x="0" y="0"/>
                  </a:moveTo>
                  <a:lnTo>
                    <a:pt x="534098" y="0"/>
                  </a:lnTo>
                  <a:lnTo>
                    <a:pt x="10618" y="536715"/>
                  </a:lnTo>
                  <a:lnTo>
                    <a:pt x="0" y="536715"/>
                  </a:lnTo>
                  <a:close/>
                </a:path>
              </a:pathLst>
            </a:custGeom>
            <a:gradFill flip="none" rotWithShape="1">
              <a:gsLst>
                <a:gs pos="64000">
                  <a:srgbClr val="E87071">
                    <a:alpha val="30000"/>
                  </a:srgbClr>
                </a:gs>
                <a:gs pos="36000">
                  <a:srgbClr val="E87071">
                    <a:alpha val="50000"/>
                  </a:srgbClr>
                </a:gs>
                <a:gs pos="0">
                  <a:srgbClr val="E87071">
                    <a:alpha val="60000"/>
                  </a:srgbClr>
                </a:gs>
                <a:gs pos="100000">
                  <a:srgbClr val="E87071">
                    <a:alpha val="0"/>
                  </a:srgbClr>
                </a:gs>
              </a:gsLst>
              <a:lin ang="16200000" scaled="1"/>
              <a:tileRect/>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21" name="平行四边形 20"/>
          <p:cNvSpPr/>
          <p:nvPr/>
        </p:nvSpPr>
        <p:spPr>
          <a:xfrm>
            <a:off x="1918883" y="3457630"/>
            <a:ext cx="1735912" cy="402443"/>
          </a:xfrm>
          <a:prstGeom prst="parallelogram">
            <a:avLst>
              <a:gd name="adj" fmla="val 97534"/>
            </a:avLst>
          </a:prstGeom>
          <a:gradFill>
            <a:gsLst>
              <a:gs pos="45000">
                <a:srgbClr val="ED8F8F"/>
              </a:gs>
              <a:gs pos="0">
                <a:srgbClr val="EC8888"/>
              </a:gs>
              <a:gs pos="100000">
                <a:srgbClr val="E45656"/>
              </a:gs>
            </a:gsLst>
            <a:lin ang="5400000" scaled="1"/>
          </a:gradFill>
          <a:ln w="25400">
            <a:gradFill>
              <a:gsLst>
                <a:gs pos="0">
                  <a:srgbClr val="ED8F8F"/>
                </a:gs>
                <a:gs pos="100000">
                  <a:srgbClr val="E24C4C"/>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22" name="组合 21"/>
          <p:cNvGrpSpPr/>
          <p:nvPr/>
        </p:nvGrpSpPr>
        <p:grpSpPr>
          <a:xfrm>
            <a:off x="1910141" y="2102326"/>
            <a:ext cx="1359477" cy="2267522"/>
            <a:chOff x="2546524" y="2803750"/>
            <a:chExt cx="1812400" cy="3024062"/>
          </a:xfrm>
        </p:grpSpPr>
        <p:sp>
          <p:nvSpPr>
            <p:cNvPr id="23" name="任意多边形 22"/>
            <p:cNvSpPr/>
            <p:nvPr/>
          </p:nvSpPr>
          <p:spPr>
            <a:xfrm>
              <a:off x="2546524" y="2803750"/>
              <a:ext cx="1796449" cy="2344731"/>
            </a:xfrm>
            <a:custGeom>
              <a:avLst/>
              <a:gdLst>
                <a:gd name="connsiteX0" fmla="*/ 897881 w 1796449"/>
                <a:gd name="connsiteY0" fmla="*/ 0 h 2344731"/>
                <a:gd name="connsiteX1" fmla="*/ 1793329 w 1796449"/>
                <a:gd name="connsiteY1" fmla="*/ 895447 h 2344731"/>
                <a:gd name="connsiteX2" fmla="*/ 1796449 w 1796449"/>
                <a:gd name="connsiteY2" fmla="*/ 895447 h 2344731"/>
                <a:gd name="connsiteX3" fmla="*/ 1796449 w 1796449"/>
                <a:gd name="connsiteY3" fmla="*/ 941166 h 2344731"/>
                <a:gd name="connsiteX4" fmla="*/ 1795648 w 1796449"/>
                <a:gd name="connsiteY4" fmla="*/ 941166 h 2344731"/>
                <a:gd name="connsiteX5" fmla="*/ 1795648 w 1796449"/>
                <a:gd name="connsiteY5" fmla="*/ 1638634 h 2344731"/>
                <a:gd name="connsiteX6" fmla="*/ 1795648 w 1796449"/>
                <a:gd name="connsiteY6" fmla="*/ 1994752 h 2344731"/>
                <a:gd name="connsiteX7" fmla="*/ 1795648 w 1796449"/>
                <a:gd name="connsiteY7" fmla="*/ 2344731 h 2344731"/>
                <a:gd name="connsiteX8" fmla="*/ 0 w 1796449"/>
                <a:gd name="connsiteY8" fmla="*/ 2344731 h 2344731"/>
                <a:gd name="connsiteX9" fmla="*/ 0 w 1796449"/>
                <a:gd name="connsiteY9" fmla="*/ 1638634 h 2344731"/>
                <a:gd name="connsiteX10" fmla="*/ 1 w 1796449"/>
                <a:gd name="connsiteY10" fmla="*/ 1638634 h 2344731"/>
                <a:gd name="connsiteX11" fmla="*/ 1 w 1796449"/>
                <a:gd name="connsiteY11" fmla="*/ 896588 h 2344731"/>
                <a:gd name="connsiteX12" fmla="*/ 802 w 1796449"/>
                <a:gd name="connsiteY12" fmla="*/ 896588 h 2344731"/>
                <a:gd name="connsiteX13" fmla="*/ 802 w 1796449"/>
                <a:gd name="connsiteY13" fmla="*/ 895447 h 2344731"/>
                <a:gd name="connsiteX14" fmla="*/ 2433 w 1796449"/>
                <a:gd name="connsiteY14" fmla="*/ 895447 h 2344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96449" h="2344731">
                  <a:moveTo>
                    <a:pt x="897881" y="0"/>
                  </a:moveTo>
                  <a:lnTo>
                    <a:pt x="1793329" y="895447"/>
                  </a:lnTo>
                  <a:lnTo>
                    <a:pt x="1796449" y="895447"/>
                  </a:lnTo>
                  <a:lnTo>
                    <a:pt x="1796449" y="941166"/>
                  </a:lnTo>
                  <a:lnTo>
                    <a:pt x="1795648" y="941166"/>
                  </a:lnTo>
                  <a:lnTo>
                    <a:pt x="1795648" y="1638634"/>
                  </a:lnTo>
                  <a:lnTo>
                    <a:pt x="1795648" y="1994752"/>
                  </a:lnTo>
                  <a:lnTo>
                    <a:pt x="1795648" y="2344731"/>
                  </a:lnTo>
                  <a:lnTo>
                    <a:pt x="0" y="2344731"/>
                  </a:lnTo>
                  <a:lnTo>
                    <a:pt x="0" y="1638634"/>
                  </a:lnTo>
                  <a:lnTo>
                    <a:pt x="1" y="1638634"/>
                  </a:lnTo>
                  <a:lnTo>
                    <a:pt x="1" y="896588"/>
                  </a:lnTo>
                  <a:lnTo>
                    <a:pt x="802" y="896588"/>
                  </a:lnTo>
                  <a:lnTo>
                    <a:pt x="802" y="895447"/>
                  </a:lnTo>
                  <a:lnTo>
                    <a:pt x="2433" y="895447"/>
                  </a:lnTo>
                  <a:close/>
                </a:path>
              </a:pathLst>
            </a:custGeom>
            <a:gradFill flip="none" rotWithShape="1">
              <a:gsLst>
                <a:gs pos="65000">
                  <a:srgbClr val="01ACBE"/>
                </a:gs>
                <a:gs pos="100000">
                  <a:srgbClr val="018B99"/>
                </a:gs>
                <a:gs pos="0">
                  <a:srgbClr val="01DEF5"/>
                </a:gs>
              </a:gsLst>
              <a:lin ang="5400000" scaled="1"/>
              <a:tileRect/>
            </a:gradFill>
            <a:ln w="25400">
              <a:gradFill>
                <a:gsLst>
                  <a:gs pos="0">
                    <a:srgbClr val="0AE7FE"/>
                  </a:gs>
                  <a:gs pos="100000">
                    <a:srgbClr val="018795"/>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4" name="任意多边形 23"/>
            <p:cNvSpPr/>
            <p:nvPr/>
          </p:nvSpPr>
          <p:spPr>
            <a:xfrm flipH="1" flipV="1">
              <a:off x="3697276" y="5162922"/>
              <a:ext cx="661648" cy="664890"/>
            </a:xfrm>
            <a:custGeom>
              <a:avLst/>
              <a:gdLst>
                <a:gd name="connsiteX0" fmla="*/ 0 w 534098"/>
                <a:gd name="connsiteY0" fmla="*/ 0 h 536715"/>
                <a:gd name="connsiteX1" fmla="*/ 534098 w 534098"/>
                <a:gd name="connsiteY1" fmla="*/ 0 h 536715"/>
                <a:gd name="connsiteX2" fmla="*/ 10618 w 534098"/>
                <a:gd name="connsiteY2" fmla="*/ 536715 h 536715"/>
                <a:gd name="connsiteX3" fmla="*/ 0 w 534098"/>
                <a:gd name="connsiteY3" fmla="*/ 536715 h 536715"/>
              </a:gdLst>
              <a:ahLst/>
              <a:cxnLst>
                <a:cxn ang="0">
                  <a:pos x="connsiteX0" y="connsiteY0"/>
                </a:cxn>
                <a:cxn ang="0">
                  <a:pos x="connsiteX1" y="connsiteY1"/>
                </a:cxn>
                <a:cxn ang="0">
                  <a:pos x="connsiteX2" y="connsiteY2"/>
                </a:cxn>
                <a:cxn ang="0">
                  <a:pos x="connsiteX3" y="connsiteY3"/>
                </a:cxn>
              </a:cxnLst>
              <a:rect l="l" t="t" r="r" b="b"/>
              <a:pathLst>
                <a:path w="534098" h="536715">
                  <a:moveTo>
                    <a:pt x="0" y="0"/>
                  </a:moveTo>
                  <a:lnTo>
                    <a:pt x="534098" y="0"/>
                  </a:lnTo>
                  <a:lnTo>
                    <a:pt x="10618" y="536715"/>
                  </a:lnTo>
                  <a:lnTo>
                    <a:pt x="0" y="536715"/>
                  </a:lnTo>
                  <a:close/>
                </a:path>
              </a:pathLst>
            </a:custGeom>
            <a:gradFill flip="none" rotWithShape="1">
              <a:gsLst>
                <a:gs pos="64000">
                  <a:srgbClr val="01ACBE">
                    <a:alpha val="25000"/>
                  </a:srgbClr>
                </a:gs>
                <a:gs pos="36000">
                  <a:srgbClr val="01ACBE">
                    <a:alpha val="50000"/>
                  </a:srgbClr>
                </a:gs>
                <a:gs pos="0">
                  <a:srgbClr val="01ACBE">
                    <a:alpha val="60000"/>
                  </a:srgbClr>
                </a:gs>
                <a:gs pos="100000">
                  <a:srgbClr val="01ACBE">
                    <a:alpha val="0"/>
                  </a:srgbClr>
                </a:gs>
              </a:gsLst>
              <a:lin ang="16200000" scaled="1"/>
              <a:tileRect/>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25" name="平行四边形 24"/>
          <p:cNvSpPr/>
          <p:nvPr/>
        </p:nvSpPr>
        <p:spPr>
          <a:xfrm>
            <a:off x="1098668" y="4298449"/>
            <a:ext cx="1735912" cy="402443"/>
          </a:xfrm>
          <a:prstGeom prst="parallelogram">
            <a:avLst>
              <a:gd name="adj" fmla="val 97534"/>
            </a:avLst>
          </a:prstGeom>
          <a:gradFill flip="none" rotWithShape="1">
            <a:gsLst>
              <a:gs pos="100000">
                <a:srgbClr val="FFB850"/>
              </a:gs>
              <a:gs pos="0">
                <a:srgbClr val="FFCE85"/>
              </a:gs>
            </a:gsLst>
            <a:lin ang="5400000" scaled="1"/>
            <a:tileRect/>
          </a:gradFill>
          <a:ln w="25400">
            <a:gradFill flip="none" rotWithShape="1">
              <a:gsLst>
                <a:gs pos="0">
                  <a:srgbClr val="FFCD83"/>
                </a:gs>
                <a:gs pos="100000">
                  <a:srgbClr val="FFBB59"/>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6" name="平行四边形 25"/>
          <p:cNvSpPr/>
          <p:nvPr/>
        </p:nvSpPr>
        <p:spPr>
          <a:xfrm>
            <a:off x="1508434" y="3878039"/>
            <a:ext cx="1735912" cy="402443"/>
          </a:xfrm>
          <a:prstGeom prst="parallelogram">
            <a:avLst>
              <a:gd name="adj" fmla="val 97534"/>
            </a:avLst>
          </a:prstGeom>
          <a:gradFill flip="none" rotWithShape="1">
            <a:gsLst>
              <a:gs pos="0">
                <a:srgbClr val="01A9BB"/>
              </a:gs>
              <a:gs pos="100000">
                <a:srgbClr val="017581"/>
              </a:gs>
            </a:gsLst>
            <a:lin ang="5400000" scaled="1"/>
            <a:tileRect/>
          </a:gradFill>
          <a:ln w="25400">
            <a:gradFill>
              <a:gsLst>
                <a:gs pos="0">
                  <a:srgbClr val="01A9BB"/>
                </a:gs>
                <a:gs pos="100000">
                  <a:srgbClr val="01758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27" name="组合 26"/>
          <p:cNvGrpSpPr/>
          <p:nvPr/>
        </p:nvGrpSpPr>
        <p:grpSpPr>
          <a:xfrm>
            <a:off x="1498837" y="2780403"/>
            <a:ext cx="1357885" cy="1916159"/>
            <a:chOff x="1998189" y="3708061"/>
            <a:chExt cx="1810277" cy="2555471"/>
          </a:xfrm>
        </p:grpSpPr>
        <p:sp>
          <p:nvSpPr>
            <p:cNvPr id="28" name="任意多边形 27"/>
            <p:cNvSpPr/>
            <p:nvPr/>
          </p:nvSpPr>
          <p:spPr>
            <a:xfrm>
              <a:off x="1998189" y="3708061"/>
              <a:ext cx="1795647" cy="1994752"/>
            </a:xfrm>
            <a:custGeom>
              <a:avLst/>
              <a:gdLst>
                <a:gd name="connsiteX0" fmla="*/ 897881 w 1795647"/>
                <a:gd name="connsiteY0" fmla="*/ 0 h 1994752"/>
                <a:gd name="connsiteX1" fmla="*/ 1794085 w 1795647"/>
                <a:gd name="connsiteY1" fmla="*/ 896204 h 1994752"/>
                <a:gd name="connsiteX2" fmla="*/ 1795647 w 1795647"/>
                <a:gd name="connsiteY2" fmla="*/ 896204 h 1994752"/>
                <a:gd name="connsiteX3" fmla="*/ 1795647 w 1795647"/>
                <a:gd name="connsiteY3" fmla="*/ 896588 h 1994752"/>
                <a:gd name="connsiteX4" fmla="*/ 1795647 w 1795647"/>
                <a:gd name="connsiteY4" fmla="*/ 941923 h 1994752"/>
                <a:gd name="connsiteX5" fmla="*/ 1795647 w 1795647"/>
                <a:gd name="connsiteY5" fmla="*/ 1994752 h 1994752"/>
                <a:gd name="connsiteX6" fmla="*/ 0 w 1795647"/>
                <a:gd name="connsiteY6" fmla="*/ 1994752 h 1994752"/>
                <a:gd name="connsiteX7" fmla="*/ 0 w 1795647"/>
                <a:gd name="connsiteY7" fmla="*/ 941923 h 1994752"/>
                <a:gd name="connsiteX8" fmla="*/ 0 w 1795647"/>
                <a:gd name="connsiteY8" fmla="*/ 896588 h 1994752"/>
                <a:gd name="connsiteX9" fmla="*/ 0 w 1795647"/>
                <a:gd name="connsiteY9" fmla="*/ 896204 h 1994752"/>
                <a:gd name="connsiteX10" fmla="*/ 1675 w 1795647"/>
                <a:gd name="connsiteY10" fmla="*/ 896204 h 1994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95647" h="1994752">
                  <a:moveTo>
                    <a:pt x="897881" y="0"/>
                  </a:moveTo>
                  <a:lnTo>
                    <a:pt x="1794085" y="896204"/>
                  </a:lnTo>
                  <a:lnTo>
                    <a:pt x="1795647" y="896204"/>
                  </a:lnTo>
                  <a:lnTo>
                    <a:pt x="1795647" y="896588"/>
                  </a:lnTo>
                  <a:lnTo>
                    <a:pt x="1795647" y="941923"/>
                  </a:lnTo>
                  <a:lnTo>
                    <a:pt x="1795647" y="1994752"/>
                  </a:lnTo>
                  <a:lnTo>
                    <a:pt x="0" y="1994752"/>
                  </a:lnTo>
                  <a:lnTo>
                    <a:pt x="0" y="941923"/>
                  </a:lnTo>
                  <a:lnTo>
                    <a:pt x="0" y="896588"/>
                  </a:lnTo>
                  <a:lnTo>
                    <a:pt x="0" y="896204"/>
                  </a:lnTo>
                  <a:lnTo>
                    <a:pt x="1675" y="896204"/>
                  </a:lnTo>
                  <a:close/>
                </a:path>
              </a:pathLst>
            </a:custGeom>
            <a:gradFill flip="none" rotWithShape="1">
              <a:gsLst>
                <a:gs pos="73000">
                  <a:srgbClr val="FFB850"/>
                </a:gs>
                <a:gs pos="47000">
                  <a:srgbClr val="FFC671"/>
                </a:gs>
                <a:gs pos="100000">
                  <a:srgbClr val="FF9801"/>
                </a:gs>
                <a:gs pos="0">
                  <a:srgbClr val="FFC671"/>
                </a:gs>
              </a:gsLst>
              <a:lin ang="5400000" scaled="1"/>
              <a:tileRect/>
            </a:gradFill>
            <a:ln w="25400">
              <a:gradFill>
                <a:gsLst>
                  <a:gs pos="0">
                    <a:srgbClr val="FFDFAF"/>
                  </a:gs>
                  <a:gs pos="100000">
                    <a:srgbClr val="FF9C0C"/>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9" name="任意多边形 28"/>
            <p:cNvSpPr/>
            <p:nvPr/>
          </p:nvSpPr>
          <p:spPr>
            <a:xfrm flipH="1" flipV="1">
              <a:off x="3274368" y="5726817"/>
              <a:ext cx="534098" cy="536715"/>
            </a:xfrm>
            <a:custGeom>
              <a:avLst/>
              <a:gdLst>
                <a:gd name="connsiteX0" fmla="*/ 0 w 534098"/>
                <a:gd name="connsiteY0" fmla="*/ 0 h 536715"/>
                <a:gd name="connsiteX1" fmla="*/ 534098 w 534098"/>
                <a:gd name="connsiteY1" fmla="*/ 0 h 536715"/>
                <a:gd name="connsiteX2" fmla="*/ 10618 w 534098"/>
                <a:gd name="connsiteY2" fmla="*/ 536715 h 536715"/>
                <a:gd name="connsiteX3" fmla="*/ 0 w 534098"/>
                <a:gd name="connsiteY3" fmla="*/ 536715 h 536715"/>
              </a:gdLst>
              <a:ahLst/>
              <a:cxnLst>
                <a:cxn ang="0">
                  <a:pos x="connsiteX0" y="connsiteY0"/>
                </a:cxn>
                <a:cxn ang="0">
                  <a:pos x="connsiteX1" y="connsiteY1"/>
                </a:cxn>
                <a:cxn ang="0">
                  <a:pos x="connsiteX2" y="connsiteY2"/>
                </a:cxn>
                <a:cxn ang="0">
                  <a:pos x="connsiteX3" y="connsiteY3"/>
                </a:cxn>
              </a:cxnLst>
              <a:rect l="l" t="t" r="r" b="b"/>
              <a:pathLst>
                <a:path w="534098" h="536715">
                  <a:moveTo>
                    <a:pt x="0" y="0"/>
                  </a:moveTo>
                  <a:lnTo>
                    <a:pt x="534098" y="0"/>
                  </a:lnTo>
                  <a:lnTo>
                    <a:pt x="10618" y="536715"/>
                  </a:lnTo>
                  <a:lnTo>
                    <a:pt x="0" y="536715"/>
                  </a:lnTo>
                  <a:close/>
                </a:path>
              </a:pathLst>
            </a:custGeom>
            <a:gradFill flip="none" rotWithShape="1">
              <a:gsLst>
                <a:gs pos="64000">
                  <a:srgbClr val="FFB446">
                    <a:alpha val="20000"/>
                  </a:srgbClr>
                </a:gs>
                <a:gs pos="42000">
                  <a:srgbClr val="FFB446">
                    <a:alpha val="40000"/>
                  </a:srgbClr>
                </a:gs>
                <a:gs pos="0">
                  <a:srgbClr val="FFB446">
                    <a:alpha val="55000"/>
                  </a:srgbClr>
                </a:gs>
                <a:gs pos="100000">
                  <a:srgbClr val="FFB446">
                    <a:alpha val="0"/>
                  </a:srgbClr>
                </a:gs>
              </a:gsLst>
              <a:lin ang="16200000" scaled="1"/>
              <a:tileRect/>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30" name="文本框 38"/>
          <p:cNvSpPr txBox="1"/>
          <p:nvPr/>
        </p:nvSpPr>
        <p:spPr>
          <a:xfrm>
            <a:off x="2124588" y="2251836"/>
            <a:ext cx="920389" cy="646331"/>
          </a:xfrm>
          <a:prstGeom prst="rect">
            <a:avLst/>
          </a:prstGeom>
          <a:noFill/>
          <a:effectLst>
            <a:innerShdw blurRad="63500" dist="50800" dir="16200000">
              <a:prstClr val="black">
                <a:alpha val="50000"/>
              </a:prstClr>
            </a:innerShdw>
          </a:effectLst>
        </p:spPr>
        <p:txBody>
          <a:bodyPr wrap="square" rtlCol="0">
            <a:spAutoFit/>
          </a:bodyPr>
          <a:lstStyle/>
          <a:p>
            <a:pPr algn="ctr"/>
            <a:r>
              <a:rPr lang="en-US" altLang="zh-CN" sz="3600" dirty="0">
                <a:solidFill>
                  <a:prstClr val="white"/>
                </a:solidFill>
                <a:effectLst>
                  <a:innerShdw blurRad="63500" dist="63500" dir="13200000">
                    <a:prstClr val="black">
                      <a:alpha val="50000"/>
                    </a:prstClr>
                  </a:innerShdw>
                </a:effectLst>
                <a:latin typeface="Impact" panose="020B0806030902050204" pitchFamily="34" charset="0"/>
                <a:ea typeface="Hiragino Sans GB W6" panose="020B0600000000000000" pitchFamily="34" charset="-122"/>
              </a:rPr>
              <a:t>02</a:t>
            </a:r>
            <a:endParaRPr lang="zh-CN" altLang="en-US" sz="3600" dirty="0">
              <a:solidFill>
                <a:prstClr val="white"/>
              </a:solidFill>
              <a:effectLst>
                <a:innerShdw blurRad="63500" dist="63500" dir="13200000">
                  <a:prstClr val="black">
                    <a:alpha val="50000"/>
                  </a:prstClr>
                </a:innerShdw>
              </a:effectLst>
              <a:latin typeface="Impact" panose="020B0806030902050204" pitchFamily="34" charset="0"/>
              <a:ea typeface="Hiragino Sans GB W6" panose="020B0600000000000000" pitchFamily="34" charset="-122"/>
            </a:endParaRPr>
          </a:p>
        </p:txBody>
      </p:sp>
      <p:sp>
        <p:nvSpPr>
          <p:cNvPr id="31" name="文本框 3"/>
          <p:cNvSpPr txBox="1"/>
          <p:nvPr/>
        </p:nvSpPr>
        <p:spPr>
          <a:xfrm>
            <a:off x="2170048" y="2709805"/>
            <a:ext cx="830939" cy="276999"/>
          </a:xfrm>
          <a:prstGeom prst="rect">
            <a:avLst/>
          </a:prstGeom>
          <a:noFill/>
        </p:spPr>
        <p:txBody>
          <a:bodyPr wrap="square" rtlCol="0">
            <a:spAutoFit/>
          </a:bodyPr>
          <a:lstStyle/>
          <a:p>
            <a:pPr algn="ctr"/>
            <a:r>
              <a:rPr lang="en-US" altLang="zh-CN" sz="1200" dirty="0">
                <a:solidFill>
                  <a:prstClr val="white">
                    <a:lumMod val="95000"/>
                  </a:prstClr>
                </a:solidFill>
                <a:latin typeface="DokChampa" panose="020B0604020202020204" pitchFamily="34" charset="-34"/>
                <a:ea typeface="造字工房文研（非商用）常规体" pitchFamily="50" charset="-122"/>
                <a:cs typeface="DokChampa" panose="020B0604020202020204" pitchFamily="34" charset="-34"/>
              </a:rPr>
              <a:t>STEP</a:t>
            </a:r>
            <a:endParaRPr lang="zh-CN" altLang="en-US" sz="1200" dirty="0">
              <a:solidFill>
                <a:prstClr val="white">
                  <a:lumMod val="95000"/>
                </a:prstClr>
              </a:solidFill>
              <a:latin typeface="DokChampa" panose="020B0604020202020204" pitchFamily="34" charset="-34"/>
              <a:ea typeface="造字工房文研（非商用）常规体" pitchFamily="50" charset="-122"/>
              <a:cs typeface="DokChampa" panose="020B0604020202020204" pitchFamily="34" charset="-34"/>
            </a:endParaRPr>
          </a:p>
        </p:txBody>
      </p:sp>
      <p:grpSp>
        <p:nvGrpSpPr>
          <p:cNvPr id="32" name="组合 31"/>
          <p:cNvGrpSpPr/>
          <p:nvPr/>
        </p:nvGrpSpPr>
        <p:grpSpPr>
          <a:xfrm>
            <a:off x="1706382" y="2967464"/>
            <a:ext cx="920389" cy="731701"/>
            <a:chOff x="2640639" y="3716907"/>
            <a:chExt cx="1227025" cy="975828"/>
          </a:xfrm>
        </p:grpSpPr>
        <p:sp>
          <p:nvSpPr>
            <p:cNvPr id="33" name="文本框 1"/>
            <p:cNvSpPr txBox="1"/>
            <p:nvPr/>
          </p:nvSpPr>
          <p:spPr>
            <a:xfrm>
              <a:off x="2640639" y="3716907"/>
              <a:ext cx="1227025" cy="861975"/>
            </a:xfrm>
            <a:prstGeom prst="rect">
              <a:avLst/>
            </a:prstGeom>
            <a:noFill/>
            <a:effectLst>
              <a:innerShdw blurRad="63500" dist="50800" dir="16200000">
                <a:prstClr val="black">
                  <a:alpha val="50000"/>
                </a:prstClr>
              </a:innerShdw>
            </a:effectLst>
          </p:spPr>
          <p:txBody>
            <a:bodyPr wrap="square" rtlCol="0">
              <a:spAutoFit/>
            </a:bodyPr>
            <a:lstStyle/>
            <a:p>
              <a:pPr algn="ctr"/>
              <a:r>
                <a:rPr lang="en-US" altLang="zh-CN" sz="3600" dirty="0">
                  <a:solidFill>
                    <a:prstClr val="white"/>
                  </a:solidFill>
                  <a:effectLst>
                    <a:innerShdw blurRad="63500" dist="63500" dir="13200000">
                      <a:prstClr val="black">
                        <a:alpha val="50000"/>
                      </a:prstClr>
                    </a:innerShdw>
                  </a:effectLst>
                  <a:latin typeface="Impact" panose="020B0806030902050204" pitchFamily="34" charset="0"/>
                  <a:ea typeface="Hiragino Sans GB W6" panose="020B0600000000000000" pitchFamily="34" charset="-122"/>
                </a:rPr>
                <a:t>01</a:t>
              </a:r>
              <a:endParaRPr lang="zh-CN" altLang="en-US" sz="3600" dirty="0">
                <a:solidFill>
                  <a:prstClr val="white"/>
                </a:solidFill>
                <a:effectLst>
                  <a:innerShdw blurRad="63500" dist="63500" dir="13200000">
                    <a:prstClr val="black">
                      <a:alpha val="50000"/>
                    </a:prstClr>
                  </a:innerShdw>
                </a:effectLst>
                <a:latin typeface="Impact" panose="020B0806030902050204" pitchFamily="34" charset="0"/>
                <a:ea typeface="Hiragino Sans GB W6" panose="020B0600000000000000" pitchFamily="34" charset="-122"/>
              </a:endParaRPr>
            </a:p>
          </p:txBody>
        </p:sp>
        <p:sp>
          <p:nvSpPr>
            <p:cNvPr id="34" name="文本框 40"/>
            <p:cNvSpPr txBox="1"/>
            <p:nvPr/>
          </p:nvSpPr>
          <p:spPr>
            <a:xfrm>
              <a:off x="2729023" y="4323317"/>
              <a:ext cx="1107774" cy="369418"/>
            </a:xfrm>
            <a:prstGeom prst="rect">
              <a:avLst/>
            </a:prstGeom>
            <a:noFill/>
          </p:spPr>
          <p:txBody>
            <a:bodyPr wrap="square" rtlCol="0">
              <a:spAutoFit/>
            </a:bodyPr>
            <a:lstStyle/>
            <a:p>
              <a:pPr algn="ctr"/>
              <a:r>
                <a:rPr lang="en-US" altLang="zh-CN" sz="1200" dirty="0">
                  <a:solidFill>
                    <a:prstClr val="white">
                      <a:lumMod val="95000"/>
                    </a:prstClr>
                  </a:solidFill>
                  <a:latin typeface="DokChampa" panose="020B0604020202020204" pitchFamily="34" charset="-34"/>
                  <a:ea typeface="造字工房文研（非商用）常规体" pitchFamily="50" charset="-122"/>
                  <a:cs typeface="DokChampa" panose="020B0604020202020204" pitchFamily="34" charset="-34"/>
                </a:rPr>
                <a:t>STEP</a:t>
              </a:r>
              <a:endParaRPr lang="zh-CN" altLang="en-US" sz="1200" dirty="0">
                <a:solidFill>
                  <a:prstClr val="white">
                    <a:lumMod val="95000"/>
                  </a:prstClr>
                </a:solidFill>
                <a:latin typeface="DokChampa" panose="020B0604020202020204" pitchFamily="34" charset="-34"/>
                <a:ea typeface="造字工房文研（非商用）常规体" pitchFamily="50" charset="-122"/>
                <a:cs typeface="DokChampa" panose="020B0604020202020204" pitchFamily="34" charset="-34"/>
              </a:endParaRPr>
            </a:p>
          </p:txBody>
        </p:sp>
      </p:grpSp>
      <p:grpSp>
        <p:nvGrpSpPr>
          <p:cNvPr id="35" name="组合 34"/>
          <p:cNvGrpSpPr/>
          <p:nvPr/>
        </p:nvGrpSpPr>
        <p:grpSpPr>
          <a:xfrm>
            <a:off x="2524629" y="1612482"/>
            <a:ext cx="920389" cy="731701"/>
            <a:chOff x="2640639" y="3716907"/>
            <a:chExt cx="1227025" cy="975828"/>
          </a:xfrm>
        </p:grpSpPr>
        <p:sp>
          <p:nvSpPr>
            <p:cNvPr id="36" name="文本框 44"/>
            <p:cNvSpPr txBox="1"/>
            <p:nvPr/>
          </p:nvSpPr>
          <p:spPr>
            <a:xfrm>
              <a:off x="2640639" y="3716907"/>
              <a:ext cx="1227025" cy="861975"/>
            </a:xfrm>
            <a:prstGeom prst="rect">
              <a:avLst/>
            </a:prstGeom>
            <a:noFill/>
            <a:effectLst>
              <a:innerShdw blurRad="63500" dist="50800" dir="16200000">
                <a:prstClr val="black">
                  <a:alpha val="50000"/>
                </a:prstClr>
              </a:innerShdw>
            </a:effectLst>
          </p:spPr>
          <p:txBody>
            <a:bodyPr wrap="square" rtlCol="0">
              <a:spAutoFit/>
            </a:bodyPr>
            <a:lstStyle/>
            <a:p>
              <a:pPr algn="ctr"/>
              <a:r>
                <a:rPr lang="en-US" altLang="zh-CN" sz="3600" dirty="0">
                  <a:solidFill>
                    <a:prstClr val="white"/>
                  </a:solidFill>
                  <a:effectLst>
                    <a:innerShdw blurRad="63500" dist="63500" dir="13200000">
                      <a:prstClr val="black">
                        <a:alpha val="50000"/>
                      </a:prstClr>
                    </a:innerShdw>
                  </a:effectLst>
                  <a:latin typeface="Impact" panose="020B0806030902050204" pitchFamily="34" charset="0"/>
                  <a:ea typeface="Hiragino Sans GB W6" panose="020B0600000000000000" pitchFamily="34" charset="-122"/>
                </a:rPr>
                <a:t>03</a:t>
              </a:r>
              <a:endParaRPr lang="zh-CN" altLang="en-US" sz="3600" dirty="0">
                <a:solidFill>
                  <a:prstClr val="white"/>
                </a:solidFill>
                <a:effectLst>
                  <a:innerShdw blurRad="63500" dist="63500" dir="13200000">
                    <a:prstClr val="black">
                      <a:alpha val="50000"/>
                    </a:prstClr>
                  </a:innerShdw>
                </a:effectLst>
                <a:latin typeface="Impact" panose="020B0806030902050204" pitchFamily="34" charset="0"/>
                <a:ea typeface="Hiragino Sans GB W6" panose="020B0600000000000000" pitchFamily="34" charset="-122"/>
              </a:endParaRPr>
            </a:p>
          </p:txBody>
        </p:sp>
        <p:sp>
          <p:nvSpPr>
            <p:cNvPr id="37" name="文本框 45"/>
            <p:cNvSpPr txBox="1"/>
            <p:nvPr/>
          </p:nvSpPr>
          <p:spPr>
            <a:xfrm>
              <a:off x="2729023" y="4323317"/>
              <a:ext cx="1107774" cy="369418"/>
            </a:xfrm>
            <a:prstGeom prst="rect">
              <a:avLst/>
            </a:prstGeom>
            <a:noFill/>
          </p:spPr>
          <p:txBody>
            <a:bodyPr wrap="square" rtlCol="0">
              <a:spAutoFit/>
            </a:bodyPr>
            <a:lstStyle/>
            <a:p>
              <a:pPr algn="ctr"/>
              <a:r>
                <a:rPr lang="en-US" altLang="zh-CN" sz="1200" dirty="0">
                  <a:solidFill>
                    <a:prstClr val="white">
                      <a:lumMod val="95000"/>
                    </a:prstClr>
                  </a:solidFill>
                  <a:latin typeface="DokChampa" panose="020B0604020202020204" pitchFamily="34" charset="-34"/>
                  <a:ea typeface="造字工房文研（非商用）常规体" pitchFamily="50" charset="-122"/>
                  <a:cs typeface="DokChampa" panose="020B0604020202020204" pitchFamily="34" charset="-34"/>
                </a:rPr>
                <a:t>STEP</a:t>
              </a:r>
              <a:endParaRPr lang="zh-CN" altLang="en-US" sz="1200" dirty="0">
                <a:solidFill>
                  <a:prstClr val="white">
                    <a:lumMod val="95000"/>
                  </a:prstClr>
                </a:solidFill>
                <a:latin typeface="DokChampa" panose="020B0604020202020204" pitchFamily="34" charset="-34"/>
                <a:ea typeface="造字工房文研（非商用）常规体" pitchFamily="50" charset="-122"/>
                <a:cs typeface="DokChampa" panose="020B0604020202020204" pitchFamily="34" charset="-34"/>
              </a:endParaRPr>
            </a:p>
          </p:txBody>
        </p:sp>
      </p:grpSp>
      <p:grpSp>
        <p:nvGrpSpPr>
          <p:cNvPr id="38" name="组合 37"/>
          <p:cNvGrpSpPr/>
          <p:nvPr/>
        </p:nvGrpSpPr>
        <p:grpSpPr>
          <a:xfrm>
            <a:off x="2924731" y="921986"/>
            <a:ext cx="920389" cy="731701"/>
            <a:chOff x="2640639" y="3716907"/>
            <a:chExt cx="1227025" cy="975828"/>
          </a:xfrm>
        </p:grpSpPr>
        <p:sp>
          <p:nvSpPr>
            <p:cNvPr id="39" name="文本框 60"/>
            <p:cNvSpPr txBox="1"/>
            <p:nvPr/>
          </p:nvSpPr>
          <p:spPr>
            <a:xfrm>
              <a:off x="2640639" y="3716907"/>
              <a:ext cx="1227025" cy="861975"/>
            </a:xfrm>
            <a:prstGeom prst="rect">
              <a:avLst/>
            </a:prstGeom>
            <a:noFill/>
            <a:effectLst>
              <a:innerShdw blurRad="63500" dist="50800">
                <a:prstClr val="black">
                  <a:alpha val="50000"/>
                </a:prstClr>
              </a:innerShdw>
            </a:effectLst>
          </p:spPr>
          <p:txBody>
            <a:bodyPr wrap="square" rtlCol="0">
              <a:spAutoFit/>
            </a:bodyPr>
            <a:lstStyle/>
            <a:p>
              <a:pPr algn="ctr"/>
              <a:r>
                <a:rPr lang="en-US" altLang="zh-CN" sz="3600" dirty="0">
                  <a:solidFill>
                    <a:prstClr val="white"/>
                  </a:solidFill>
                  <a:effectLst>
                    <a:innerShdw blurRad="63500" dist="50800" dir="18900000">
                      <a:prstClr val="black">
                        <a:alpha val="50000"/>
                      </a:prstClr>
                    </a:innerShdw>
                  </a:effectLst>
                  <a:latin typeface="Impact" panose="020B0806030902050204" pitchFamily="34" charset="0"/>
                  <a:ea typeface="Hiragino Sans GB W6" panose="020B0600000000000000" pitchFamily="34" charset="-122"/>
                </a:rPr>
                <a:t>04</a:t>
              </a:r>
              <a:endParaRPr lang="zh-CN" altLang="en-US" sz="3600" dirty="0">
                <a:solidFill>
                  <a:prstClr val="white"/>
                </a:solidFill>
                <a:effectLst>
                  <a:innerShdw blurRad="63500" dist="50800" dir="18900000">
                    <a:prstClr val="black">
                      <a:alpha val="50000"/>
                    </a:prstClr>
                  </a:innerShdw>
                </a:effectLst>
                <a:latin typeface="Impact" panose="020B0806030902050204" pitchFamily="34" charset="0"/>
                <a:ea typeface="Hiragino Sans GB W6" panose="020B0600000000000000" pitchFamily="34" charset="-122"/>
              </a:endParaRPr>
            </a:p>
          </p:txBody>
        </p:sp>
        <p:sp>
          <p:nvSpPr>
            <p:cNvPr id="40" name="文本框 61"/>
            <p:cNvSpPr txBox="1"/>
            <p:nvPr/>
          </p:nvSpPr>
          <p:spPr>
            <a:xfrm>
              <a:off x="2729023" y="4323317"/>
              <a:ext cx="1107774" cy="369418"/>
            </a:xfrm>
            <a:prstGeom prst="rect">
              <a:avLst/>
            </a:prstGeom>
            <a:noFill/>
          </p:spPr>
          <p:txBody>
            <a:bodyPr wrap="square" rtlCol="0">
              <a:spAutoFit/>
            </a:bodyPr>
            <a:lstStyle/>
            <a:p>
              <a:pPr algn="ctr"/>
              <a:r>
                <a:rPr lang="en-US" altLang="zh-CN" sz="1200" dirty="0">
                  <a:solidFill>
                    <a:prstClr val="white">
                      <a:lumMod val="95000"/>
                    </a:prstClr>
                  </a:solidFill>
                  <a:latin typeface="DokChampa" panose="020B0604020202020204" pitchFamily="34" charset="-34"/>
                  <a:ea typeface="造字工房文研（非商用）常规体" pitchFamily="50" charset="-122"/>
                  <a:cs typeface="DokChampa" panose="020B0604020202020204" pitchFamily="34" charset="-34"/>
                </a:rPr>
                <a:t>STEP</a:t>
              </a:r>
              <a:endParaRPr lang="zh-CN" altLang="en-US" sz="1200" dirty="0">
                <a:solidFill>
                  <a:prstClr val="white">
                    <a:lumMod val="95000"/>
                  </a:prstClr>
                </a:solidFill>
                <a:latin typeface="DokChampa" panose="020B0604020202020204" pitchFamily="34" charset="-34"/>
                <a:ea typeface="造字工房文研（非商用）常规体" pitchFamily="50" charset="-122"/>
                <a:cs typeface="DokChampa" panose="020B0604020202020204" pitchFamily="34" charset="-34"/>
              </a:endParaRPr>
            </a:p>
          </p:txBody>
        </p:sp>
      </p:grpSp>
      <p:sp>
        <p:nvSpPr>
          <p:cNvPr id="41" name="文本框 69"/>
          <p:cNvSpPr txBox="1"/>
          <p:nvPr/>
        </p:nvSpPr>
        <p:spPr>
          <a:xfrm>
            <a:off x="4849802" y="3489090"/>
            <a:ext cx="581017" cy="461665"/>
          </a:xfrm>
          <a:prstGeom prst="rect">
            <a:avLst/>
          </a:prstGeom>
          <a:noFill/>
        </p:spPr>
        <p:txBody>
          <a:bodyPr wrap="square" rtlCol="0">
            <a:spAutoFit/>
          </a:bodyPr>
          <a:lstStyle/>
          <a:p>
            <a:pPr algn="ctr"/>
            <a:r>
              <a:rPr lang="zh-CN" altLang="en-US" sz="1200" dirty="0">
                <a:solidFill>
                  <a:srgbClr val="FFB850"/>
                </a:solidFill>
                <a:latin typeface="时尚中黑简体" panose="01010104010101010101" pitchFamily="2" charset="-122"/>
                <a:ea typeface="时尚中黑简体" panose="01010104010101010101" pitchFamily="2" charset="-122"/>
              </a:rPr>
              <a:t>添加标题</a:t>
            </a:r>
          </a:p>
        </p:txBody>
      </p:sp>
      <p:cxnSp>
        <p:nvCxnSpPr>
          <p:cNvPr id="42" name="直接连接符 41"/>
          <p:cNvCxnSpPr/>
          <p:nvPr/>
        </p:nvCxnSpPr>
        <p:spPr>
          <a:xfrm>
            <a:off x="5374435" y="3547899"/>
            <a:ext cx="0" cy="337715"/>
          </a:xfrm>
          <a:prstGeom prst="line">
            <a:avLst/>
          </a:prstGeom>
          <a:ln w="3810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43" name="文本框 73"/>
          <p:cNvSpPr txBox="1"/>
          <p:nvPr/>
        </p:nvSpPr>
        <p:spPr>
          <a:xfrm>
            <a:off x="4842383" y="2819546"/>
            <a:ext cx="581017" cy="461665"/>
          </a:xfrm>
          <a:prstGeom prst="rect">
            <a:avLst/>
          </a:prstGeom>
          <a:noFill/>
        </p:spPr>
        <p:txBody>
          <a:bodyPr wrap="square" rtlCol="0">
            <a:spAutoFit/>
          </a:bodyPr>
          <a:lstStyle/>
          <a:p>
            <a:pPr algn="ctr"/>
            <a:r>
              <a:rPr lang="zh-CN" altLang="en-US" sz="1200" dirty="0">
                <a:solidFill>
                  <a:srgbClr val="01ACBE"/>
                </a:solidFill>
                <a:latin typeface="时尚中黑简体" panose="01010104010101010101" pitchFamily="2" charset="-122"/>
                <a:ea typeface="时尚中黑简体" panose="01010104010101010101" pitchFamily="2" charset="-122"/>
              </a:rPr>
              <a:t>添加标题</a:t>
            </a:r>
          </a:p>
        </p:txBody>
      </p:sp>
      <p:cxnSp>
        <p:nvCxnSpPr>
          <p:cNvPr id="44" name="直接连接符 43"/>
          <p:cNvCxnSpPr/>
          <p:nvPr/>
        </p:nvCxnSpPr>
        <p:spPr>
          <a:xfrm>
            <a:off x="5367016" y="2874736"/>
            <a:ext cx="0" cy="337715"/>
          </a:xfrm>
          <a:prstGeom prst="line">
            <a:avLst/>
          </a:prstGeom>
          <a:ln w="3810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45" name="文本框 74"/>
          <p:cNvSpPr txBox="1"/>
          <p:nvPr/>
        </p:nvSpPr>
        <p:spPr>
          <a:xfrm>
            <a:off x="4852480" y="2094345"/>
            <a:ext cx="581017" cy="461665"/>
          </a:xfrm>
          <a:prstGeom prst="rect">
            <a:avLst/>
          </a:prstGeom>
          <a:noFill/>
        </p:spPr>
        <p:txBody>
          <a:bodyPr wrap="square" rtlCol="0">
            <a:spAutoFit/>
          </a:bodyPr>
          <a:lstStyle/>
          <a:p>
            <a:pPr algn="ctr"/>
            <a:r>
              <a:rPr lang="zh-CN" altLang="en-US" sz="1200" dirty="0">
                <a:solidFill>
                  <a:srgbClr val="E87071"/>
                </a:solidFill>
                <a:latin typeface="时尚中黑简体" panose="01010104010101010101" pitchFamily="2" charset="-122"/>
                <a:ea typeface="时尚中黑简体" panose="01010104010101010101" pitchFamily="2" charset="-122"/>
              </a:rPr>
              <a:t>添加标题</a:t>
            </a:r>
          </a:p>
        </p:txBody>
      </p:sp>
      <p:cxnSp>
        <p:nvCxnSpPr>
          <p:cNvPr id="46" name="直接连接符 45"/>
          <p:cNvCxnSpPr/>
          <p:nvPr/>
        </p:nvCxnSpPr>
        <p:spPr>
          <a:xfrm>
            <a:off x="5377113" y="2163334"/>
            <a:ext cx="0" cy="337715"/>
          </a:xfrm>
          <a:prstGeom prst="line">
            <a:avLst/>
          </a:prstGeom>
          <a:ln w="3810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47" name="文本框 75"/>
          <p:cNvSpPr txBox="1"/>
          <p:nvPr/>
        </p:nvSpPr>
        <p:spPr>
          <a:xfrm>
            <a:off x="4849515" y="1437887"/>
            <a:ext cx="554176" cy="461665"/>
          </a:xfrm>
          <a:prstGeom prst="rect">
            <a:avLst/>
          </a:prstGeom>
          <a:noFill/>
        </p:spPr>
        <p:txBody>
          <a:bodyPr wrap="square" rtlCol="0">
            <a:spAutoFit/>
          </a:bodyPr>
          <a:lstStyle/>
          <a:p>
            <a:pPr algn="ctr"/>
            <a:r>
              <a:rPr lang="zh-CN" altLang="en-US" sz="1200" dirty="0">
                <a:solidFill>
                  <a:srgbClr val="663A77"/>
                </a:solidFill>
                <a:latin typeface="时尚中黑简体" panose="01010104010101010101" pitchFamily="2" charset="-122"/>
                <a:ea typeface="时尚中黑简体" panose="01010104010101010101" pitchFamily="2" charset="-122"/>
              </a:rPr>
              <a:t>添加标题</a:t>
            </a:r>
          </a:p>
        </p:txBody>
      </p:sp>
      <p:cxnSp>
        <p:nvCxnSpPr>
          <p:cNvPr id="48" name="直接连接符 47"/>
          <p:cNvCxnSpPr/>
          <p:nvPr/>
        </p:nvCxnSpPr>
        <p:spPr>
          <a:xfrm>
            <a:off x="5362717" y="1498919"/>
            <a:ext cx="0" cy="337715"/>
          </a:xfrm>
          <a:prstGeom prst="line">
            <a:avLst/>
          </a:prstGeom>
          <a:ln w="3810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49" name="组合 48"/>
          <p:cNvGrpSpPr/>
          <p:nvPr/>
        </p:nvGrpSpPr>
        <p:grpSpPr>
          <a:xfrm>
            <a:off x="3266841" y="2808528"/>
            <a:ext cx="627617" cy="416136"/>
            <a:chOff x="4355220" y="4051918"/>
            <a:chExt cx="836714" cy="554976"/>
          </a:xfrm>
        </p:grpSpPr>
        <p:sp>
          <p:nvSpPr>
            <p:cNvPr id="50" name="任意多边形 49"/>
            <p:cNvSpPr/>
            <p:nvPr/>
          </p:nvSpPr>
          <p:spPr>
            <a:xfrm>
              <a:off x="4355220" y="4051918"/>
              <a:ext cx="836714" cy="554976"/>
            </a:xfrm>
            <a:custGeom>
              <a:avLst/>
              <a:gdLst>
                <a:gd name="connsiteX0" fmla="*/ 685611 w 1025811"/>
                <a:gd name="connsiteY0" fmla="*/ 0 h 680400"/>
                <a:gd name="connsiteX1" fmla="*/ 1025811 w 1025811"/>
                <a:gd name="connsiteY1" fmla="*/ 340200 h 680400"/>
                <a:gd name="connsiteX2" fmla="*/ 685611 w 1025811"/>
                <a:gd name="connsiteY2" fmla="*/ 680400 h 680400"/>
                <a:gd name="connsiteX3" fmla="*/ 678786 w 1025811"/>
                <a:gd name="connsiteY3" fmla="*/ 679712 h 680400"/>
                <a:gd name="connsiteX4" fmla="*/ 678786 w 1025811"/>
                <a:gd name="connsiteY4" fmla="*/ 680400 h 680400"/>
                <a:gd name="connsiteX5" fmla="*/ 0 w 1025811"/>
                <a:gd name="connsiteY5" fmla="*/ 680400 h 680400"/>
                <a:gd name="connsiteX6" fmla="*/ 0 w 1025811"/>
                <a:gd name="connsiteY6" fmla="*/ 1614 h 680400"/>
                <a:gd name="connsiteX7" fmla="*/ 669601 w 1025811"/>
                <a:gd name="connsiteY7" fmla="*/ 1614 h 680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25811" h="680400">
                  <a:moveTo>
                    <a:pt x="685611" y="0"/>
                  </a:moveTo>
                  <a:cubicBezTo>
                    <a:pt x="873498" y="0"/>
                    <a:pt x="1025811" y="152313"/>
                    <a:pt x="1025811" y="340200"/>
                  </a:cubicBezTo>
                  <a:cubicBezTo>
                    <a:pt x="1025811" y="528087"/>
                    <a:pt x="873498" y="680400"/>
                    <a:pt x="685611" y="680400"/>
                  </a:cubicBezTo>
                  <a:lnTo>
                    <a:pt x="678786" y="679712"/>
                  </a:lnTo>
                  <a:lnTo>
                    <a:pt x="678786" y="680400"/>
                  </a:lnTo>
                  <a:lnTo>
                    <a:pt x="0" y="680400"/>
                  </a:lnTo>
                  <a:lnTo>
                    <a:pt x="0" y="1614"/>
                  </a:lnTo>
                  <a:lnTo>
                    <a:pt x="669601" y="1614"/>
                  </a:lnTo>
                  <a:close/>
                </a:path>
              </a:pathLst>
            </a:custGeom>
            <a:gradFill>
              <a:gsLst>
                <a:gs pos="44000">
                  <a:srgbClr val="01ACBE"/>
                </a:gs>
                <a:gs pos="20000">
                  <a:srgbClr val="0194A3"/>
                </a:gs>
                <a:gs pos="100000">
                  <a:srgbClr val="01CFE5"/>
                </a:gs>
                <a:gs pos="0">
                  <a:srgbClr val="01808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1" name="任意多边形 50"/>
            <p:cNvSpPr/>
            <p:nvPr/>
          </p:nvSpPr>
          <p:spPr>
            <a:xfrm>
              <a:off x="4949778" y="4221653"/>
              <a:ext cx="128674" cy="201577"/>
            </a:xfrm>
            <a:custGeom>
              <a:avLst/>
              <a:gdLst>
                <a:gd name="connsiteX0" fmla="*/ 0 w 298365"/>
                <a:gd name="connsiteY0" fmla="*/ 0 h 596731"/>
                <a:gd name="connsiteX1" fmla="*/ 298365 w 298365"/>
                <a:gd name="connsiteY1" fmla="*/ 298366 h 596731"/>
                <a:gd name="connsiteX2" fmla="*/ 0 w 298365"/>
                <a:gd name="connsiteY2" fmla="*/ 596731 h 596731"/>
                <a:gd name="connsiteX3" fmla="*/ 0 w 298365"/>
                <a:gd name="connsiteY3" fmla="*/ 478802 h 596731"/>
                <a:gd name="connsiteX4" fmla="*/ 180436 w 298365"/>
                <a:gd name="connsiteY4" fmla="*/ 298366 h 596731"/>
                <a:gd name="connsiteX5" fmla="*/ 0 w 298365"/>
                <a:gd name="connsiteY5" fmla="*/ 117930 h 596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8365" h="596731">
                  <a:moveTo>
                    <a:pt x="0" y="0"/>
                  </a:moveTo>
                  <a:lnTo>
                    <a:pt x="298365" y="298366"/>
                  </a:lnTo>
                  <a:lnTo>
                    <a:pt x="0" y="596731"/>
                  </a:lnTo>
                  <a:lnTo>
                    <a:pt x="0" y="478802"/>
                  </a:lnTo>
                  <a:lnTo>
                    <a:pt x="180436" y="298366"/>
                  </a:lnTo>
                  <a:lnTo>
                    <a:pt x="0" y="11793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52" name="组合 51"/>
            <p:cNvGrpSpPr/>
            <p:nvPr/>
          </p:nvGrpSpPr>
          <p:grpSpPr>
            <a:xfrm>
              <a:off x="4529444" y="4140408"/>
              <a:ext cx="323135" cy="334675"/>
              <a:chOff x="9450388" y="2662238"/>
              <a:chExt cx="133350" cy="138112"/>
            </a:xfrm>
            <a:solidFill>
              <a:schemeClr val="bg1"/>
            </a:solidFill>
          </p:grpSpPr>
          <p:sp>
            <p:nvSpPr>
              <p:cNvPr id="53" name="Rectangle 239"/>
              <p:cNvSpPr>
                <a:spLocks noChangeArrowheads="1"/>
              </p:cNvSpPr>
              <p:nvPr/>
            </p:nvSpPr>
            <p:spPr bwMode="auto">
              <a:xfrm>
                <a:off x="9450388" y="2778125"/>
                <a:ext cx="26988" cy="2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4" name="Rectangle 240"/>
              <p:cNvSpPr>
                <a:spLocks noChangeArrowheads="1"/>
              </p:cNvSpPr>
              <p:nvPr/>
            </p:nvSpPr>
            <p:spPr bwMode="auto">
              <a:xfrm>
                <a:off x="9488488" y="2751138"/>
                <a:ext cx="22225" cy="492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5" name="Rectangle 241"/>
              <p:cNvSpPr>
                <a:spLocks noChangeArrowheads="1"/>
              </p:cNvSpPr>
              <p:nvPr/>
            </p:nvSpPr>
            <p:spPr bwMode="auto">
              <a:xfrm>
                <a:off x="9521825" y="2713038"/>
                <a:ext cx="23813" cy="873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6" name="Rectangle 242"/>
              <p:cNvSpPr>
                <a:spLocks noChangeArrowheads="1"/>
              </p:cNvSpPr>
              <p:nvPr/>
            </p:nvSpPr>
            <p:spPr bwMode="auto">
              <a:xfrm>
                <a:off x="9556750" y="2662238"/>
                <a:ext cx="26988" cy="1381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7" name="Freeform 243"/>
              <p:cNvSpPr>
                <a:spLocks/>
              </p:cNvSpPr>
              <p:nvPr/>
            </p:nvSpPr>
            <p:spPr bwMode="auto">
              <a:xfrm>
                <a:off x="9556750" y="2662238"/>
                <a:ext cx="26988" cy="138112"/>
              </a:xfrm>
              <a:custGeom>
                <a:avLst/>
                <a:gdLst>
                  <a:gd name="T0" fmla="*/ 17 w 17"/>
                  <a:gd name="T1" fmla="*/ 87 h 87"/>
                  <a:gd name="T2" fmla="*/ 0 w 17"/>
                  <a:gd name="T3" fmla="*/ 87 h 87"/>
                  <a:gd name="T4" fmla="*/ 0 w 17"/>
                  <a:gd name="T5" fmla="*/ 0 h 87"/>
                  <a:gd name="T6" fmla="*/ 17 w 17"/>
                  <a:gd name="T7" fmla="*/ 0 h 87"/>
                </a:gdLst>
                <a:ahLst/>
                <a:cxnLst>
                  <a:cxn ang="0">
                    <a:pos x="T0" y="T1"/>
                  </a:cxn>
                  <a:cxn ang="0">
                    <a:pos x="T2" y="T3"/>
                  </a:cxn>
                  <a:cxn ang="0">
                    <a:pos x="T4" y="T5"/>
                  </a:cxn>
                  <a:cxn ang="0">
                    <a:pos x="T6" y="T7"/>
                  </a:cxn>
                </a:cxnLst>
                <a:rect l="0" t="0" r="r" b="b"/>
                <a:pathLst>
                  <a:path w="17" h="87">
                    <a:moveTo>
                      <a:pt x="17" y="87"/>
                    </a:moveTo>
                    <a:lnTo>
                      <a:pt x="0" y="87"/>
                    </a:lnTo>
                    <a:lnTo>
                      <a:pt x="0" y="0"/>
                    </a:lnTo>
                    <a:lnTo>
                      <a:pt x="17"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58" name="组合 57"/>
          <p:cNvGrpSpPr/>
          <p:nvPr/>
        </p:nvGrpSpPr>
        <p:grpSpPr>
          <a:xfrm>
            <a:off x="2858917" y="3500780"/>
            <a:ext cx="627617" cy="416136"/>
            <a:chOff x="3811393" y="4975134"/>
            <a:chExt cx="836714" cy="554976"/>
          </a:xfrm>
        </p:grpSpPr>
        <p:sp>
          <p:nvSpPr>
            <p:cNvPr id="59" name="任意多边形 58"/>
            <p:cNvSpPr/>
            <p:nvPr/>
          </p:nvSpPr>
          <p:spPr>
            <a:xfrm>
              <a:off x="3811393" y="4975134"/>
              <a:ext cx="836714" cy="554976"/>
            </a:xfrm>
            <a:custGeom>
              <a:avLst/>
              <a:gdLst>
                <a:gd name="connsiteX0" fmla="*/ 685611 w 1025811"/>
                <a:gd name="connsiteY0" fmla="*/ 0 h 680400"/>
                <a:gd name="connsiteX1" fmla="*/ 1025811 w 1025811"/>
                <a:gd name="connsiteY1" fmla="*/ 340200 h 680400"/>
                <a:gd name="connsiteX2" fmla="*/ 685611 w 1025811"/>
                <a:gd name="connsiteY2" fmla="*/ 680400 h 680400"/>
                <a:gd name="connsiteX3" fmla="*/ 678786 w 1025811"/>
                <a:gd name="connsiteY3" fmla="*/ 679712 h 680400"/>
                <a:gd name="connsiteX4" fmla="*/ 678786 w 1025811"/>
                <a:gd name="connsiteY4" fmla="*/ 680400 h 680400"/>
                <a:gd name="connsiteX5" fmla="*/ 0 w 1025811"/>
                <a:gd name="connsiteY5" fmla="*/ 680400 h 680400"/>
                <a:gd name="connsiteX6" fmla="*/ 0 w 1025811"/>
                <a:gd name="connsiteY6" fmla="*/ 1614 h 680400"/>
                <a:gd name="connsiteX7" fmla="*/ 669601 w 1025811"/>
                <a:gd name="connsiteY7" fmla="*/ 1614 h 680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25811" h="680400">
                  <a:moveTo>
                    <a:pt x="685611" y="0"/>
                  </a:moveTo>
                  <a:cubicBezTo>
                    <a:pt x="873498" y="0"/>
                    <a:pt x="1025811" y="152313"/>
                    <a:pt x="1025811" y="340200"/>
                  </a:cubicBezTo>
                  <a:cubicBezTo>
                    <a:pt x="1025811" y="528087"/>
                    <a:pt x="873498" y="680400"/>
                    <a:pt x="685611" y="680400"/>
                  </a:cubicBezTo>
                  <a:lnTo>
                    <a:pt x="678786" y="679712"/>
                  </a:lnTo>
                  <a:lnTo>
                    <a:pt x="678786" y="680400"/>
                  </a:lnTo>
                  <a:lnTo>
                    <a:pt x="0" y="680400"/>
                  </a:lnTo>
                  <a:lnTo>
                    <a:pt x="0" y="1614"/>
                  </a:lnTo>
                  <a:lnTo>
                    <a:pt x="669601" y="1614"/>
                  </a:lnTo>
                  <a:close/>
                </a:path>
              </a:pathLst>
            </a:custGeom>
            <a:gradFill flip="none" rotWithShape="1">
              <a:gsLst>
                <a:gs pos="59000">
                  <a:srgbClr val="FFB446"/>
                </a:gs>
                <a:gs pos="32000">
                  <a:srgbClr val="FFB446"/>
                </a:gs>
                <a:gs pos="100000">
                  <a:srgbClr val="FFDFAF"/>
                </a:gs>
                <a:gs pos="0">
                  <a:srgbClr val="FF9F1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0" name="任意多边形 59"/>
            <p:cNvSpPr/>
            <p:nvPr/>
          </p:nvSpPr>
          <p:spPr>
            <a:xfrm>
              <a:off x="4396426" y="5142826"/>
              <a:ext cx="128674" cy="201577"/>
            </a:xfrm>
            <a:custGeom>
              <a:avLst/>
              <a:gdLst>
                <a:gd name="connsiteX0" fmla="*/ 0 w 298365"/>
                <a:gd name="connsiteY0" fmla="*/ 0 h 596731"/>
                <a:gd name="connsiteX1" fmla="*/ 298365 w 298365"/>
                <a:gd name="connsiteY1" fmla="*/ 298366 h 596731"/>
                <a:gd name="connsiteX2" fmla="*/ 0 w 298365"/>
                <a:gd name="connsiteY2" fmla="*/ 596731 h 596731"/>
                <a:gd name="connsiteX3" fmla="*/ 0 w 298365"/>
                <a:gd name="connsiteY3" fmla="*/ 478802 h 596731"/>
                <a:gd name="connsiteX4" fmla="*/ 180436 w 298365"/>
                <a:gd name="connsiteY4" fmla="*/ 298366 h 596731"/>
                <a:gd name="connsiteX5" fmla="*/ 0 w 298365"/>
                <a:gd name="connsiteY5" fmla="*/ 117930 h 596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8365" h="596731">
                  <a:moveTo>
                    <a:pt x="0" y="0"/>
                  </a:moveTo>
                  <a:lnTo>
                    <a:pt x="298365" y="298366"/>
                  </a:lnTo>
                  <a:lnTo>
                    <a:pt x="0" y="596731"/>
                  </a:lnTo>
                  <a:lnTo>
                    <a:pt x="0" y="478802"/>
                  </a:lnTo>
                  <a:lnTo>
                    <a:pt x="180436" y="298366"/>
                  </a:lnTo>
                  <a:lnTo>
                    <a:pt x="0" y="11793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61" name="Group 4"/>
            <p:cNvGrpSpPr>
              <a:grpSpLocks noChangeAspect="1"/>
            </p:cNvGrpSpPr>
            <p:nvPr/>
          </p:nvGrpSpPr>
          <p:grpSpPr bwMode="auto">
            <a:xfrm>
              <a:off x="3975285" y="5118247"/>
              <a:ext cx="340186" cy="263050"/>
              <a:chOff x="3494" y="1896"/>
              <a:chExt cx="688" cy="532"/>
            </a:xfrm>
            <a:solidFill>
              <a:schemeClr val="bg1"/>
            </a:solidFill>
          </p:grpSpPr>
          <p:sp>
            <p:nvSpPr>
              <p:cNvPr id="62" name="Rectangle 5"/>
              <p:cNvSpPr>
                <a:spLocks noChangeArrowheads="1"/>
              </p:cNvSpPr>
              <p:nvPr/>
            </p:nvSpPr>
            <p:spPr bwMode="auto">
              <a:xfrm>
                <a:off x="4124" y="2007"/>
                <a:ext cx="58" cy="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3" name="Freeform 6"/>
              <p:cNvSpPr>
                <a:spLocks noEditPoints="1"/>
              </p:cNvSpPr>
              <p:nvPr/>
            </p:nvSpPr>
            <p:spPr bwMode="auto">
              <a:xfrm>
                <a:off x="3608" y="1896"/>
                <a:ext cx="459" cy="532"/>
              </a:xfrm>
              <a:custGeom>
                <a:avLst/>
                <a:gdLst>
                  <a:gd name="T0" fmla="*/ 176 w 192"/>
                  <a:gd name="T1" fmla="*/ 46 h 222"/>
                  <a:gd name="T2" fmla="*/ 132 w 192"/>
                  <a:gd name="T3" fmla="*/ 0 h 222"/>
                  <a:gd name="T4" fmla="*/ 60 w 192"/>
                  <a:gd name="T5" fmla="*/ 0 h 222"/>
                  <a:gd name="T6" fmla="*/ 18 w 192"/>
                  <a:gd name="T7" fmla="*/ 46 h 222"/>
                  <a:gd name="T8" fmla="*/ 0 w 192"/>
                  <a:gd name="T9" fmla="*/ 46 h 222"/>
                  <a:gd name="T10" fmla="*/ 0 w 192"/>
                  <a:gd name="T11" fmla="*/ 222 h 222"/>
                  <a:gd name="T12" fmla="*/ 192 w 192"/>
                  <a:gd name="T13" fmla="*/ 222 h 222"/>
                  <a:gd name="T14" fmla="*/ 192 w 192"/>
                  <a:gd name="T15" fmla="*/ 46 h 222"/>
                  <a:gd name="T16" fmla="*/ 176 w 192"/>
                  <a:gd name="T17" fmla="*/ 46 h 222"/>
                  <a:gd name="T18" fmla="*/ 113 w 192"/>
                  <a:gd name="T19" fmla="*/ 42 h 222"/>
                  <a:gd name="T20" fmla="*/ 77 w 192"/>
                  <a:gd name="T21" fmla="*/ 42 h 222"/>
                  <a:gd name="T22" fmla="*/ 67 w 192"/>
                  <a:gd name="T23" fmla="*/ 31 h 222"/>
                  <a:gd name="T24" fmla="*/ 77 w 192"/>
                  <a:gd name="T25" fmla="*/ 20 h 222"/>
                  <a:gd name="T26" fmla="*/ 113 w 192"/>
                  <a:gd name="T27" fmla="*/ 20 h 222"/>
                  <a:gd name="T28" fmla="*/ 124 w 192"/>
                  <a:gd name="T29" fmla="*/ 31 h 222"/>
                  <a:gd name="T30" fmla="*/ 113 w 192"/>
                  <a:gd name="T31" fmla="*/ 4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2" h="222">
                    <a:moveTo>
                      <a:pt x="176" y="46"/>
                    </a:moveTo>
                    <a:cubicBezTo>
                      <a:pt x="166" y="26"/>
                      <a:pt x="148" y="0"/>
                      <a:pt x="132" y="0"/>
                    </a:cubicBezTo>
                    <a:cubicBezTo>
                      <a:pt x="60" y="0"/>
                      <a:pt x="60" y="0"/>
                      <a:pt x="60" y="0"/>
                    </a:cubicBezTo>
                    <a:cubicBezTo>
                      <a:pt x="45" y="0"/>
                      <a:pt x="29" y="25"/>
                      <a:pt x="18" y="46"/>
                    </a:cubicBezTo>
                    <a:cubicBezTo>
                      <a:pt x="0" y="46"/>
                      <a:pt x="0" y="46"/>
                      <a:pt x="0" y="46"/>
                    </a:cubicBezTo>
                    <a:cubicBezTo>
                      <a:pt x="0" y="222"/>
                      <a:pt x="0" y="222"/>
                      <a:pt x="0" y="222"/>
                    </a:cubicBezTo>
                    <a:cubicBezTo>
                      <a:pt x="192" y="222"/>
                      <a:pt x="192" y="222"/>
                      <a:pt x="192" y="222"/>
                    </a:cubicBezTo>
                    <a:cubicBezTo>
                      <a:pt x="192" y="46"/>
                      <a:pt x="192" y="46"/>
                      <a:pt x="192" y="46"/>
                    </a:cubicBezTo>
                    <a:lnTo>
                      <a:pt x="176" y="46"/>
                    </a:lnTo>
                    <a:close/>
                    <a:moveTo>
                      <a:pt x="113" y="42"/>
                    </a:moveTo>
                    <a:cubicBezTo>
                      <a:pt x="77" y="42"/>
                      <a:pt x="77" y="42"/>
                      <a:pt x="77" y="42"/>
                    </a:cubicBezTo>
                    <a:cubicBezTo>
                      <a:pt x="72" y="42"/>
                      <a:pt x="67" y="37"/>
                      <a:pt x="67" y="31"/>
                    </a:cubicBezTo>
                    <a:cubicBezTo>
                      <a:pt x="67" y="25"/>
                      <a:pt x="72" y="20"/>
                      <a:pt x="77" y="20"/>
                    </a:cubicBezTo>
                    <a:cubicBezTo>
                      <a:pt x="113" y="20"/>
                      <a:pt x="113" y="20"/>
                      <a:pt x="113" y="20"/>
                    </a:cubicBezTo>
                    <a:cubicBezTo>
                      <a:pt x="119" y="20"/>
                      <a:pt x="124" y="25"/>
                      <a:pt x="124" y="31"/>
                    </a:cubicBezTo>
                    <a:cubicBezTo>
                      <a:pt x="124" y="37"/>
                      <a:pt x="119" y="42"/>
                      <a:pt x="11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4" name="Rectangle 7"/>
              <p:cNvSpPr>
                <a:spLocks noChangeArrowheads="1"/>
              </p:cNvSpPr>
              <p:nvPr/>
            </p:nvSpPr>
            <p:spPr bwMode="auto">
              <a:xfrm>
                <a:off x="3494" y="2007"/>
                <a:ext cx="57" cy="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65" name="组合 64"/>
          <p:cNvGrpSpPr/>
          <p:nvPr/>
        </p:nvGrpSpPr>
        <p:grpSpPr>
          <a:xfrm>
            <a:off x="3676672" y="2093080"/>
            <a:ext cx="627617" cy="416136"/>
            <a:chOff x="4901591" y="3097766"/>
            <a:chExt cx="836714" cy="554976"/>
          </a:xfrm>
        </p:grpSpPr>
        <p:sp>
          <p:nvSpPr>
            <p:cNvPr id="66" name="任意多边形 65"/>
            <p:cNvSpPr/>
            <p:nvPr/>
          </p:nvSpPr>
          <p:spPr>
            <a:xfrm>
              <a:off x="4901591" y="3097766"/>
              <a:ext cx="836714" cy="554976"/>
            </a:xfrm>
            <a:custGeom>
              <a:avLst/>
              <a:gdLst>
                <a:gd name="connsiteX0" fmla="*/ 685611 w 1025811"/>
                <a:gd name="connsiteY0" fmla="*/ 0 h 680400"/>
                <a:gd name="connsiteX1" fmla="*/ 1025811 w 1025811"/>
                <a:gd name="connsiteY1" fmla="*/ 340200 h 680400"/>
                <a:gd name="connsiteX2" fmla="*/ 685611 w 1025811"/>
                <a:gd name="connsiteY2" fmla="*/ 680400 h 680400"/>
                <a:gd name="connsiteX3" fmla="*/ 678786 w 1025811"/>
                <a:gd name="connsiteY3" fmla="*/ 679712 h 680400"/>
                <a:gd name="connsiteX4" fmla="*/ 678786 w 1025811"/>
                <a:gd name="connsiteY4" fmla="*/ 680400 h 680400"/>
                <a:gd name="connsiteX5" fmla="*/ 0 w 1025811"/>
                <a:gd name="connsiteY5" fmla="*/ 680400 h 680400"/>
                <a:gd name="connsiteX6" fmla="*/ 0 w 1025811"/>
                <a:gd name="connsiteY6" fmla="*/ 1614 h 680400"/>
                <a:gd name="connsiteX7" fmla="*/ 669601 w 1025811"/>
                <a:gd name="connsiteY7" fmla="*/ 1614 h 680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25811" h="680400">
                  <a:moveTo>
                    <a:pt x="685611" y="0"/>
                  </a:moveTo>
                  <a:cubicBezTo>
                    <a:pt x="873498" y="0"/>
                    <a:pt x="1025811" y="152313"/>
                    <a:pt x="1025811" y="340200"/>
                  </a:cubicBezTo>
                  <a:cubicBezTo>
                    <a:pt x="1025811" y="528087"/>
                    <a:pt x="873498" y="680400"/>
                    <a:pt x="685611" y="680400"/>
                  </a:cubicBezTo>
                  <a:lnTo>
                    <a:pt x="678786" y="679712"/>
                  </a:lnTo>
                  <a:lnTo>
                    <a:pt x="678786" y="680400"/>
                  </a:lnTo>
                  <a:lnTo>
                    <a:pt x="0" y="680400"/>
                  </a:lnTo>
                  <a:lnTo>
                    <a:pt x="0" y="1614"/>
                  </a:lnTo>
                  <a:lnTo>
                    <a:pt x="669601" y="1614"/>
                  </a:lnTo>
                  <a:close/>
                </a:path>
              </a:pathLst>
            </a:custGeom>
            <a:gradFill>
              <a:gsLst>
                <a:gs pos="50000">
                  <a:srgbClr val="EC8888"/>
                </a:gs>
                <a:gs pos="30000">
                  <a:srgbClr val="E87071"/>
                </a:gs>
                <a:gs pos="100000">
                  <a:srgbClr val="EF9F9F"/>
                </a:gs>
                <a:gs pos="0">
                  <a:srgbClr val="E24A4A"/>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7" name="任意多边形 66"/>
            <p:cNvSpPr/>
            <p:nvPr/>
          </p:nvSpPr>
          <p:spPr>
            <a:xfrm>
              <a:off x="5483449" y="3276449"/>
              <a:ext cx="128674" cy="201577"/>
            </a:xfrm>
            <a:custGeom>
              <a:avLst/>
              <a:gdLst>
                <a:gd name="connsiteX0" fmla="*/ 0 w 298365"/>
                <a:gd name="connsiteY0" fmla="*/ 0 h 596731"/>
                <a:gd name="connsiteX1" fmla="*/ 298365 w 298365"/>
                <a:gd name="connsiteY1" fmla="*/ 298366 h 596731"/>
                <a:gd name="connsiteX2" fmla="*/ 0 w 298365"/>
                <a:gd name="connsiteY2" fmla="*/ 596731 h 596731"/>
                <a:gd name="connsiteX3" fmla="*/ 0 w 298365"/>
                <a:gd name="connsiteY3" fmla="*/ 478802 h 596731"/>
                <a:gd name="connsiteX4" fmla="*/ 180436 w 298365"/>
                <a:gd name="connsiteY4" fmla="*/ 298366 h 596731"/>
                <a:gd name="connsiteX5" fmla="*/ 0 w 298365"/>
                <a:gd name="connsiteY5" fmla="*/ 117930 h 596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8365" h="596731">
                  <a:moveTo>
                    <a:pt x="0" y="0"/>
                  </a:moveTo>
                  <a:lnTo>
                    <a:pt x="298365" y="298366"/>
                  </a:lnTo>
                  <a:lnTo>
                    <a:pt x="0" y="596731"/>
                  </a:lnTo>
                  <a:lnTo>
                    <a:pt x="0" y="478802"/>
                  </a:lnTo>
                  <a:lnTo>
                    <a:pt x="180436" y="298366"/>
                  </a:lnTo>
                  <a:lnTo>
                    <a:pt x="0" y="11793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68" name="组合 67"/>
            <p:cNvGrpSpPr/>
            <p:nvPr/>
          </p:nvGrpSpPr>
          <p:grpSpPr>
            <a:xfrm>
              <a:off x="5033509" y="3199020"/>
              <a:ext cx="357796" cy="358843"/>
              <a:chOff x="458010" y="4063526"/>
              <a:chExt cx="1087437" cy="1090612"/>
            </a:xfrm>
            <a:solidFill>
              <a:schemeClr val="bg1"/>
            </a:solidFill>
          </p:grpSpPr>
          <p:sp>
            <p:nvSpPr>
              <p:cNvPr id="69" name="Freeform 11"/>
              <p:cNvSpPr>
                <a:spLocks noEditPoints="1"/>
              </p:cNvSpPr>
              <p:nvPr/>
            </p:nvSpPr>
            <p:spPr bwMode="auto">
              <a:xfrm>
                <a:off x="458010" y="4063526"/>
                <a:ext cx="1087437" cy="1090612"/>
              </a:xfrm>
              <a:custGeom>
                <a:avLst/>
                <a:gdLst>
                  <a:gd name="T0" fmla="*/ 0 w 685"/>
                  <a:gd name="T1" fmla="*/ 0 h 687"/>
                  <a:gd name="T2" fmla="*/ 0 w 685"/>
                  <a:gd name="T3" fmla="*/ 687 h 687"/>
                  <a:gd name="T4" fmla="*/ 685 w 685"/>
                  <a:gd name="T5" fmla="*/ 687 h 687"/>
                  <a:gd name="T6" fmla="*/ 685 w 685"/>
                  <a:gd name="T7" fmla="*/ 0 h 687"/>
                  <a:gd name="T8" fmla="*/ 0 w 685"/>
                  <a:gd name="T9" fmla="*/ 0 h 687"/>
                  <a:gd name="T10" fmla="*/ 58 w 685"/>
                  <a:gd name="T11" fmla="*/ 57 h 687"/>
                  <a:gd name="T12" fmla="*/ 628 w 685"/>
                  <a:gd name="T13" fmla="*/ 57 h 687"/>
                  <a:gd name="T14" fmla="*/ 628 w 685"/>
                  <a:gd name="T15" fmla="*/ 441 h 687"/>
                  <a:gd name="T16" fmla="*/ 442 w 685"/>
                  <a:gd name="T17" fmla="*/ 630 h 687"/>
                  <a:gd name="T18" fmla="*/ 58 w 685"/>
                  <a:gd name="T19" fmla="*/ 630 h 687"/>
                  <a:gd name="T20" fmla="*/ 58 w 685"/>
                  <a:gd name="T21" fmla="*/ 57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5" h="687">
                    <a:moveTo>
                      <a:pt x="0" y="0"/>
                    </a:moveTo>
                    <a:lnTo>
                      <a:pt x="0" y="687"/>
                    </a:lnTo>
                    <a:lnTo>
                      <a:pt x="685" y="687"/>
                    </a:lnTo>
                    <a:lnTo>
                      <a:pt x="685" y="0"/>
                    </a:lnTo>
                    <a:lnTo>
                      <a:pt x="0" y="0"/>
                    </a:lnTo>
                    <a:close/>
                    <a:moveTo>
                      <a:pt x="58" y="57"/>
                    </a:moveTo>
                    <a:lnTo>
                      <a:pt x="628" y="57"/>
                    </a:lnTo>
                    <a:lnTo>
                      <a:pt x="628" y="441"/>
                    </a:lnTo>
                    <a:lnTo>
                      <a:pt x="442" y="630"/>
                    </a:lnTo>
                    <a:lnTo>
                      <a:pt x="58" y="630"/>
                    </a:lnTo>
                    <a:lnTo>
                      <a:pt x="58"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70" name="Rectangle 12"/>
              <p:cNvSpPr>
                <a:spLocks noChangeArrowheads="1"/>
              </p:cNvSpPr>
              <p:nvPr/>
            </p:nvSpPr>
            <p:spPr bwMode="auto">
              <a:xfrm>
                <a:off x="682625" y="4338638"/>
                <a:ext cx="636587" cy="714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71" name="Rectangle 13"/>
              <p:cNvSpPr>
                <a:spLocks noChangeArrowheads="1"/>
              </p:cNvSpPr>
              <p:nvPr/>
            </p:nvSpPr>
            <p:spPr bwMode="auto">
              <a:xfrm>
                <a:off x="682625" y="4562475"/>
                <a:ext cx="636587" cy="714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72" name="Rectangle 14"/>
              <p:cNvSpPr>
                <a:spLocks noChangeArrowheads="1"/>
              </p:cNvSpPr>
              <p:nvPr/>
            </p:nvSpPr>
            <p:spPr bwMode="auto">
              <a:xfrm>
                <a:off x="682625" y="4786313"/>
                <a:ext cx="382587" cy="714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73" name="组合 72"/>
          <p:cNvGrpSpPr/>
          <p:nvPr/>
        </p:nvGrpSpPr>
        <p:grpSpPr>
          <a:xfrm>
            <a:off x="4083835" y="1437887"/>
            <a:ext cx="627617" cy="416136"/>
            <a:chOff x="5444403" y="2223973"/>
            <a:chExt cx="836714" cy="554976"/>
          </a:xfrm>
        </p:grpSpPr>
        <p:sp>
          <p:nvSpPr>
            <p:cNvPr id="74" name="任意多边形 73"/>
            <p:cNvSpPr/>
            <p:nvPr/>
          </p:nvSpPr>
          <p:spPr>
            <a:xfrm>
              <a:off x="5444403" y="2223973"/>
              <a:ext cx="836714" cy="554976"/>
            </a:xfrm>
            <a:custGeom>
              <a:avLst/>
              <a:gdLst>
                <a:gd name="connsiteX0" fmla="*/ 685611 w 1025811"/>
                <a:gd name="connsiteY0" fmla="*/ 0 h 680400"/>
                <a:gd name="connsiteX1" fmla="*/ 1025811 w 1025811"/>
                <a:gd name="connsiteY1" fmla="*/ 340200 h 680400"/>
                <a:gd name="connsiteX2" fmla="*/ 685611 w 1025811"/>
                <a:gd name="connsiteY2" fmla="*/ 680400 h 680400"/>
                <a:gd name="connsiteX3" fmla="*/ 678786 w 1025811"/>
                <a:gd name="connsiteY3" fmla="*/ 679712 h 680400"/>
                <a:gd name="connsiteX4" fmla="*/ 678786 w 1025811"/>
                <a:gd name="connsiteY4" fmla="*/ 680400 h 680400"/>
                <a:gd name="connsiteX5" fmla="*/ 0 w 1025811"/>
                <a:gd name="connsiteY5" fmla="*/ 680400 h 680400"/>
                <a:gd name="connsiteX6" fmla="*/ 0 w 1025811"/>
                <a:gd name="connsiteY6" fmla="*/ 1614 h 680400"/>
                <a:gd name="connsiteX7" fmla="*/ 669601 w 1025811"/>
                <a:gd name="connsiteY7" fmla="*/ 1614 h 680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25811" h="680400">
                  <a:moveTo>
                    <a:pt x="685611" y="0"/>
                  </a:moveTo>
                  <a:cubicBezTo>
                    <a:pt x="873498" y="0"/>
                    <a:pt x="1025811" y="152313"/>
                    <a:pt x="1025811" y="340200"/>
                  </a:cubicBezTo>
                  <a:cubicBezTo>
                    <a:pt x="1025811" y="528087"/>
                    <a:pt x="873498" y="680400"/>
                    <a:pt x="685611" y="680400"/>
                  </a:cubicBezTo>
                  <a:lnTo>
                    <a:pt x="678786" y="679712"/>
                  </a:lnTo>
                  <a:lnTo>
                    <a:pt x="678786" y="680400"/>
                  </a:lnTo>
                  <a:lnTo>
                    <a:pt x="0" y="680400"/>
                  </a:lnTo>
                  <a:lnTo>
                    <a:pt x="0" y="1614"/>
                  </a:lnTo>
                  <a:lnTo>
                    <a:pt x="669601" y="1614"/>
                  </a:lnTo>
                  <a:close/>
                </a:path>
              </a:pathLst>
            </a:custGeom>
            <a:gradFill flip="none" rotWithShape="1">
              <a:gsLst>
                <a:gs pos="21000">
                  <a:srgbClr val="5A336B"/>
                </a:gs>
                <a:gs pos="38000">
                  <a:srgbClr val="714187"/>
                </a:gs>
                <a:gs pos="100000">
                  <a:srgbClr val="8B50A6"/>
                </a:gs>
                <a:gs pos="0">
                  <a:srgbClr val="4C2B5A"/>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5" name="任意多边形 74"/>
            <p:cNvSpPr/>
            <p:nvPr/>
          </p:nvSpPr>
          <p:spPr>
            <a:xfrm>
              <a:off x="6025457" y="2404217"/>
              <a:ext cx="128674" cy="201577"/>
            </a:xfrm>
            <a:custGeom>
              <a:avLst/>
              <a:gdLst>
                <a:gd name="connsiteX0" fmla="*/ 0 w 298365"/>
                <a:gd name="connsiteY0" fmla="*/ 0 h 596731"/>
                <a:gd name="connsiteX1" fmla="*/ 298365 w 298365"/>
                <a:gd name="connsiteY1" fmla="*/ 298366 h 596731"/>
                <a:gd name="connsiteX2" fmla="*/ 0 w 298365"/>
                <a:gd name="connsiteY2" fmla="*/ 596731 h 596731"/>
                <a:gd name="connsiteX3" fmla="*/ 0 w 298365"/>
                <a:gd name="connsiteY3" fmla="*/ 478802 h 596731"/>
                <a:gd name="connsiteX4" fmla="*/ 180436 w 298365"/>
                <a:gd name="connsiteY4" fmla="*/ 298366 h 596731"/>
                <a:gd name="connsiteX5" fmla="*/ 0 w 298365"/>
                <a:gd name="connsiteY5" fmla="*/ 117930 h 596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8365" h="596731">
                  <a:moveTo>
                    <a:pt x="0" y="0"/>
                  </a:moveTo>
                  <a:lnTo>
                    <a:pt x="298365" y="298366"/>
                  </a:lnTo>
                  <a:lnTo>
                    <a:pt x="0" y="596731"/>
                  </a:lnTo>
                  <a:lnTo>
                    <a:pt x="0" y="478802"/>
                  </a:lnTo>
                  <a:lnTo>
                    <a:pt x="180436" y="298366"/>
                  </a:lnTo>
                  <a:lnTo>
                    <a:pt x="0" y="11793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76" name="Group 17"/>
            <p:cNvGrpSpPr>
              <a:grpSpLocks noChangeAspect="1"/>
            </p:cNvGrpSpPr>
            <p:nvPr/>
          </p:nvGrpSpPr>
          <p:grpSpPr bwMode="auto">
            <a:xfrm>
              <a:off x="5645112" y="2346655"/>
              <a:ext cx="305423" cy="327854"/>
              <a:chOff x="231" y="1205"/>
              <a:chExt cx="640" cy="687"/>
            </a:xfrm>
            <a:solidFill>
              <a:schemeClr val="bg1"/>
            </a:solidFill>
          </p:grpSpPr>
          <p:sp>
            <p:nvSpPr>
              <p:cNvPr id="77"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78"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sp>
        <p:nvSpPr>
          <p:cNvPr id="79" name="文本框 113"/>
          <p:cNvSpPr txBox="1"/>
          <p:nvPr/>
        </p:nvSpPr>
        <p:spPr>
          <a:xfrm>
            <a:off x="5447240" y="1450600"/>
            <a:ext cx="2797646" cy="438582"/>
          </a:xfrm>
          <a:prstGeom prst="rect">
            <a:avLst/>
          </a:prstGeom>
          <a:noFill/>
        </p:spPr>
        <p:txBody>
          <a:bodyPr wrap="square" rtlCol="0">
            <a:spAutoFit/>
          </a:bodyPr>
          <a:lstStyle/>
          <a:p>
            <a:pPr algn="just">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p>
        </p:txBody>
      </p:sp>
      <p:sp>
        <p:nvSpPr>
          <p:cNvPr id="80" name="文本框 113"/>
          <p:cNvSpPr txBox="1"/>
          <p:nvPr/>
        </p:nvSpPr>
        <p:spPr>
          <a:xfrm>
            <a:off x="5447240" y="2116075"/>
            <a:ext cx="2797646" cy="438582"/>
          </a:xfrm>
          <a:prstGeom prst="rect">
            <a:avLst/>
          </a:prstGeom>
          <a:noFill/>
        </p:spPr>
        <p:txBody>
          <a:bodyPr wrap="square" rtlCol="0">
            <a:spAutoFit/>
          </a:bodyPr>
          <a:lstStyle/>
          <a:p>
            <a:pPr algn="just">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p>
        </p:txBody>
      </p:sp>
      <p:sp>
        <p:nvSpPr>
          <p:cNvPr id="81" name="文本框 113"/>
          <p:cNvSpPr txBox="1"/>
          <p:nvPr/>
        </p:nvSpPr>
        <p:spPr>
          <a:xfrm>
            <a:off x="5447240" y="2824655"/>
            <a:ext cx="2797646" cy="438582"/>
          </a:xfrm>
          <a:prstGeom prst="rect">
            <a:avLst/>
          </a:prstGeom>
          <a:noFill/>
        </p:spPr>
        <p:txBody>
          <a:bodyPr wrap="square" rtlCol="0">
            <a:spAutoFit/>
          </a:bodyPr>
          <a:lstStyle/>
          <a:p>
            <a:pPr algn="just">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p>
        </p:txBody>
      </p:sp>
      <p:sp>
        <p:nvSpPr>
          <p:cNvPr id="82" name="文本框 113"/>
          <p:cNvSpPr txBox="1"/>
          <p:nvPr/>
        </p:nvSpPr>
        <p:spPr>
          <a:xfrm>
            <a:off x="5447240" y="3489640"/>
            <a:ext cx="2797646" cy="438582"/>
          </a:xfrm>
          <a:prstGeom prst="rect">
            <a:avLst/>
          </a:prstGeom>
          <a:noFill/>
        </p:spPr>
        <p:txBody>
          <a:bodyPr wrap="square" rtlCol="0">
            <a:spAutoFit/>
          </a:bodyPr>
          <a:lstStyle/>
          <a:p>
            <a:pPr algn="just">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p>
        </p:txBody>
      </p:sp>
    </p:spTree>
    <p:extLst>
      <p:ext uri="{BB962C8B-B14F-4D97-AF65-F5344CB8AC3E}">
        <p14:creationId xmlns:p14="http://schemas.microsoft.com/office/powerpoint/2010/main" val="291809775"/>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0-#ppt_w/2"/>
                                          </p:val>
                                        </p:tav>
                                        <p:tav tm="100000">
                                          <p:val>
                                            <p:strVal val="#ppt_x"/>
                                          </p:val>
                                        </p:tav>
                                      </p:tavLst>
                                    </p:anim>
                                    <p:anim calcmode="lin" valueType="num">
                                      <p:cBhvr additive="base">
                                        <p:cTn id="13" dur="500" fill="hold"/>
                                        <p:tgtEl>
                                          <p:spTgt spid="18"/>
                                        </p:tgtEl>
                                        <p:attrNameLst>
                                          <p:attrName>ppt_y</p:attrName>
                                        </p:attrNameLst>
                                      </p:cBhvr>
                                      <p:tavLst>
                                        <p:tav tm="0">
                                          <p:val>
                                            <p:strVal val="#ppt_y"/>
                                          </p:val>
                                        </p:tav>
                                        <p:tav tm="100000">
                                          <p:val>
                                            <p:strVal val="#ppt_y"/>
                                          </p:val>
                                        </p:tav>
                                      </p:tavLst>
                                    </p:anim>
                                  </p:childTnLst>
                                </p:cTn>
                              </p:par>
                              <p:par>
                                <p:cTn id="14" presetID="22" presetClass="entr" presetSubtype="8" fill="hold" nodeType="withEffect">
                                  <p:stCondLst>
                                    <p:cond delay="250"/>
                                  </p:stCondLst>
                                  <p:childTnLst>
                                    <p:set>
                                      <p:cBhvr>
                                        <p:cTn id="15" dur="1" fill="hold">
                                          <p:stCondLst>
                                            <p:cond delay="0"/>
                                          </p:stCondLst>
                                        </p:cTn>
                                        <p:tgtEl>
                                          <p:spTgt spid="19"/>
                                        </p:tgtEl>
                                        <p:attrNameLst>
                                          <p:attrName>style.visibility</p:attrName>
                                        </p:attrNameLst>
                                      </p:cBhvr>
                                      <p:to>
                                        <p:strVal val="visible"/>
                                      </p:to>
                                    </p:set>
                                    <p:animEffect transition="in" filter="wipe(left)">
                                      <p:cBhvr>
                                        <p:cTn id="16" dur="500"/>
                                        <p:tgtEl>
                                          <p:spTgt spid="19"/>
                                        </p:tgtEl>
                                      </p:cBhvr>
                                    </p:animEffect>
                                  </p:childTnLst>
                                </p:cTn>
                              </p:par>
                            </p:childTnLst>
                          </p:cTn>
                        </p:par>
                        <p:par>
                          <p:cTn id="17" fill="hold">
                            <p:stCondLst>
                              <p:cond delay="1250"/>
                            </p:stCondLst>
                            <p:childTnLst>
                              <p:par>
                                <p:cTn id="18" presetID="22" presetClass="entr" presetSubtype="4" fill="hold" grpId="0" nodeType="after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wipe(down)">
                                      <p:cBhvr>
                                        <p:cTn id="20" dur="500"/>
                                        <p:tgtEl>
                                          <p:spTgt spid="25"/>
                                        </p:tgtEl>
                                      </p:cBhvr>
                                    </p:animEffect>
                                  </p:childTnLst>
                                </p:cTn>
                              </p:par>
                            </p:childTnLst>
                          </p:cTn>
                        </p:par>
                        <p:par>
                          <p:cTn id="21" fill="hold">
                            <p:stCondLst>
                              <p:cond delay="1750"/>
                            </p:stCondLst>
                            <p:childTnLst>
                              <p:par>
                                <p:cTn id="22" presetID="22" presetClass="entr" presetSubtype="4" fill="hold" nodeType="after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wipe(down)">
                                      <p:cBhvr>
                                        <p:cTn id="24" dur="500"/>
                                        <p:tgtEl>
                                          <p:spTgt spid="27"/>
                                        </p:tgtEl>
                                      </p:cBhvr>
                                    </p:animEffect>
                                  </p:childTnLst>
                                </p:cTn>
                              </p:par>
                            </p:childTnLst>
                          </p:cTn>
                        </p:par>
                        <p:par>
                          <p:cTn id="25" fill="hold">
                            <p:stCondLst>
                              <p:cond delay="2250"/>
                            </p:stCondLst>
                            <p:childTnLst>
                              <p:par>
                                <p:cTn id="26" presetID="22" presetClass="entr" presetSubtype="4" fill="hold" grpId="0" nodeType="after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wipe(down)">
                                      <p:cBhvr>
                                        <p:cTn id="28" dur="500"/>
                                        <p:tgtEl>
                                          <p:spTgt spid="26"/>
                                        </p:tgtEl>
                                      </p:cBhvr>
                                    </p:animEffect>
                                  </p:childTnLst>
                                </p:cTn>
                              </p:par>
                            </p:childTnLst>
                          </p:cTn>
                        </p:par>
                        <p:par>
                          <p:cTn id="29" fill="hold">
                            <p:stCondLst>
                              <p:cond delay="2750"/>
                            </p:stCondLst>
                            <p:childTnLst>
                              <p:par>
                                <p:cTn id="30" presetID="22" presetClass="entr" presetSubtype="4" fill="hold"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wipe(down)">
                                      <p:cBhvr>
                                        <p:cTn id="32" dur="500"/>
                                        <p:tgtEl>
                                          <p:spTgt spid="22"/>
                                        </p:tgtEl>
                                      </p:cBhvr>
                                    </p:animEffect>
                                  </p:childTnLst>
                                </p:cTn>
                              </p:par>
                            </p:childTnLst>
                          </p:cTn>
                        </p:par>
                        <p:par>
                          <p:cTn id="33" fill="hold">
                            <p:stCondLst>
                              <p:cond delay="3250"/>
                            </p:stCondLst>
                            <p:childTnLst>
                              <p:par>
                                <p:cTn id="34" presetID="22" presetClass="entr" presetSubtype="4" fill="hold" grpId="0"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wipe(down)">
                                      <p:cBhvr>
                                        <p:cTn id="36" dur="500"/>
                                        <p:tgtEl>
                                          <p:spTgt spid="21"/>
                                        </p:tgtEl>
                                      </p:cBhvr>
                                    </p:animEffect>
                                  </p:childTnLst>
                                </p:cTn>
                              </p:par>
                            </p:childTnLst>
                          </p:cTn>
                        </p:par>
                        <p:par>
                          <p:cTn id="37" fill="hold">
                            <p:stCondLst>
                              <p:cond delay="3750"/>
                            </p:stCondLst>
                            <p:childTnLst>
                              <p:par>
                                <p:cTn id="38" presetID="22" presetClass="entr" presetSubtype="4" fill="hold"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wipe(down)">
                                      <p:cBhvr>
                                        <p:cTn id="40" dur="500"/>
                                        <p:tgtEl>
                                          <p:spTgt spid="14"/>
                                        </p:tgtEl>
                                      </p:cBhvr>
                                    </p:animEffect>
                                  </p:childTnLst>
                                </p:cTn>
                              </p:par>
                            </p:childTnLst>
                          </p:cTn>
                        </p:par>
                        <p:par>
                          <p:cTn id="41" fill="hold">
                            <p:stCondLst>
                              <p:cond delay="4250"/>
                            </p:stCondLst>
                            <p:childTnLst>
                              <p:par>
                                <p:cTn id="42" presetID="22" presetClass="entr" presetSubtype="4"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wipe(down)">
                                      <p:cBhvr>
                                        <p:cTn id="44" dur="500"/>
                                        <p:tgtEl>
                                          <p:spTgt spid="13"/>
                                        </p:tgtEl>
                                      </p:cBhvr>
                                    </p:animEffect>
                                  </p:childTnLst>
                                </p:cTn>
                              </p:par>
                            </p:childTnLst>
                          </p:cTn>
                        </p:par>
                        <p:par>
                          <p:cTn id="45" fill="hold">
                            <p:stCondLst>
                              <p:cond delay="4750"/>
                            </p:stCondLst>
                            <p:childTnLst>
                              <p:par>
                                <p:cTn id="46" presetID="22" presetClass="entr" presetSubtype="4" fill="hold" nodeType="after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wipe(down)">
                                      <p:cBhvr>
                                        <p:cTn id="48" dur="500"/>
                                        <p:tgtEl>
                                          <p:spTgt spid="10"/>
                                        </p:tgtEl>
                                      </p:cBhvr>
                                    </p:animEffect>
                                  </p:childTnLst>
                                </p:cTn>
                              </p:par>
                            </p:childTnLst>
                          </p:cTn>
                        </p:par>
                        <p:par>
                          <p:cTn id="49" fill="hold">
                            <p:stCondLst>
                              <p:cond delay="5250"/>
                            </p:stCondLst>
                            <p:childTnLst>
                              <p:par>
                                <p:cTn id="50" presetID="14" presetClass="entr" presetSubtype="5" fill="hold" grpId="0" nodeType="after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randombar(vertical)">
                                      <p:cBhvr>
                                        <p:cTn id="52" dur="500"/>
                                        <p:tgtEl>
                                          <p:spTgt spid="30"/>
                                        </p:tgtEl>
                                      </p:cBhvr>
                                    </p:animEffect>
                                  </p:childTnLst>
                                </p:cTn>
                              </p:par>
                              <p:par>
                                <p:cTn id="53" presetID="14" presetClass="entr" presetSubtype="5" fill="hold" grpId="0" nodeType="withEffect">
                                  <p:stCondLst>
                                    <p:cond delay="0"/>
                                  </p:stCondLst>
                                  <p:childTnLst>
                                    <p:set>
                                      <p:cBhvr>
                                        <p:cTn id="54" dur="1" fill="hold">
                                          <p:stCondLst>
                                            <p:cond delay="0"/>
                                          </p:stCondLst>
                                        </p:cTn>
                                        <p:tgtEl>
                                          <p:spTgt spid="31"/>
                                        </p:tgtEl>
                                        <p:attrNameLst>
                                          <p:attrName>style.visibility</p:attrName>
                                        </p:attrNameLst>
                                      </p:cBhvr>
                                      <p:to>
                                        <p:strVal val="visible"/>
                                      </p:to>
                                    </p:set>
                                    <p:animEffect transition="in" filter="randombar(vertical)">
                                      <p:cBhvr>
                                        <p:cTn id="55" dur="500"/>
                                        <p:tgtEl>
                                          <p:spTgt spid="31"/>
                                        </p:tgtEl>
                                      </p:cBhvr>
                                    </p:animEffect>
                                  </p:childTnLst>
                                </p:cTn>
                              </p:par>
                              <p:par>
                                <p:cTn id="56" presetID="14" presetClass="entr" presetSubtype="5" fill="hold" nodeType="withEffect">
                                  <p:stCondLst>
                                    <p:cond delay="0"/>
                                  </p:stCondLst>
                                  <p:childTnLst>
                                    <p:set>
                                      <p:cBhvr>
                                        <p:cTn id="57" dur="1" fill="hold">
                                          <p:stCondLst>
                                            <p:cond delay="0"/>
                                          </p:stCondLst>
                                        </p:cTn>
                                        <p:tgtEl>
                                          <p:spTgt spid="32"/>
                                        </p:tgtEl>
                                        <p:attrNameLst>
                                          <p:attrName>style.visibility</p:attrName>
                                        </p:attrNameLst>
                                      </p:cBhvr>
                                      <p:to>
                                        <p:strVal val="visible"/>
                                      </p:to>
                                    </p:set>
                                    <p:animEffect transition="in" filter="randombar(vertical)">
                                      <p:cBhvr>
                                        <p:cTn id="58" dur="500"/>
                                        <p:tgtEl>
                                          <p:spTgt spid="32"/>
                                        </p:tgtEl>
                                      </p:cBhvr>
                                    </p:animEffect>
                                  </p:childTnLst>
                                </p:cTn>
                              </p:par>
                              <p:par>
                                <p:cTn id="59" presetID="14" presetClass="entr" presetSubtype="5" fill="hold" nodeType="withEffect">
                                  <p:stCondLst>
                                    <p:cond delay="0"/>
                                  </p:stCondLst>
                                  <p:childTnLst>
                                    <p:set>
                                      <p:cBhvr>
                                        <p:cTn id="60" dur="1" fill="hold">
                                          <p:stCondLst>
                                            <p:cond delay="0"/>
                                          </p:stCondLst>
                                        </p:cTn>
                                        <p:tgtEl>
                                          <p:spTgt spid="35"/>
                                        </p:tgtEl>
                                        <p:attrNameLst>
                                          <p:attrName>style.visibility</p:attrName>
                                        </p:attrNameLst>
                                      </p:cBhvr>
                                      <p:to>
                                        <p:strVal val="visible"/>
                                      </p:to>
                                    </p:set>
                                    <p:animEffect transition="in" filter="randombar(vertical)">
                                      <p:cBhvr>
                                        <p:cTn id="61" dur="500"/>
                                        <p:tgtEl>
                                          <p:spTgt spid="35"/>
                                        </p:tgtEl>
                                      </p:cBhvr>
                                    </p:animEffect>
                                  </p:childTnLst>
                                </p:cTn>
                              </p:par>
                              <p:par>
                                <p:cTn id="62" presetID="14" presetClass="entr" presetSubtype="5" fill="hold" nodeType="withEffect">
                                  <p:stCondLst>
                                    <p:cond delay="0"/>
                                  </p:stCondLst>
                                  <p:childTnLst>
                                    <p:set>
                                      <p:cBhvr>
                                        <p:cTn id="63" dur="1" fill="hold">
                                          <p:stCondLst>
                                            <p:cond delay="0"/>
                                          </p:stCondLst>
                                        </p:cTn>
                                        <p:tgtEl>
                                          <p:spTgt spid="38"/>
                                        </p:tgtEl>
                                        <p:attrNameLst>
                                          <p:attrName>style.visibility</p:attrName>
                                        </p:attrNameLst>
                                      </p:cBhvr>
                                      <p:to>
                                        <p:strVal val="visible"/>
                                      </p:to>
                                    </p:set>
                                    <p:animEffect transition="in" filter="randombar(vertical)">
                                      <p:cBhvr>
                                        <p:cTn id="64" dur="500"/>
                                        <p:tgtEl>
                                          <p:spTgt spid="38"/>
                                        </p:tgtEl>
                                      </p:cBhvr>
                                    </p:animEffect>
                                  </p:childTnLst>
                                </p:cTn>
                              </p:par>
                            </p:childTnLst>
                          </p:cTn>
                        </p:par>
                        <p:par>
                          <p:cTn id="65" fill="hold">
                            <p:stCondLst>
                              <p:cond delay="5750"/>
                            </p:stCondLst>
                            <p:childTnLst>
                              <p:par>
                                <p:cTn id="66" presetID="22" presetClass="entr" presetSubtype="8" fill="hold" nodeType="afterEffect">
                                  <p:stCondLst>
                                    <p:cond delay="0"/>
                                  </p:stCondLst>
                                  <p:childTnLst>
                                    <p:set>
                                      <p:cBhvr>
                                        <p:cTn id="67" dur="1" fill="hold">
                                          <p:stCondLst>
                                            <p:cond delay="0"/>
                                          </p:stCondLst>
                                        </p:cTn>
                                        <p:tgtEl>
                                          <p:spTgt spid="49"/>
                                        </p:tgtEl>
                                        <p:attrNameLst>
                                          <p:attrName>style.visibility</p:attrName>
                                        </p:attrNameLst>
                                      </p:cBhvr>
                                      <p:to>
                                        <p:strVal val="visible"/>
                                      </p:to>
                                    </p:set>
                                    <p:animEffect transition="in" filter="wipe(left)">
                                      <p:cBhvr>
                                        <p:cTn id="68" dur="500"/>
                                        <p:tgtEl>
                                          <p:spTgt spid="49"/>
                                        </p:tgtEl>
                                      </p:cBhvr>
                                    </p:animEffect>
                                  </p:childTnLst>
                                </p:cTn>
                              </p:par>
                              <p:par>
                                <p:cTn id="69" presetID="22" presetClass="entr" presetSubtype="8" fill="hold" nodeType="withEffect">
                                  <p:stCondLst>
                                    <p:cond delay="0"/>
                                  </p:stCondLst>
                                  <p:childTnLst>
                                    <p:set>
                                      <p:cBhvr>
                                        <p:cTn id="70" dur="1" fill="hold">
                                          <p:stCondLst>
                                            <p:cond delay="0"/>
                                          </p:stCondLst>
                                        </p:cTn>
                                        <p:tgtEl>
                                          <p:spTgt spid="58"/>
                                        </p:tgtEl>
                                        <p:attrNameLst>
                                          <p:attrName>style.visibility</p:attrName>
                                        </p:attrNameLst>
                                      </p:cBhvr>
                                      <p:to>
                                        <p:strVal val="visible"/>
                                      </p:to>
                                    </p:set>
                                    <p:animEffect transition="in" filter="wipe(left)">
                                      <p:cBhvr>
                                        <p:cTn id="71" dur="500"/>
                                        <p:tgtEl>
                                          <p:spTgt spid="58"/>
                                        </p:tgtEl>
                                      </p:cBhvr>
                                    </p:animEffect>
                                  </p:childTnLst>
                                </p:cTn>
                              </p:par>
                              <p:par>
                                <p:cTn id="72" presetID="22" presetClass="entr" presetSubtype="8" fill="hold" nodeType="withEffect">
                                  <p:stCondLst>
                                    <p:cond delay="0"/>
                                  </p:stCondLst>
                                  <p:childTnLst>
                                    <p:set>
                                      <p:cBhvr>
                                        <p:cTn id="73" dur="1" fill="hold">
                                          <p:stCondLst>
                                            <p:cond delay="0"/>
                                          </p:stCondLst>
                                        </p:cTn>
                                        <p:tgtEl>
                                          <p:spTgt spid="65"/>
                                        </p:tgtEl>
                                        <p:attrNameLst>
                                          <p:attrName>style.visibility</p:attrName>
                                        </p:attrNameLst>
                                      </p:cBhvr>
                                      <p:to>
                                        <p:strVal val="visible"/>
                                      </p:to>
                                    </p:set>
                                    <p:animEffect transition="in" filter="wipe(left)">
                                      <p:cBhvr>
                                        <p:cTn id="74" dur="500"/>
                                        <p:tgtEl>
                                          <p:spTgt spid="65"/>
                                        </p:tgtEl>
                                      </p:cBhvr>
                                    </p:animEffect>
                                  </p:childTnLst>
                                </p:cTn>
                              </p:par>
                              <p:par>
                                <p:cTn id="75" presetID="22" presetClass="entr" presetSubtype="8" fill="hold" nodeType="withEffect">
                                  <p:stCondLst>
                                    <p:cond delay="0"/>
                                  </p:stCondLst>
                                  <p:childTnLst>
                                    <p:set>
                                      <p:cBhvr>
                                        <p:cTn id="76" dur="1" fill="hold">
                                          <p:stCondLst>
                                            <p:cond delay="0"/>
                                          </p:stCondLst>
                                        </p:cTn>
                                        <p:tgtEl>
                                          <p:spTgt spid="73"/>
                                        </p:tgtEl>
                                        <p:attrNameLst>
                                          <p:attrName>style.visibility</p:attrName>
                                        </p:attrNameLst>
                                      </p:cBhvr>
                                      <p:to>
                                        <p:strVal val="visible"/>
                                      </p:to>
                                    </p:set>
                                    <p:animEffect transition="in" filter="wipe(left)">
                                      <p:cBhvr>
                                        <p:cTn id="77" dur="500"/>
                                        <p:tgtEl>
                                          <p:spTgt spid="73"/>
                                        </p:tgtEl>
                                      </p:cBhvr>
                                    </p:animEffect>
                                  </p:childTnLst>
                                </p:cTn>
                              </p:par>
                            </p:childTnLst>
                          </p:cTn>
                        </p:par>
                        <p:par>
                          <p:cTn id="78" fill="hold">
                            <p:stCondLst>
                              <p:cond delay="6250"/>
                            </p:stCondLst>
                            <p:childTnLst>
                              <p:par>
                                <p:cTn id="79" presetID="22" presetClass="entr" presetSubtype="8" fill="hold" grpId="0" nodeType="afterEffect">
                                  <p:stCondLst>
                                    <p:cond delay="0"/>
                                  </p:stCondLst>
                                  <p:childTnLst>
                                    <p:set>
                                      <p:cBhvr>
                                        <p:cTn id="80" dur="1" fill="hold">
                                          <p:stCondLst>
                                            <p:cond delay="0"/>
                                          </p:stCondLst>
                                        </p:cTn>
                                        <p:tgtEl>
                                          <p:spTgt spid="47"/>
                                        </p:tgtEl>
                                        <p:attrNameLst>
                                          <p:attrName>style.visibility</p:attrName>
                                        </p:attrNameLst>
                                      </p:cBhvr>
                                      <p:to>
                                        <p:strVal val="visible"/>
                                      </p:to>
                                    </p:set>
                                    <p:animEffect transition="in" filter="wipe(left)">
                                      <p:cBhvr>
                                        <p:cTn id="81" dur="500"/>
                                        <p:tgtEl>
                                          <p:spTgt spid="47"/>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45"/>
                                        </p:tgtEl>
                                        <p:attrNameLst>
                                          <p:attrName>style.visibility</p:attrName>
                                        </p:attrNameLst>
                                      </p:cBhvr>
                                      <p:to>
                                        <p:strVal val="visible"/>
                                      </p:to>
                                    </p:set>
                                    <p:animEffect transition="in" filter="wipe(left)">
                                      <p:cBhvr>
                                        <p:cTn id="84" dur="500"/>
                                        <p:tgtEl>
                                          <p:spTgt spid="45"/>
                                        </p:tgtEl>
                                      </p:cBhvr>
                                    </p:animEffect>
                                  </p:childTnLst>
                                </p:cTn>
                              </p:par>
                              <p:par>
                                <p:cTn id="85" presetID="22" presetClass="entr" presetSubtype="8" fill="hold" grpId="0" nodeType="withEffect">
                                  <p:stCondLst>
                                    <p:cond delay="0"/>
                                  </p:stCondLst>
                                  <p:childTnLst>
                                    <p:set>
                                      <p:cBhvr>
                                        <p:cTn id="86" dur="1" fill="hold">
                                          <p:stCondLst>
                                            <p:cond delay="0"/>
                                          </p:stCondLst>
                                        </p:cTn>
                                        <p:tgtEl>
                                          <p:spTgt spid="43"/>
                                        </p:tgtEl>
                                        <p:attrNameLst>
                                          <p:attrName>style.visibility</p:attrName>
                                        </p:attrNameLst>
                                      </p:cBhvr>
                                      <p:to>
                                        <p:strVal val="visible"/>
                                      </p:to>
                                    </p:set>
                                    <p:animEffect transition="in" filter="wipe(left)">
                                      <p:cBhvr>
                                        <p:cTn id="87" dur="500"/>
                                        <p:tgtEl>
                                          <p:spTgt spid="43"/>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41"/>
                                        </p:tgtEl>
                                        <p:attrNameLst>
                                          <p:attrName>style.visibility</p:attrName>
                                        </p:attrNameLst>
                                      </p:cBhvr>
                                      <p:to>
                                        <p:strVal val="visible"/>
                                      </p:to>
                                    </p:set>
                                    <p:animEffect transition="in" filter="wipe(left)">
                                      <p:cBhvr>
                                        <p:cTn id="90" dur="500"/>
                                        <p:tgtEl>
                                          <p:spTgt spid="41"/>
                                        </p:tgtEl>
                                      </p:cBhvr>
                                    </p:animEffect>
                                  </p:childTnLst>
                                </p:cTn>
                              </p:par>
                            </p:childTnLst>
                          </p:cTn>
                        </p:par>
                        <p:par>
                          <p:cTn id="91" fill="hold">
                            <p:stCondLst>
                              <p:cond delay="6750"/>
                            </p:stCondLst>
                            <p:childTnLst>
                              <p:par>
                                <p:cTn id="92" presetID="16" presetClass="entr" presetSubtype="42" fill="hold" nodeType="afterEffect">
                                  <p:stCondLst>
                                    <p:cond delay="0"/>
                                  </p:stCondLst>
                                  <p:childTnLst>
                                    <p:set>
                                      <p:cBhvr>
                                        <p:cTn id="93" dur="1" fill="hold">
                                          <p:stCondLst>
                                            <p:cond delay="0"/>
                                          </p:stCondLst>
                                        </p:cTn>
                                        <p:tgtEl>
                                          <p:spTgt spid="48"/>
                                        </p:tgtEl>
                                        <p:attrNameLst>
                                          <p:attrName>style.visibility</p:attrName>
                                        </p:attrNameLst>
                                      </p:cBhvr>
                                      <p:to>
                                        <p:strVal val="visible"/>
                                      </p:to>
                                    </p:set>
                                    <p:animEffect transition="in" filter="barn(outHorizontal)">
                                      <p:cBhvr>
                                        <p:cTn id="94" dur="500"/>
                                        <p:tgtEl>
                                          <p:spTgt spid="48"/>
                                        </p:tgtEl>
                                      </p:cBhvr>
                                    </p:animEffect>
                                  </p:childTnLst>
                                </p:cTn>
                              </p:par>
                              <p:par>
                                <p:cTn id="95" presetID="16" presetClass="entr" presetSubtype="42" fill="hold" nodeType="withEffect">
                                  <p:stCondLst>
                                    <p:cond delay="0"/>
                                  </p:stCondLst>
                                  <p:childTnLst>
                                    <p:set>
                                      <p:cBhvr>
                                        <p:cTn id="96" dur="1" fill="hold">
                                          <p:stCondLst>
                                            <p:cond delay="0"/>
                                          </p:stCondLst>
                                        </p:cTn>
                                        <p:tgtEl>
                                          <p:spTgt spid="46"/>
                                        </p:tgtEl>
                                        <p:attrNameLst>
                                          <p:attrName>style.visibility</p:attrName>
                                        </p:attrNameLst>
                                      </p:cBhvr>
                                      <p:to>
                                        <p:strVal val="visible"/>
                                      </p:to>
                                    </p:set>
                                    <p:animEffect transition="in" filter="barn(outHorizontal)">
                                      <p:cBhvr>
                                        <p:cTn id="97" dur="500"/>
                                        <p:tgtEl>
                                          <p:spTgt spid="46"/>
                                        </p:tgtEl>
                                      </p:cBhvr>
                                    </p:animEffect>
                                  </p:childTnLst>
                                </p:cTn>
                              </p:par>
                              <p:par>
                                <p:cTn id="98" presetID="16" presetClass="entr" presetSubtype="42" fill="hold" nodeType="withEffect">
                                  <p:stCondLst>
                                    <p:cond delay="0"/>
                                  </p:stCondLst>
                                  <p:childTnLst>
                                    <p:set>
                                      <p:cBhvr>
                                        <p:cTn id="99" dur="1" fill="hold">
                                          <p:stCondLst>
                                            <p:cond delay="0"/>
                                          </p:stCondLst>
                                        </p:cTn>
                                        <p:tgtEl>
                                          <p:spTgt spid="44"/>
                                        </p:tgtEl>
                                        <p:attrNameLst>
                                          <p:attrName>style.visibility</p:attrName>
                                        </p:attrNameLst>
                                      </p:cBhvr>
                                      <p:to>
                                        <p:strVal val="visible"/>
                                      </p:to>
                                    </p:set>
                                    <p:animEffect transition="in" filter="barn(outHorizontal)">
                                      <p:cBhvr>
                                        <p:cTn id="100" dur="500"/>
                                        <p:tgtEl>
                                          <p:spTgt spid="44"/>
                                        </p:tgtEl>
                                      </p:cBhvr>
                                    </p:animEffect>
                                  </p:childTnLst>
                                </p:cTn>
                              </p:par>
                              <p:par>
                                <p:cTn id="101" presetID="16" presetClass="entr" presetSubtype="42" fill="hold" nodeType="withEffect">
                                  <p:stCondLst>
                                    <p:cond delay="0"/>
                                  </p:stCondLst>
                                  <p:childTnLst>
                                    <p:set>
                                      <p:cBhvr>
                                        <p:cTn id="102" dur="1" fill="hold">
                                          <p:stCondLst>
                                            <p:cond delay="0"/>
                                          </p:stCondLst>
                                        </p:cTn>
                                        <p:tgtEl>
                                          <p:spTgt spid="42"/>
                                        </p:tgtEl>
                                        <p:attrNameLst>
                                          <p:attrName>style.visibility</p:attrName>
                                        </p:attrNameLst>
                                      </p:cBhvr>
                                      <p:to>
                                        <p:strVal val="visible"/>
                                      </p:to>
                                    </p:set>
                                    <p:animEffect transition="in" filter="barn(outHorizontal)">
                                      <p:cBhvr>
                                        <p:cTn id="103" dur="500"/>
                                        <p:tgtEl>
                                          <p:spTgt spid="42"/>
                                        </p:tgtEl>
                                      </p:cBhvr>
                                    </p:animEffect>
                                  </p:childTnLst>
                                </p:cTn>
                              </p:par>
                            </p:childTnLst>
                          </p:cTn>
                        </p:par>
                        <p:par>
                          <p:cTn id="104" fill="hold">
                            <p:stCondLst>
                              <p:cond delay="7250"/>
                            </p:stCondLst>
                            <p:childTnLst>
                              <p:par>
                                <p:cTn id="105" presetID="22" presetClass="entr" presetSubtype="8" fill="hold" grpId="0" nodeType="afterEffect">
                                  <p:stCondLst>
                                    <p:cond delay="0"/>
                                  </p:stCondLst>
                                  <p:childTnLst>
                                    <p:set>
                                      <p:cBhvr>
                                        <p:cTn id="106" dur="1" fill="hold">
                                          <p:stCondLst>
                                            <p:cond delay="0"/>
                                          </p:stCondLst>
                                        </p:cTn>
                                        <p:tgtEl>
                                          <p:spTgt spid="79"/>
                                        </p:tgtEl>
                                        <p:attrNameLst>
                                          <p:attrName>style.visibility</p:attrName>
                                        </p:attrNameLst>
                                      </p:cBhvr>
                                      <p:to>
                                        <p:strVal val="visible"/>
                                      </p:to>
                                    </p:set>
                                    <p:animEffect transition="in" filter="wipe(left)">
                                      <p:cBhvr>
                                        <p:cTn id="107" dur="500"/>
                                        <p:tgtEl>
                                          <p:spTgt spid="79"/>
                                        </p:tgtEl>
                                      </p:cBhvr>
                                    </p:animEffect>
                                  </p:childTnLst>
                                </p:cTn>
                              </p:par>
                            </p:childTnLst>
                          </p:cTn>
                        </p:par>
                        <p:par>
                          <p:cTn id="108" fill="hold">
                            <p:stCondLst>
                              <p:cond delay="7750"/>
                            </p:stCondLst>
                            <p:childTnLst>
                              <p:par>
                                <p:cTn id="109" presetID="22" presetClass="entr" presetSubtype="8" fill="hold" grpId="0" nodeType="afterEffect">
                                  <p:stCondLst>
                                    <p:cond delay="0"/>
                                  </p:stCondLst>
                                  <p:childTnLst>
                                    <p:set>
                                      <p:cBhvr>
                                        <p:cTn id="110" dur="1" fill="hold">
                                          <p:stCondLst>
                                            <p:cond delay="0"/>
                                          </p:stCondLst>
                                        </p:cTn>
                                        <p:tgtEl>
                                          <p:spTgt spid="80"/>
                                        </p:tgtEl>
                                        <p:attrNameLst>
                                          <p:attrName>style.visibility</p:attrName>
                                        </p:attrNameLst>
                                      </p:cBhvr>
                                      <p:to>
                                        <p:strVal val="visible"/>
                                      </p:to>
                                    </p:set>
                                    <p:animEffect transition="in" filter="wipe(left)">
                                      <p:cBhvr>
                                        <p:cTn id="111" dur="500"/>
                                        <p:tgtEl>
                                          <p:spTgt spid="80"/>
                                        </p:tgtEl>
                                      </p:cBhvr>
                                    </p:animEffect>
                                  </p:childTnLst>
                                </p:cTn>
                              </p:par>
                            </p:childTnLst>
                          </p:cTn>
                        </p:par>
                        <p:par>
                          <p:cTn id="112" fill="hold">
                            <p:stCondLst>
                              <p:cond delay="8250"/>
                            </p:stCondLst>
                            <p:childTnLst>
                              <p:par>
                                <p:cTn id="113" presetID="22" presetClass="entr" presetSubtype="8" fill="hold" grpId="0" nodeType="afterEffect">
                                  <p:stCondLst>
                                    <p:cond delay="0"/>
                                  </p:stCondLst>
                                  <p:childTnLst>
                                    <p:set>
                                      <p:cBhvr>
                                        <p:cTn id="114" dur="1" fill="hold">
                                          <p:stCondLst>
                                            <p:cond delay="0"/>
                                          </p:stCondLst>
                                        </p:cTn>
                                        <p:tgtEl>
                                          <p:spTgt spid="81"/>
                                        </p:tgtEl>
                                        <p:attrNameLst>
                                          <p:attrName>style.visibility</p:attrName>
                                        </p:attrNameLst>
                                      </p:cBhvr>
                                      <p:to>
                                        <p:strVal val="visible"/>
                                      </p:to>
                                    </p:set>
                                    <p:animEffect transition="in" filter="wipe(left)">
                                      <p:cBhvr>
                                        <p:cTn id="115" dur="500"/>
                                        <p:tgtEl>
                                          <p:spTgt spid="81"/>
                                        </p:tgtEl>
                                      </p:cBhvr>
                                    </p:animEffect>
                                  </p:childTnLst>
                                </p:cTn>
                              </p:par>
                            </p:childTnLst>
                          </p:cTn>
                        </p:par>
                        <p:par>
                          <p:cTn id="116" fill="hold">
                            <p:stCondLst>
                              <p:cond delay="8750"/>
                            </p:stCondLst>
                            <p:childTnLst>
                              <p:par>
                                <p:cTn id="117" presetID="22" presetClass="entr" presetSubtype="8" fill="hold" grpId="0" nodeType="afterEffect">
                                  <p:stCondLst>
                                    <p:cond delay="0"/>
                                  </p:stCondLst>
                                  <p:childTnLst>
                                    <p:set>
                                      <p:cBhvr>
                                        <p:cTn id="118" dur="1" fill="hold">
                                          <p:stCondLst>
                                            <p:cond delay="0"/>
                                          </p:stCondLst>
                                        </p:cTn>
                                        <p:tgtEl>
                                          <p:spTgt spid="82"/>
                                        </p:tgtEl>
                                        <p:attrNameLst>
                                          <p:attrName>style.visibility</p:attrName>
                                        </p:attrNameLst>
                                      </p:cBhvr>
                                      <p:to>
                                        <p:strVal val="visible"/>
                                      </p:to>
                                    </p:set>
                                    <p:animEffect transition="in" filter="wipe(left)">
                                      <p:cBhvr>
                                        <p:cTn id="119"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3" grpId="0" animBg="1"/>
      <p:bldP spid="21" grpId="0" animBg="1"/>
      <p:bldP spid="25" grpId="0" animBg="1"/>
      <p:bldP spid="26" grpId="0" animBg="1"/>
      <p:bldP spid="30" grpId="0"/>
      <p:bldP spid="31" grpId="0"/>
      <p:bldP spid="41" grpId="0"/>
      <p:bldP spid="43" grpId="0"/>
      <p:bldP spid="45" grpId="0"/>
      <p:bldP spid="47" grpId="0"/>
      <p:bldP spid="79" grpId="0"/>
      <p:bldP spid="80" grpId="0"/>
      <p:bldP spid="81" grpId="0"/>
      <p:bldP spid="8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14621" y="243728"/>
            <a:ext cx="453150" cy="161976"/>
            <a:chOff x="264939" y="188640"/>
            <a:chExt cx="604358" cy="216024"/>
          </a:xfrm>
        </p:grpSpPr>
        <p:sp>
          <p:nvSpPr>
            <p:cNvPr id="9" name="燕尾形 8"/>
            <p:cNvSpPr/>
            <p:nvPr/>
          </p:nvSpPr>
          <p:spPr>
            <a:xfrm>
              <a:off x="264939" y="188640"/>
              <a:ext cx="216024" cy="216024"/>
            </a:xfrm>
            <a:prstGeom prst="chevron">
              <a:avLst/>
            </a:prstGeom>
            <a:solidFill>
              <a:srgbClr val="F835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tx1"/>
                </a:solidFill>
              </a:endParaRPr>
            </a:p>
          </p:txBody>
        </p:sp>
        <p:sp>
          <p:nvSpPr>
            <p:cNvPr id="16" name="燕尾形 15"/>
            <p:cNvSpPr/>
            <p:nvPr/>
          </p:nvSpPr>
          <p:spPr>
            <a:xfrm>
              <a:off x="454914" y="188640"/>
              <a:ext cx="216024" cy="216024"/>
            </a:xfrm>
            <a:prstGeom prst="chevron">
              <a:avLst/>
            </a:prstGeom>
            <a:solidFill>
              <a:srgbClr val="F8353D">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tx1"/>
                </a:solidFill>
              </a:endParaRPr>
            </a:p>
          </p:txBody>
        </p:sp>
        <p:sp>
          <p:nvSpPr>
            <p:cNvPr id="17" name="燕尾形 16"/>
            <p:cNvSpPr/>
            <p:nvPr/>
          </p:nvSpPr>
          <p:spPr>
            <a:xfrm>
              <a:off x="653273" y="188640"/>
              <a:ext cx="216024" cy="216024"/>
            </a:xfrm>
            <a:prstGeom prst="chevron">
              <a:avLst/>
            </a:prstGeom>
            <a:solidFill>
              <a:srgbClr val="F8353D">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tx1"/>
                </a:solidFill>
              </a:endParaRPr>
            </a:p>
          </p:txBody>
        </p:sp>
      </p:grpSp>
      <p:sp>
        <p:nvSpPr>
          <p:cNvPr id="18" name="文本框 9"/>
          <p:cNvSpPr txBox="1"/>
          <p:nvPr/>
        </p:nvSpPr>
        <p:spPr>
          <a:xfrm>
            <a:off x="1008532" y="183368"/>
            <a:ext cx="1673750" cy="282757"/>
          </a:xfrm>
          <a:prstGeom prst="rect">
            <a:avLst/>
          </a:prstGeom>
          <a:noFill/>
        </p:spPr>
        <p:txBody>
          <a:bodyPr wrap="square" lIns="51422" tIns="25711" rIns="51422" bIns="25711" rtlCol="0">
            <a:spAutoFit/>
          </a:bodyPr>
          <a:lstStyle/>
          <a:p>
            <a:pPr marL="0" lvl="1"/>
            <a:r>
              <a:rPr lang="zh-CN" altLang="en-US" sz="1500" b="1" dirty="0">
                <a:solidFill>
                  <a:srgbClr val="F8353D"/>
                </a:solidFill>
                <a:latin typeface="微软雅黑" panose="020B0503020204020204" pitchFamily="34" charset="-122"/>
                <a:ea typeface="微软雅黑" panose="020B0503020204020204" pitchFamily="34" charset="-122"/>
              </a:rPr>
              <a:t>点击输入标题内容</a:t>
            </a:r>
            <a:endParaRPr lang="zh-CN" altLang="en-US" sz="1800" b="1" dirty="0">
              <a:solidFill>
                <a:srgbClr val="F8353D"/>
              </a:solidFill>
              <a:latin typeface="微软雅黑" panose="020B0503020204020204" pitchFamily="34" charset="-122"/>
              <a:ea typeface="微软雅黑" panose="020B0503020204020204" pitchFamily="34" charset="-122"/>
            </a:endParaRPr>
          </a:p>
        </p:txBody>
      </p:sp>
      <p:cxnSp>
        <p:nvCxnSpPr>
          <p:cNvPr id="19" name="直接连接符 18"/>
          <p:cNvCxnSpPr/>
          <p:nvPr/>
        </p:nvCxnSpPr>
        <p:spPr>
          <a:xfrm>
            <a:off x="1062524" y="466064"/>
            <a:ext cx="723492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 name="任意多边形 9"/>
          <p:cNvSpPr/>
          <p:nvPr/>
        </p:nvSpPr>
        <p:spPr>
          <a:xfrm flipH="1">
            <a:off x="2487542" y="3569920"/>
            <a:ext cx="4597385" cy="958109"/>
          </a:xfrm>
          <a:custGeom>
            <a:avLst/>
            <a:gdLst>
              <a:gd name="connsiteX0" fmla="*/ 640136 w 6129048"/>
              <a:gd name="connsiteY0" fmla="*/ 0 h 1277774"/>
              <a:gd name="connsiteX1" fmla="*/ 6109087 w 6129048"/>
              <a:gd name="connsiteY1" fmla="*/ 0 h 1277774"/>
              <a:gd name="connsiteX2" fmla="*/ 6129048 w 6129048"/>
              <a:gd name="connsiteY2" fmla="*/ 2012 h 1277774"/>
              <a:gd name="connsiteX3" fmla="*/ 6129048 w 6129048"/>
              <a:gd name="connsiteY3" fmla="*/ 149955 h 1277774"/>
              <a:gd name="connsiteX4" fmla="*/ 6080383 w 6129048"/>
              <a:gd name="connsiteY4" fmla="*/ 145049 h 1277774"/>
              <a:gd name="connsiteX5" fmla="*/ 668839 w 6129048"/>
              <a:gd name="connsiteY5" fmla="*/ 145049 h 1277774"/>
              <a:gd name="connsiteX6" fmla="*/ 175639 w 6129048"/>
              <a:gd name="connsiteY6" fmla="*/ 638249 h 1277774"/>
              <a:gd name="connsiteX7" fmla="*/ 569442 w 6129048"/>
              <a:gd name="connsiteY7" fmla="*/ 1121429 h 1277774"/>
              <a:gd name="connsiteX8" fmla="*/ 615354 w 6129048"/>
              <a:gd name="connsiteY8" fmla="*/ 1126057 h 1277774"/>
              <a:gd name="connsiteX9" fmla="*/ 615354 w 6129048"/>
              <a:gd name="connsiteY9" fmla="*/ 1277774 h 1277774"/>
              <a:gd name="connsiteX10" fmla="*/ 511127 w 6129048"/>
              <a:gd name="connsiteY10" fmla="*/ 1267267 h 1277774"/>
              <a:gd name="connsiteX11" fmla="*/ 0 w 6129048"/>
              <a:gd name="connsiteY11" fmla="*/ 640136 h 1277774"/>
              <a:gd name="connsiteX12" fmla="*/ 640136 w 6129048"/>
              <a:gd name="connsiteY12" fmla="*/ 0 h 1277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29048" h="1277774">
                <a:moveTo>
                  <a:pt x="640136" y="0"/>
                </a:moveTo>
                <a:lnTo>
                  <a:pt x="6109087" y="0"/>
                </a:lnTo>
                <a:lnTo>
                  <a:pt x="6129048" y="2012"/>
                </a:lnTo>
                <a:lnTo>
                  <a:pt x="6129048" y="149955"/>
                </a:lnTo>
                <a:lnTo>
                  <a:pt x="6080383" y="145049"/>
                </a:lnTo>
                <a:lnTo>
                  <a:pt x="668839" y="145049"/>
                </a:lnTo>
                <a:cubicBezTo>
                  <a:pt x="396452" y="145049"/>
                  <a:pt x="175639" y="365862"/>
                  <a:pt x="175639" y="638249"/>
                </a:cubicBezTo>
                <a:cubicBezTo>
                  <a:pt x="175639" y="876588"/>
                  <a:pt x="344699" y="1075440"/>
                  <a:pt x="569442" y="1121429"/>
                </a:cubicBezTo>
                <a:lnTo>
                  <a:pt x="615354" y="1126057"/>
                </a:lnTo>
                <a:lnTo>
                  <a:pt x="615354" y="1277774"/>
                </a:lnTo>
                <a:lnTo>
                  <a:pt x="511127" y="1267267"/>
                </a:lnTo>
                <a:cubicBezTo>
                  <a:pt x="219428" y="1207576"/>
                  <a:pt x="0" y="949481"/>
                  <a:pt x="0" y="640136"/>
                </a:cubicBezTo>
                <a:cubicBezTo>
                  <a:pt x="0" y="286599"/>
                  <a:pt x="286599" y="0"/>
                  <a:pt x="640136" y="0"/>
                </a:cubicBezTo>
                <a:close/>
              </a:path>
            </a:pathLst>
          </a:custGeom>
          <a:solidFill>
            <a:srgbClr val="663A77"/>
          </a:solidFill>
          <a:ln>
            <a:no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1" name="任意多边形 10"/>
          <p:cNvSpPr/>
          <p:nvPr/>
        </p:nvSpPr>
        <p:spPr>
          <a:xfrm flipH="1">
            <a:off x="2487542" y="1879591"/>
            <a:ext cx="4597385" cy="958109"/>
          </a:xfrm>
          <a:custGeom>
            <a:avLst/>
            <a:gdLst>
              <a:gd name="connsiteX0" fmla="*/ 640136 w 6129048"/>
              <a:gd name="connsiteY0" fmla="*/ 0 h 1277774"/>
              <a:gd name="connsiteX1" fmla="*/ 6109087 w 6129048"/>
              <a:gd name="connsiteY1" fmla="*/ 0 h 1277774"/>
              <a:gd name="connsiteX2" fmla="*/ 6129048 w 6129048"/>
              <a:gd name="connsiteY2" fmla="*/ 2012 h 1277774"/>
              <a:gd name="connsiteX3" fmla="*/ 6129048 w 6129048"/>
              <a:gd name="connsiteY3" fmla="*/ 149955 h 1277774"/>
              <a:gd name="connsiteX4" fmla="*/ 6080383 w 6129048"/>
              <a:gd name="connsiteY4" fmla="*/ 145049 h 1277774"/>
              <a:gd name="connsiteX5" fmla="*/ 668839 w 6129048"/>
              <a:gd name="connsiteY5" fmla="*/ 145049 h 1277774"/>
              <a:gd name="connsiteX6" fmla="*/ 175639 w 6129048"/>
              <a:gd name="connsiteY6" fmla="*/ 638249 h 1277774"/>
              <a:gd name="connsiteX7" fmla="*/ 569442 w 6129048"/>
              <a:gd name="connsiteY7" fmla="*/ 1121429 h 1277774"/>
              <a:gd name="connsiteX8" fmla="*/ 615354 w 6129048"/>
              <a:gd name="connsiteY8" fmla="*/ 1126057 h 1277774"/>
              <a:gd name="connsiteX9" fmla="*/ 615354 w 6129048"/>
              <a:gd name="connsiteY9" fmla="*/ 1277774 h 1277774"/>
              <a:gd name="connsiteX10" fmla="*/ 511127 w 6129048"/>
              <a:gd name="connsiteY10" fmla="*/ 1267267 h 1277774"/>
              <a:gd name="connsiteX11" fmla="*/ 0 w 6129048"/>
              <a:gd name="connsiteY11" fmla="*/ 640136 h 1277774"/>
              <a:gd name="connsiteX12" fmla="*/ 640136 w 6129048"/>
              <a:gd name="connsiteY12" fmla="*/ 0 h 1277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29048" h="1277774">
                <a:moveTo>
                  <a:pt x="640136" y="0"/>
                </a:moveTo>
                <a:lnTo>
                  <a:pt x="6109087" y="0"/>
                </a:lnTo>
                <a:lnTo>
                  <a:pt x="6129048" y="2012"/>
                </a:lnTo>
                <a:lnTo>
                  <a:pt x="6129048" y="149955"/>
                </a:lnTo>
                <a:lnTo>
                  <a:pt x="6080383" y="145049"/>
                </a:lnTo>
                <a:lnTo>
                  <a:pt x="668839" y="145049"/>
                </a:lnTo>
                <a:cubicBezTo>
                  <a:pt x="396452" y="145049"/>
                  <a:pt x="175639" y="365862"/>
                  <a:pt x="175639" y="638249"/>
                </a:cubicBezTo>
                <a:cubicBezTo>
                  <a:pt x="175639" y="876588"/>
                  <a:pt x="344699" y="1075440"/>
                  <a:pt x="569442" y="1121429"/>
                </a:cubicBezTo>
                <a:lnTo>
                  <a:pt x="615354" y="1126057"/>
                </a:lnTo>
                <a:lnTo>
                  <a:pt x="615354" y="1277774"/>
                </a:lnTo>
                <a:lnTo>
                  <a:pt x="511127" y="1267267"/>
                </a:lnTo>
                <a:cubicBezTo>
                  <a:pt x="219428" y="1207576"/>
                  <a:pt x="0" y="949481"/>
                  <a:pt x="0" y="640136"/>
                </a:cubicBezTo>
                <a:cubicBezTo>
                  <a:pt x="0" y="286599"/>
                  <a:pt x="286599" y="0"/>
                  <a:pt x="640136" y="0"/>
                </a:cubicBezTo>
                <a:close/>
              </a:path>
            </a:pathLst>
          </a:custGeom>
          <a:solidFill>
            <a:srgbClr val="E87071"/>
          </a:solidFill>
          <a:ln>
            <a:no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2" name="任意多边形 11"/>
          <p:cNvSpPr/>
          <p:nvPr/>
        </p:nvSpPr>
        <p:spPr>
          <a:xfrm>
            <a:off x="2030377" y="2726341"/>
            <a:ext cx="4597385" cy="958109"/>
          </a:xfrm>
          <a:custGeom>
            <a:avLst/>
            <a:gdLst>
              <a:gd name="connsiteX0" fmla="*/ 640136 w 6129048"/>
              <a:gd name="connsiteY0" fmla="*/ 0 h 1277774"/>
              <a:gd name="connsiteX1" fmla="*/ 6109087 w 6129048"/>
              <a:gd name="connsiteY1" fmla="*/ 0 h 1277774"/>
              <a:gd name="connsiteX2" fmla="*/ 6129048 w 6129048"/>
              <a:gd name="connsiteY2" fmla="*/ 2012 h 1277774"/>
              <a:gd name="connsiteX3" fmla="*/ 6129048 w 6129048"/>
              <a:gd name="connsiteY3" fmla="*/ 149955 h 1277774"/>
              <a:gd name="connsiteX4" fmla="*/ 6080383 w 6129048"/>
              <a:gd name="connsiteY4" fmla="*/ 145049 h 1277774"/>
              <a:gd name="connsiteX5" fmla="*/ 668839 w 6129048"/>
              <a:gd name="connsiteY5" fmla="*/ 145049 h 1277774"/>
              <a:gd name="connsiteX6" fmla="*/ 175639 w 6129048"/>
              <a:gd name="connsiteY6" fmla="*/ 638249 h 1277774"/>
              <a:gd name="connsiteX7" fmla="*/ 569442 w 6129048"/>
              <a:gd name="connsiteY7" fmla="*/ 1121429 h 1277774"/>
              <a:gd name="connsiteX8" fmla="*/ 615354 w 6129048"/>
              <a:gd name="connsiteY8" fmla="*/ 1126057 h 1277774"/>
              <a:gd name="connsiteX9" fmla="*/ 615354 w 6129048"/>
              <a:gd name="connsiteY9" fmla="*/ 1277774 h 1277774"/>
              <a:gd name="connsiteX10" fmla="*/ 511127 w 6129048"/>
              <a:gd name="connsiteY10" fmla="*/ 1267267 h 1277774"/>
              <a:gd name="connsiteX11" fmla="*/ 0 w 6129048"/>
              <a:gd name="connsiteY11" fmla="*/ 640136 h 1277774"/>
              <a:gd name="connsiteX12" fmla="*/ 640136 w 6129048"/>
              <a:gd name="connsiteY12" fmla="*/ 0 h 1277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29048" h="1277774">
                <a:moveTo>
                  <a:pt x="640136" y="0"/>
                </a:moveTo>
                <a:lnTo>
                  <a:pt x="6109087" y="0"/>
                </a:lnTo>
                <a:lnTo>
                  <a:pt x="6129048" y="2012"/>
                </a:lnTo>
                <a:lnTo>
                  <a:pt x="6129048" y="149955"/>
                </a:lnTo>
                <a:lnTo>
                  <a:pt x="6080383" y="145049"/>
                </a:lnTo>
                <a:lnTo>
                  <a:pt x="668839" y="145049"/>
                </a:lnTo>
                <a:cubicBezTo>
                  <a:pt x="396452" y="145049"/>
                  <a:pt x="175639" y="365862"/>
                  <a:pt x="175639" y="638249"/>
                </a:cubicBezTo>
                <a:cubicBezTo>
                  <a:pt x="175639" y="876588"/>
                  <a:pt x="344699" y="1075440"/>
                  <a:pt x="569442" y="1121429"/>
                </a:cubicBezTo>
                <a:lnTo>
                  <a:pt x="615354" y="1126057"/>
                </a:lnTo>
                <a:lnTo>
                  <a:pt x="615354" y="1277774"/>
                </a:lnTo>
                <a:lnTo>
                  <a:pt x="511127" y="1267267"/>
                </a:lnTo>
                <a:cubicBezTo>
                  <a:pt x="219428" y="1207576"/>
                  <a:pt x="0" y="949481"/>
                  <a:pt x="0" y="640136"/>
                </a:cubicBezTo>
                <a:cubicBezTo>
                  <a:pt x="0" y="286599"/>
                  <a:pt x="286599" y="0"/>
                  <a:pt x="640136" y="0"/>
                </a:cubicBezTo>
                <a:close/>
              </a:path>
            </a:pathLst>
          </a:custGeom>
          <a:solidFill>
            <a:srgbClr val="01ACBE"/>
          </a:solidFill>
          <a:ln>
            <a:no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3" name="任意多边形 12"/>
          <p:cNvSpPr/>
          <p:nvPr/>
        </p:nvSpPr>
        <p:spPr>
          <a:xfrm>
            <a:off x="2051797" y="1027573"/>
            <a:ext cx="4597385" cy="958109"/>
          </a:xfrm>
          <a:custGeom>
            <a:avLst/>
            <a:gdLst>
              <a:gd name="connsiteX0" fmla="*/ 640136 w 6129048"/>
              <a:gd name="connsiteY0" fmla="*/ 0 h 1277774"/>
              <a:gd name="connsiteX1" fmla="*/ 6109087 w 6129048"/>
              <a:gd name="connsiteY1" fmla="*/ 0 h 1277774"/>
              <a:gd name="connsiteX2" fmla="*/ 6129048 w 6129048"/>
              <a:gd name="connsiteY2" fmla="*/ 2012 h 1277774"/>
              <a:gd name="connsiteX3" fmla="*/ 6129048 w 6129048"/>
              <a:gd name="connsiteY3" fmla="*/ 149955 h 1277774"/>
              <a:gd name="connsiteX4" fmla="*/ 6080383 w 6129048"/>
              <a:gd name="connsiteY4" fmla="*/ 145049 h 1277774"/>
              <a:gd name="connsiteX5" fmla="*/ 668839 w 6129048"/>
              <a:gd name="connsiteY5" fmla="*/ 145049 h 1277774"/>
              <a:gd name="connsiteX6" fmla="*/ 175639 w 6129048"/>
              <a:gd name="connsiteY6" fmla="*/ 638249 h 1277774"/>
              <a:gd name="connsiteX7" fmla="*/ 569442 w 6129048"/>
              <a:gd name="connsiteY7" fmla="*/ 1121429 h 1277774"/>
              <a:gd name="connsiteX8" fmla="*/ 615354 w 6129048"/>
              <a:gd name="connsiteY8" fmla="*/ 1126057 h 1277774"/>
              <a:gd name="connsiteX9" fmla="*/ 615354 w 6129048"/>
              <a:gd name="connsiteY9" fmla="*/ 1277774 h 1277774"/>
              <a:gd name="connsiteX10" fmla="*/ 511127 w 6129048"/>
              <a:gd name="connsiteY10" fmla="*/ 1267267 h 1277774"/>
              <a:gd name="connsiteX11" fmla="*/ 0 w 6129048"/>
              <a:gd name="connsiteY11" fmla="*/ 640136 h 1277774"/>
              <a:gd name="connsiteX12" fmla="*/ 640136 w 6129048"/>
              <a:gd name="connsiteY12" fmla="*/ 0 h 1277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29048" h="1277774">
                <a:moveTo>
                  <a:pt x="640136" y="0"/>
                </a:moveTo>
                <a:lnTo>
                  <a:pt x="6109087" y="0"/>
                </a:lnTo>
                <a:lnTo>
                  <a:pt x="6129048" y="2012"/>
                </a:lnTo>
                <a:lnTo>
                  <a:pt x="6129048" y="149955"/>
                </a:lnTo>
                <a:lnTo>
                  <a:pt x="6080383" y="145049"/>
                </a:lnTo>
                <a:lnTo>
                  <a:pt x="668839" y="145049"/>
                </a:lnTo>
                <a:cubicBezTo>
                  <a:pt x="396452" y="145049"/>
                  <a:pt x="175639" y="365862"/>
                  <a:pt x="175639" y="638249"/>
                </a:cubicBezTo>
                <a:cubicBezTo>
                  <a:pt x="175639" y="876588"/>
                  <a:pt x="344699" y="1075440"/>
                  <a:pt x="569442" y="1121429"/>
                </a:cubicBezTo>
                <a:lnTo>
                  <a:pt x="615354" y="1126057"/>
                </a:lnTo>
                <a:lnTo>
                  <a:pt x="615354" y="1277774"/>
                </a:lnTo>
                <a:lnTo>
                  <a:pt x="511127" y="1267267"/>
                </a:lnTo>
                <a:cubicBezTo>
                  <a:pt x="219428" y="1207576"/>
                  <a:pt x="0" y="949481"/>
                  <a:pt x="0" y="640136"/>
                </a:cubicBezTo>
                <a:cubicBezTo>
                  <a:pt x="0" y="286599"/>
                  <a:pt x="286599" y="0"/>
                  <a:pt x="640136" y="0"/>
                </a:cubicBezTo>
                <a:close/>
              </a:path>
            </a:pathLst>
          </a:custGeom>
          <a:solidFill>
            <a:srgbClr val="FFB850"/>
          </a:solidFill>
          <a:ln>
            <a:no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14" name="组合 13"/>
          <p:cNvGrpSpPr/>
          <p:nvPr/>
        </p:nvGrpSpPr>
        <p:grpSpPr>
          <a:xfrm>
            <a:off x="6105773" y="1511115"/>
            <a:ext cx="1389333" cy="2391972"/>
            <a:chOff x="5005992" y="4250111"/>
            <a:chExt cx="1852203" cy="3190034"/>
          </a:xfrm>
        </p:grpSpPr>
        <p:grpSp>
          <p:nvGrpSpPr>
            <p:cNvPr id="15" name="组合 14"/>
            <p:cNvGrpSpPr/>
            <p:nvPr/>
          </p:nvGrpSpPr>
          <p:grpSpPr>
            <a:xfrm>
              <a:off x="5005992" y="4250111"/>
              <a:ext cx="1852203" cy="3190034"/>
              <a:chOff x="2082059" y="3844831"/>
              <a:chExt cx="1852203" cy="3190034"/>
            </a:xfrm>
          </p:grpSpPr>
          <p:grpSp>
            <p:nvGrpSpPr>
              <p:cNvPr id="24" name="组合 23"/>
              <p:cNvGrpSpPr/>
              <p:nvPr/>
            </p:nvGrpSpPr>
            <p:grpSpPr>
              <a:xfrm>
                <a:off x="2082059" y="3844831"/>
                <a:ext cx="1852203" cy="3190034"/>
                <a:chOff x="2689225" y="814470"/>
                <a:chExt cx="2591963" cy="4464121"/>
              </a:xfrm>
            </p:grpSpPr>
            <p:sp>
              <p:nvSpPr>
                <p:cNvPr id="28" name="任意多边形 27"/>
                <p:cNvSpPr/>
                <p:nvPr/>
              </p:nvSpPr>
              <p:spPr>
                <a:xfrm rot="2700000">
                  <a:off x="2013033" y="2010436"/>
                  <a:ext cx="4464121" cy="2072189"/>
                </a:xfrm>
                <a:custGeom>
                  <a:avLst/>
                  <a:gdLst>
                    <a:gd name="connsiteX0" fmla="*/ 776171 w 2969868"/>
                    <a:gd name="connsiteY0" fmla="*/ 0 h 1494000"/>
                    <a:gd name="connsiteX1" fmla="*/ 2233868 w 2969868"/>
                    <a:gd name="connsiteY1" fmla="*/ 0 h 1494000"/>
                    <a:gd name="connsiteX2" fmla="*/ 2233867 w 2969868"/>
                    <a:gd name="connsiteY2" fmla="*/ 1494000 h 1494000"/>
                    <a:gd name="connsiteX3" fmla="*/ 0 w 2969868"/>
                    <a:gd name="connsiteY3" fmla="*/ 1494000 h 1494000"/>
                    <a:gd name="connsiteX4" fmla="*/ 0 w 2969868"/>
                    <a:gd name="connsiteY4" fmla="*/ 1461258 h 1494000"/>
                    <a:gd name="connsiteX5" fmla="*/ 776172 w 2969868"/>
                    <a:gd name="connsiteY5" fmla="*/ 1461258 h 149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69868" h="1494000">
                      <a:moveTo>
                        <a:pt x="776171" y="0"/>
                      </a:moveTo>
                      <a:lnTo>
                        <a:pt x="2233868" y="0"/>
                      </a:lnTo>
                      <a:cubicBezTo>
                        <a:pt x="3232538" y="23721"/>
                        <a:pt x="3197712" y="1487845"/>
                        <a:pt x="2233867" y="1494000"/>
                      </a:cubicBezTo>
                      <a:lnTo>
                        <a:pt x="0" y="1494000"/>
                      </a:lnTo>
                      <a:lnTo>
                        <a:pt x="0" y="1461258"/>
                      </a:lnTo>
                      <a:lnTo>
                        <a:pt x="776172" y="1461258"/>
                      </a:lnTo>
                      <a:close/>
                    </a:path>
                  </a:pathLst>
                </a:custGeom>
                <a:gradFill>
                  <a:gsLst>
                    <a:gs pos="67000">
                      <a:schemeClr val="bg1">
                        <a:lumMod val="65000"/>
                        <a:alpha val="29000"/>
                      </a:schemeClr>
                    </a:gs>
                    <a:gs pos="0">
                      <a:schemeClr val="tx1"/>
                    </a:gs>
                    <a:gs pos="100000">
                      <a:schemeClr val="bg1">
                        <a:lumMod val="95000"/>
                        <a:alpha val="0"/>
                      </a:schemeClr>
                    </a:gs>
                  </a:gsLst>
                  <a:lin ang="0" scaled="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9" name="椭圆 28"/>
                <p:cNvSpPr/>
                <p:nvPr/>
              </p:nvSpPr>
              <p:spPr>
                <a:xfrm>
                  <a:off x="2689225" y="1488621"/>
                  <a:ext cx="1791608" cy="1791608"/>
                </a:xfrm>
                <a:prstGeom prst="ellipse">
                  <a:avLst/>
                </a:prstGeom>
                <a:gradFill>
                  <a:gsLst>
                    <a:gs pos="0">
                      <a:schemeClr val="bg1">
                        <a:lumMod val="65000"/>
                      </a:schemeClr>
                    </a:gs>
                    <a:gs pos="100000">
                      <a:schemeClr val="bg1">
                        <a:lumMod val="95000"/>
                      </a:schemeClr>
                    </a:gs>
                  </a:gsLst>
                  <a:lin ang="2700000" scaled="1"/>
                </a:gradFill>
                <a:ln w="25400">
                  <a:gradFill flip="none" rotWithShape="1">
                    <a:gsLst>
                      <a:gs pos="0">
                        <a:schemeClr val="bg1"/>
                      </a:gs>
                      <a:gs pos="100000">
                        <a:schemeClr val="bg1">
                          <a:lumMod val="65000"/>
                        </a:schemeClr>
                      </a:gs>
                    </a:gsLst>
                    <a:lin ang="2700000" scaled="1"/>
                    <a:tileRect/>
                  </a:gradFill>
                </a:ln>
                <a:effectLst>
                  <a:outerShdw blurRad="622300" dist="2159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25" name="组合 24"/>
              <p:cNvGrpSpPr/>
              <p:nvPr/>
            </p:nvGrpSpPr>
            <p:grpSpPr>
              <a:xfrm>
                <a:off x="2220839" y="4115429"/>
                <a:ext cx="1431499" cy="2455353"/>
                <a:chOff x="2689225" y="825137"/>
                <a:chExt cx="2602631" cy="4464121"/>
              </a:xfrm>
            </p:grpSpPr>
            <p:sp>
              <p:nvSpPr>
                <p:cNvPr id="26" name="任意多边形 25"/>
                <p:cNvSpPr/>
                <p:nvPr/>
              </p:nvSpPr>
              <p:spPr>
                <a:xfrm rot="2700000">
                  <a:off x="2023698" y="2021101"/>
                  <a:ext cx="4464121" cy="2072194"/>
                </a:xfrm>
                <a:custGeom>
                  <a:avLst/>
                  <a:gdLst>
                    <a:gd name="connsiteX0" fmla="*/ 776171 w 2969868"/>
                    <a:gd name="connsiteY0" fmla="*/ 0 h 1494000"/>
                    <a:gd name="connsiteX1" fmla="*/ 2233868 w 2969868"/>
                    <a:gd name="connsiteY1" fmla="*/ 0 h 1494000"/>
                    <a:gd name="connsiteX2" fmla="*/ 2233867 w 2969868"/>
                    <a:gd name="connsiteY2" fmla="*/ 1494000 h 1494000"/>
                    <a:gd name="connsiteX3" fmla="*/ 0 w 2969868"/>
                    <a:gd name="connsiteY3" fmla="*/ 1494000 h 1494000"/>
                    <a:gd name="connsiteX4" fmla="*/ 0 w 2969868"/>
                    <a:gd name="connsiteY4" fmla="*/ 1461258 h 1494000"/>
                    <a:gd name="connsiteX5" fmla="*/ 776172 w 2969868"/>
                    <a:gd name="connsiteY5" fmla="*/ 1461258 h 149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69868" h="1494000">
                      <a:moveTo>
                        <a:pt x="776171" y="0"/>
                      </a:moveTo>
                      <a:lnTo>
                        <a:pt x="2233868" y="0"/>
                      </a:lnTo>
                      <a:cubicBezTo>
                        <a:pt x="3232538" y="23721"/>
                        <a:pt x="3197712" y="1487845"/>
                        <a:pt x="2233867" y="1494000"/>
                      </a:cubicBezTo>
                      <a:lnTo>
                        <a:pt x="0" y="1494000"/>
                      </a:lnTo>
                      <a:lnTo>
                        <a:pt x="0" y="1461258"/>
                      </a:lnTo>
                      <a:lnTo>
                        <a:pt x="776172" y="1461258"/>
                      </a:lnTo>
                      <a:close/>
                    </a:path>
                  </a:pathLst>
                </a:custGeom>
                <a:gradFill>
                  <a:gsLst>
                    <a:gs pos="67000">
                      <a:schemeClr val="bg1">
                        <a:lumMod val="65000"/>
                        <a:alpha val="29000"/>
                      </a:schemeClr>
                    </a:gs>
                    <a:gs pos="0">
                      <a:schemeClr val="tx1"/>
                    </a:gs>
                    <a:gs pos="100000">
                      <a:schemeClr val="bg1">
                        <a:lumMod val="95000"/>
                        <a:alpha val="0"/>
                      </a:schemeClr>
                    </a:gs>
                  </a:gsLst>
                  <a:lin ang="0" scaled="0"/>
                </a:gradFill>
                <a:ln>
                  <a:noFill/>
                </a:ln>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7" name="椭圆 26"/>
                <p:cNvSpPr/>
                <p:nvPr/>
              </p:nvSpPr>
              <p:spPr>
                <a:xfrm>
                  <a:off x="2689225" y="1488621"/>
                  <a:ext cx="1791608" cy="1791608"/>
                </a:xfrm>
                <a:prstGeom prst="ellipse">
                  <a:avLst/>
                </a:prstGeom>
                <a:gradFill>
                  <a:gsLst>
                    <a:gs pos="0">
                      <a:schemeClr val="bg1">
                        <a:lumMod val="65000"/>
                      </a:schemeClr>
                    </a:gs>
                    <a:gs pos="100000">
                      <a:schemeClr val="bg1">
                        <a:lumMod val="95000"/>
                      </a:schemeClr>
                    </a:gs>
                  </a:gsLst>
                  <a:lin ang="2700000" scaled="1"/>
                </a:gradFill>
                <a:ln w="25400">
                  <a:gradFill flip="none" rotWithShape="1">
                    <a:gsLst>
                      <a:gs pos="0">
                        <a:schemeClr val="bg1"/>
                      </a:gs>
                      <a:gs pos="100000">
                        <a:schemeClr val="bg1">
                          <a:lumMod val="65000"/>
                        </a:schemeClr>
                      </a:gs>
                    </a:gsLst>
                    <a:lin ang="2700000" scaled="1"/>
                    <a:tileRect/>
                  </a:gradFill>
                </a:ln>
                <a:effectLst>
                  <a:outerShdw blurRad="622300" dist="2159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grpSp>
          <p:nvGrpSpPr>
            <p:cNvPr id="20" name="Group 11"/>
            <p:cNvGrpSpPr>
              <a:grpSpLocks noChangeAspect="1"/>
            </p:cNvGrpSpPr>
            <p:nvPr/>
          </p:nvGrpSpPr>
          <p:grpSpPr bwMode="auto">
            <a:xfrm>
              <a:off x="5357694" y="5111288"/>
              <a:ext cx="599139" cy="520781"/>
              <a:chOff x="4838" y="1902"/>
              <a:chExt cx="497" cy="432"/>
            </a:xfrm>
            <a:solidFill>
              <a:schemeClr val="tx1">
                <a:lumMod val="50000"/>
                <a:lumOff val="50000"/>
              </a:schemeClr>
            </a:solidFill>
          </p:grpSpPr>
          <p:sp>
            <p:nvSpPr>
              <p:cNvPr id="21" name="Freeform 12"/>
              <p:cNvSpPr>
                <a:spLocks noEditPoints="1"/>
              </p:cNvSpPr>
              <p:nvPr/>
            </p:nvSpPr>
            <p:spPr bwMode="auto">
              <a:xfrm>
                <a:off x="5001" y="1999"/>
                <a:ext cx="334" cy="335"/>
              </a:xfrm>
              <a:custGeom>
                <a:avLst/>
                <a:gdLst>
                  <a:gd name="T0" fmla="*/ 9 w 80"/>
                  <a:gd name="T1" fmla="*/ 19 h 80"/>
                  <a:gd name="T2" fmla="*/ 10 w 80"/>
                  <a:gd name="T3" fmla="*/ 26 h 80"/>
                  <a:gd name="T4" fmla="*/ 5 w 80"/>
                  <a:gd name="T5" fmla="*/ 27 h 80"/>
                  <a:gd name="T6" fmla="*/ 0 w 80"/>
                  <a:gd name="T7" fmla="*/ 31 h 80"/>
                  <a:gd name="T8" fmla="*/ 3 w 80"/>
                  <a:gd name="T9" fmla="*/ 37 h 80"/>
                  <a:gd name="T10" fmla="*/ 7 w 80"/>
                  <a:gd name="T11" fmla="*/ 42 h 80"/>
                  <a:gd name="T12" fmla="*/ 3 w 80"/>
                  <a:gd name="T13" fmla="*/ 46 h 80"/>
                  <a:gd name="T14" fmla="*/ 1 w 80"/>
                  <a:gd name="T15" fmla="*/ 52 h 80"/>
                  <a:gd name="T16" fmla="*/ 7 w 80"/>
                  <a:gd name="T17" fmla="*/ 56 h 80"/>
                  <a:gd name="T18" fmla="*/ 11 w 80"/>
                  <a:gd name="T19" fmla="*/ 57 h 80"/>
                  <a:gd name="T20" fmla="*/ 11 w 80"/>
                  <a:gd name="T21" fmla="*/ 63 h 80"/>
                  <a:gd name="T22" fmla="*/ 13 w 80"/>
                  <a:gd name="T23" fmla="*/ 70 h 80"/>
                  <a:gd name="T24" fmla="*/ 19 w 80"/>
                  <a:gd name="T25" fmla="*/ 70 h 80"/>
                  <a:gd name="T26" fmla="*/ 25 w 80"/>
                  <a:gd name="T27" fmla="*/ 70 h 80"/>
                  <a:gd name="T28" fmla="*/ 27 w 80"/>
                  <a:gd name="T29" fmla="*/ 74 h 80"/>
                  <a:gd name="T30" fmla="*/ 31 w 80"/>
                  <a:gd name="T31" fmla="*/ 79 h 80"/>
                  <a:gd name="T32" fmla="*/ 37 w 80"/>
                  <a:gd name="T33" fmla="*/ 76 h 80"/>
                  <a:gd name="T34" fmla="*/ 42 w 80"/>
                  <a:gd name="T35" fmla="*/ 73 h 80"/>
                  <a:gd name="T36" fmla="*/ 46 w 80"/>
                  <a:gd name="T37" fmla="*/ 76 h 80"/>
                  <a:gd name="T38" fmla="*/ 52 w 80"/>
                  <a:gd name="T39" fmla="*/ 78 h 80"/>
                  <a:gd name="T40" fmla="*/ 56 w 80"/>
                  <a:gd name="T41" fmla="*/ 73 h 80"/>
                  <a:gd name="T42" fmla="*/ 58 w 80"/>
                  <a:gd name="T43" fmla="*/ 67 h 80"/>
                  <a:gd name="T44" fmla="*/ 63 w 80"/>
                  <a:gd name="T45" fmla="*/ 68 h 80"/>
                  <a:gd name="T46" fmla="*/ 69 w 80"/>
                  <a:gd name="T47" fmla="*/ 67 h 80"/>
                  <a:gd name="T48" fmla="*/ 70 w 80"/>
                  <a:gd name="T49" fmla="*/ 60 h 80"/>
                  <a:gd name="T50" fmla="*/ 69 w 80"/>
                  <a:gd name="T51" fmla="*/ 54 h 80"/>
                  <a:gd name="T52" fmla="*/ 74 w 80"/>
                  <a:gd name="T53" fmla="*/ 53 h 80"/>
                  <a:gd name="T54" fmla="*/ 79 w 80"/>
                  <a:gd name="T55" fmla="*/ 48 h 80"/>
                  <a:gd name="T56" fmla="*/ 76 w 80"/>
                  <a:gd name="T57" fmla="*/ 42 h 80"/>
                  <a:gd name="T58" fmla="*/ 72 w 80"/>
                  <a:gd name="T59" fmla="*/ 37 h 80"/>
                  <a:gd name="T60" fmla="*/ 76 w 80"/>
                  <a:gd name="T61" fmla="*/ 34 h 80"/>
                  <a:gd name="T62" fmla="*/ 78 w 80"/>
                  <a:gd name="T63" fmla="*/ 27 h 80"/>
                  <a:gd name="T64" fmla="*/ 73 w 80"/>
                  <a:gd name="T65" fmla="*/ 24 h 80"/>
                  <a:gd name="T66" fmla="*/ 67 w 80"/>
                  <a:gd name="T67" fmla="*/ 21 h 80"/>
                  <a:gd name="T68" fmla="*/ 68 w 80"/>
                  <a:gd name="T69" fmla="*/ 16 h 80"/>
                  <a:gd name="T70" fmla="*/ 67 w 80"/>
                  <a:gd name="T71" fmla="*/ 10 h 80"/>
                  <a:gd name="T72" fmla="*/ 60 w 80"/>
                  <a:gd name="T73" fmla="*/ 9 h 80"/>
                  <a:gd name="T74" fmla="*/ 54 w 80"/>
                  <a:gd name="T75" fmla="*/ 10 h 80"/>
                  <a:gd name="T76" fmla="*/ 52 w 80"/>
                  <a:gd name="T77" fmla="*/ 5 h 80"/>
                  <a:gd name="T78" fmla="*/ 48 w 80"/>
                  <a:gd name="T79" fmla="*/ 0 h 80"/>
                  <a:gd name="T80" fmla="*/ 42 w 80"/>
                  <a:gd name="T81" fmla="*/ 3 h 80"/>
                  <a:gd name="T82" fmla="*/ 37 w 80"/>
                  <a:gd name="T83" fmla="*/ 7 h 80"/>
                  <a:gd name="T84" fmla="*/ 33 w 80"/>
                  <a:gd name="T85" fmla="*/ 3 h 80"/>
                  <a:gd name="T86" fmla="*/ 27 w 80"/>
                  <a:gd name="T87" fmla="*/ 1 h 80"/>
                  <a:gd name="T88" fmla="*/ 23 w 80"/>
                  <a:gd name="T89" fmla="*/ 7 h 80"/>
                  <a:gd name="T90" fmla="*/ 21 w 80"/>
                  <a:gd name="T91" fmla="*/ 13 h 80"/>
                  <a:gd name="T92" fmla="*/ 16 w 80"/>
                  <a:gd name="T93" fmla="*/ 11 h 80"/>
                  <a:gd name="T94" fmla="*/ 10 w 80"/>
                  <a:gd name="T95" fmla="*/ 13 h 80"/>
                  <a:gd name="T96" fmla="*/ 9 w 80"/>
                  <a:gd name="T97" fmla="*/ 19 h 80"/>
                  <a:gd name="T98" fmla="*/ 32 w 80"/>
                  <a:gd name="T99" fmla="*/ 18 h 80"/>
                  <a:gd name="T100" fmla="*/ 62 w 80"/>
                  <a:gd name="T101" fmla="*/ 33 h 80"/>
                  <a:gd name="T102" fmla="*/ 47 w 80"/>
                  <a:gd name="T103" fmla="*/ 62 h 80"/>
                  <a:gd name="T104" fmla="*/ 18 w 80"/>
                  <a:gd name="T105" fmla="*/ 47 h 80"/>
                  <a:gd name="T106" fmla="*/ 32 w 80"/>
                  <a:gd name="T107" fmla="*/ 1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0" h="80">
                    <a:moveTo>
                      <a:pt x="9" y="19"/>
                    </a:moveTo>
                    <a:cubicBezTo>
                      <a:pt x="11" y="21"/>
                      <a:pt x="10" y="25"/>
                      <a:pt x="10" y="26"/>
                    </a:cubicBezTo>
                    <a:cubicBezTo>
                      <a:pt x="9" y="27"/>
                      <a:pt x="7" y="27"/>
                      <a:pt x="5" y="27"/>
                    </a:cubicBezTo>
                    <a:cubicBezTo>
                      <a:pt x="3" y="26"/>
                      <a:pt x="1" y="28"/>
                      <a:pt x="0" y="31"/>
                    </a:cubicBezTo>
                    <a:cubicBezTo>
                      <a:pt x="0" y="34"/>
                      <a:pt x="1" y="37"/>
                      <a:pt x="3" y="37"/>
                    </a:cubicBezTo>
                    <a:cubicBezTo>
                      <a:pt x="5" y="38"/>
                      <a:pt x="7" y="41"/>
                      <a:pt x="7" y="42"/>
                    </a:cubicBezTo>
                    <a:cubicBezTo>
                      <a:pt x="7" y="44"/>
                      <a:pt x="5" y="45"/>
                      <a:pt x="3" y="46"/>
                    </a:cubicBezTo>
                    <a:cubicBezTo>
                      <a:pt x="1" y="47"/>
                      <a:pt x="0" y="49"/>
                      <a:pt x="1" y="52"/>
                    </a:cubicBezTo>
                    <a:cubicBezTo>
                      <a:pt x="2" y="55"/>
                      <a:pt x="4" y="57"/>
                      <a:pt x="7" y="56"/>
                    </a:cubicBezTo>
                    <a:cubicBezTo>
                      <a:pt x="9" y="55"/>
                      <a:pt x="11" y="56"/>
                      <a:pt x="11" y="57"/>
                    </a:cubicBezTo>
                    <a:cubicBezTo>
                      <a:pt x="12" y="58"/>
                      <a:pt x="13" y="62"/>
                      <a:pt x="11" y="63"/>
                    </a:cubicBezTo>
                    <a:cubicBezTo>
                      <a:pt x="10" y="65"/>
                      <a:pt x="10" y="68"/>
                      <a:pt x="13" y="70"/>
                    </a:cubicBezTo>
                    <a:cubicBezTo>
                      <a:pt x="15" y="72"/>
                      <a:pt x="18" y="72"/>
                      <a:pt x="19" y="70"/>
                    </a:cubicBezTo>
                    <a:cubicBezTo>
                      <a:pt x="20" y="69"/>
                      <a:pt x="24" y="69"/>
                      <a:pt x="25" y="70"/>
                    </a:cubicBezTo>
                    <a:cubicBezTo>
                      <a:pt x="27" y="70"/>
                      <a:pt x="27" y="72"/>
                      <a:pt x="27" y="74"/>
                    </a:cubicBezTo>
                    <a:cubicBezTo>
                      <a:pt x="26" y="76"/>
                      <a:pt x="28" y="78"/>
                      <a:pt x="31" y="79"/>
                    </a:cubicBezTo>
                    <a:cubicBezTo>
                      <a:pt x="34" y="80"/>
                      <a:pt x="37" y="79"/>
                      <a:pt x="37" y="76"/>
                    </a:cubicBezTo>
                    <a:cubicBezTo>
                      <a:pt x="37" y="74"/>
                      <a:pt x="41" y="73"/>
                      <a:pt x="42" y="73"/>
                    </a:cubicBezTo>
                    <a:cubicBezTo>
                      <a:pt x="43" y="72"/>
                      <a:pt x="45" y="74"/>
                      <a:pt x="46" y="76"/>
                    </a:cubicBezTo>
                    <a:cubicBezTo>
                      <a:pt x="46" y="78"/>
                      <a:pt x="49" y="79"/>
                      <a:pt x="52" y="78"/>
                    </a:cubicBezTo>
                    <a:cubicBezTo>
                      <a:pt x="55" y="77"/>
                      <a:pt x="56" y="75"/>
                      <a:pt x="56" y="73"/>
                    </a:cubicBezTo>
                    <a:cubicBezTo>
                      <a:pt x="55" y="71"/>
                      <a:pt x="57" y="68"/>
                      <a:pt x="58" y="67"/>
                    </a:cubicBezTo>
                    <a:cubicBezTo>
                      <a:pt x="59" y="66"/>
                      <a:pt x="61" y="67"/>
                      <a:pt x="63" y="68"/>
                    </a:cubicBezTo>
                    <a:cubicBezTo>
                      <a:pt x="65" y="70"/>
                      <a:pt x="67" y="69"/>
                      <a:pt x="69" y="67"/>
                    </a:cubicBezTo>
                    <a:cubicBezTo>
                      <a:pt x="71" y="65"/>
                      <a:pt x="72" y="62"/>
                      <a:pt x="70" y="60"/>
                    </a:cubicBezTo>
                    <a:cubicBezTo>
                      <a:pt x="69" y="59"/>
                      <a:pt x="69" y="55"/>
                      <a:pt x="69" y="54"/>
                    </a:cubicBezTo>
                    <a:cubicBezTo>
                      <a:pt x="70" y="53"/>
                      <a:pt x="72" y="52"/>
                      <a:pt x="74" y="53"/>
                    </a:cubicBezTo>
                    <a:cubicBezTo>
                      <a:pt x="76" y="53"/>
                      <a:pt x="78" y="51"/>
                      <a:pt x="79" y="48"/>
                    </a:cubicBezTo>
                    <a:cubicBezTo>
                      <a:pt x="80" y="45"/>
                      <a:pt x="78" y="43"/>
                      <a:pt x="76" y="42"/>
                    </a:cubicBezTo>
                    <a:cubicBezTo>
                      <a:pt x="74" y="42"/>
                      <a:pt x="72" y="38"/>
                      <a:pt x="72" y="37"/>
                    </a:cubicBezTo>
                    <a:cubicBezTo>
                      <a:pt x="72" y="36"/>
                      <a:pt x="74" y="34"/>
                      <a:pt x="76" y="34"/>
                    </a:cubicBezTo>
                    <a:cubicBezTo>
                      <a:pt x="78" y="33"/>
                      <a:pt x="79" y="30"/>
                      <a:pt x="78" y="27"/>
                    </a:cubicBezTo>
                    <a:cubicBezTo>
                      <a:pt x="77" y="25"/>
                      <a:pt x="75" y="23"/>
                      <a:pt x="73" y="24"/>
                    </a:cubicBezTo>
                    <a:cubicBezTo>
                      <a:pt x="71" y="24"/>
                      <a:pt x="67" y="22"/>
                      <a:pt x="67" y="21"/>
                    </a:cubicBezTo>
                    <a:cubicBezTo>
                      <a:pt x="66" y="20"/>
                      <a:pt x="66" y="18"/>
                      <a:pt x="68" y="16"/>
                    </a:cubicBezTo>
                    <a:cubicBezTo>
                      <a:pt x="69" y="15"/>
                      <a:pt x="69" y="12"/>
                      <a:pt x="67" y="10"/>
                    </a:cubicBezTo>
                    <a:cubicBezTo>
                      <a:pt x="64" y="8"/>
                      <a:pt x="61" y="8"/>
                      <a:pt x="60" y="9"/>
                    </a:cubicBezTo>
                    <a:cubicBezTo>
                      <a:pt x="59" y="11"/>
                      <a:pt x="55" y="10"/>
                      <a:pt x="54" y="10"/>
                    </a:cubicBezTo>
                    <a:cubicBezTo>
                      <a:pt x="52" y="9"/>
                      <a:pt x="52" y="7"/>
                      <a:pt x="52" y="5"/>
                    </a:cubicBezTo>
                    <a:cubicBezTo>
                      <a:pt x="53" y="3"/>
                      <a:pt x="51" y="1"/>
                      <a:pt x="48" y="0"/>
                    </a:cubicBezTo>
                    <a:cubicBezTo>
                      <a:pt x="45" y="0"/>
                      <a:pt x="42" y="1"/>
                      <a:pt x="42" y="3"/>
                    </a:cubicBezTo>
                    <a:cubicBezTo>
                      <a:pt x="42" y="5"/>
                      <a:pt x="38" y="7"/>
                      <a:pt x="37" y="7"/>
                    </a:cubicBezTo>
                    <a:cubicBezTo>
                      <a:pt x="36" y="7"/>
                      <a:pt x="34" y="5"/>
                      <a:pt x="33" y="3"/>
                    </a:cubicBezTo>
                    <a:cubicBezTo>
                      <a:pt x="33" y="1"/>
                      <a:pt x="30" y="1"/>
                      <a:pt x="27" y="1"/>
                    </a:cubicBezTo>
                    <a:cubicBezTo>
                      <a:pt x="24" y="2"/>
                      <a:pt x="23" y="5"/>
                      <a:pt x="23" y="7"/>
                    </a:cubicBezTo>
                    <a:cubicBezTo>
                      <a:pt x="24" y="9"/>
                      <a:pt x="22" y="12"/>
                      <a:pt x="21" y="13"/>
                    </a:cubicBezTo>
                    <a:cubicBezTo>
                      <a:pt x="20" y="13"/>
                      <a:pt x="18" y="13"/>
                      <a:pt x="16" y="11"/>
                    </a:cubicBezTo>
                    <a:cubicBezTo>
                      <a:pt x="15" y="10"/>
                      <a:pt x="12" y="11"/>
                      <a:pt x="10" y="13"/>
                    </a:cubicBezTo>
                    <a:cubicBezTo>
                      <a:pt x="8" y="15"/>
                      <a:pt x="7" y="18"/>
                      <a:pt x="9" y="19"/>
                    </a:cubicBezTo>
                    <a:close/>
                    <a:moveTo>
                      <a:pt x="32" y="18"/>
                    </a:moveTo>
                    <a:cubicBezTo>
                      <a:pt x="45" y="14"/>
                      <a:pt x="58" y="21"/>
                      <a:pt x="62" y="33"/>
                    </a:cubicBezTo>
                    <a:cubicBezTo>
                      <a:pt x="65" y="45"/>
                      <a:pt x="59" y="58"/>
                      <a:pt x="47" y="62"/>
                    </a:cubicBezTo>
                    <a:cubicBezTo>
                      <a:pt x="34" y="66"/>
                      <a:pt x="21" y="59"/>
                      <a:pt x="18" y="47"/>
                    </a:cubicBezTo>
                    <a:cubicBezTo>
                      <a:pt x="14" y="35"/>
                      <a:pt x="20" y="22"/>
                      <a:pt x="32"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2" name="Freeform 13"/>
              <p:cNvSpPr>
                <a:spLocks noEditPoints="1"/>
              </p:cNvSpPr>
              <p:nvPr/>
            </p:nvSpPr>
            <p:spPr bwMode="auto">
              <a:xfrm>
                <a:off x="4838" y="1902"/>
                <a:ext cx="217" cy="214"/>
              </a:xfrm>
              <a:custGeom>
                <a:avLst/>
                <a:gdLst>
                  <a:gd name="T0" fmla="*/ 6 w 52"/>
                  <a:gd name="T1" fmla="*/ 12 h 51"/>
                  <a:gd name="T2" fmla="*/ 7 w 52"/>
                  <a:gd name="T3" fmla="*/ 16 h 51"/>
                  <a:gd name="T4" fmla="*/ 4 w 52"/>
                  <a:gd name="T5" fmla="*/ 17 h 51"/>
                  <a:gd name="T6" fmla="*/ 1 w 52"/>
                  <a:gd name="T7" fmla="*/ 20 h 51"/>
                  <a:gd name="T8" fmla="*/ 3 w 52"/>
                  <a:gd name="T9" fmla="*/ 24 h 51"/>
                  <a:gd name="T10" fmla="*/ 5 w 52"/>
                  <a:gd name="T11" fmla="*/ 27 h 51"/>
                  <a:gd name="T12" fmla="*/ 3 w 52"/>
                  <a:gd name="T13" fmla="*/ 29 h 51"/>
                  <a:gd name="T14" fmla="*/ 1 w 52"/>
                  <a:gd name="T15" fmla="*/ 33 h 51"/>
                  <a:gd name="T16" fmla="*/ 5 w 52"/>
                  <a:gd name="T17" fmla="*/ 36 h 51"/>
                  <a:gd name="T18" fmla="*/ 8 w 52"/>
                  <a:gd name="T19" fmla="*/ 36 h 51"/>
                  <a:gd name="T20" fmla="*/ 8 w 52"/>
                  <a:gd name="T21" fmla="*/ 41 h 51"/>
                  <a:gd name="T22" fmla="*/ 9 w 52"/>
                  <a:gd name="T23" fmla="*/ 45 h 51"/>
                  <a:gd name="T24" fmla="*/ 13 w 52"/>
                  <a:gd name="T25" fmla="*/ 45 h 51"/>
                  <a:gd name="T26" fmla="*/ 17 w 52"/>
                  <a:gd name="T27" fmla="*/ 45 h 51"/>
                  <a:gd name="T28" fmla="*/ 18 w 52"/>
                  <a:gd name="T29" fmla="*/ 48 h 51"/>
                  <a:gd name="T30" fmla="*/ 21 w 52"/>
                  <a:gd name="T31" fmla="*/ 51 h 51"/>
                  <a:gd name="T32" fmla="*/ 25 w 52"/>
                  <a:gd name="T33" fmla="*/ 49 h 51"/>
                  <a:gd name="T34" fmla="*/ 28 w 52"/>
                  <a:gd name="T35" fmla="*/ 47 h 51"/>
                  <a:gd name="T36" fmla="*/ 30 w 52"/>
                  <a:gd name="T37" fmla="*/ 49 h 51"/>
                  <a:gd name="T38" fmla="*/ 34 w 52"/>
                  <a:gd name="T39" fmla="*/ 50 h 51"/>
                  <a:gd name="T40" fmla="*/ 37 w 52"/>
                  <a:gd name="T41" fmla="*/ 47 h 51"/>
                  <a:gd name="T42" fmla="*/ 38 w 52"/>
                  <a:gd name="T43" fmla="*/ 43 h 51"/>
                  <a:gd name="T44" fmla="*/ 41 w 52"/>
                  <a:gd name="T45" fmla="*/ 44 h 51"/>
                  <a:gd name="T46" fmla="*/ 45 w 52"/>
                  <a:gd name="T47" fmla="*/ 43 h 51"/>
                  <a:gd name="T48" fmla="*/ 46 w 52"/>
                  <a:gd name="T49" fmla="*/ 39 h 51"/>
                  <a:gd name="T50" fmla="*/ 45 w 52"/>
                  <a:gd name="T51" fmla="*/ 35 h 51"/>
                  <a:gd name="T52" fmla="*/ 48 w 52"/>
                  <a:gd name="T53" fmla="*/ 34 h 51"/>
                  <a:gd name="T54" fmla="*/ 51 w 52"/>
                  <a:gd name="T55" fmla="*/ 31 h 51"/>
                  <a:gd name="T56" fmla="*/ 50 w 52"/>
                  <a:gd name="T57" fmla="*/ 27 h 51"/>
                  <a:gd name="T58" fmla="*/ 47 w 52"/>
                  <a:gd name="T59" fmla="*/ 24 h 51"/>
                  <a:gd name="T60" fmla="*/ 49 w 52"/>
                  <a:gd name="T61" fmla="*/ 22 h 51"/>
                  <a:gd name="T62" fmla="*/ 51 w 52"/>
                  <a:gd name="T63" fmla="*/ 18 h 51"/>
                  <a:gd name="T64" fmla="*/ 47 w 52"/>
                  <a:gd name="T65" fmla="*/ 15 h 51"/>
                  <a:gd name="T66" fmla="*/ 44 w 52"/>
                  <a:gd name="T67" fmla="*/ 13 h 51"/>
                  <a:gd name="T68" fmla="*/ 44 w 52"/>
                  <a:gd name="T69" fmla="*/ 10 h 51"/>
                  <a:gd name="T70" fmla="*/ 43 w 52"/>
                  <a:gd name="T71" fmla="*/ 6 h 51"/>
                  <a:gd name="T72" fmla="*/ 39 w 52"/>
                  <a:gd name="T73" fmla="*/ 6 h 51"/>
                  <a:gd name="T74" fmla="*/ 35 w 52"/>
                  <a:gd name="T75" fmla="*/ 6 h 51"/>
                  <a:gd name="T76" fmla="*/ 34 w 52"/>
                  <a:gd name="T77" fmla="*/ 3 h 51"/>
                  <a:gd name="T78" fmla="*/ 32 w 52"/>
                  <a:gd name="T79" fmla="*/ 0 h 51"/>
                  <a:gd name="T80" fmla="*/ 28 w 52"/>
                  <a:gd name="T81" fmla="*/ 2 h 51"/>
                  <a:gd name="T82" fmla="*/ 24 w 52"/>
                  <a:gd name="T83" fmla="*/ 4 h 51"/>
                  <a:gd name="T84" fmla="*/ 22 w 52"/>
                  <a:gd name="T85" fmla="*/ 2 h 51"/>
                  <a:gd name="T86" fmla="*/ 18 w 52"/>
                  <a:gd name="T87" fmla="*/ 1 h 51"/>
                  <a:gd name="T88" fmla="*/ 16 w 52"/>
                  <a:gd name="T89" fmla="*/ 4 h 51"/>
                  <a:gd name="T90" fmla="*/ 14 w 52"/>
                  <a:gd name="T91" fmla="*/ 8 h 51"/>
                  <a:gd name="T92" fmla="*/ 11 w 52"/>
                  <a:gd name="T93" fmla="*/ 7 h 51"/>
                  <a:gd name="T94" fmla="*/ 7 w 52"/>
                  <a:gd name="T95" fmla="*/ 8 h 51"/>
                  <a:gd name="T96" fmla="*/ 6 w 52"/>
                  <a:gd name="T97" fmla="*/ 12 h 51"/>
                  <a:gd name="T98" fmla="*/ 22 w 52"/>
                  <a:gd name="T99" fmla="*/ 11 h 51"/>
                  <a:gd name="T100" fmla="*/ 40 w 52"/>
                  <a:gd name="T101" fmla="*/ 21 h 51"/>
                  <a:gd name="T102" fmla="*/ 31 w 52"/>
                  <a:gd name="T103" fmla="*/ 40 h 51"/>
                  <a:gd name="T104" fmla="*/ 12 w 52"/>
                  <a:gd name="T105" fmla="*/ 30 h 51"/>
                  <a:gd name="T106" fmla="*/ 22 w 52"/>
                  <a:gd name="T107" fmla="*/ 1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1">
                    <a:moveTo>
                      <a:pt x="6" y="12"/>
                    </a:moveTo>
                    <a:cubicBezTo>
                      <a:pt x="7" y="13"/>
                      <a:pt x="7" y="16"/>
                      <a:pt x="7" y="16"/>
                    </a:cubicBezTo>
                    <a:cubicBezTo>
                      <a:pt x="7" y="17"/>
                      <a:pt x="5" y="18"/>
                      <a:pt x="4" y="17"/>
                    </a:cubicBezTo>
                    <a:cubicBezTo>
                      <a:pt x="3" y="17"/>
                      <a:pt x="1" y="18"/>
                      <a:pt x="1" y="20"/>
                    </a:cubicBezTo>
                    <a:cubicBezTo>
                      <a:pt x="0" y="22"/>
                      <a:pt x="1" y="24"/>
                      <a:pt x="3" y="24"/>
                    </a:cubicBezTo>
                    <a:cubicBezTo>
                      <a:pt x="4" y="24"/>
                      <a:pt x="5" y="26"/>
                      <a:pt x="5" y="27"/>
                    </a:cubicBezTo>
                    <a:cubicBezTo>
                      <a:pt x="5" y="28"/>
                      <a:pt x="4" y="29"/>
                      <a:pt x="3" y="29"/>
                    </a:cubicBezTo>
                    <a:cubicBezTo>
                      <a:pt x="1" y="30"/>
                      <a:pt x="1" y="32"/>
                      <a:pt x="1" y="33"/>
                    </a:cubicBezTo>
                    <a:cubicBezTo>
                      <a:pt x="2" y="35"/>
                      <a:pt x="4" y="36"/>
                      <a:pt x="5" y="36"/>
                    </a:cubicBezTo>
                    <a:cubicBezTo>
                      <a:pt x="6" y="36"/>
                      <a:pt x="8" y="36"/>
                      <a:pt x="8" y="36"/>
                    </a:cubicBezTo>
                    <a:cubicBezTo>
                      <a:pt x="8" y="37"/>
                      <a:pt x="9" y="40"/>
                      <a:pt x="8" y="41"/>
                    </a:cubicBezTo>
                    <a:cubicBezTo>
                      <a:pt x="7" y="42"/>
                      <a:pt x="7" y="43"/>
                      <a:pt x="9" y="45"/>
                    </a:cubicBezTo>
                    <a:cubicBezTo>
                      <a:pt x="10" y="46"/>
                      <a:pt x="12" y="46"/>
                      <a:pt x="13" y="45"/>
                    </a:cubicBezTo>
                    <a:cubicBezTo>
                      <a:pt x="14" y="44"/>
                      <a:pt x="16" y="44"/>
                      <a:pt x="17" y="45"/>
                    </a:cubicBezTo>
                    <a:cubicBezTo>
                      <a:pt x="18" y="45"/>
                      <a:pt x="18" y="46"/>
                      <a:pt x="18" y="48"/>
                    </a:cubicBezTo>
                    <a:cubicBezTo>
                      <a:pt x="18" y="49"/>
                      <a:pt x="19" y="50"/>
                      <a:pt x="21" y="51"/>
                    </a:cubicBezTo>
                    <a:cubicBezTo>
                      <a:pt x="22" y="51"/>
                      <a:pt x="24" y="50"/>
                      <a:pt x="25" y="49"/>
                    </a:cubicBezTo>
                    <a:cubicBezTo>
                      <a:pt x="25" y="48"/>
                      <a:pt x="27" y="47"/>
                      <a:pt x="28" y="47"/>
                    </a:cubicBezTo>
                    <a:cubicBezTo>
                      <a:pt x="29" y="47"/>
                      <a:pt x="30" y="48"/>
                      <a:pt x="30" y="49"/>
                    </a:cubicBezTo>
                    <a:cubicBezTo>
                      <a:pt x="30" y="50"/>
                      <a:pt x="32" y="51"/>
                      <a:pt x="34" y="50"/>
                    </a:cubicBezTo>
                    <a:cubicBezTo>
                      <a:pt x="36" y="50"/>
                      <a:pt x="37" y="48"/>
                      <a:pt x="37" y="47"/>
                    </a:cubicBezTo>
                    <a:cubicBezTo>
                      <a:pt x="36" y="45"/>
                      <a:pt x="38" y="43"/>
                      <a:pt x="38" y="43"/>
                    </a:cubicBezTo>
                    <a:cubicBezTo>
                      <a:pt x="39" y="42"/>
                      <a:pt x="40" y="43"/>
                      <a:pt x="41" y="44"/>
                    </a:cubicBezTo>
                    <a:cubicBezTo>
                      <a:pt x="42" y="45"/>
                      <a:pt x="44" y="44"/>
                      <a:pt x="45" y="43"/>
                    </a:cubicBezTo>
                    <a:cubicBezTo>
                      <a:pt x="47" y="42"/>
                      <a:pt x="47" y="40"/>
                      <a:pt x="46" y="39"/>
                    </a:cubicBezTo>
                    <a:cubicBezTo>
                      <a:pt x="45" y="38"/>
                      <a:pt x="45" y="35"/>
                      <a:pt x="45" y="35"/>
                    </a:cubicBezTo>
                    <a:cubicBezTo>
                      <a:pt x="46" y="34"/>
                      <a:pt x="47" y="34"/>
                      <a:pt x="48" y="34"/>
                    </a:cubicBezTo>
                    <a:cubicBezTo>
                      <a:pt x="50" y="34"/>
                      <a:pt x="51" y="33"/>
                      <a:pt x="51" y="31"/>
                    </a:cubicBezTo>
                    <a:cubicBezTo>
                      <a:pt x="52" y="29"/>
                      <a:pt x="51" y="27"/>
                      <a:pt x="50" y="27"/>
                    </a:cubicBezTo>
                    <a:cubicBezTo>
                      <a:pt x="48" y="27"/>
                      <a:pt x="47" y="25"/>
                      <a:pt x="47" y="24"/>
                    </a:cubicBezTo>
                    <a:cubicBezTo>
                      <a:pt x="47" y="23"/>
                      <a:pt x="48" y="22"/>
                      <a:pt x="49" y="22"/>
                    </a:cubicBezTo>
                    <a:cubicBezTo>
                      <a:pt x="51" y="21"/>
                      <a:pt x="51" y="19"/>
                      <a:pt x="51" y="18"/>
                    </a:cubicBezTo>
                    <a:cubicBezTo>
                      <a:pt x="50" y="16"/>
                      <a:pt x="49" y="15"/>
                      <a:pt x="47" y="15"/>
                    </a:cubicBezTo>
                    <a:cubicBezTo>
                      <a:pt x="46" y="16"/>
                      <a:pt x="44" y="14"/>
                      <a:pt x="44" y="13"/>
                    </a:cubicBezTo>
                    <a:cubicBezTo>
                      <a:pt x="43" y="13"/>
                      <a:pt x="43" y="11"/>
                      <a:pt x="44" y="10"/>
                    </a:cubicBezTo>
                    <a:cubicBezTo>
                      <a:pt x="45" y="9"/>
                      <a:pt x="45" y="8"/>
                      <a:pt x="43" y="6"/>
                    </a:cubicBezTo>
                    <a:cubicBezTo>
                      <a:pt x="42" y="5"/>
                      <a:pt x="40" y="5"/>
                      <a:pt x="39" y="6"/>
                    </a:cubicBezTo>
                    <a:cubicBezTo>
                      <a:pt x="38" y="7"/>
                      <a:pt x="36" y="7"/>
                      <a:pt x="35" y="6"/>
                    </a:cubicBezTo>
                    <a:cubicBezTo>
                      <a:pt x="34" y="6"/>
                      <a:pt x="34" y="5"/>
                      <a:pt x="34" y="3"/>
                    </a:cubicBezTo>
                    <a:cubicBezTo>
                      <a:pt x="35" y="2"/>
                      <a:pt x="33" y="1"/>
                      <a:pt x="32" y="0"/>
                    </a:cubicBezTo>
                    <a:cubicBezTo>
                      <a:pt x="30" y="0"/>
                      <a:pt x="28" y="1"/>
                      <a:pt x="28" y="2"/>
                    </a:cubicBezTo>
                    <a:cubicBezTo>
                      <a:pt x="27" y="3"/>
                      <a:pt x="25" y="4"/>
                      <a:pt x="24" y="4"/>
                    </a:cubicBezTo>
                    <a:cubicBezTo>
                      <a:pt x="24" y="4"/>
                      <a:pt x="23" y="3"/>
                      <a:pt x="22" y="2"/>
                    </a:cubicBezTo>
                    <a:cubicBezTo>
                      <a:pt x="22" y="1"/>
                      <a:pt x="20" y="0"/>
                      <a:pt x="18" y="1"/>
                    </a:cubicBezTo>
                    <a:cubicBezTo>
                      <a:pt x="16" y="1"/>
                      <a:pt x="15" y="3"/>
                      <a:pt x="16" y="4"/>
                    </a:cubicBezTo>
                    <a:cubicBezTo>
                      <a:pt x="16" y="6"/>
                      <a:pt x="15" y="8"/>
                      <a:pt x="14" y="8"/>
                    </a:cubicBezTo>
                    <a:cubicBezTo>
                      <a:pt x="13" y="9"/>
                      <a:pt x="12" y="8"/>
                      <a:pt x="11" y="7"/>
                    </a:cubicBezTo>
                    <a:cubicBezTo>
                      <a:pt x="10" y="6"/>
                      <a:pt x="8" y="7"/>
                      <a:pt x="7" y="8"/>
                    </a:cubicBezTo>
                    <a:cubicBezTo>
                      <a:pt x="6" y="10"/>
                      <a:pt x="5" y="11"/>
                      <a:pt x="6" y="12"/>
                    </a:cubicBezTo>
                    <a:close/>
                    <a:moveTo>
                      <a:pt x="22" y="11"/>
                    </a:moveTo>
                    <a:cubicBezTo>
                      <a:pt x="29" y="9"/>
                      <a:pt x="38" y="13"/>
                      <a:pt x="40" y="21"/>
                    </a:cubicBezTo>
                    <a:cubicBezTo>
                      <a:pt x="43" y="29"/>
                      <a:pt x="38" y="37"/>
                      <a:pt x="31" y="40"/>
                    </a:cubicBezTo>
                    <a:cubicBezTo>
                      <a:pt x="23" y="42"/>
                      <a:pt x="14" y="38"/>
                      <a:pt x="12" y="30"/>
                    </a:cubicBezTo>
                    <a:cubicBezTo>
                      <a:pt x="9" y="22"/>
                      <a:pt x="14" y="14"/>
                      <a:pt x="2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3" name="Freeform 14"/>
              <p:cNvSpPr>
                <a:spLocks noEditPoints="1"/>
              </p:cNvSpPr>
              <p:nvPr/>
            </p:nvSpPr>
            <p:spPr bwMode="auto">
              <a:xfrm>
                <a:off x="4842" y="2116"/>
                <a:ext cx="163" cy="168"/>
              </a:xfrm>
              <a:custGeom>
                <a:avLst/>
                <a:gdLst>
                  <a:gd name="T0" fmla="*/ 4 w 39"/>
                  <a:gd name="T1" fmla="*/ 10 h 40"/>
                  <a:gd name="T2" fmla="*/ 5 w 39"/>
                  <a:gd name="T3" fmla="*/ 13 h 40"/>
                  <a:gd name="T4" fmla="*/ 2 w 39"/>
                  <a:gd name="T5" fmla="*/ 13 h 40"/>
                  <a:gd name="T6" fmla="*/ 0 w 39"/>
                  <a:gd name="T7" fmla="*/ 16 h 40"/>
                  <a:gd name="T8" fmla="*/ 1 w 39"/>
                  <a:gd name="T9" fmla="*/ 19 h 40"/>
                  <a:gd name="T10" fmla="*/ 3 w 39"/>
                  <a:gd name="T11" fmla="*/ 21 h 40"/>
                  <a:gd name="T12" fmla="*/ 2 w 39"/>
                  <a:gd name="T13" fmla="*/ 23 h 40"/>
                  <a:gd name="T14" fmla="*/ 1 w 39"/>
                  <a:gd name="T15" fmla="*/ 26 h 40"/>
                  <a:gd name="T16" fmla="*/ 3 w 39"/>
                  <a:gd name="T17" fmla="*/ 28 h 40"/>
                  <a:gd name="T18" fmla="*/ 5 w 39"/>
                  <a:gd name="T19" fmla="*/ 28 h 40"/>
                  <a:gd name="T20" fmla="*/ 5 w 39"/>
                  <a:gd name="T21" fmla="*/ 31 h 40"/>
                  <a:gd name="T22" fmla="*/ 6 w 39"/>
                  <a:gd name="T23" fmla="*/ 35 h 40"/>
                  <a:gd name="T24" fmla="*/ 9 w 39"/>
                  <a:gd name="T25" fmla="*/ 35 h 40"/>
                  <a:gd name="T26" fmla="*/ 13 w 39"/>
                  <a:gd name="T27" fmla="*/ 34 h 40"/>
                  <a:gd name="T28" fmla="*/ 13 w 39"/>
                  <a:gd name="T29" fmla="*/ 37 h 40"/>
                  <a:gd name="T30" fmla="*/ 15 w 39"/>
                  <a:gd name="T31" fmla="*/ 39 h 40"/>
                  <a:gd name="T32" fmla="*/ 18 w 39"/>
                  <a:gd name="T33" fmla="*/ 38 h 40"/>
                  <a:gd name="T34" fmla="*/ 21 w 39"/>
                  <a:gd name="T35" fmla="*/ 36 h 40"/>
                  <a:gd name="T36" fmla="*/ 22 w 39"/>
                  <a:gd name="T37" fmla="*/ 38 h 40"/>
                  <a:gd name="T38" fmla="*/ 26 w 39"/>
                  <a:gd name="T39" fmla="*/ 39 h 40"/>
                  <a:gd name="T40" fmla="*/ 27 w 39"/>
                  <a:gd name="T41" fmla="*/ 36 h 40"/>
                  <a:gd name="T42" fmla="*/ 29 w 39"/>
                  <a:gd name="T43" fmla="*/ 33 h 40"/>
                  <a:gd name="T44" fmla="*/ 31 w 39"/>
                  <a:gd name="T45" fmla="*/ 34 h 40"/>
                  <a:gd name="T46" fmla="*/ 34 w 39"/>
                  <a:gd name="T47" fmla="*/ 33 h 40"/>
                  <a:gd name="T48" fmla="*/ 35 w 39"/>
                  <a:gd name="T49" fmla="*/ 30 h 40"/>
                  <a:gd name="T50" fmla="*/ 34 w 39"/>
                  <a:gd name="T51" fmla="*/ 27 h 40"/>
                  <a:gd name="T52" fmla="*/ 36 w 39"/>
                  <a:gd name="T53" fmla="*/ 26 h 40"/>
                  <a:gd name="T54" fmla="*/ 39 w 39"/>
                  <a:gd name="T55" fmla="*/ 24 h 40"/>
                  <a:gd name="T56" fmla="*/ 38 w 39"/>
                  <a:gd name="T57" fmla="*/ 21 h 40"/>
                  <a:gd name="T58" fmla="*/ 36 w 39"/>
                  <a:gd name="T59" fmla="*/ 18 h 40"/>
                  <a:gd name="T60" fmla="*/ 37 w 39"/>
                  <a:gd name="T61" fmla="*/ 17 h 40"/>
                  <a:gd name="T62" fmla="*/ 38 w 39"/>
                  <a:gd name="T63" fmla="*/ 14 h 40"/>
                  <a:gd name="T64" fmla="*/ 36 w 39"/>
                  <a:gd name="T65" fmla="*/ 12 h 40"/>
                  <a:gd name="T66" fmla="*/ 33 w 39"/>
                  <a:gd name="T67" fmla="*/ 10 h 40"/>
                  <a:gd name="T68" fmla="*/ 33 w 39"/>
                  <a:gd name="T69" fmla="*/ 8 h 40"/>
                  <a:gd name="T70" fmla="*/ 33 w 39"/>
                  <a:gd name="T71" fmla="*/ 5 h 40"/>
                  <a:gd name="T72" fmla="*/ 30 w 39"/>
                  <a:gd name="T73" fmla="*/ 5 h 40"/>
                  <a:gd name="T74" fmla="*/ 26 w 39"/>
                  <a:gd name="T75" fmla="*/ 5 h 40"/>
                  <a:gd name="T76" fmla="*/ 26 w 39"/>
                  <a:gd name="T77" fmla="*/ 3 h 40"/>
                  <a:gd name="T78" fmla="*/ 24 w 39"/>
                  <a:gd name="T79" fmla="*/ 0 h 40"/>
                  <a:gd name="T80" fmla="*/ 21 w 39"/>
                  <a:gd name="T81" fmla="*/ 2 h 40"/>
                  <a:gd name="T82" fmla="*/ 18 w 39"/>
                  <a:gd name="T83" fmla="*/ 4 h 40"/>
                  <a:gd name="T84" fmla="*/ 16 w 39"/>
                  <a:gd name="T85" fmla="*/ 2 h 40"/>
                  <a:gd name="T86" fmla="*/ 13 w 39"/>
                  <a:gd name="T87" fmla="*/ 1 h 40"/>
                  <a:gd name="T88" fmla="*/ 11 w 39"/>
                  <a:gd name="T89" fmla="*/ 3 h 40"/>
                  <a:gd name="T90" fmla="*/ 10 w 39"/>
                  <a:gd name="T91" fmla="*/ 6 h 40"/>
                  <a:gd name="T92" fmla="*/ 8 w 39"/>
                  <a:gd name="T93" fmla="*/ 6 h 40"/>
                  <a:gd name="T94" fmla="*/ 5 w 39"/>
                  <a:gd name="T95" fmla="*/ 6 h 40"/>
                  <a:gd name="T96" fmla="*/ 4 w 39"/>
                  <a:gd name="T97" fmla="*/ 10 h 40"/>
                  <a:gd name="T98" fmla="*/ 16 w 39"/>
                  <a:gd name="T99" fmla="*/ 9 h 40"/>
                  <a:gd name="T100" fmla="*/ 30 w 39"/>
                  <a:gd name="T101" fmla="*/ 16 h 40"/>
                  <a:gd name="T102" fmla="*/ 23 w 39"/>
                  <a:gd name="T103" fmla="*/ 31 h 40"/>
                  <a:gd name="T104" fmla="*/ 9 w 39"/>
                  <a:gd name="T105" fmla="*/ 23 h 40"/>
                  <a:gd name="T106" fmla="*/ 16 w 39"/>
                  <a:gd name="T107" fmla="*/ 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40">
                    <a:moveTo>
                      <a:pt x="4" y="10"/>
                    </a:moveTo>
                    <a:cubicBezTo>
                      <a:pt x="5" y="10"/>
                      <a:pt x="5" y="12"/>
                      <a:pt x="5" y="13"/>
                    </a:cubicBezTo>
                    <a:cubicBezTo>
                      <a:pt x="4" y="13"/>
                      <a:pt x="3" y="14"/>
                      <a:pt x="2" y="13"/>
                    </a:cubicBezTo>
                    <a:cubicBezTo>
                      <a:pt x="1" y="13"/>
                      <a:pt x="0" y="14"/>
                      <a:pt x="0" y="16"/>
                    </a:cubicBezTo>
                    <a:cubicBezTo>
                      <a:pt x="0" y="17"/>
                      <a:pt x="0" y="18"/>
                      <a:pt x="1" y="19"/>
                    </a:cubicBezTo>
                    <a:cubicBezTo>
                      <a:pt x="2" y="19"/>
                      <a:pt x="3" y="20"/>
                      <a:pt x="3" y="21"/>
                    </a:cubicBezTo>
                    <a:cubicBezTo>
                      <a:pt x="3" y="22"/>
                      <a:pt x="3" y="22"/>
                      <a:pt x="2" y="23"/>
                    </a:cubicBezTo>
                    <a:cubicBezTo>
                      <a:pt x="1" y="23"/>
                      <a:pt x="0" y="24"/>
                      <a:pt x="1" y="26"/>
                    </a:cubicBezTo>
                    <a:cubicBezTo>
                      <a:pt x="1" y="27"/>
                      <a:pt x="2" y="28"/>
                      <a:pt x="3" y="28"/>
                    </a:cubicBezTo>
                    <a:cubicBezTo>
                      <a:pt x="4" y="27"/>
                      <a:pt x="5" y="28"/>
                      <a:pt x="5" y="28"/>
                    </a:cubicBezTo>
                    <a:cubicBezTo>
                      <a:pt x="6" y="29"/>
                      <a:pt x="6" y="31"/>
                      <a:pt x="5" y="31"/>
                    </a:cubicBezTo>
                    <a:cubicBezTo>
                      <a:pt x="5" y="32"/>
                      <a:pt x="5" y="34"/>
                      <a:pt x="6" y="35"/>
                    </a:cubicBezTo>
                    <a:cubicBezTo>
                      <a:pt x="7" y="35"/>
                      <a:pt x="9" y="36"/>
                      <a:pt x="9" y="35"/>
                    </a:cubicBezTo>
                    <a:cubicBezTo>
                      <a:pt x="10" y="34"/>
                      <a:pt x="12" y="34"/>
                      <a:pt x="13" y="34"/>
                    </a:cubicBezTo>
                    <a:cubicBezTo>
                      <a:pt x="13" y="35"/>
                      <a:pt x="13" y="36"/>
                      <a:pt x="13" y="37"/>
                    </a:cubicBezTo>
                    <a:cubicBezTo>
                      <a:pt x="13" y="38"/>
                      <a:pt x="14" y="39"/>
                      <a:pt x="15" y="39"/>
                    </a:cubicBezTo>
                    <a:cubicBezTo>
                      <a:pt x="17" y="40"/>
                      <a:pt x="18" y="39"/>
                      <a:pt x="18" y="38"/>
                    </a:cubicBezTo>
                    <a:cubicBezTo>
                      <a:pt x="18" y="37"/>
                      <a:pt x="20" y="36"/>
                      <a:pt x="21" y="36"/>
                    </a:cubicBezTo>
                    <a:cubicBezTo>
                      <a:pt x="21" y="36"/>
                      <a:pt x="22" y="37"/>
                      <a:pt x="22" y="38"/>
                    </a:cubicBezTo>
                    <a:cubicBezTo>
                      <a:pt x="23" y="39"/>
                      <a:pt x="24" y="39"/>
                      <a:pt x="26" y="39"/>
                    </a:cubicBezTo>
                    <a:cubicBezTo>
                      <a:pt x="27" y="38"/>
                      <a:pt x="28" y="37"/>
                      <a:pt x="27" y="36"/>
                    </a:cubicBezTo>
                    <a:cubicBezTo>
                      <a:pt x="27" y="35"/>
                      <a:pt x="28" y="33"/>
                      <a:pt x="29" y="33"/>
                    </a:cubicBezTo>
                    <a:cubicBezTo>
                      <a:pt x="29" y="33"/>
                      <a:pt x="30" y="33"/>
                      <a:pt x="31" y="34"/>
                    </a:cubicBezTo>
                    <a:cubicBezTo>
                      <a:pt x="32" y="34"/>
                      <a:pt x="33" y="34"/>
                      <a:pt x="34" y="33"/>
                    </a:cubicBezTo>
                    <a:cubicBezTo>
                      <a:pt x="35" y="32"/>
                      <a:pt x="35" y="31"/>
                      <a:pt x="35" y="30"/>
                    </a:cubicBezTo>
                    <a:cubicBezTo>
                      <a:pt x="34" y="29"/>
                      <a:pt x="34" y="27"/>
                      <a:pt x="34" y="27"/>
                    </a:cubicBezTo>
                    <a:cubicBezTo>
                      <a:pt x="34" y="26"/>
                      <a:pt x="35" y="26"/>
                      <a:pt x="36" y="26"/>
                    </a:cubicBezTo>
                    <a:cubicBezTo>
                      <a:pt x="38" y="26"/>
                      <a:pt x="39" y="25"/>
                      <a:pt x="39" y="24"/>
                    </a:cubicBezTo>
                    <a:cubicBezTo>
                      <a:pt x="39" y="23"/>
                      <a:pt x="39" y="21"/>
                      <a:pt x="38" y="21"/>
                    </a:cubicBezTo>
                    <a:cubicBezTo>
                      <a:pt x="37" y="21"/>
                      <a:pt x="36" y="19"/>
                      <a:pt x="36" y="18"/>
                    </a:cubicBezTo>
                    <a:cubicBezTo>
                      <a:pt x="36" y="18"/>
                      <a:pt x="36" y="17"/>
                      <a:pt x="37" y="17"/>
                    </a:cubicBezTo>
                    <a:cubicBezTo>
                      <a:pt x="38" y="16"/>
                      <a:pt x="39" y="15"/>
                      <a:pt x="38" y="14"/>
                    </a:cubicBezTo>
                    <a:cubicBezTo>
                      <a:pt x="38" y="12"/>
                      <a:pt x="37" y="11"/>
                      <a:pt x="36" y="12"/>
                    </a:cubicBezTo>
                    <a:cubicBezTo>
                      <a:pt x="35" y="12"/>
                      <a:pt x="33" y="11"/>
                      <a:pt x="33" y="10"/>
                    </a:cubicBezTo>
                    <a:cubicBezTo>
                      <a:pt x="32" y="10"/>
                      <a:pt x="33" y="9"/>
                      <a:pt x="33" y="8"/>
                    </a:cubicBezTo>
                    <a:cubicBezTo>
                      <a:pt x="34" y="7"/>
                      <a:pt x="34" y="6"/>
                      <a:pt x="33" y="5"/>
                    </a:cubicBezTo>
                    <a:cubicBezTo>
                      <a:pt x="32" y="4"/>
                      <a:pt x="30" y="4"/>
                      <a:pt x="30" y="5"/>
                    </a:cubicBezTo>
                    <a:cubicBezTo>
                      <a:pt x="29" y="5"/>
                      <a:pt x="27" y="5"/>
                      <a:pt x="26" y="5"/>
                    </a:cubicBezTo>
                    <a:cubicBezTo>
                      <a:pt x="26" y="5"/>
                      <a:pt x="26" y="4"/>
                      <a:pt x="26" y="3"/>
                    </a:cubicBezTo>
                    <a:cubicBezTo>
                      <a:pt x="26" y="2"/>
                      <a:pt x="25" y="1"/>
                      <a:pt x="24" y="0"/>
                    </a:cubicBezTo>
                    <a:cubicBezTo>
                      <a:pt x="22" y="0"/>
                      <a:pt x="21" y="1"/>
                      <a:pt x="21" y="2"/>
                    </a:cubicBezTo>
                    <a:cubicBezTo>
                      <a:pt x="20" y="3"/>
                      <a:pt x="19" y="3"/>
                      <a:pt x="18" y="4"/>
                    </a:cubicBezTo>
                    <a:cubicBezTo>
                      <a:pt x="18" y="4"/>
                      <a:pt x="17" y="3"/>
                      <a:pt x="16" y="2"/>
                    </a:cubicBezTo>
                    <a:cubicBezTo>
                      <a:pt x="16" y="1"/>
                      <a:pt x="15" y="0"/>
                      <a:pt x="13" y="1"/>
                    </a:cubicBezTo>
                    <a:cubicBezTo>
                      <a:pt x="12" y="1"/>
                      <a:pt x="11" y="2"/>
                      <a:pt x="11" y="3"/>
                    </a:cubicBezTo>
                    <a:cubicBezTo>
                      <a:pt x="12" y="4"/>
                      <a:pt x="11" y="6"/>
                      <a:pt x="10" y="6"/>
                    </a:cubicBezTo>
                    <a:cubicBezTo>
                      <a:pt x="10" y="7"/>
                      <a:pt x="9" y="6"/>
                      <a:pt x="8" y="6"/>
                    </a:cubicBezTo>
                    <a:cubicBezTo>
                      <a:pt x="7" y="5"/>
                      <a:pt x="6" y="5"/>
                      <a:pt x="5" y="6"/>
                    </a:cubicBezTo>
                    <a:cubicBezTo>
                      <a:pt x="4" y="7"/>
                      <a:pt x="4" y="9"/>
                      <a:pt x="4" y="10"/>
                    </a:cubicBezTo>
                    <a:close/>
                    <a:moveTo>
                      <a:pt x="16" y="9"/>
                    </a:moveTo>
                    <a:cubicBezTo>
                      <a:pt x="22" y="7"/>
                      <a:pt x="28" y="10"/>
                      <a:pt x="30" y="16"/>
                    </a:cubicBezTo>
                    <a:cubicBezTo>
                      <a:pt x="32" y="22"/>
                      <a:pt x="29" y="29"/>
                      <a:pt x="23" y="31"/>
                    </a:cubicBezTo>
                    <a:cubicBezTo>
                      <a:pt x="17" y="33"/>
                      <a:pt x="11" y="29"/>
                      <a:pt x="9" y="23"/>
                    </a:cubicBezTo>
                    <a:cubicBezTo>
                      <a:pt x="7" y="17"/>
                      <a:pt x="10" y="11"/>
                      <a:pt x="16"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30" name="组合 29"/>
          <p:cNvGrpSpPr/>
          <p:nvPr/>
        </p:nvGrpSpPr>
        <p:grpSpPr>
          <a:xfrm>
            <a:off x="2028149" y="2360970"/>
            <a:ext cx="1389333" cy="2391972"/>
            <a:chOff x="7317392" y="4250111"/>
            <a:chExt cx="1852203" cy="3190034"/>
          </a:xfrm>
        </p:grpSpPr>
        <p:grpSp>
          <p:nvGrpSpPr>
            <p:cNvPr id="31" name="组合 30"/>
            <p:cNvGrpSpPr/>
            <p:nvPr/>
          </p:nvGrpSpPr>
          <p:grpSpPr>
            <a:xfrm>
              <a:off x="7317392" y="4250111"/>
              <a:ext cx="1852203" cy="3190034"/>
              <a:chOff x="2082059" y="3844831"/>
              <a:chExt cx="1852203" cy="3190034"/>
            </a:xfrm>
          </p:grpSpPr>
          <p:grpSp>
            <p:nvGrpSpPr>
              <p:cNvPr id="37" name="组合 36"/>
              <p:cNvGrpSpPr/>
              <p:nvPr/>
            </p:nvGrpSpPr>
            <p:grpSpPr>
              <a:xfrm>
                <a:off x="2082059" y="3844831"/>
                <a:ext cx="1852203" cy="3190034"/>
                <a:chOff x="2689225" y="814470"/>
                <a:chExt cx="2591963" cy="4464121"/>
              </a:xfrm>
            </p:grpSpPr>
            <p:sp>
              <p:nvSpPr>
                <p:cNvPr id="41" name="任意多边形 40"/>
                <p:cNvSpPr/>
                <p:nvPr/>
              </p:nvSpPr>
              <p:spPr>
                <a:xfrm rot="2700000">
                  <a:off x="2013033" y="2010436"/>
                  <a:ext cx="4464121" cy="2072189"/>
                </a:xfrm>
                <a:custGeom>
                  <a:avLst/>
                  <a:gdLst>
                    <a:gd name="connsiteX0" fmla="*/ 776171 w 2969868"/>
                    <a:gd name="connsiteY0" fmla="*/ 0 h 1494000"/>
                    <a:gd name="connsiteX1" fmla="*/ 2233868 w 2969868"/>
                    <a:gd name="connsiteY1" fmla="*/ 0 h 1494000"/>
                    <a:gd name="connsiteX2" fmla="*/ 2233867 w 2969868"/>
                    <a:gd name="connsiteY2" fmla="*/ 1494000 h 1494000"/>
                    <a:gd name="connsiteX3" fmla="*/ 0 w 2969868"/>
                    <a:gd name="connsiteY3" fmla="*/ 1494000 h 1494000"/>
                    <a:gd name="connsiteX4" fmla="*/ 0 w 2969868"/>
                    <a:gd name="connsiteY4" fmla="*/ 1461258 h 1494000"/>
                    <a:gd name="connsiteX5" fmla="*/ 776172 w 2969868"/>
                    <a:gd name="connsiteY5" fmla="*/ 1461258 h 149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69868" h="1494000">
                      <a:moveTo>
                        <a:pt x="776171" y="0"/>
                      </a:moveTo>
                      <a:lnTo>
                        <a:pt x="2233868" y="0"/>
                      </a:lnTo>
                      <a:cubicBezTo>
                        <a:pt x="3232538" y="23721"/>
                        <a:pt x="3197712" y="1487845"/>
                        <a:pt x="2233867" y="1494000"/>
                      </a:cubicBezTo>
                      <a:lnTo>
                        <a:pt x="0" y="1494000"/>
                      </a:lnTo>
                      <a:lnTo>
                        <a:pt x="0" y="1461258"/>
                      </a:lnTo>
                      <a:lnTo>
                        <a:pt x="776172" y="1461258"/>
                      </a:lnTo>
                      <a:close/>
                    </a:path>
                  </a:pathLst>
                </a:custGeom>
                <a:gradFill>
                  <a:gsLst>
                    <a:gs pos="67000">
                      <a:schemeClr val="bg1">
                        <a:lumMod val="65000"/>
                        <a:alpha val="29000"/>
                      </a:schemeClr>
                    </a:gs>
                    <a:gs pos="0">
                      <a:schemeClr val="tx1"/>
                    </a:gs>
                    <a:gs pos="100000">
                      <a:schemeClr val="bg1">
                        <a:lumMod val="95000"/>
                        <a:alpha val="0"/>
                      </a:schemeClr>
                    </a:gs>
                  </a:gsLst>
                  <a:lin ang="0" scaled="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2" name="椭圆 41"/>
                <p:cNvSpPr/>
                <p:nvPr/>
              </p:nvSpPr>
              <p:spPr>
                <a:xfrm>
                  <a:off x="2689225" y="1488621"/>
                  <a:ext cx="1791608" cy="1791608"/>
                </a:xfrm>
                <a:prstGeom prst="ellipse">
                  <a:avLst/>
                </a:prstGeom>
                <a:gradFill>
                  <a:gsLst>
                    <a:gs pos="0">
                      <a:schemeClr val="bg1">
                        <a:lumMod val="65000"/>
                      </a:schemeClr>
                    </a:gs>
                    <a:gs pos="100000">
                      <a:schemeClr val="bg1">
                        <a:lumMod val="95000"/>
                      </a:schemeClr>
                    </a:gs>
                  </a:gsLst>
                  <a:lin ang="2700000" scaled="1"/>
                </a:gradFill>
                <a:ln w="25400">
                  <a:gradFill flip="none" rotWithShape="1">
                    <a:gsLst>
                      <a:gs pos="0">
                        <a:schemeClr val="bg1"/>
                      </a:gs>
                      <a:gs pos="100000">
                        <a:schemeClr val="bg1">
                          <a:lumMod val="65000"/>
                        </a:schemeClr>
                      </a:gs>
                    </a:gsLst>
                    <a:lin ang="2700000" scaled="1"/>
                    <a:tileRect/>
                  </a:gradFill>
                </a:ln>
                <a:effectLst>
                  <a:outerShdw blurRad="622300" dist="2159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38" name="组合 37"/>
              <p:cNvGrpSpPr/>
              <p:nvPr/>
            </p:nvGrpSpPr>
            <p:grpSpPr>
              <a:xfrm>
                <a:off x="2220839" y="4115429"/>
                <a:ext cx="1431499" cy="2455353"/>
                <a:chOff x="2689225" y="825137"/>
                <a:chExt cx="2602631" cy="4464121"/>
              </a:xfrm>
            </p:grpSpPr>
            <p:sp>
              <p:nvSpPr>
                <p:cNvPr id="39" name="任意多边形 38"/>
                <p:cNvSpPr/>
                <p:nvPr/>
              </p:nvSpPr>
              <p:spPr>
                <a:xfrm rot="2700000">
                  <a:off x="2023698" y="2021101"/>
                  <a:ext cx="4464121" cy="2072194"/>
                </a:xfrm>
                <a:custGeom>
                  <a:avLst/>
                  <a:gdLst>
                    <a:gd name="connsiteX0" fmla="*/ 776171 w 2969868"/>
                    <a:gd name="connsiteY0" fmla="*/ 0 h 1494000"/>
                    <a:gd name="connsiteX1" fmla="*/ 2233868 w 2969868"/>
                    <a:gd name="connsiteY1" fmla="*/ 0 h 1494000"/>
                    <a:gd name="connsiteX2" fmla="*/ 2233867 w 2969868"/>
                    <a:gd name="connsiteY2" fmla="*/ 1494000 h 1494000"/>
                    <a:gd name="connsiteX3" fmla="*/ 0 w 2969868"/>
                    <a:gd name="connsiteY3" fmla="*/ 1494000 h 1494000"/>
                    <a:gd name="connsiteX4" fmla="*/ 0 w 2969868"/>
                    <a:gd name="connsiteY4" fmla="*/ 1461258 h 1494000"/>
                    <a:gd name="connsiteX5" fmla="*/ 776172 w 2969868"/>
                    <a:gd name="connsiteY5" fmla="*/ 1461258 h 149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69868" h="1494000">
                      <a:moveTo>
                        <a:pt x="776171" y="0"/>
                      </a:moveTo>
                      <a:lnTo>
                        <a:pt x="2233868" y="0"/>
                      </a:lnTo>
                      <a:cubicBezTo>
                        <a:pt x="3232538" y="23721"/>
                        <a:pt x="3197712" y="1487845"/>
                        <a:pt x="2233867" y="1494000"/>
                      </a:cubicBezTo>
                      <a:lnTo>
                        <a:pt x="0" y="1494000"/>
                      </a:lnTo>
                      <a:lnTo>
                        <a:pt x="0" y="1461258"/>
                      </a:lnTo>
                      <a:lnTo>
                        <a:pt x="776172" y="1461258"/>
                      </a:lnTo>
                      <a:close/>
                    </a:path>
                  </a:pathLst>
                </a:custGeom>
                <a:gradFill>
                  <a:gsLst>
                    <a:gs pos="67000">
                      <a:schemeClr val="bg1">
                        <a:lumMod val="65000"/>
                        <a:alpha val="29000"/>
                      </a:schemeClr>
                    </a:gs>
                    <a:gs pos="0">
                      <a:schemeClr val="tx1"/>
                    </a:gs>
                    <a:gs pos="100000">
                      <a:schemeClr val="bg1">
                        <a:lumMod val="95000"/>
                        <a:alpha val="0"/>
                      </a:schemeClr>
                    </a:gs>
                  </a:gsLst>
                  <a:lin ang="0" scaled="0"/>
                </a:gradFill>
                <a:ln>
                  <a:noFill/>
                </a:ln>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0" name="椭圆 39"/>
                <p:cNvSpPr/>
                <p:nvPr/>
              </p:nvSpPr>
              <p:spPr>
                <a:xfrm>
                  <a:off x="2689225" y="1488621"/>
                  <a:ext cx="1791608" cy="1791608"/>
                </a:xfrm>
                <a:prstGeom prst="ellipse">
                  <a:avLst/>
                </a:prstGeom>
                <a:gradFill>
                  <a:gsLst>
                    <a:gs pos="0">
                      <a:schemeClr val="bg1">
                        <a:lumMod val="65000"/>
                      </a:schemeClr>
                    </a:gs>
                    <a:gs pos="100000">
                      <a:schemeClr val="bg1">
                        <a:lumMod val="95000"/>
                      </a:schemeClr>
                    </a:gs>
                  </a:gsLst>
                  <a:lin ang="2700000" scaled="1"/>
                </a:gradFill>
                <a:ln w="25400">
                  <a:gradFill flip="none" rotWithShape="1">
                    <a:gsLst>
                      <a:gs pos="0">
                        <a:schemeClr val="bg1"/>
                      </a:gs>
                      <a:gs pos="100000">
                        <a:schemeClr val="bg1">
                          <a:lumMod val="65000"/>
                        </a:schemeClr>
                      </a:gs>
                    </a:gsLst>
                    <a:lin ang="2700000" scaled="1"/>
                    <a:tileRect/>
                  </a:gradFill>
                </a:ln>
                <a:effectLst>
                  <a:outerShdw blurRad="622300" dist="2159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grpSp>
          <p:nvGrpSpPr>
            <p:cNvPr id="32" name="Group 4"/>
            <p:cNvGrpSpPr>
              <a:grpSpLocks noChangeAspect="1"/>
            </p:cNvGrpSpPr>
            <p:nvPr/>
          </p:nvGrpSpPr>
          <p:grpSpPr bwMode="auto">
            <a:xfrm>
              <a:off x="7766329" y="5067738"/>
              <a:ext cx="382400" cy="561513"/>
              <a:chOff x="3540" y="531"/>
              <a:chExt cx="348" cy="511"/>
            </a:xfrm>
            <a:solidFill>
              <a:schemeClr val="tx1">
                <a:lumMod val="50000"/>
                <a:lumOff val="50000"/>
              </a:schemeClr>
            </a:solidFill>
          </p:grpSpPr>
          <p:sp>
            <p:nvSpPr>
              <p:cNvPr id="33" name="Freeform 5"/>
              <p:cNvSpPr>
                <a:spLocks/>
              </p:cNvSpPr>
              <p:nvPr/>
            </p:nvSpPr>
            <p:spPr bwMode="auto">
              <a:xfrm>
                <a:off x="3540" y="801"/>
                <a:ext cx="348" cy="241"/>
              </a:xfrm>
              <a:custGeom>
                <a:avLst/>
                <a:gdLst>
                  <a:gd name="T0" fmla="*/ 78 w 97"/>
                  <a:gd name="T1" fmla="*/ 0 h 68"/>
                  <a:gd name="T2" fmla="*/ 70 w 97"/>
                  <a:gd name="T3" fmla="*/ 20 h 68"/>
                  <a:gd name="T4" fmla="*/ 49 w 97"/>
                  <a:gd name="T5" fmla="*/ 66 h 68"/>
                  <a:gd name="T6" fmla="*/ 29 w 97"/>
                  <a:gd name="T7" fmla="*/ 20 h 68"/>
                  <a:gd name="T8" fmla="*/ 20 w 97"/>
                  <a:gd name="T9" fmla="*/ 0 h 68"/>
                  <a:gd name="T10" fmla="*/ 0 w 97"/>
                  <a:gd name="T11" fmla="*/ 39 h 68"/>
                  <a:gd name="T12" fmla="*/ 0 w 97"/>
                  <a:gd name="T13" fmla="*/ 50 h 68"/>
                  <a:gd name="T14" fmla="*/ 49 w 97"/>
                  <a:gd name="T15" fmla="*/ 68 h 68"/>
                  <a:gd name="T16" fmla="*/ 97 w 97"/>
                  <a:gd name="T17" fmla="*/ 50 h 68"/>
                  <a:gd name="T18" fmla="*/ 97 w 97"/>
                  <a:gd name="T19" fmla="*/ 39 h 68"/>
                  <a:gd name="T20" fmla="*/ 78 w 97"/>
                  <a:gd name="T21"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7" h="68">
                    <a:moveTo>
                      <a:pt x="78" y="0"/>
                    </a:moveTo>
                    <a:cubicBezTo>
                      <a:pt x="70" y="20"/>
                      <a:pt x="70" y="20"/>
                      <a:pt x="70" y="20"/>
                    </a:cubicBezTo>
                    <a:cubicBezTo>
                      <a:pt x="49" y="66"/>
                      <a:pt x="49" y="66"/>
                      <a:pt x="49" y="66"/>
                    </a:cubicBezTo>
                    <a:cubicBezTo>
                      <a:pt x="29" y="20"/>
                      <a:pt x="29" y="20"/>
                      <a:pt x="29" y="20"/>
                    </a:cubicBezTo>
                    <a:cubicBezTo>
                      <a:pt x="20" y="0"/>
                      <a:pt x="20" y="0"/>
                      <a:pt x="20" y="0"/>
                    </a:cubicBezTo>
                    <a:cubicBezTo>
                      <a:pt x="8" y="8"/>
                      <a:pt x="0" y="23"/>
                      <a:pt x="0" y="39"/>
                    </a:cubicBezTo>
                    <a:cubicBezTo>
                      <a:pt x="0" y="50"/>
                      <a:pt x="0" y="50"/>
                      <a:pt x="0" y="50"/>
                    </a:cubicBezTo>
                    <a:cubicBezTo>
                      <a:pt x="13" y="61"/>
                      <a:pt x="30" y="68"/>
                      <a:pt x="49" y="68"/>
                    </a:cubicBezTo>
                    <a:cubicBezTo>
                      <a:pt x="67" y="68"/>
                      <a:pt x="84" y="61"/>
                      <a:pt x="97" y="50"/>
                    </a:cubicBezTo>
                    <a:cubicBezTo>
                      <a:pt x="97" y="39"/>
                      <a:pt x="97" y="39"/>
                      <a:pt x="97" y="39"/>
                    </a:cubicBezTo>
                    <a:cubicBezTo>
                      <a:pt x="97" y="23"/>
                      <a:pt x="90" y="9"/>
                      <a:pt x="7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4" name="Freeform 6"/>
              <p:cNvSpPr>
                <a:spLocks/>
              </p:cNvSpPr>
              <p:nvPr/>
            </p:nvSpPr>
            <p:spPr bwMode="auto">
              <a:xfrm>
                <a:off x="3687" y="833"/>
                <a:ext cx="58" cy="156"/>
              </a:xfrm>
              <a:custGeom>
                <a:avLst/>
                <a:gdLst>
                  <a:gd name="T0" fmla="*/ 0 w 16"/>
                  <a:gd name="T1" fmla="*/ 0 h 44"/>
                  <a:gd name="T2" fmla="*/ 3 w 16"/>
                  <a:gd name="T3" fmla="*/ 7 h 44"/>
                  <a:gd name="T4" fmla="*/ 0 w 16"/>
                  <a:gd name="T5" fmla="*/ 36 h 44"/>
                  <a:gd name="T6" fmla="*/ 8 w 16"/>
                  <a:gd name="T7" fmla="*/ 44 h 44"/>
                  <a:gd name="T8" fmla="*/ 15 w 16"/>
                  <a:gd name="T9" fmla="*/ 36 h 44"/>
                  <a:gd name="T10" fmla="*/ 12 w 16"/>
                  <a:gd name="T11" fmla="*/ 7 h 44"/>
                  <a:gd name="T12" fmla="*/ 16 w 16"/>
                  <a:gd name="T13" fmla="*/ 0 h 44"/>
                  <a:gd name="T14" fmla="*/ 8 w 16"/>
                  <a:gd name="T15" fmla="*/ 1 h 44"/>
                  <a:gd name="T16" fmla="*/ 0 w 16"/>
                  <a:gd name="T17"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44">
                    <a:moveTo>
                      <a:pt x="0" y="0"/>
                    </a:moveTo>
                    <a:cubicBezTo>
                      <a:pt x="0" y="3"/>
                      <a:pt x="1" y="5"/>
                      <a:pt x="3" y="7"/>
                    </a:cubicBezTo>
                    <a:cubicBezTo>
                      <a:pt x="0" y="36"/>
                      <a:pt x="0" y="36"/>
                      <a:pt x="0" y="36"/>
                    </a:cubicBezTo>
                    <a:cubicBezTo>
                      <a:pt x="8" y="44"/>
                      <a:pt x="8" y="44"/>
                      <a:pt x="8" y="44"/>
                    </a:cubicBezTo>
                    <a:cubicBezTo>
                      <a:pt x="15" y="36"/>
                      <a:pt x="15" y="36"/>
                      <a:pt x="15" y="36"/>
                    </a:cubicBezTo>
                    <a:cubicBezTo>
                      <a:pt x="12" y="7"/>
                      <a:pt x="12" y="7"/>
                      <a:pt x="12" y="7"/>
                    </a:cubicBezTo>
                    <a:cubicBezTo>
                      <a:pt x="14" y="5"/>
                      <a:pt x="15" y="3"/>
                      <a:pt x="16" y="0"/>
                    </a:cubicBezTo>
                    <a:cubicBezTo>
                      <a:pt x="13" y="1"/>
                      <a:pt x="10" y="1"/>
                      <a:pt x="8" y="1"/>
                    </a:cubicBezTo>
                    <a:cubicBezTo>
                      <a:pt x="5" y="1"/>
                      <a:pt x="2"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5" name="Freeform 7"/>
              <p:cNvSpPr>
                <a:spLocks/>
              </p:cNvSpPr>
              <p:nvPr/>
            </p:nvSpPr>
            <p:spPr bwMode="auto">
              <a:xfrm>
                <a:off x="3609" y="652"/>
                <a:ext cx="215" cy="181"/>
              </a:xfrm>
              <a:custGeom>
                <a:avLst/>
                <a:gdLst>
                  <a:gd name="T0" fmla="*/ 30 w 60"/>
                  <a:gd name="T1" fmla="*/ 5 h 51"/>
                  <a:gd name="T2" fmla="*/ 13 w 60"/>
                  <a:gd name="T3" fmla="*/ 0 h 51"/>
                  <a:gd name="T4" fmla="*/ 1 w 60"/>
                  <a:gd name="T5" fmla="*/ 0 h 51"/>
                  <a:gd name="T6" fmla="*/ 0 w 60"/>
                  <a:gd name="T7" fmla="*/ 0 h 51"/>
                  <a:gd name="T8" fmla="*/ 0 w 60"/>
                  <a:gd name="T9" fmla="*/ 6 h 51"/>
                  <a:gd name="T10" fmla="*/ 0 w 60"/>
                  <a:gd name="T11" fmla="*/ 24 h 51"/>
                  <a:gd name="T12" fmla="*/ 22 w 60"/>
                  <a:gd name="T13" fmla="*/ 50 h 51"/>
                  <a:gd name="T14" fmla="*/ 30 w 60"/>
                  <a:gd name="T15" fmla="*/ 51 h 51"/>
                  <a:gd name="T16" fmla="*/ 38 w 60"/>
                  <a:gd name="T17" fmla="*/ 50 h 51"/>
                  <a:gd name="T18" fmla="*/ 60 w 60"/>
                  <a:gd name="T19" fmla="*/ 24 h 51"/>
                  <a:gd name="T20" fmla="*/ 60 w 60"/>
                  <a:gd name="T21" fmla="*/ 6 h 51"/>
                  <a:gd name="T22" fmla="*/ 59 w 60"/>
                  <a:gd name="T23" fmla="*/ 0 h 51"/>
                  <a:gd name="T24" fmla="*/ 47 w 60"/>
                  <a:gd name="T25" fmla="*/ 0 h 51"/>
                  <a:gd name="T26" fmla="*/ 30 w 60"/>
                  <a:gd name="T27" fmla="*/ 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 h="51">
                    <a:moveTo>
                      <a:pt x="30" y="5"/>
                    </a:moveTo>
                    <a:cubicBezTo>
                      <a:pt x="22" y="5"/>
                      <a:pt x="15" y="3"/>
                      <a:pt x="13" y="0"/>
                    </a:cubicBezTo>
                    <a:cubicBezTo>
                      <a:pt x="1" y="0"/>
                      <a:pt x="1" y="0"/>
                      <a:pt x="1" y="0"/>
                    </a:cubicBezTo>
                    <a:cubicBezTo>
                      <a:pt x="0" y="0"/>
                      <a:pt x="0" y="0"/>
                      <a:pt x="0" y="0"/>
                    </a:cubicBezTo>
                    <a:cubicBezTo>
                      <a:pt x="0" y="2"/>
                      <a:pt x="0" y="4"/>
                      <a:pt x="0" y="6"/>
                    </a:cubicBezTo>
                    <a:cubicBezTo>
                      <a:pt x="0" y="24"/>
                      <a:pt x="0" y="24"/>
                      <a:pt x="0" y="24"/>
                    </a:cubicBezTo>
                    <a:cubicBezTo>
                      <a:pt x="0" y="36"/>
                      <a:pt x="9" y="47"/>
                      <a:pt x="22" y="50"/>
                    </a:cubicBezTo>
                    <a:cubicBezTo>
                      <a:pt x="24" y="51"/>
                      <a:pt x="27" y="51"/>
                      <a:pt x="30" y="51"/>
                    </a:cubicBezTo>
                    <a:cubicBezTo>
                      <a:pt x="32" y="51"/>
                      <a:pt x="35" y="51"/>
                      <a:pt x="38" y="50"/>
                    </a:cubicBezTo>
                    <a:cubicBezTo>
                      <a:pt x="50" y="47"/>
                      <a:pt x="60" y="36"/>
                      <a:pt x="60" y="24"/>
                    </a:cubicBezTo>
                    <a:cubicBezTo>
                      <a:pt x="60" y="6"/>
                      <a:pt x="60" y="6"/>
                      <a:pt x="60" y="6"/>
                    </a:cubicBezTo>
                    <a:cubicBezTo>
                      <a:pt x="60" y="4"/>
                      <a:pt x="59" y="2"/>
                      <a:pt x="59" y="0"/>
                    </a:cubicBezTo>
                    <a:cubicBezTo>
                      <a:pt x="47" y="0"/>
                      <a:pt x="47" y="0"/>
                      <a:pt x="47" y="0"/>
                    </a:cubicBezTo>
                    <a:cubicBezTo>
                      <a:pt x="46" y="3"/>
                      <a:pt x="38" y="5"/>
                      <a:pt x="3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6" name="Freeform 8"/>
              <p:cNvSpPr>
                <a:spLocks noEditPoints="1"/>
              </p:cNvSpPr>
              <p:nvPr/>
            </p:nvSpPr>
            <p:spPr bwMode="auto">
              <a:xfrm>
                <a:off x="3598" y="531"/>
                <a:ext cx="240" cy="128"/>
              </a:xfrm>
              <a:custGeom>
                <a:avLst/>
                <a:gdLst>
                  <a:gd name="T0" fmla="*/ 33 w 67"/>
                  <a:gd name="T1" fmla="*/ 0 h 36"/>
                  <a:gd name="T2" fmla="*/ 0 w 67"/>
                  <a:gd name="T3" fmla="*/ 31 h 36"/>
                  <a:gd name="T4" fmla="*/ 4 w 67"/>
                  <a:gd name="T5" fmla="*/ 31 h 36"/>
                  <a:gd name="T6" fmla="*/ 4 w 67"/>
                  <a:gd name="T7" fmla="*/ 31 h 36"/>
                  <a:gd name="T8" fmla="*/ 16 w 67"/>
                  <a:gd name="T9" fmla="*/ 31 h 36"/>
                  <a:gd name="T10" fmla="*/ 33 w 67"/>
                  <a:gd name="T11" fmla="*/ 36 h 36"/>
                  <a:gd name="T12" fmla="*/ 51 w 67"/>
                  <a:gd name="T13" fmla="*/ 31 h 36"/>
                  <a:gd name="T14" fmla="*/ 62 w 67"/>
                  <a:gd name="T15" fmla="*/ 31 h 36"/>
                  <a:gd name="T16" fmla="*/ 64 w 67"/>
                  <a:gd name="T17" fmla="*/ 31 h 36"/>
                  <a:gd name="T18" fmla="*/ 67 w 67"/>
                  <a:gd name="T19" fmla="*/ 31 h 36"/>
                  <a:gd name="T20" fmla="*/ 33 w 67"/>
                  <a:gd name="T21" fmla="*/ 0 h 36"/>
                  <a:gd name="T22" fmla="*/ 33 w 67"/>
                  <a:gd name="T23" fmla="*/ 26 h 36"/>
                  <a:gd name="T24" fmla="*/ 27 w 67"/>
                  <a:gd name="T25" fmla="*/ 20 h 36"/>
                  <a:gd name="T26" fmla="*/ 33 w 67"/>
                  <a:gd name="T27" fmla="*/ 14 h 36"/>
                  <a:gd name="T28" fmla="*/ 40 w 67"/>
                  <a:gd name="T29" fmla="*/ 20 h 36"/>
                  <a:gd name="T30" fmla="*/ 33 w 67"/>
                  <a:gd name="T31" fmla="*/ 2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7" h="36">
                    <a:moveTo>
                      <a:pt x="33" y="0"/>
                    </a:moveTo>
                    <a:cubicBezTo>
                      <a:pt x="15" y="0"/>
                      <a:pt x="1" y="14"/>
                      <a:pt x="0" y="31"/>
                    </a:cubicBezTo>
                    <a:cubicBezTo>
                      <a:pt x="4" y="31"/>
                      <a:pt x="4" y="31"/>
                      <a:pt x="4" y="31"/>
                    </a:cubicBezTo>
                    <a:cubicBezTo>
                      <a:pt x="4" y="31"/>
                      <a:pt x="4" y="31"/>
                      <a:pt x="4" y="31"/>
                    </a:cubicBezTo>
                    <a:cubicBezTo>
                      <a:pt x="16" y="31"/>
                      <a:pt x="16" y="31"/>
                      <a:pt x="16" y="31"/>
                    </a:cubicBezTo>
                    <a:cubicBezTo>
                      <a:pt x="18" y="34"/>
                      <a:pt x="25" y="36"/>
                      <a:pt x="33" y="36"/>
                    </a:cubicBezTo>
                    <a:cubicBezTo>
                      <a:pt x="42" y="36"/>
                      <a:pt x="49" y="34"/>
                      <a:pt x="51" y="31"/>
                    </a:cubicBezTo>
                    <a:cubicBezTo>
                      <a:pt x="62" y="31"/>
                      <a:pt x="62" y="31"/>
                      <a:pt x="62" y="31"/>
                    </a:cubicBezTo>
                    <a:cubicBezTo>
                      <a:pt x="64" y="31"/>
                      <a:pt x="64" y="31"/>
                      <a:pt x="64" y="31"/>
                    </a:cubicBezTo>
                    <a:cubicBezTo>
                      <a:pt x="67" y="31"/>
                      <a:pt x="67" y="31"/>
                      <a:pt x="67" y="31"/>
                    </a:cubicBezTo>
                    <a:cubicBezTo>
                      <a:pt x="66" y="14"/>
                      <a:pt x="51" y="0"/>
                      <a:pt x="33" y="0"/>
                    </a:cubicBezTo>
                    <a:close/>
                    <a:moveTo>
                      <a:pt x="33" y="26"/>
                    </a:moveTo>
                    <a:cubicBezTo>
                      <a:pt x="30" y="26"/>
                      <a:pt x="27" y="24"/>
                      <a:pt x="27" y="20"/>
                    </a:cubicBezTo>
                    <a:cubicBezTo>
                      <a:pt x="27" y="17"/>
                      <a:pt x="30" y="14"/>
                      <a:pt x="33" y="14"/>
                    </a:cubicBezTo>
                    <a:cubicBezTo>
                      <a:pt x="37" y="14"/>
                      <a:pt x="40" y="17"/>
                      <a:pt x="40" y="20"/>
                    </a:cubicBezTo>
                    <a:cubicBezTo>
                      <a:pt x="40" y="24"/>
                      <a:pt x="37" y="26"/>
                      <a:pt x="3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43" name="组合 42"/>
          <p:cNvGrpSpPr/>
          <p:nvPr/>
        </p:nvGrpSpPr>
        <p:grpSpPr>
          <a:xfrm>
            <a:off x="3239790" y="1173798"/>
            <a:ext cx="3319659" cy="648680"/>
            <a:chOff x="4319158" y="1565423"/>
            <a:chExt cx="4425636" cy="865106"/>
          </a:xfrm>
        </p:grpSpPr>
        <p:sp>
          <p:nvSpPr>
            <p:cNvPr id="44" name="文本框 112"/>
            <p:cNvSpPr txBox="1"/>
            <p:nvPr/>
          </p:nvSpPr>
          <p:spPr>
            <a:xfrm>
              <a:off x="4984079" y="1626058"/>
              <a:ext cx="1768273" cy="338633"/>
            </a:xfrm>
            <a:prstGeom prst="rect">
              <a:avLst/>
            </a:prstGeom>
            <a:noFill/>
          </p:spPr>
          <p:txBody>
            <a:bodyPr wrap="square" rtlCol="0">
              <a:spAutoFit/>
            </a:bodyPr>
            <a:lstStyle/>
            <a:p>
              <a:r>
                <a:rPr lang="zh-CN" altLang="en-US" sz="1050" dirty="0">
                  <a:solidFill>
                    <a:srgbClr val="FFB850"/>
                  </a:solidFill>
                  <a:latin typeface="时尚中黑简体" panose="01010104010101010101" pitchFamily="2" charset="-122"/>
                  <a:ea typeface="时尚中黑简体" panose="01010104010101010101" pitchFamily="2" charset="-122"/>
                </a:rPr>
                <a:t>在此添加标题</a:t>
              </a:r>
            </a:p>
          </p:txBody>
        </p:sp>
        <p:sp>
          <p:nvSpPr>
            <p:cNvPr id="45" name="文本框 114"/>
            <p:cNvSpPr txBox="1"/>
            <p:nvPr/>
          </p:nvSpPr>
          <p:spPr>
            <a:xfrm>
              <a:off x="4319158" y="1565423"/>
              <a:ext cx="878898" cy="800403"/>
            </a:xfrm>
            <a:prstGeom prst="rect">
              <a:avLst/>
            </a:prstGeom>
            <a:noFill/>
          </p:spPr>
          <p:txBody>
            <a:bodyPr wrap="square" rtlCol="0">
              <a:spAutoFit/>
            </a:bodyPr>
            <a:lstStyle/>
            <a:p>
              <a:pPr algn="ctr"/>
              <a:r>
                <a:rPr lang="en-US" altLang="zh-CN" sz="3300" dirty="0">
                  <a:solidFill>
                    <a:srgbClr val="FFB850"/>
                  </a:solidFill>
                  <a:latin typeface="Impact" panose="020B0806030902050204" pitchFamily="34" charset="0"/>
                  <a:ea typeface="Kozuka Gothic Pro H" panose="020B0800000000000000" pitchFamily="34" charset="-128"/>
                </a:rPr>
                <a:t>01</a:t>
              </a:r>
              <a:endParaRPr lang="zh-CN" altLang="en-US" sz="3300" dirty="0">
                <a:solidFill>
                  <a:srgbClr val="FFB850"/>
                </a:solidFill>
                <a:latin typeface="Impact" panose="020B0806030902050204" pitchFamily="34" charset="0"/>
                <a:ea typeface="Kozuka Gothic Pro H" panose="020B0800000000000000" pitchFamily="34" charset="-128"/>
              </a:endParaRPr>
            </a:p>
          </p:txBody>
        </p:sp>
        <p:sp>
          <p:nvSpPr>
            <p:cNvPr id="46" name="文本框 113"/>
            <p:cNvSpPr txBox="1"/>
            <p:nvPr/>
          </p:nvSpPr>
          <p:spPr>
            <a:xfrm>
              <a:off x="5015086" y="1845618"/>
              <a:ext cx="3729708" cy="584911"/>
            </a:xfrm>
            <a:prstGeom prst="rect">
              <a:avLst/>
            </a:prstGeom>
            <a:noFill/>
          </p:spPr>
          <p:txBody>
            <a:bodyPr wrap="square" rtlCol="0">
              <a:spAutoFit/>
            </a:bodyPr>
            <a:lstStyle/>
            <a:p>
              <a:pPr algn="just">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p>
          </p:txBody>
        </p:sp>
      </p:grpSp>
      <p:grpSp>
        <p:nvGrpSpPr>
          <p:cNvPr id="47" name="组合 46"/>
          <p:cNvGrpSpPr/>
          <p:nvPr/>
        </p:nvGrpSpPr>
        <p:grpSpPr>
          <a:xfrm>
            <a:off x="2584551" y="2045316"/>
            <a:ext cx="3328762" cy="641057"/>
            <a:chOff x="3445618" y="2727717"/>
            <a:chExt cx="4437771" cy="854939"/>
          </a:xfrm>
        </p:grpSpPr>
        <p:sp>
          <p:nvSpPr>
            <p:cNvPr id="48" name="文本框 116"/>
            <p:cNvSpPr txBox="1"/>
            <p:nvPr/>
          </p:nvSpPr>
          <p:spPr>
            <a:xfrm>
              <a:off x="5424801" y="2789477"/>
              <a:ext cx="1768274" cy="338632"/>
            </a:xfrm>
            <a:prstGeom prst="rect">
              <a:avLst/>
            </a:prstGeom>
            <a:noFill/>
          </p:spPr>
          <p:txBody>
            <a:bodyPr wrap="square" rtlCol="0">
              <a:spAutoFit/>
            </a:bodyPr>
            <a:lstStyle/>
            <a:p>
              <a:pPr algn="r"/>
              <a:r>
                <a:rPr lang="zh-CN" altLang="en-US" sz="1050" dirty="0">
                  <a:solidFill>
                    <a:srgbClr val="E87071"/>
                  </a:solidFill>
                  <a:latin typeface="时尚中黑简体" panose="01010104010101010101" pitchFamily="2" charset="-122"/>
                  <a:ea typeface="时尚中黑简体" panose="01010104010101010101" pitchFamily="2" charset="-122"/>
                </a:rPr>
                <a:t>在此添加标题</a:t>
              </a:r>
            </a:p>
          </p:txBody>
        </p:sp>
        <p:sp>
          <p:nvSpPr>
            <p:cNvPr id="49" name="文本框 118"/>
            <p:cNvSpPr txBox="1"/>
            <p:nvPr/>
          </p:nvSpPr>
          <p:spPr>
            <a:xfrm>
              <a:off x="7004492" y="2727717"/>
              <a:ext cx="878897" cy="800402"/>
            </a:xfrm>
            <a:prstGeom prst="rect">
              <a:avLst/>
            </a:prstGeom>
            <a:noFill/>
          </p:spPr>
          <p:txBody>
            <a:bodyPr wrap="square" rtlCol="0">
              <a:spAutoFit/>
            </a:bodyPr>
            <a:lstStyle/>
            <a:p>
              <a:pPr algn="ctr"/>
              <a:r>
                <a:rPr lang="en-US" altLang="zh-CN" sz="3300" dirty="0">
                  <a:solidFill>
                    <a:srgbClr val="E87071"/>
                  </a:solidFill>
                  <a:latin typeface="Impact" panose="020B0806030902050204" pitchFamily="34" charset="0"/>
                  <a:ea typeface="Kozuka Gothic Pro H" panose="020B0800000000000000" pitchFamily="34" charset="-128"/>
                </a:rPr>
                <a:t>02</a:t>
              </a:r>
              <a:endParaRPr lang="zh-CN" altLang="en-US" sz="3300" dirty="0">
                <a:solidFill>
                  <a:srgbClr val="E87071"/>
                </a:solidFill>
                <a:latin typeface="Impact" panose="020B0806030902050204" pitchFamily="34" charset="0"/>
                <a:ea typeface="Kozuka Gothic Pro H" panose="020B0800000000000000" pitchFamily="34" charset="-128"/>
              </a:endParaRPr>
            </a:p>
          </p:txBody>
        </p:sp>
        <p:sp>
          <p:nvSpPr>
            <p:cNvPr id="50" name="文本框 49"/>
            <p:cNvSpPr txBox="1"/>
            <p:nvPr/>
          </p:nvSpPr>
          <p:spPr>
            <a:xfrm>
              <a:off x="3445618" y="2997746"/>
              <a:ext cx="3729709" cy="584910"/>
            </a:xfrm>
            <a:prstGeom prst="rect">
              <a:avLst/>
            </a:prstGeom>
            <a:noFill/>
          </p:spPr>
          <p:txBody>
            <a:bodyPr wrap="square" rtlCol="0">
              <a:spAutoFit/>
            </a:bodyPr>
            <a:lstStyle/>
            <a:p>
              <a:pPr algn="r">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p>
          </p:txBody>
        </p:sp>
      </p:grpSp>
      <p:grpSp>
        <p:nvGrpSpPr>
          <p:cNvPr id="51" name="组合 50"/>
          <p:cNvGrpSpPr/>
          <p:nvPr/>
        </p:nvGrpSpPr>
        <p:grpSpPr>
          <a:xfrm>
            <a:off x="3308404" y="2856015"/>
            <a:ext cx="3359072" cy="694251"/>
            <a:chOff x="4410630" y="3808902"/>
            <a:chExt cx="4478180" cy="925883"/>
          </a:xfrm>
        </p:grpSpPr>
        <p:sp>
          <p:nvSpPr>
            <p:cNvPr id="52" name="文本框 120"/>
            <p:cNvSpPr txBox="1"/>
            <p:nvPr/>
          </p:nvSpPr>
          <p:spPr>
            <a:xfrm>
              <a:off x="5113651" y="3877158"/>
              <a:ext cx="1768273" cy="338633"/>
            </a:xfrm>
            <a:prstGeom prst="rect">
              <a:avLst/>
            </a:prstGeom>
            <a:noFill/>
          </p:spPr>
          <p:txBody>
            <a:bodyPr wrap="square" rtlCol="0">
              <a:spAutoFit/>
            </a:bodyPr>
            <a:lstStyle/>
            <a:p>
              <a:r>
                <a:rPr lang="zh-CN" altLang="en-US" sz="1050" dirty="0">
                  <a:solidFill>
                    <a:srgbClr val="01ACBE"/>
                  </a:solidFill>
                  <a:latin typeface="时尚中黑简体" panose="01010104010101010101" pitchFamily="2" charset="-122"/>
                  <a:ea typeface="时尚中黑简体" panose="01010104010101010101" pitchFamily="2" charset="-122"/>
                </a:rPr>
                <a:t>在此添加标题</a:t>
              </a:r>
            </a:p>
          </p:txBody>
        </p:sp>
        <p:sp>
          <p:nvSpPr>
            <p:cNvPr id="53" name="文本框 122"/>
            <p:cNvSpPr txBox="1"/>
            <p:nvPr/>
          </p:nvSpPr>
          <p:spPr>
            <a:xfrm>
              <a:off x="4410630" y="3808902"/>
              <a:ext cx="878898" cy="800404"/>
            </a:xfrm>
            <a:prstGeom prst="rect">
              <a:avLst/>
            </a:prstGeom>
            <a:noFill/>
          </p:spPr>
          <p:txBody>
            <a:bodyPr wrap="square" rtlCol="0">
              <a:spAutoFit/>
            </a:bodyPr>
            <a:lstStyle/>
            <a:p>
              <a:pPr algn="ctr"/>
              <a:r>
                <a:rPr lang="en-US" altLang="zh-CN" sz="3300" dirty="0">
                  <a:solidFill>
                    <a:srgbClr val="01ACBE"/>
                  </a:solidFill>
                  <a:latin typeface="Impact" panose="020B0806030902050204" pitchFamily="34" charset="0"/>
                  <a:ea typeface="Kozuka Gothic Pro H" panose="020B0800000000000000" pitchFamily="34" charset="-128"/>
                </a:rPr>
                <a:t>03</a:t>
              </a:r>
              <a:endParaRPr lang="zh-CN" altLang="en-US" sz="3300" dirty="0">
                <a:solidFill>
                  <a:srgbClr val="01ACBE"/>
                </a:solidFill>
                <a:latin typeface="Impact" panose="020B0806030902050204" pitchFamily="34" charset="0"/>
                <a:ea typeface="Kozuka Gothic Pro H" panose="020B0800000000000000" pitchFamily="34" charset="-128"/>
              </a:endParaRPr>
            </a:p>
          </p:txBody>
        </p:sp>
        <p:sp>
          <p:nvSpPr>
            <p:cNvPr id="54" name="文本框 113"/>
            <p:cNvSpPr txBox="1"/>
            <p:nvPr/>
          </p:nvSpPr>
          <p:spPr>
            <a:xfrm>
              <a:off x="5159102" y="4149874"/>
              <a:ext cx="3729708" cy="584911"/>
            </a:xfrm>
            <a:prstGeom prst="rect">
              <a:avLst/>
            </a:prstGeom>
            <a:noFill/>
          </p:spPr>
          <p:txBody>
            <a:bodyPr wrap="square" rtlCol="0">
              <a:spAutoFit/>
            </a:bodyPr>
            <a:lstStyle/>
            <a:p>
              <a:pPr>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p>
          </p:txBody>
        </p:sp>
      </p:grpSp>
      <p:grpSp>
        <p:nvGrpSpPr>
          <p:cNvPr id="55" name="组合 54"/>
          <p:cNvGrpSpPr/>
          <p:nvPr/>
        </p:nvGrpSpPr>
        <p:grpSpPr>
          <a:xfrm>
            <a:off x="2584551" y="3722602"/>
            <a:ext cx="3328762" cy="674506"/>
            <a:chOff x="3445618" y="4964609"/>
            <a:chExt cx="4437771" cy="899549"/>
          </a:xfrm>
        </p:grpSpPr>
        <p:sp>
          <p:nvSpPr>
            <p:cNvPr id="56" name="文本框 124"/>
            <p:cNvSpPr txBox="1"/>
            <p:nvPr/>
          </p:nvSpPr>
          <p:spPr>
            <a:xfrm>
              <a:off x="5424801" y="5026369"/>
              <a:ext cx="1768274" cy="338633"/>
            </a:xfrm>
            <a:prstGeom prst="rect">
              <a:avLst/>
            </a:prstGeom>
            <a:noFill/>
          </p:spPr>
          <p:txBody>
            <a:bodyPr wrap="square" rtlCol="0">
              <a:spAutoFit/>
            </a:bodyPr>
            <a:lstStyle/>
            <a:p>
              <a:pPr algn="r"/>
              <a:r>
                <a:rPr lang="zh-CN" altLang="en-US" sz="1050" dirty="0">
                  <a:solidFill>
                    <a:srgbClr val="663A77"/>
                  </a:solidFill>
                  <a:latin typeface="时尚中黑简体" panose="01010104010101010101" pitchFamily="2" charset="-122"/>
                  <a:ea typeface="时尚中黑简体" panose="01010104010101010101" pitchFamily="2" charset="-122"/>
                </a:rPr>
                <a:t>在此添加标题</a:t>
              </a:r>
            </a:p>
          </p:txBody>
        </p:sp>
        <p:sp>
          <p:nvSpPr>
            <p:cNvPr id="57" name="文本框 126"/>
            <p:cNvSpPr txBox="1"/>
            <p:nvPr/>
          </p:nvSpPr>
          <p:spPr>
            <a:xfrm>
              <a:off x="7004492" y="4964609"/>
              <a:ext cx="878897" cy="800404"/>
            </a:xfrm>
            <a:prstGeom prst="rect">
              <a:avLst/>
            </a:prstGeom>
            <a:noFill/>
          </p:spPr>
          <p:txBody>
            <a:bodyPr wrap="square" rtlCol="0">
              <a:spAutoFit/>
            </a:bodyPr>
            <a:lstStyle/>
            <a:p>
              <a:pPr algn="ctr"/>
              <a:r>
                <a:rPr lang="en-US" altLang="zh-CN" sz="3300" dirty="0">
                  <a:solidFill>
                    <a:srgbClr val="663A77"/>
                  </a:solidFill>
                  <a:latin typeface="Impact" panose="020B0806030902050204" pitchFamily="34" charset="0"/>
                  <a:ea typeface="Kozuka Gothic Pro H" panose="020B0800000000000000" pitchFamily="34" charset="-128"/>
                </a:rPr>
                <a:t>04</a:t>
              </a:r>
              <a:endParaRPr lang="zh-CN" altLang="en-US" sz="3300" dirty="0">
                <a:solidFill>
                  <a:srgbClr val="663A77"/>
                </a:solidFill>
                <a:latin typeface="Impact" panose="020B0806030902050204" pitchFamily="34" charset="0"/>
                <a:ea typeface="Kozuka Gothic Pro H" panose="020B0800000000000000" pitchFamily="34" charset="-128"/>
              </a:endParaRPr>
            </a:p>
          </p:txBody>
        </p:sp>
        <p:sp>
          <p:nvSpPr>
            <p:cNvPr id="58" name="文本框 113"/>
            <p:cNvSpPr txBox="1"/>
            <p:nvPr/>
          </p:nvSpPr>
          <p:spPr>
            <a:xfrm>
              <a:off x="3445618" y="5279247"/>
              <a:ext cx="3729709" cy="584911"/>
            </a:xfrm>
            <a:prstGeom prst="rect">
              <a:avLst/>
            </a:prstGeom>
            <a:noFill/>
          </p:spPr>
          <p:txBody>
            <a:bodyPr wrap="square" rtlCol="0">
              <a:spAutoFit/>
            </a:bodyPr>
            <a:lstStyle/>
            <a:p>
              <a:pPr algn="r">
                <a:lnSpc>
                  <a:spcPct val="15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p>
          </p:txBody>
        </p:sp>
      </p:grpSp>
    </p:spTree>
    <p:extLst>
      <p:ext uri="{BB962C8B-B14F-4D97-AF65-F5344CB8AC3E}">
        <p14:creationId xmlns:p14="http://schemas.microsoft.com/office/powerpoint/2010/main" val="3800390652"/>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0-#ppt_w/2"/>
                                          </p:val>
                                        </p:tav>
                                        <p:tav tm="100000">
                                          <p:val>
                                            <p:strVal val="#ppt_x"/>
                                          </p:val>
                                        </p:tav>
                                      </p:tavLst>
                                    </p:anim>
                                    <p:anim calcmode="lin" valueType="num">
                                      <p:cBhvr additive="base">
                                        <p:cTn id="13" dur="500" fill="hold"/>
                                        <p:tgtEl>
                                          <p:spTgt spid="18"/>
                                        </p:tgtEl>
                                        <p:attrNameLst>
                                          <p:attrName>ppt_y</p:attrName>
                                        </p:attrNameLst>
                                      </p:cBhvr>
                                      <p:tavLst>
                                        <p:tav tm="0">
                                          <p:val>
                                            <p:strVal val="#ppt_y"/>
                                          </p:val>
                                        </p:tav>
                                        <p:tav tm="100000">
                                          <p:val>
                                            <p:strVal val="#ppt_y"/>
                                          </p:val>
                                        </p:tav>
                                      </p:tavLst>
                                    </p:anim>
                                  </p:childTnLst>
                                </p:cTn>
                              </p:par>
                              <p:par>
                                <p:cTn id="14" presetID="22" presetClass="entr" presetSubtype="8" fill="hold" nodeType="withEffect">
                                  <p:stCondLst>
                                    <p:cond delay="250"/>
                                  </p:stCondLst>
                                  <p:childTnLst>
                                    <p:set>
                                      <p:cBhvr>
                                        <p:cTn id="15" dur="1" fill="hold">
                                          <p:stCondLst>
                                            <p:cond delay="0"/>
                                          </p:stCondLst>
                                        </p:cTn>
                                        <p:tgtEl>
                                          <p:spTgt spid="19"/>
                                        </p:tgtEl>
                                        <p:attrNameLst>
                                          <p:attrName>style.visibility</p:attrName>
                                        </p:attrNameLst>
                                      </p:cBhvr>
                                      <p:to>
                                        <p:strVal val="visible"/>
                                      </p:to>
                                    </p:set>
                                    <p:animEffect transition="in" filter="wipe(left)">
                                      <p:cBhvr>
                                        <p:cTn id="16" dur="500"/>
                                        <p:tgtEl>
                                          <p:spTgt spid="19"/>
                                        </p:tgtEl>
                                      </p:cBhvr>
                                    </p:animEffect>
                                  </p:childTnLst>
                                </p:cTn>
                              </p:par>
                            </p:childTnLst>
                          </p:cTn>
                        </p:par>
                        <p:par>
                          <p:cTn id="17" fill="hold">
                            <p:stCondLst>
                              <p:cond delay="1250"/>
                            </p:stCondLst>
                            <p:childTnLst>
                              <p:par>
                                <p:cTn id="18" presetID="22" presetClass="entr" presetSubtype="2"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right)">
                                      <p:cBhvr>
                                        <p:cTn id="20" dur="500"/>
                                        <p:tgtEl>
                                          <p:spTgt spid="13"/>
                                        </p:tgtEl>
                                      </p:cBhvr>
                                    </p:animEffect>
                                  </p:childTnLst>
                                </p:cTn>
                              </p:par>
                            </p:childTnLst>
                          </p:cTn>
                        </p:par>
                        <p:par>
                          <p:cTn id="21" fill="hold">
                            <p:stCondLst>
                              <p:cond delay="1750"/>
                            </p:stCondLst>
                            <p:childTnLst>
                              <p:par>
                                <p:cTn id="22" presetID="22" presetClass="entr" presetSubtype="8" fill="hold" nodeType="afterEffect">
                                  <p:stCondLst>
                                    <p:cond delay="0"/>
                                  </p:stCondLst>
                                  <p:childTnLst>
                                    <p:set>
                                      <p:cBhvr>
                                        <p:cTn id="23" dur="1" fill="hold">
                                          <p:stCondLst>
                                            <p:cond delay="0"/>
                                          </p:stCondLst>
                                        </p:cTn>
                                        <p:tgtEl>
                                          <p:spTgt spid="43"/>
                                        </p:tgtEl>
                                        <p:attrNameLst>
                                          <p:attrName>style.visibility</p:attrName>
                                        </p:attrNameLst>
                                      </p:cBhvr>
                                      <p:to>
                                        <p:strVal val="visible"/>
                                      </p:to>
                                    </p:set>
                                    <p:animEffect transition="in" filter="wipe(left)">
                                      <p:cBhvr>
                                        <p:cTn id="24" dur="500"/>
                                        <p:tgtEl>
                                          <p:spTgt spid="43"/>
                                        </p:tgtEl>
                                      </p:cBhvr>
                                    </p:animEffect>
                                  </p:childTnLst>
                                </p:cTn>
                              </p:par>
                            </p:childTnLst>
                          </p:cTn>
                        </p:par>
                        <p:par>
                          <p:cTn id="25" fill="hold">
                            <p:stCondLst>
                              <p:cond delay="2250"/>
                            </p:stCondLst>
                            <p:childTnLst>
                              <p:par>
                                <p:cTn id="26" presetID="22" presetClass="entr" presetSubtype="8"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left)">
                                      <p:cBhvr>
                                        <p:cTn id="28" dur="500"/>
                                        <p:tgtEl>
                                          <p:spTgt spid="11"/>
                                        </p:tgtEl>
                                      </p:cBhvr>
                                    </p:animEffect>
                                  </p:childTnLst>
                                </p:cTn>
                              </p:par>
                            </p:childTnLst>
                          </p:cTn>
                        </p:par>
                        <p:par>
                          <p:cTn id="29" fill="hold">
                            <p:stCondLst>
                              <p:cond delay="2750"/>
                            </p:stCondLst>
                            <p:childTnLst>
                              <p:par>
                                <p:cTn id="30" presetID="53" presetClass="entr" presetSubtype="16" fill="hold"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p:cTn id="32" dur="100" fill="hold"/>
                                        <p:tgtEl>
                                          <p:spTgt spid="14"/>
                                        </p:tgtEl>
                                        <p:attrNameLst>
                                          <p:attrName>ppt_w</p:attrName>
                                        </p:attrNameLst>
                                      </p:cBhvr>
                                      <p:tavLst>
                                        <p:tav tm="0">
                                          <p:val>
                                            <p:fltVal val="0"/>
                                          </p:val>
                                        </p:tav>
                                        <p:tav tm="100000">
                                          <p:val>
                                            <p:strVal val="#ppt_w"/>
                                          </p:val>
                                        </p:tav>
                                      </p:tavLst>
                                    </p:anim>
                                    <p:anim calcmode="lin" valueType="num">
                                      <p:cBhvr>
                                        <p:cTn id="33" dur="100" fill="hold"/>
                                        <p:tgtEl>
                                          <p:spTgt spid="14"/>
                                        </p:tgtEl>
                                        <p:attrNameLst>
                                          <p:attrName>ppt_h</p:attrName>
                                        </p:attrNameLst>
                                      </p:cBhvr>
                                      <p:tavLst>
                                        <p:tav tm="0">
                                          <p:val>
                                            <p:fltVal val="0"/>
                                          </p:val>
                                        </p:tav>
                                        <p:tav tm="100000">
                                          <p:val>
                                            <p:strVal val="#ppt_h"/>
                                          </p:val>
                                        </p:tav>
                                      </p:tavLst>
                                    </p:anim>
                                    <p:animEffect transition="in" filter="fade">
                                      <p:cBhvr>
                                        <p:cTn id="34" dur="100"/>
                                        <p:tgtEl>
                                          <p:spTgt spid="14"/>
                                        </p:tgtEl>
                                      </p:cBhvr>
                                    </p:animEffect>
                                  </p:childTnLst>
                                </p:cTn>
                              </p:par>
                              <p:par>
                                <p:cTn id="35" presetID="6" presetClass="emph" presetSubtype="0" fill="hold" nodeType="withEffect">
                                  <p:stCondLst>
                                    <p:cond delay="100"/>
                                  </p:stCondLst>
                                  <p:childTnLst>
                                    <p:animScale>
                                      <p:cBhvr>
                                        <p:cTn id="36" dur="100" fill="hold"/>
                                        <p:tgtEl>
                                          <p:spTgt spid="14"/>
                                        </p:tgtEl>
                                      </p:cBhvr>
                                      <p:by x="110000" y="110000"/>
                                    </p:animScale>
                                  </p:childTnLst>
                                </p:cTn>
                              </p:par>
                              <p:par>
                                <p:cTn id="37" presetID="6" presetClass="emph" presetSubtype="0" fill="hold" nodeType="withEffect">
                                  <p:stCondLst>
                                    <p:cond delay="200"/>
                                  </p:stCondLst>
                                  <p:childTnLst>
                                    <p:animScale>
                                      <p:cBhvr>
                                        <p:cTn id="38" dur="200" fill="hold"/>
                                        <p:tgtEl>
                                          <p:spTgt spid="14"/>
                                        </p:tgtEl>
                                      </p:cBhvr>
                                      <p:by x="90000" y="90000"/>
                                    </p:animScale>
                                  </p:childTnLst>
                                </p:cTn>
                              </p:par>
                              <p:par>
                                <p:cTn id="39" presetID="6" presetClass="emph" presetSubtype="0" fill="hold" nodeType="withEffect">
                                  <p:stCondLst>
                                    <p:cond delay="400"/>
                                  </p:stCondLst>
                                  <p:childTnLst>
                                    <p:animScale>
                                      <p:cBhvr>
                                        <p:cTn id="40" dur="100" fill="hold"/>
                                        <p:tgtEl>
                                          <p:spTgt spid="14"/>
                                        </p:tgtEl>
                                      </p:cBhvr>
                                      <p:by x="105000" y="105000"/>
                                    </p:animScale>
                                  </p:childTnLst>
                                </p:cTn>
                              </p:par>
                              <p:par>
                                <p:cTn id="41" presetID="6" presetClass="emph" presetSubtype="0" fill="hold" nodeType="withEffect">
                                  <p:stCondLst>
                                    <p:cond delay="500"/>
                                  </p:stCondLst>
                                  <p:childTnLst>
                                    <p:animScale>
                                      <p:cBhvr>
                                        <p:cTn id="42" dur="200" fill="hold"/>
                                        <p:tgtEl>
                                          <p:spTgt spid="14"/>
                                        </p:tgtEl>
                                      </p:cBhvr>
                                      <p:by x="95000" y="95000"/>
                                    </p:animScale>
                                  </p:childTnLst>
                                </p:cTn>
                              </p:par>
                            </p:childTnLst>
                          </p:cTn>
                        </p:par>
                        <p:par>
                          <p:cTn id="43" fill="hold">
                            <p:stCondLst>
                              <p:cond delay="3450"/>
                            </p:stCondLst>
                            <p:childTnLst>
                              <p:par>
                                <p:cTn id="44" presetID="22" presetClass="entr" presetSubtype="2" fill="hold" nodeType="afterEffect">
                                  <p:stCondLst>
                                    <p:cond delay="0"/>
                                  </p:stCondLst>
                                  <p:childTnLst>
                                    <p:set>
                                      <p:cBhvr>
                                        <p:cTn id="45" dur="1" fill="hold">
                                          <p:stCondLst>
                                            <p:cond delay="0"/>
                                          </p:stCondLst>
                                        </p:cTn>
                                        <p:tgtEl>
                                          <p:spTgt spid="47"/>
                                        </p:tgtEl>
                                        <p:attrNameLst>
                                          <p:attrName>style.visibility</p:attrName>
                                        </p:attrNameLst>
                                      </p:cBhvr>
                                      <p:to>
                                        <p:strVal val="visible"/>
                                      </p:to>
                                    </p:set>
                                    <p:animEffect transition="in" filter="wipe(right)">
                                      <p:cBhvr>
                                        <p:cTn id="46" dur="500"/>
                                        <p:tgtEl>
                                          <p:spTgt spid="47"/>
                                        </p:tgtEl>
                                      </p:cBhvr>
                                    </p:animEffect>
                                  </p:childTnLst>
                                </p:cTn>
                              </p:par>
                            </p:childTnLst>
                          </p:cTn>
                        </p:par>
                        <p:par>
                          <p:cTn id="47" fill="hold">
                            <p:stCondLst>
                              <p:cond delay="3950"/>
                            </p:stCondLst>
                            <p:childTnLst>
                              <p:par>
                                <p:cTn id="48" presetID="22" presetClass="entr" presetSubtype="2" fill="hold" grpId="0" nodeType="after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wipe(right)">
                                      <p:cBhvr>
                                        <p:cTn id="50" dur="500"/>
                                        <p:tgtEl>
                                          <p:spTgt spid="12"/>
                                        </p:tgtEl>
                                      </p:cBhvr>
                                    </p:animEffect>
                                  </p:childTnLst>
                                </p:cTn>
                              </p:par>
                            </p:childTnLst>
                          </p:cTn>
                        </p:par>
                        <p:par>
                          <p:cTn id="51" fill="hold">
                            <p:stCondLst>
                              <p:cond delay="4450"/>
                            </p:stCondLst>
                            <p:childTnLst>
                              <p:par>
                                <p:cTn id="52" presetID="53" presetClass="entr" presetSubtype="16" fill="hold" nodeType="afterEffect">
                                  <p:stCondLst>
                                    <p:cond delay="0"/>
                                  </p:stCondLst>
                                  <p:childTnLst>
                                    <p:set>
                                      <p:cBhvr>
                                        <p:cTn id="53" dur="1" fill="hold">
                                          <p:stCondLst>
                                            <p:cond delay="0"/>
                                          </p:stCondLst>
                                        </p:cTn>
                                        <p:tgtEl>
                                          <p:spTgt spid="30"/>
                                        </p:tgtEl>
                                        <p:attrNameLst>
                                          <p:attrName>style.visibility</p:attrName>
                                        </p:attrNameLst>
                                      </p:cBhvr>
                                      <p:to>
                                        <p:strVal val="visible"/>
                                      </p:to>
                                    </p:set>
                                    <p:anim calcmode="lin" valueType="num">
                                      <p:cBhvr>
                                        <p:cTn id="54" dur="100" fill="hold"/>
                                        <p:tgtEl>
                                          <p:spTgt spid="30"/>
                                        </p:tgtEl>
                                        <p:attrNameLst>
                                          <p:attrName>ppt_w</p:attrName>
                                        </p:attrNameLst>
                                      </p:cBhvr>
                                      <p:tavLst>
                                        <p:tav tm="0">
                                          <p:val>
                                            <p:fltVal val="0"/>
                                          </p:val>
                                        </p:tav>
                                        <p:tav tm="100000">
                                          <p:val>
                                            <p:strVal val="#ppt_w"/>
                                          </p:val>
                                        </p:tav>
                                      </p:tavLst>
                                    </p:anim>
                                    <p:anim calcmode="lin" valueType="num">
                                      <p:cBhvr>
                                        <p:cTn id="55" dur="100" fill="hold"/>
                                        <p:tgtEl>
                                          <p:spTgt spid="30"/>
                                        </p:tgtEl>
                                        <p:attrNameLst>
                                          <p:attrName>ppt_h</p:attrName>
                                        </p:attrNameLst>
                                      </p:cBhvr>
                                      <p:tavLst>
                                        <p:tav tm="0">
                                          <p:val>
                                            <p:fltVal val="0"/>
                                          </p:val>
                                        </p:tav>
                                        <p:tav tm="100000">
                                          <p:val>
                                            <p:strVal val="#ppt_h"/>
                                          </p:val>
                                        </p:tav>
                                      </p:tavLst>
                                    </p:anim>
                                    <p:animEffect transition="in" filter="fade">
                                      <p:cBhvr>
                                        <p:cTn id="56" dur="100"/>
                                        <p:tgtEl>
                                          <p:spTgt spid="30"/>
                                        </p:tgtEl>
                                      </p:cBhvr>
                                    </p:animEffect>
                                  </p:childTnLst>
                                </p:cTn>
                              </p:par>
                              <p:par>
                                <p:cTn id="57" presetID="6" presetClass="emph" presetSubtype="0" fill="hold" nodeType="withEffect">
                                  <p:stCondLst>
                                    <p:cond delay="100"/>
                                  </p:stCondLst>
                                  <p:childTnLst>
                                    <p:animScale>
                                      <p:cBhvr>
                                        <p:cTn id="58" dur="100" fill="hold"/>
                                        <p:tgtEl>
                                          <p:spTgt spid="30"/>
                                        </p:tgtEl>
                                      </p:cBhvr>
                                      <p:by x="110000" y="110000"/>
                                    </p:animScale>
                                  </p:childTnLst>
                                </p:cTn>
                              </p:par>
                              <p:par>
                                <p:cTn id="59" presetID="6" presetClass="emph" presetSubtype="0" fill="hold" nodeType="withEffect">
                                  <p:stCondLst>
                                    <p:cond delay="200"/>
                                  </p:stCondLst>
                                  <p:childTnLst>
                                    <p:animScale>
                                      <p:cBhvr>
                                        <p:cTn id="60" dur="200" fill="hold"/>
                                        <p:tgtEl>
                                          <p:spTgt spid="30"/>
                                        </p:tgtEl>
                                      </p:cBhvr>
                                      <p:by x="90000" y="90000"/>
                                    </p:animScale>
                                  </p:childTnLst>
                                </p:cTn>
                              </p:par>
                              <p:par>
                                <p:cTn id="61" presetID="6" presetClass="emph" presetSubtype="0" fill="hold" nodeType="withEffect">
                                  <p:stCondLst>
                                    <p:cond delay="400"/>
                                  </p:stCondLst>
                                  <p:childTnLst>
                                    <p:animScale>
                                      <p:cBhvr>
                                        <p:cTn id="62" dur="100" fill="hold"/>
                                        <p:tgtEl>
                                          <p:spTgt spid="30"/>
                                        </p:tgtEl>
                                      </p:cBhvr>
                                      <p:by x="105000" y="105000"/>
                                    </p:animScale>
                                  </p:childTnLst>
                                </p:cTn>
                              </p:par>
                              <p:par>
                                <p:cTn id="63" presetID="6" presetClass="emph" presetSubtype="0" fill="hold" nodeType="withEffect">
                                  <p:stCondLst>
                                    <p:cond delay="500"/>
                                  </p:stCondLst>
                                  <p:childTnLst>
                                    <p:animScale>
                                      <p:cBhvr>
                                        <p:cTn id="64" dur="200" fill="hold"/>
                                        <p:tgtEl>
                                          <p:spTgt spid="30"/>
                                        </p:tgtEl>
                                      </p:cBhvr>
                                      <p:by x="95000" y="95000"/>
                                    </p:animScale>
                                  </p:childTnLst>
                                </p:cTn>
                              </p:par>
                            </p:childTnLst>
                          </p:cTn>
                        </p:par>
                        <p:par>
                          <p:cTn id="65" fill="hold">
                            <p:stCondLst>
                              <p:cond delay="5150"/>
                            </p:stCondLst>
                            <p:childTnLst>
                              <p:par>
                                <p:cTn id="66" presetID="22" presetClass="entr" presetSubtype="8" fill="hold" nodeType="afterEffect">
                                  <p:stCondLst>
                                    <p:cond delay="0"/>
                                  </p:stCondLst>
                                  <p:childTnLst>
                                    <p:set>
                                      <p:cBhvr>
                                        <p:cTn id="67" dur="1" fill="hold">
                                          <p:stCondLst>
                                            <p:cond delay="0"/>
                                          </p:stCondLst>
                                        </p:cTn>
                                        <p:tgtEl>
                                          <p:spTgt spid="51"/>
                                        </p:tgtEl>
                                        <p:attrNameLst>
                                          <p:attrName>style.visibility</p:attrName>
                                        </p:attrNameLst>
                                      </p:cBhvr>
                                      <p:to>
                                        <p:strVal val="visible"/>
                                      </p:to>
                                    </p:set>
                                    <p:animEffect transition="in" filter="wipe(left)">
                                      <p:cBhvr>
                                        <p:cTn id="68" dur="500"/>
                                        <p:tgtEl>
                                          <p:spTgt spid="51"/>
                                        </p:tgtEl>
                                      </p:cBhvr>
                                    </p:animEffect>
                                  </p:childTnLst>
                                </p:cTn>
                              </p:par>
                            </p:childTnLst>
                          </p:cTn>
                        </p:par>
                        <p:par>
                          <p:cTn id="69" fill="hold">
                            <p:stCondLst>
                              <p:cond delay="5650"/>
                            </p:stCondLst>
                            <p:childTnLst>
                              <p:par>
                                <p:cTn id="70" presetID="22" presetClass="entr" presetSubtype="8" fill="hold" grpId="0" nodeType="afterEffect">
                                  <p:stCondLst>
                                    <p:cond delay="0"/>
                                  </p:stCondLst>
                                  <p:childTnLst>
                                    <p:set>
                                      <p:cBhvr>
                                        <p:cTn id="71" dur="1" fill="hold">
                                          <p:stCondLst>
                                            <p:cond delay="0"/>
                                          </p:stCondLst>
                                        </p:cTn>
                                        <p:tgtEl>
                                          <p:spTgt spid="10"/>
                                        </p:tgtEl>
                                        <p:attrNameLst>
                                          <p:attrName>style.visibility</p:attrName>
                                        </p:attrNameLst>
                                      </p:cBhvr>
                                      <p:to>
                                        <p:strVal val="visible"/>
                                      </p:to>
                                    </p:set>
                                    <p:animEffect transition="in" filter="wipe(left)">
                                      <p:cBhvr>
                                        <p:cTn id="72" dur="500"/>
                                        <p:tgtEl>
                                          <p:spTgt spid="10"/>
                                        </p:tgtEl>
                                      </p:cBhvr>
                                    </p:animEffect>
                                  </p:childTnLst>
                                </p:cTn>
                              </p:par>
                            </p:childTnLst>
                          </p:cTn>
                        </p:par>
                        <p:par>
                          <p:cTn id="73" fill="hold">
                            <p:stCondLst>
                              <p:cond delay="6150"/>
                            </p:stCondLst>
                            <p:childTnLst>
                              <p:par>
                                <p:cTn id="74" presetID="22" presetClass="entr" presetSubtype="2" fill="hold" nodeType="afterEffect">
                                  <p:stCondLst>
                                    <p:cond delay="0"/>
                                  </p:stCondLst>
                                  <p:childTnLst>
                                    <p:set>
                                      <p:cBhvr>
                                        <p:cTn id="75" dur="1" fill="hold">
                                          <p:stCondLst>
                                            <p:cond delay="0"/>
                                          </p:stCondLst>
                                        </p:cTn>
                                        <p:tgtEl>
                                          <p:spTgt spid="55"/>
                                        </p:tgtEl>
                                        <p:attrNameLst>
                                          <p:attrName>style.visibility</p:attrName>
                                        </p:attrNameLst>
                                      </p:cBhvr>
                                      <p:to>
                                        <p:strVal val="visible"/>
                                      </p:to>
                                    </p:set>
                                    <p:animEffect transition="in" filter="wipe(right)">
                                      <p:cBhvr>
                                        <p:cTn id="76"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0" grpId="0" animBg="1"/>
      <p:bldP spid="11" grpId="0" animBg="1"/>
      <p:bldP spid="12" grpId="0" animBg="1"/>
      <p:bldP spid="1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929081" y="1564272"/>
            <a:ext cx="2072420" cy="2584081"/>
            <a:chOff x="3295850" y="1908877"/>
            <a:chExt cx="3738030" cy="4660916"/>
          </a:xfrm>
        </p:grpSpPr>
        <p:sp>
          <p:nvSpPr>
            <p:cNvPr id="4" name="圆角矩形 3"/>
            <p:cNvSpPr/>
            <p:nvPr/>
          </p:nvSpPr>
          <p:spPr>
            <a:xfrm rot="2760000">
              <a:off x="3098889" y="2634801"/>
              <a:ext cx="4660916" cy="3209067"/>
            </a:xfrm>
            <a:prstGeom prst="roundRect">
              <a:avLst>
                <a:gd name="adj" fmla="val 50000"/>
              </a:avLst>
            </a:prstGeom>
            <a:gradFill>
              <a:gsLst>
                <a:gs pos="33000">
                  <a:srgbClr val="6C6C6C">
                    <a:alpha val="42000"/>
                  </a:srgbClr>
                </a:gs>
                <a:gs pos="0">
                  <a:schemeClr val="tx1">
                    <a:alpha val="54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prstClr val="white"/>
                </a:solidFill>
              </a:endParaRPr>
            </a:p>
          </p:txBody>
        </p:sp>
        <p:sp>
          <p:nvSpPr>
            <p:cNvPr id="5" name="Freeform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68562" tIns="34281" rIns="68562" bIns="34281" numCol="1" anchor="t" anchorCtr="0" compatLnSpc="1"/>
            <a:lstStyle/>
            <a:p>
              <a:endParaRPr lang="zh-CN" altLang="en-US" sz="1012">
                <a:solidFill>
                  <a:prstClr val="black"/>
                </a:solidFill>
              </a:endParaRPr>
            </a:p>
          </p:txBody>
        </p:sp>
        <p:sp>
          <p:nvSpPr>
            <p:cNvPr id="6" name="圆角矩形 5"/>
            <p:cNvSpPr/>
            <p:nvPr/>
          </p:nvSpPr>
          <p:spPr>
            <a:xfrm rot="2760000">
              <a:off x="3358628" y="2852802"/>
              <a:ext cx="3953506" cy="2592561"/>
            </a:xfrm>
            <a:prstGeom prst="roundRect">
              <a:avLst>
                <a:gd name="adj" fmla="val 50000"/>
              </a:avLst>
            </a:prstGeom>
            <a:gradFill>
              <a:gsLst>
                <a:gs pos="37000">
                  <a:srgbClr val="6C6C6C">
                    <a:alpha val="50000"/>
                  </a:srgbClr>
                </a:gs>
                <a:gs pos="0">
                  <a:schemeClr val="tx1">
                    <a:alpha val="61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prstClr val="white"/>
                </a:solidFill>
              </a:endParaRPr>
            </a:p>
          </p:txBody>
        </p:sp>
        <p:sp>
          <p:nvSpPr>
            <p:cNvPr id="7" name="Freeform 5"/>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7030A0"/>
            </a:solidFill>
            <a:ln w="25400">
              <a:noFill/>
            </a:ln>
            <a:effectLst>
              <a:outerShdw blurRad="254000" dist="114300" dir="2700000" algn="tl" rotWithShape="0">
                <a:prstClr val="black">
                  <a:alpha val="25000"/>
                </a:prstClr>
              </a:outerShdw>
            </a:effectLst>
          </p:spPr>
          <p:txBody>
            <a:bodyPr vert="horz" wrap="square" lIns="68562" tIns="34281" rIns="68562" bIns="34281" numCol="1" anchor="t" anchorCtr="0" compatLnSpc="1"/>
            <a:lstStyle/>
            <a:p>
              <a:endParaRPr lang="zh-CN" altLang="en-US" sz="1012">
                <a:solidFill>
                  <a:prstClr val="black"/>
                </a:solidFill>
              </a:endParaRPr>
            </a:p>
          </p:txBody>
        </p:sp>
      </p:grpSp>
      <p:sp>
        <p:nvSpPr>
          <p:cNvPr id="8" name="圆角矩形 7"/>
          <p:cNvSpPr/>
          <p:nvPr/>
        </p:nvSpPr>
        <p:spPr>
          <a:xfrm>
            <a:off x="3400501" y="1969434"/>
            <a:ext cx="3893937" cy="750884"/>
          </a:xfrm>
          <a:prstGeom prst="roundRect">
            <a:avLst>
              <a:gd name="adj" fmla="val 9976"/>
            </a:avLst>
          </a:prstGeom>
          <a:solidFill>
            <a:srgbClr val="7030A0"/>
          </a:solidFill>
          <a:ln w="2540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grpSp>
        <p:nvGrpSpPr>
          <p:cNvPr id="9" name="组合 8"/>
          <p:cNvGrpSpPr/>
          <p:nvPr/>
        </p:nvGrpSpPr>
        <p:grpSpPr>
          <a:xfrm>
            <a:off x="3470771" y="2283209"/>
            <a:ext cx="118477" cy="118478"/>
            <a:chOff x="4486616" y="3001075"/>
            <a:chExt cx="274695" cy="274699"/>
          </a:xfrm>
        </p:grpSpPr>
        <p:sp>
          <p:nvSpPr>
            <p:cNvPr id="10" name="椭圆 9"/>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rgbClr val="7030A0"/>
                </a:solidFill>
              </a:endParaRPr>
            </a:p>
          </p:txBody>
        </p:sp>
        <p:sp>
          <p:nvSpPr>
            <p:cNvPr id="11" name="椭圆 10"/>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rgbClr val="7030A0"/>
                </a:solidFill>
              </a:endParaRPr>
            </a:p>
          </p:txBody>
        </p:sp>
      </p:grpSp>
      <p:grpSp>
        <p:nvGrpSpPr>
          <p:cNvPr id="12" name="组合 11"/>
          <p:cNvGrpSpPr/>
          <p:nvPr/>
        </p:nvGrpSpPr>
        <p:grpSpPr>
          <a:xfrm>
            <a:off x="3171345" y="2283209"/>
            <a:ext cx="118477" cy="118478"/>
            <a:chOff x="4486616" y="3001075"/>
            <a:chExt cx="274695" cy="274699"/>
          </a:xfrm>
        </p:grpSpPr>
        <p:sp>
          <p:nvSpPr>
            <p:cNvPr id="13" name="椭圆 12"/>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prstClr val="white"/>
                </a:solidFill>
              </a:endParaRPr>
            </a:p>
          </p:txBody>
        </p:sp>
        <p:sp>
          <p:nvSpPr>
            <p:cNvPr id="14" name="椭圆 13"/>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prstClr val="white"/>
                </a:solidFill>
              </a:endParaRPr>
            </a:p>
          </p:txBody>
        </p:sp>
      </p:grpSp>
      <p:grpSp>
        <p:nvGrpSpPr>
          <p:cNvPr id="15" name="组合 14"/>
          <p:cNvGrpSpPr/>
          <p:nvPr/>
        </p:nvGrpSpPr>
        <p:grpSpPr>
          <a:xfrm>
            <a:off x="3237885" y="2316861"/>
            <a:ext cx="288163" cy="46061"/>
            <a:chOff x="4318304" y="3089060"/>
            <a:chExt cx="384317" cy="61430"/>
          </a:xfrm>
        </p:grpSpPr>
        <p:sp>
          <p:nvSpPr>
            <p:cNvPr id="16" name="圆角矩形 15"/>
            <p:cNvSpPr/>
            <p:nvPr/>
          </p:nvSpPr>
          <p:spPr>
            <a:xfrm rot="16200000">
              <a:off x="4499257" y="2947128"/>
              <a:ext cx="22409" cy="384316"/>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prstClr val="white"/>
                </a:solidFill>
              </a:endParaRPr>
            </a:p>
          </p:txBody>
        </p:sp>
        <p:sp>
          <p:nvSpPr>
            <p:cNvPr id="17" name="圆角矩形 16"/>
            <p:cNvSpPr/>
            <p:nvPr/>
          </p:nvSpPr>
          <p:spPr>
            <a:xfrm rot="16200000">
              <a:off x="4499258" y="2908107"/>
              <a:ext cx="22409" cy="384316"/>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prstClr val="white"/>
                </a:solidFill>
              </a:endParaRPr>
            </a:p>
          </p:txBody>
        </p:sp>
      </p:grpSp>
      <p:sp>
        <p:nvSpPr>
          <p:cNvPr id="18" name="文本框 40"/>
          <p:cNvSpPr txBox="1"/>
          <p:nvPr/>
        </p:nvSpPr>
        <p:spPr>
          <a:xfrm>
            <a:off x="4210438" y="2115166"/>
            <a:ext cx="2629224" cy="507703"/>
          </a:xfrm>
          <a:prstGeom prst="rect">
            <a:avLst/>
          </a:prstGeom>
          <a:noFill/>
        </p:spPr>
        <p:txBody>
          <a:bodyPr wrap="square" rtlCol="0">
            <a:spAutoFit/>
          </a:bodyPr>
          <a:lstStyle/>
          <a:p>
            <a:pPr algn="ctr"/>
            <a:r>
              <a:rPr lang="zh-CN" altLang="en-US" sz="2699" b="1" dirty="0" smtClean="0">
                <a:solidFill>
                  <a:schemeClr val="bg1"/>
                </a:solidFill>
                <a:latin typeface="微软雅黑" panose="020B0503020204020204" pitchFamily="34" charset="-122"/>
                <a:ea typeface="微软雅黑" panose="020B0503020204020204" pitchFamily="34" charset="-122"/>
              </a:rPr>
              <a:t>单击添加标题</a:t>
            </a:r>
            <a:endParaRPr lang="zh-CN" altLang="en-US" sz="2699" b="1" dirty="0">
              <a:solidFill>
                <a:schemeClr val="bg1"/>
              </a:solidFill>
              <a:latin typeface="微软雅黑" panose="020B0503020204020204" pitchFamily="34" charset="-122"/>
              <a:ea typeface="微软雅黑" panose="020B0503020204020204" pitchFamily="34" charset="-122"/>
            </a:endParaRPr>
          </a:p>
        </p:txBody>
      </p:sp>
      <p:grpSp>
        <p:nvGrpSpPr>
          <p:cNvPr id="19" name="组合 18"/>
          <p:cNvGrpSpPr/>
          <p:nvPr/>
        </p:nvGrpSpPr>
        <p:grpSpPr>
          <a:xfrm>
            <a:off x="3772214" y="2163187"/>
            <a:ext cx="492852" cy="429536"/>
            <a:chOff x="5030931" y="2884106"/>
            <a:chExt cx="657308" cy="572863"/>
          </a:xfrm>
        </p:grpSpPr>
        <p:sp>
          <p:nvSpPr>
            <p:cNvPr id="20" name="椭圆 19"/>
            <p:cNvSpPr/>
            <p:nvPr/>
          </p:nvSpPr>
          <p:spPr>
            <a:xfrm>
              <a:off x="5055353" y="2884106"/>
              <a:ext cx="562742" cy="5627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rgbClr val="7030A0"/>
                </a:solidFill>
                <a:latin typeface="Impact MT Std" pitchFamily="34" charset="0"/>
              </a:endParaRPr>
            </a:p>
          </p:txBody>
        </p:sp>
        <p:sp>
          <p:nvSpPr>
            <p:cNvPr id="21" name="文本框 58"/>
            <p:cNvSpPr txBox="1"/>
            <p:nvPr/>
          </p:nvSpPr>
          <p:spPr>
            <a:xfrm>
              <a:off x="5030931" y="2902999"/>
              <a:ext cx="657308" cy="553970"/>
            </a:xfrm>
            <a:prstGeom prst="rect">
              <a:avLst/>
            </a:prstGeom>
            <a:noFill/>
          </p:spPr>
          <p:txBody>
            <a:bodyPr wrap="square" rtlCol="0">
              <a:spAutoFit/>
            </a:bodyPr>
            <a:lstStyle/>
            <a:p>
              <a:pPr algn="ctr"/>
              <a:r>
                <a:rPr lang="en-US" altLang="zh-CN" sz="2099" dirty="0">
                  <a:solidFill>
                    <a:srgbClr val="7030A0"/>
                  </a:solidFill>
                  <a:latin typeface="Impact MT Std" pitchFamily="34" charset="0"/>
                </a:rPr>
                <a:t>04</a:t>
              </a:r>
              <a:endParaRPr lang="zh-CN" altLang="en-US" sz="2099" dirty="0">
                <a:solidFill>
                  <a:srgbClr val="7030A0"/>
                </a:solidFill>
                <a:latin typeface="Impact MT Std" pitchFamily="34" charset="0"/>
              </a:endParaRPr>
            </a:p>
          </p:txBody>
        </p:sp>
      </p:grpSp>
      <p:sp>
        <p:nvSpPr>
          <p:cNvPr id="22" name="KSO_Shape"/>
          <p:cNvSpPr/>
          <p:nvPr/>
        </p:nvSpPr>
        <p:spPr bwMode="auto">
          <a:xfrm>
            <a:off x="2412323" y="2156013"/>
            <a:ext cx="593911" cy="504823"/>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1012">
              <a:solidFill>
                <a:schemeClr val="bg1"/>
              </a:solidFill>
              <a:ea typeface="宋体" panose="02010600030101010101" pitchFamily="2" charset="-122"/>
            </a:endParaRPr>
          </a:p>
        </p:txBody>
      </p:sp>
    </p:spTree>
    <p:extLst>
      <p:ext uri="{BB962C8B-B14F-4D97-AF65-F5344CB8AC3E}">
        <p14:creationId xmlns:p14="http://schemas.microsoft.com/office/powerpoint/2010/main" val="2835715656"/>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5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nodeType="withEffect">
                                  <p:stCondLst>
                                    <p:cond delay="25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nodeType="withEffect">
                                  <p:stCondLst>
                                    <p:cond delay="25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par>
                                <p:cTn id="17" presetID="10" presetClass="entr" presetSubtype="0" fill="hold" nodeType="withEffect">
                                  <p:stCondLst>
                                    <p:cond delay="25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par>
                                <p:cTn id="20" presetID="10" presetClass="entr" presetSubtype="0" fill="hold" nodeType="withEffect">
                                  <p:stCondLst>
                                    <p:cond delay="25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par>
                                <p:cTn id="23" presetID="2" presetClass="entr" presetSubtype="1" fill="hold" grpId="0" nodeType="withEffect">
                                  <p:stCondLst>
                                    <p:cond delay="250"/>
                                  </p:stCondLst>
                                  <p:childTnLst>
                                    <p:set>
                                      <p:cBhvr>
                                        <p:cTn id="24" dur="1" fill="hold">
                                          <p:stCondLst>
                                            <p:cond delay="0"/>
                                          </p:stCondLst>
                                        </p:cTn>
                                        <p:tgtEl>
                                          <p:spTgt spid="22"/>
                                        </p:tgtEl>
                                        <p:attrNameLst>
                                          <p:attrName>style.visibility</p:attrName>
                                        </p:attrNameLst>
                                      </p:cBhvr>
                                      <p:to>
                                        <p:strVal val="visible"/>
                                      </p:to>
                                    </p:set>
                                    <p:anim calcmode="lin" valueType="num">
                                      <p:cBhvr additive="base">
                                        <p:cTn id="25" dur="500" fill="hold"/>
                                        <p:tgtEl>
                                          <p:spTgt spid="22"/>
                                        </p:tgtEl>
                                        <p:attrNameLst>
                                          <p:attrName>ppt_x</p:attrName>
                                        </p:attrNameLst>
                                      </p:cBhvr>
                                      <p:tavLst>
                                        <p:tav tm="0">
                                          <p:val>
                                            <p:strVal val="#ppt_x"/>
                                          </p:val>
                                        </p:tav>
                                        <p:tav tm="100000">
                                          <p:val>
                                            <p:strVal val="#ppt_x"/>
                                          </p:val>
                                        </p:tav>
                                      </p:tavLst>
                                    </p:anim>
                                    <p:anim calcmode="lin" valueType="num">
                                      <p:cBhvr additive="base">
                                        <p:cTn id="26" dur="500" fill="hold"/>
                                        <p:tgtEl>
                                          <p:spTgt spid="22"/>
                                        </p:tgtEl>
                                        <p:attrNameLst>
                                          <p:attrName>ppt_y</p:attrName>
                                        </p:attrNameLst>
                                      </p:cBhvr>
                                      <p:tavLst>
                                        <p:tav tm="0">
                                          <p:val>
                                            <p:strVal val="0-#ppt_h/2"/>
                                          </p:val>
                                        </p:tav>
                                        <p:tav tm="100000">
                                          <p:val>
                                            <p:strVal val="#ppt_y"/>
                                          </p:val>
                                        </p:tav>
                                      </p:tavLst>
                                    </p:anim>
                                  </p:childTnLst>
                                </p:cTn>
                              </p:par>
                            </p:childTnLst>
                          </p:cTn>
                        </p:par>
                        <p:par>
                          <p:cTn id="27" fill="hold">
                            <p:stCondLst>
                              <p:cond delay="750"/>
                            </p:stCondLst>
                            <p:childTnLst>
                              <p:par>
                                <p:cTn id="28" presetID="42" presetClass="entr" presetSubtype="0"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1000"/>
                                        <p:tgtEl>
                                          <p:spTgt spid="18"/>
                                        </p:tgtEl>
                                      </p:cBhvr>
                                    </p:animEffect>
                                    <p:anim calcmode="lin" valueType="num">
                                      <p:cBhvr>
                                        <p:cTn id="31" dur="1000" fill="hold"/>
                                        <p:tgtEl>
                                          <p:spTgt spid="18"/>
                                        </p:tgtEl>
                                        <p:attrNameLst>
                                          <p:attrName>ppt_x</p:attrName>
                                        </p:attrNameLst>
                                      </p:cBhvr>
                                      <p:tavLst>
                                        <p:tav tm="0">
                                          <p:val>
                                            <p:strVal val="#ppt_x"/>
                                          </p:val>
                                        </p:tav>
                                        <p:tav tm="100000">
                                          <p:val>
                                            <p:strVal val="#ppt_x"/>
                                          </p:val>
                                        </p:tav>
                                      </p:tavLst>
                                    </p:anim>
                                    <p:anim calcmode="lin" valueType="num">
                                      <p:cBhvr>
                                        <p:cTn id="32"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8" grpId="0"/>
      <p:bldP spid="2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14621" y="243728"/>
            <a:ext cx="453150" cy="161976"/>
            <a:chOff x="264939" y="188640"/>
            <a:chExt cx="604358" cy="216024"/>
          </a:xfrm>
        </p:grpSpPr>
        <p:sp>
          <p:nvSpPr>
            <p:cNvPr id="5" name="燕尾形 4"/>
            <p:cNvSpPr/>
            <p:nvPr/>
          </p:nvSpPr>
          <p:spPr>
            <a:xfrm>
              <a:off x="264939" y="188640"/>
              <a:ext cx="216024" cy="216024"/>
            </a:xfrm>
            <a:prstGeom prst="chevron">
              <a:avLst/>
            </a:prstGeom>
            <a:solidFill>
              <a:srgbClr val="FFB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tx1"/>
                </a:solidFill>
              </a:endParaRPr>
            </a:p>
          </p:txBody>
        </p:sp>
        <p:sp>
          <p:nvSpPr>
            <p:cNvPr id="6" name="燕尾形 5"/>
            <p:cNvSpPr/>
            <p:nvPr/>
          </p:nvSpPr>
          <p:spPr>
            <a:xfrm>
              <a:off x="454914" y="188640"/>
              <a:ext cx="216024" cy="216024"/>
            </a:xfrm>
            <a:prstGeom prst="chevron">
              <a:avLst/>
            </a:prstGeom>
            <a:solidFill>
              <a:srgbClr val="FFB85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tx1"/>
                </a:solidFill>
              </a:endParaRPr>
            </a:p>
          </p:txBody>
        </p:sp>
        <p:sp>
          <p:nvSpPr>
            <p:cNvPr id="7" name="燕尾形 6"/>
            <p:cNvSpPr/>
            <p:nvPr/>
          </p:nvSpPr>
          <p:spPr>
            <a:xfrm>
              <a:off x="653273" y="188640"/>
              <a:ext cx="216024" cy="216024"/>
            </a:xfrm>
            <a:prstGeom prst="chevron">
              <a:avLst/>
            </a:prstGeom>
            <a:solidFill>
              <a:srgbClr val="FFB85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tx1"/>
                </a:solidFill>
              </a:endParaRPr>
            </a:p>
          </p:txBody>
        </p:sp>
      </p:grpSp>
      <p:sp>
        <p:nvSpPr>
          <p:cNvPr id="8" name="文本框 9"/>
          <p:cNvSpPr txBox="1"/>
          <p:nvPr/>
        </p:nvSpPr>
        <p:spPr>
          <a:xfrm>
            <a:off x="1008532" y="183368"/>
            <a:ext cx="1673750" cy="282757"/>
          </a:xfrm>
          <a:prstGeom prst="rect">
            <a:avLst/>
          </a:prstGeom>
          <a:noFill/>
        </p:spPr>
        <p:txBody>
          <a:bodyPr wrap="square" lIns="51422" tIns="25711" rIns="51422" bIns="25711" rtlCol="0">
            <a:spAutoFit/>
          </a:bodyPr>
          <a:lstStyle/>
          <a:p>
            <a:pPr marL="0" lvl="1"/>
            <a:r>
              <a:rPr lang="zh-CN" altLang="en-US" sz="1500" b="1" dirty="0">
                <a:solidFill>
                  <a:srgbClr val="FFB850"/>
                </a:solidFill>
                <a:latin typeface="微软雅黑" panose="020B0503020204020204" pitchFamily="34" charset="-122"/>
                <a:ea typeface="微软雅黑" panose="020B0503020204020204" pitchFamily="34" charset="-122"/>
              </a:rPr>
              <a:t>点击输入标题内容</a:t>
            </a:r>
            <a:endParaRPr lang="zh-CN" altLang="en-US" sz="1800" b="1" dirty="0">
              <a:solidFill>
                <a:srgbClr val="FFB850"/>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1062524" y="466064"/>
            <a:ext cx="723492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682906" y="1306445"/>
            <a:ext cx="2223167" cy="1204617"/>
          </a:xfrm>
          <a:prstGeom prst="rect">
            <a:avLst/>
          </a:prstGeom>
          <a:solidFill>
            <a:schemeClr val="bg1">
              <a:lumMod val="95000"/>
            </a:schemeClr>
          </a:solidFill>
          <a:ln w="25400">
            <a:gradFill flip="none" rotWithShape="1">
              <a:gsLst>
                <a:gs pos="0">
                  <a:schemeClr val="bg1">
                    <a:lumMod val="71000"/>
                  </a:schemeClr>
                </a:gs>
                <a:gs pos="100000">
                  <a:schemeClr val="bg1"/>
                </a:gs>
              </a:gsLst>
              <a:lin ang="2700000" scaled="1"/>
              <a:tileRect/>
            </a:gradFill>
          </a:ln>
          <a:effectLst>
            <a:innerShdw blurRad="190500" dist="63500" dir="13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1" name="矩形 10"/>
          <p:cNvSpPr/>
          <p:nvPr/>
        </p:nvSpPr>
        <p:spPr>
          <a:xfrm>
            <a:off x="6094723" y="1306445"/>
            <a:ext cx="2223167" cy="1204617"/>
          </a:xfrm>
          <a:prstGeom prst="rect">
            <a:avLst/>
          </a:prstGeom>
          <a:solidFill>
            <a:schemeClr val="bg1">
              <a:lumMod val="95000"/>
            </a:schemeClr>
          </a:solidFill>
          <a:ln w="25400">
            <a:gradFill flip="none" rotWithShape="1">
              <a:gsLst>
                <a:gs pos="0">
                  <a:schemeClr val="bg1">
                    <a:lumMod val="71000"/>
                  </a:schemeClr>
                </a:gs>
                <a:gs pos="100000">
                  <a:schemeClr val="bg1"/>
                </a:gs>
              </a:gsLst>
              <a:lin ang="2700000" scaled="1"/>
              <a:tileRect/>
            </a:gradFill>
          </a:ln>
          <a:effectLst>
            <a:innerShdw blurRad="190500" dist="63500" dir="13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2" name="矩形 11"/>
          <p:cNvSpPr/>
          <p:nvPr/>
        </p:nvSpPr>
        <p:spPr>
          <a:xfrm>
            <a:off x="981192" y="3081502"/>
            <a:ext cx="2223167" cy="1204617"/>
          </a:xfrm>
          <a:prstGeom prst="rect">
            <a:avLst/>
          </a:prstGeom>
          <a:solidFill>
            <a:schemeClr val="bg1">
              <a:lumMod val="95000"/>
            </a:schemeClr>
          </a:solidFill>
          <a:ln w="25400">
            <a:gradFill flip="none" rotWithShape="1">
              <a:gsLst>
                <a:gs pos="0">
                  <a:schemeClr val="bg1">
                    <a:lumMod val="71000"/>
                  </a:schemeClr>
                </a:gs>
                <a:gs pos="100000">
                  <a:schemeClr val="bg1"/>
                </a:gs>
              </a:gsLst>
              <a:lin ang="2700000" scaled="1"/>
              <a:tileRect/>
            </a:gradFill>
          </a:ln>
          <a:effectLst>
            <a:innerShdw blurRad="190500" dist="63500" dir="13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3" name="矩形 12"/>
          <p:cNvSpPr/>
          <p:nvPr/>
        </p:nvSpPr>
        <p:spPr>
          <a:xfrm>
            <a:off x="5459683" y="3081502"/>
            <a:ext cx="2223167" cy="1204617"/>
          </a:xfrm>
          <a:prstGeom prst="rect">
            <a:avLst/>
          </a:prstGeom>
          <a:solidFill>
            <a:schemeClr val="bg1">
              <a:lumMod val="95000"/>
            </a:schemeClr>
          </a:solidFill>
          <a:ln w="25400">
            <a:gradFill flip="none" rotWithShape="1">
              <a:gsLst>
                <a:gs pos="0">
                  <a:schemeClr val="bg1">
                    <a:lumMod val="71000"/>
                  </a:schemeClr>
                </a:gs>
                <a:gs pos="100000">
                  <a:schemeClr val="bg1"/>
                </a:gs>
              </a:gsLst>
              <a:lin ang="2700000" scaled="1"/>
              <a:tileRect/>
            </a:gradFill>
          </a:ln>
          <a:effectLst>
            <a:innerShdw blurRad="190500" dist="63500" dir="13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14" name="组合 13"/>
          <p:cNvGrpSpPr/>
          <p:nvPr/>
        </p:nvGrpSpPr>
        <p:grpSpPr>
          <a:xfrm>
            <a:off x="339086" y="1132264"/>
            <a:ext cx="1722794" cy="1526899"/>
            <a:chOff x="452114" y="1509685"/>
            <a:chExt cx="2297059" cy="2035865"/>
          </a:xfrm>
        </p:grpSpPr>
        <p:grpSp>
          <p:nvGrpSpPr>
            <p:cNvPr id="15" name="组合 14"/>
            <p:cNvGrpSpPr/>
            <p:nvPr/>
          </p:nvGrpSpPr>
          <p:grpSpPr>
            <a:xfrm>
              <a:off x="452114" y="1509685"/>
              <a:ext cx="2297059" cy="2035865"/>
              <a:chOff x="1529861" y="1829264"/>
              <a:chExt cx="2452453" cy="2173589"/>
            </a:xfrm>
          </p:grpSpPr>
          <p:sp>
            <p:nvSpPr>
              <p:cNvPr id="23" name="Freeform 5"/>
              <p:cNvSpPr>
                <a:spLocks/>
              </p:cNvSpPr>
              <p:nvPr/>
            </p:nvSpPr>
            <p:spPr bwMode="auto">
              <a:xfrm>
                <a:off x="1529861" y="1829264"/>
                <a:ext cx="2452453" cy="217358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Freeform 5"/>
              <p:cNvSpPr>
                <a:spLocks/>
              </p:cNvSpPr>
              <p:nvPr/>
            </p:nvSpPr>
            <p:spPr bwMode="auto">
              <a:xfrm>
                <a:off x="1688672" y="1966891"/>
                <a:ext cx="2130210" cy="188798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FFB850"/>
              </a:solidFill>
              <a:ln w="19050">
                <a:noFill/>
              </a:ln>
              <a:effectLst>
                <a:softEdge rad="0"/>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6" name="文本框 71"/>
            <p:cNvSpPr txBox="1"/>
            <p:nvPr/>
          </p:nvSpPr>
          <p:spPr>
            <a:xfrm>
              <a:off x="974167" y="2096528"/>
              <a:ext cx="1418059" cy="330945"/>
            </a:xfrm>
            <a:prstGeom prst="rect">
              <a:avLst/>
            </a:prstGeom>
            <a:noFill/>
          </p:spPr>
          <p:txBody>
            <a:bodyPr wrap="square" rtlCol="0">
              <a:spAutoFit/>
            </a:bodyPr>
            <a:lstStyle/>
            <a:p>
              <a:pPr algn="ctr"/>
              <a:r>
                <a:rPr lang="zh-CN" altLang="en-US" sz="1013" b="1" dirty="0">
                  <a:solidFill>
                    <a:schemeClr val="bg1"/>
                  </a:solidFill>
                  <a:latin typeface="+mn-ea"/>
                </a:rPr>
                <a:t>项目名称</a:t>
              </a:r>
            </a:p>
          </p:txBody>
        </p:sp>
        <p:sp>
          <p:nvSpPr>
            <p:cNvPr id="17" name="文本框 72"/>
            <p:cNvSpPr txBox="1"/>
            <p:nvPr/>
          </p:nvSpPr>
          <p:spPr>
            <a:xfrm>
              <a:off x="852803" y="2443748"/>
              <a:ext cx="1539423" cy="584776"/>
            </a:xfrm>
            <a:prstGeom prst="rect">
              <a:avLst/>
            </a:prstGeom>
            <a:noFill/>
          </p:spPr>
          <p:txBody>
            <a:bodyPr wrap="square" rtlCol="0">
              <a:spAutoFit/>
            </a:bodyPr>
            <a:lstStyle/>
            <a:p>
              <a:pPr algn="just">
                <a:lnSpc>
                  <a:spcPct val="150000"/>
                </a:lnSpc>
              </a:pPr>
              <a:r>
                <a:rPr lang="zh-CN" altLang="en-US" sz="750" dirty="0">
                  <a:solidFill>
                    <a:schemeClr val="bg1"/>
                  </a:solidFill>
                  <a:latin typeface="微软雅黑" panose="020B0503020204020204" pitchFamily="34" charset="-122"/>
                  <a:ea typeface="微软雅黑" panose="020B0503020204020204" pitchFamily="34" charset="-122"/>
                </a:rPr>
                <a:t>点击添加文字说明详情</a:t>
              </a:r>
              <a:endParaRPr lang="en-US" altLang="zh-CN" sz="750" dirty="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zh-CN" altLang="en-US" sz="750" dirty="0">
                  <a:solidFill>
                    <a:schemeClr val="bg1"/>
                  </a:solidFill>
                  <a:latin typeface="微软雅黑" panose="020B0503020204020204" pitchFamily="34" charset="-122"/>
                  <a:ea typeface="微软雅黑" panose="020B0503020204020204" pitchFamily="34" charset="-122"/>
                </a:rPr>
                <a:t>点击添加文字说明详情</a:t>
              </a:r>
            </a:p>
          </p:txBody>
        </p:sp>
        <p:grpSp>
          <p:nvGrpSpPr>
            <p:cNvPr id="18" name="Group 909"/>
            <p:cNvGrpSpPr>
              <a:grpSpLocks noChangeAspect="1"/>
            </p:cNvGrpSpPr>
            <p:nvPr/>
          </p:nvGrpSpPr>
          <p:grpSpPr bwMode="auto">
            <a:xfrm>
              <a:off x="1783249" y="1747263"/>
              <a:ext cx="321515" cy="274198"/>
              <a:chOff x="6090" y="1175"/>
              <a:chExt cx="265" cy="226"/>
            </a:xfrm>
            <a:solidFill>
              <a:schemeClr val="bg1"/>
            </a:solidFill>
            <a:effectLst/>
          </p:grpSpPr>
          <p:sp>
            <p:nvSpPr>
              <p:cNvPr id="19" name="Freeform 910"/>
              <p:cNvSpPr>
                <a:spLocks/>
              </p:cNvSpPr>
              <p:nvPr/>
            </p:nvSpPr>
            <p:spPr bwMode="auto">
              <a:xfrm>
                <a:off x="6129" y="1269"/>
                <a:ext cx="56" cy="96"/>
              </a:xfrm>
              <a:custGeom>
                <a:avLst/>
                <a:gdLst>
                  <a:gd name="T0" fmla="*/ 2 w 23"/>
                  <a:gd name="T1" fmla="*/ 40 h 40"/>
                  <a:gd name="T2" fmla="*/ 21 w 23"/>
                  <a:gd name="T3" fmla="*/ 40 h 40"/>
                  <a:gd name="T4" fmla="*/ 23 w 23"/>
                  <a:gd name="T5" fmla="*/ 38 h 40"/>
                  <a:gd name="T6" fmla="*/ 23 w 23"/>
                  <a:gd name="T7" fmla="*/ 2 h 40"/>
                  <a:gd name="T8" fmla="*/ 21 w 23"/>
                  <a:gd name="T9" fmla="*/ 0 h 40"/>
                  <a:gd name="T10" fmla="*/ 2 w 23"/>
                  <a:gd name="T11" fmla="*/ 0 h 40"/>
                  <a:gd name="T12" fmla="*/ 0 w 23"/>
                  <a:gd name="T13" fmla="*/ 2 h 40"/>
                  <a:gd name="T14" fmla="*/ 0 w 23"/>
                  <a:gd name="T15" fmla="*/ 38 h 40"/>
                  <a:gd name="T16" fmla="*/ 2 w 23"/>
                  <a:gd name="T17"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40">
                    <a:moveTo>
                      <a:pt x="2" y="40"/>
                    </a:moveTo>
                    <a:cubicBezTo>
                      <a:pt x="21" y="40"/>
                      <a:pt x="21" y="40"/>
                      <a:pt x="21" y="40"/>
                    </a:cubicBezTo>
                    <a:cubicBezTo>
                      <a:pt x="22" y="40"/>
                      <a:pt x="23" y="39"/>
                      <a:pt x="23" y="38"/>
                    </a:cubicBezTo>
                    <a:cubicBezTo>
                      <a:pt x="23" y="2"/>
                      <a:pt x="23" y="2"/>
                      <a:pt x="23" y="2"/>
                    </a:cubicBezTo>
                    <a:cubicBezTo>
                      <a:pt x="23" y="1"/>
                      <a:pt x="22" y="0"/>
                      <a:pt x="21" y="0"/>
                    </a:cubicBezTo>
                    <a:cubicBezTo>
                      <a:pt x="2" y="0"/>
                      <a:pt x="2" y="0"/>
                      <a:pt x="2" y="0"/>
                    </a:cubicBezTo>
                    <a:cubicBezTo>
                      <a:pt x="1" y="0"/>
                      <a:pt x="0" y="1"/>
                      <a:pt x="0" y="2"/>
                    </a:cubicBezTo>
                    <a:cubicBezTo>
                      <a:pt x="0" y="38"/>
                      <a:pt x="0" y="38"/>
                      <a:pt x="0" y="38"/>
                    </a:cubicBezTo>
                    <a:cubicBezTo>
                      <a:pt x="0" y="39"/>
                      <a:pt x="1" y="40"/>
                      <a:pt x="2"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20" name="Freeform 911"/>
              <p:cNvSpPr>
                <a:spLocks/>
              </p:cNvSpPr>
              <p:nvPr/>
            </p:nvSpPr>
            <p:spPr bwMode="auto">
              <a:xfrm>
                <a:off x="6209" y="1235"/>
                <a:ext cx="54" cy="130"/>
              </a:xfrm>
              <a:custGeom>
                <a:avLst/>
                <a:gdLst>
                  <a:gd name="T0" fmla="*/ 2 w 22"/>
                  <a:gd name="T1" fmla="*/ 54 h 54"/>
                  <a:gd name="T2" fmla="*/ 20 w 22"/>
                  <a:gd name="T3" fmla="*/ 54 h 54"/>
                  <a:gd name="T4" fmla="*/ 22 w 22"/>
                  <a:gd name="T5" fmla="*/ 52 h 54"/>
                  <a:gd name="T6" fmla="*/ 22 w 22"/>
                  <a:gd name="T7" fmla="*/ 2 h 54"/>
                  <a:gd name="T8" fmla="*/ 20 w 22"/>
                  <a:gd name="T9" fmla="*/ 0 h 54"/>
                  <a:gd name="T10" fmla="*/ 2 w 22"/>
                  <a:gd name="T11" fmla="*/ 0 h 54"/>
                  <a:gd name="T12" fmla="*/ 0 w 22"/>
                  <a:gd name="T13" fmla="*/ 2 h 54"/>
                  <a:gd name="T14" fmla="*/ 0 w 22"/>
                  <a:gd name="T15" fmla="*/ 52 h 54"/>
                  <a:gd name="T16" fmla="*/ 2 w 22"/>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54">
                    <a:moveTo>
                      <a:pt x="2" y="54"/>
                    </a:moveTo>
                    <a:cubicBezTo>
                      <a:pt x="20" y="54"/>
                      <a:pt x="20" y="54"/>
                      <a:pt x="20" y="54"/>
                    </a:cubicBezTo>
                    <a:cubicBezTo>
                      <a:pt x="21" y="54"/>
                      <a:pt x="22" y="53"/>
                      <a:pt x="22" y="52"/>
                    </a:cubicBezTo>
                    <a:cubicBezTo>
                      <a:pt x="22" y="2"/>
                      <a:pt x="22" y="2"/>
                      <a:pt x="22" y="2"/>
                    </a:cubicBezTo>
                    <a:cubicBezTo>
                      <a:pt x="22" y="1"/>
                      <a:pt x="21" y="0"/>
                      <a:pt x="20" y="0"/>
                    </a:cubicBezTo>
                    <a:cubicBezTo>
                      <a:pt x="2" y="0"/>
                      <a:pt x="2" y="0"/>
                      <a:pt x="2" y="0"/>
                    </a:cubicBezTo>
                    <a:cubicBezTo>
                      <a:pt x="1" y="0"/>
                      <a:pt x="0" y="1"/>
                      <a:pt x="0" y="2"/>
                    </a:cubicBezTo>
                    <a:cubicBezTo>
                      <a:pt x="0" y="52"/>
                      <a:pt x="0" y="52"/>
                      <a:pt x="0" y="52"/>
                    </a:cubicBezTo>
                    <a:cubicBezTo>
                      <a:pt x="0" y="53"/>
                      <a:pt x="1" y="54"/>
                      <a:pt x="2"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21" name="Freeform 912"/>
              <p:cNvSpPr>
                <a:spLocks/>
              </p:cNvSpPr>
              <p:nvPr/>
            </p:nvSpPr>
            <p:spPr bwMode="auto">
              <a:xfrm>
                <a:off x="6287" y="1207"/>
                <a:ext cx="56" cy="158"/>
              </a:xfrm>
              <a:custGeom>
                <a:avLst/>
                <a:gdLst>
                  <a:gd name="T0" fmla="*/ 2 w 23"/>
                  <a:gd name="T1" fmla="*/ 66 h 66"/>
                  <a:gd name="T2" fmla="*/ 21 w 23"/>
                  <a:gd name="T3" fmla="*/ 66 h 66"/>
                  <a:gd name="T4" fmla="*/ 23 w 23"/>
                  <a:gd name="T5" fmla="*/ 64 h 66"/>
                  <a:gd name="T6" fmla="*/ 23 w 23"/>
                  <a:gd name="T7" fmla="*/ 2 h 66"/>
                  <a:gd name="T8" fmla="*/ 21 w 23"/>
                  <a:gd name="T9" fmla="*/ 0 h 66"/>
                  <a:gd name="T10" fmla="*/ 2 w 23"/>
                  <a:gd name="T11" fmla="*/ 0 h 66"/>
                  <a:gd name="T12" fmla="*/ 0 w 23"/>
                  <a:gd name="T13" fmla="*/ 2 h 66"/>
                  <a:gd name="T14" fmla="*/ 0 w 23"/>
                  <a:gd name="T15" fmla="*/ 64 h 66"/>
                  <a:gd name="T16" fmla="*/ 2 w 23"/>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66">
                    <a:moveTo>
                      <a:pt x="2" y="66"/>
                    </a:moveTo>
                    <a:cubicBezTo>
                      <a:pt x="21" y="66"/>
                      <a:pt x="21" y="66"/>
                      <a:pt x="21" y="66"/>
                    </a:cubicBezTo>
                    <a:cubicBezTo>
                      <a:pt x="22" y="66"/>
                      <a:pt x="23" y="65"/>
                      <a:pt x="23" y="64"/>
                    </a:cubicBezTo>
                    <a:cubicBezTo>
                      <a:pt x="23" y="2"/>
                      <a:pt x="23" y="2"/>
                      <a:pt x="23" y="2"/>
                    </a:cubicBezTo>
                    <a:cubicBezTo>
                      <a:pt x="23" y="1"/>
                      <a:pt x="22" y="0"/>
                      <a:pt x="21" y="0"/>
                    </a:cubicBezTo>
                    <a:cubicBezTo>
                      <a:pt x="2" y="0"/>
                      <a:pt x="2" y="0"/>
                      <a:pt x="2" y="0"/>
                    </a:cubicBezTo>
                    <a:cubicBezTo>
                      <a:pt x="1" y="0"/>
                      <a:pt x="0" y="1"/>
                      <a:pt x="0" y="2"/>
                    </a:cubicBezTo>
                    <a:cubicBezTo>
                      <a:pt x="0" y="64"/>
                      <a:pt x="0" y="64"/>
                      <a:pt x="0" y="64"/>
                    </a:cubicBezTo>
                    <a:cubicBezTo>
                      <a:pt x="0" y="65"/>
                      <a:pt x="1" y="66"/>
                      <a:pt x="2"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sp>
            <p:nvSpPr>
              <p:cNvPr id="22" name="Freeform 913"/>
              <p:cNvSpPr>
                <a:spLocks/>
              </p:cNvSpPr>
              <p:nvPr/>
            </p:nvSpPr>
            <p:spPr bwMode="auto">
              <a:xfrm>
                <a:off x="6090" y="1175"/>
                <a:ext cx="265" cy="226"/>
              </a:xfrm>
              <a:custGeom>
                <a:avLst/>
                <a:gdLst>
                  <a:gd name="T0" fmla="*/ 104 w 109"/>
                  <a:gd name="T1" fmla="*/ 85 h 94"/>
                  <a:gd name="T2" fmla="*/ 9 w 109"/>
                  <a:gd name="T3" fmla="*/ 85 h 94"/>
                  <a:gd name="T4" fmla="*/ 9 w 109"/>
                  <a:gd name="T5" fmla="*/ 85 h 94"/>
                  <a:gd name="T6" fmla="*/ 9 w 109"/>
                  <a:gd name="T7" fmla="*/ 4 h 94"/>
                  <a:gd name="T8" fmla="*/ 4 w 109"/>
                  <a:gd name="T9" fmla="*/ 0 h 94"/>
                  <a:gd name="T10" fmla="*/ 0 w 109"/>
                  <a:gd name="T11" fmla="*/ 4 h 94"/>
                  <a:gd name="T12" fmla="*/ 0 w 109"/>
                  <a:gd name="T13" fmla="*/ 85 h 94"/>
                  <a:gd name="T14" fmla="*/ 9 w 109"/>
                  <a:gd name="T15" fmla="*/ 94 h 94"/>
                  <a:gd name="T16" fmla="*/ 104 w 109"/>
                  <a:gd name="T17" fmla="*/ 94 h 94"/>
                  <a:gd name="T18" fmla="*/ 109 w 109"/>
                  <a:gd name="T19" fmla="*/ 90 h 94"/>
                  <a:gd name="T20" fmla="*/ 104 w 109"/>
                  <a:gd name="T21" fmla="*/ 85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9" h="94">
                    <a:moveTo>
                      <a:pt x="104" y="85"/>
                    </a:moveTo>
                    <a:cubicBezTo>
                      <a:pt x="9" y="85"/>
                      <a:pt x="9" y="85"/>
                      <a:pt x="9" y="85"/>
                    </a:cubicBezTo>
                    <a:cubicBezTo>
                      <a:pt x="9" y="85"/>
                      <a:pt x="9" y="85"/>
                      <a:pt x="9" y="85"/>
                    </a:cubicBezTo>
                    <a:cubicBezTo>
                      <a:pt x="9" y="4"/>
                      <a:pt x="9" y="4"/>
                      <a:pt x="9" y="4"/>
                    </a:cubicBezTo>
                    <a:cubicBezTo>
                      <a:pt x="9" y="2"/>
                      <a:pt x="7" y="0"/>
                      <a:pt x="4" y="0"/>
                    </a:cubicBezTo>
                    <a:cubicBezTo>
                      <a:pt x="2" y="0"/>
                      <a:pt x="0" y="2"/>
                      <a:pt x="0" y="4"/>
                    </a:cubicBezTo>
                    <a:cubicBezTo>
                      <a:pt x="0" y="85"/>
                      <a:pt x="0" y="85"/>
                      <a:pt x="0" y="85"/>
                    </a:cubicBezTo>
                    <a:cubicBezTo>
                      <a:pt x="0" y="90"/>
                      <a:pt x="4" y="94"/>
                      <a:pt x="9" y="94"/>
                    </a:cubicBezTo>
                    <a:cubicBezTo>
                      <a:pt x="104" y="94"/>
                      <a:pt x="104" y="94"/>
                      <a:pt x="104" y="94"/>
                    </a:cubicBezTo>
                    <a:cubicBezTo>
                      <a:pt x="107" y="94"/>
                      <a:pt x="109" y="92"/>
                      <a:pt x="109" y="90"/>
                    </a:cubicBezTo>
                    <a:cubicBezTo>
                      <a:pt x="109" y="87"/>
                      <a:pt x="107" y="85"/>
                      <a:pt x="104"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endParaRPr>
              </a:p>
            </p:txBody>
          </p:sp>
        </p:grpSp>
      </p:grpSp>
      <p:grpSp>
        <p:nvGrpSpPr>
          <p:cNvPr id="25" name="组合 24"/>
          <p:cNvGrpSpPr/>
          <p:nvPr/>
        </p:nvGrpSpPr>
        <p:grpSpPr>
          <a:xfrm>
            <a:off x="2867443" y="2926968"/>
            <a:ext cx="1722794" cy="1526899"/>
            <a:chOff x="3823257" y="3902623"/>
            <a:chExt cx="2297059" cy="2035865"/>
          </a:xfrm>
        </p:grpSpPr>
        <p:grpSp>
          <p:nvGrpSpPr>
            <p:cNvPr id="26" name="组合 25"/>
            <p:cNvGrpSpPr/>
            <p:nvPr/>
          </p:nvGrpSpPr>
          <p:grpSpPr>
            <a:xfrm>
              <a:off x="3823257" y="3902623"/>
              <a:ext cx="2297059" cy="2035865"/>
              <a:chOff x="1529861" y="1829264"/>
              <a:chExt cx="2452453" cy="2173589"/>
            </a:xfrm>
          </p:grpSpPr>
          <p:sp>
            <p:nvSpPr>
              <p:cNvPr id="33" name="Freeform 5"/>
              <p:cNvSpPr>
                <a:spLocks/>
              </p:cNvSpPr>
              <p:nvPr/>
            </p:nvSpPr>
            <p:spPr bwMode="auto">
              <a:xfrm>
                <a:off x="1529861" y="1829264"/>
                <a:ext cx="2452453" cy="217358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Freeform 5"/>
              <p:cNvSpPr>
                <a:spLocks/>
              </p:cNvSpPr>
              <p:nvPr/>
            </p:nvSpPr>
            <p:spPr bwMode="auto">
              <a:xfrm>
                <a:off x="1688672" y="1966891"/>
                <a:ext cx="2130210" cy="188798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1ACBE"/>
              </a:solidFill>
              <a:ln w="19050">
                <a:noFill/>
              </a:ln>
              <a:effectLst>
                <a:softEdge rad="0"/>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7" name="文本框 79"/>
            <p:cNvSpPr txBox="1"/>
            <p:nvPr/>
          </p:nvSpPr>
          <p:spPr>
            <a:xfrm>
              <a:off x="4367898" y="4509914"/>
              <a:ext cx="1599342" cy="330945"/>
            </a:xfrm>
            <a:prstGeom prst="rect">
              <a:avLst/>
            </a:prstGeom>
            <a:noFill/>
          </p:spPr>
          <p:txBody>
            <a:bodyPr wrap="square" rtlCol="0">
              <a:spAutoFit/>
            </a:bodyPr>
            <a:lstStyle/>
            <a:p>
              <a:pPr algn="ctr"/>
              <a:r>
                <a:rPr lang="zh-CN" altLang="en-US" sz="1013" b="1" dirty="0">
                  <a:solidFill>
                    <a:schemeClr val="bg1"/>
                  </a:solidFill>
                  <a:latin typeface="+mn-ea"/>
                </a:rPr>
                <a:t>项目名称</a:t>
              </a:r>
            </a:p>
          </p:txBody>
        </p:sp>
        <p:grpSp>
          <p:nvGrpSpPr>
            <p:cNvPr id="28" name="Group 46"/>
            <p:cNvGrpSpPr>
              <a:grpSpLocks noChangeAspect="1"/>
            </p:cNvGrpSpPr>
            <p:nvPr/>
          </p:nvGrpSpPr>
          <p:grpSpPr bwMode="auto">
            <a:xfrm>
              <a:off x="5080879" y="4129663"/>
              <a:ext cx="466721" cy="288952"/>
              <a:chOff x="3098" y="1701"/>
              <a:chExt cx="1486" cy="920"/>
            </a:xfrm>
            <a:solidFill>
              <a:schemeClr val="bg1"/>
            </a:solidFill>
          </p:grpSpPr>
          <p:sp>
            <p:nvSpPr>
              <p:cNvPr id="30" name="Freeform 47"/>
              <p:cNvSpPr>
                <a:spLocks/>
              </p:cNvSpPr>
              <p:nvPr/>
            </p:nvSpPr>
            <p:spPr bwMode="auto">
              <a:xfrm>
                <a:off x="3468" y="1701"/>
                <a:ext cx="746" cy="920"/>
              </a:xfrm>
              <a:custGeom>
                <a:avLst/>
                <a:gdLst>
                  <a:gd name="T0" fmla="*/ 157 w 314"/>
                  <a:gd name="T1" fmla="*/ 0 h 386"/>
                  <a:gd name="T2" fmla="*/ 68 w 314"/>
                  <a:gd name="T3" fmla="*/ 89 h 386"/>
                  <a:gd name="T4" fmla="*/ 127 w 314"/>
                  <a:gd name="T5" fmla="*/ 172 h 386"/>
                  <a:gd name="T6" fmla="*/ 103 w 314"/>
                  <a:gd name="T7" fmla="*/ 172 h 386"/>
                  <a:gd name="T8" fmla="*/ 16 w 314"/>
                  <a:gd name="T9" fmla="*/ 320 h 386"/>
                  <a:gd name="T10" fmla="*/ 28 w 314"/>
                  <a:gd name="T11" fmla="*/ 386 h 386"/>
                  <a:gd name="T12" fmla="*/ 132 w 314"/>
                  <a:gd name="T13" fmla="*/ 386 h 386"/>
                  <a:gd name="T14" fmla="*/ 154 w 314"/>
                  <a:gd name="T15" fmla="*/ 203 h 386"/>
                  <a:gd name="T16" fmla="*/ 132 w 314"/>
                  <a:gd name="T17" fmla="*/ 180 h 386"/>
                  <a:gd name="T18" fmla="*/ 182 w 314"/>
                  <a:gd name="T19" fmla="*/ 180 h 386"/>
                  <a:gd name="T20" fmla="*/ 160 w 314"/>
                  <a:gd name="T21" fmla="*/ 203 h 386"/>
                  <a:gd name="T22" fmla="*/ 182 w 314"/>
                  <a:gd name="T23" fmla="*/ 386 h 386"/>
                  <a:gd name="T24" fmla="*/ 286 w 314"/>
                  <a:gd name="T25" fmla="*/ 386 h 386"/>
                  <a:gd name="T26" fmla="*/ 298 w 314"/>
                  <a:gd name="T27" fmla="*/ 320 h 386"/>
                  <a:gd name="T28" fmla="*/ 211 w 314"/>
                  <a:gd name="T29" fmla="*/ 172 h 386"/>
                  <a:gd name="T30" fmla="*/ 187 w 314"/>
                  <a:gd name="T31" fmla="*/ 172 h 386"/>
                  <a:gd name="T32" fmla="*/ 246 w 314"/>
                  <a:gd name="T33" fmla="*/ 89 h 386"/>
                  <a:gd name="T34" fmla="*/ 157 w 314"/>
                  <a:gd name="T35" fmla="*/ 0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4" h="386">
                    <a:moveTo>
                      <a:pt x="157" y="0"/>
                    </a:moveTo>
                    <a:cubicBezTo>
                      <a:pt x="108" y="0"/>
                      <a:pt x="68" y="40"/>
                      <a:pt x="68" y="89"/>
                    </a:cubicBezTo>
                    <a:cubicBezTo>
                      <a:pt x="68" y="127"/>
                      <a:pt x="93" y="160"/>
                      <a:pt x="127" y="172"/>
                    </a:cubicBezTo>
                    <a:cubicBezTo>
                      <a:pt x="103" y="172"/>
                      <a:pt x="103" y="172"/>
                      <a:pt x="103" y="172"/>
                    </a:cubicBezTo>
                    <a:cubicBezTo>
                      <a:pt x="55" y="172"/>
                      <a:pt x="26" y="291"/>
                      <a:pt x="16" y="320"/>
                    </a:cubicBezTo>
                    <a:cubicBezTo>
                      <a:pt x="0" y="363"/>
                      <a:pt x="28" y="386"/>
                      <a:pt x="28" y="386"/>
                    </a:cubicBezTo>
                    <a:cubicBezTo>
                      <a:pt x="132" y="386"/>
                      <a:pt x="132" y="386"/>
                      <a:pt x="132" y="386"/>
                    </a:cubicBezTo>
                    <a:cubicBezTo>
                      <a:pt x="154" y="203"/>
                      <a:pt x="154" y="203"/>
                      <a:pt x="154" y="203"/>
                    </a:cubicBezTo>
                    <a:cubicBezTo>
                      <a:pt x="132" y="180"/>
                      <a:pt x="132" y="180"/>
                      <a:pt x="132" y="180"/>
                    </a:cubicBezTo>
                    <a:cubicBezTo>
                      <a:pt x="182" y="180"/>
                      <a:pt x="182" y="180"/>
                      <a:pt x="182" y="180"/>
                    </a:cubicBezTo>
                    <a:cubicBezTo>
                      <a:pt x="160" y="203"/>
                      <a:pt x="160" y="203"/>
                      <a:pt x="160" y="203"/>
                    </a:cubicBezTo>
                    <a:cubicBezTo>
                      <a:pt x="182" y="386"/>
                      <a:pt x="182" y="386"/>
                      <a:pt x="182" y="386"/>
                    </a:cubicBezTo>
                    <a:cubicBezTo>
                      <a:pt x="286" y="386"/>
                      <a:pt x="286" y="386"/>
                      <a:pt x="286" y="386"/>
                    </a:cubicBezTo>
                    <a:cubicBezTo>
                      <a:pt x="286" y="386"/>
                      <a:pt x="314" y="363"/>
                      <a:pt x="298" y="320"/>
                    </a:cubicBezTo>
                    <a:cubicBezTo>
                      <a:pt x="288" y="291"/>
                      <a:pt x="259" y="172"/>
                      <a:pt x="211" y="172"/>
                    </a:cubicBezTo>
                    <a:cubicBezTo>
                      <a:pt x="187" y="172"/>
                      <a:pt x="187" y="172"/>
                      <a:pt x="187" y="172"/>
                    </a:cubicBezTo>
                    <a:cubicBezTo>
                      <a:pt x="221" y="160"/>
                      <a:pt x="246" y="127"/>
                      <a:pt x="246" y="89"/>
                    </a:cubicBezTo>
                    <a:cubicBezTo>
                      <a:pt x="246" y="40"/>
                      <a:pt x="206" y="0"/>
                      <a:pt x="15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1" name="Freeform 48"/>
              <p:cNvSpPr>
                <a:spLocks/>
              </p:cNvSpPr>
              <p:nvPr/>
            </p:nvSpPr>
            <p:spPr bwMode="auto">
              <a:xfrm>
                <a:off x="3098" y="1871"/>
                <a:ext cx="475" cy="750"/>
              </a:xfrm>
              <a:custGeom>
                <a:avLst/>
                <a:gdLst>
                  <a:gd name="T0" fmla="*/ 128 w 200"/>
                  <a:gd name="T1" fmla="*/ 0 h 315"/>
                  <a:gd name="T2" fmla="*/ 55 w 200"/>
                  <a:gd name="T3" fmla="*/ 73 h 315"/>
                  <a:gd name="T4" fmla="*/ 103 w 200"/>
                  <a:gd name="T5" fmla="*/ 141 h 315"/>
                  <a:gd name="T6" fmla="*/ 84 w 200"/>
                  <a:gd name="T7" fmla="*/ 141 h 315"/>
                  <a:gd name="T8" fmla="*/ 13 w 200"/>
                  <a:gd name="T9" fmla="*/ 261 h 315"/>
                  <a:gd name="T10" fmla="*/ 23 w 200"/>
                  <a:gd name="T11" fmla="*/ 315 h 315"/>
                  <a:gd name="T12" fmla="*/ 108 w 200"/>
                  <a:gd name="T13" fmla="*/ 315 h 315"/>
                  <a:gd name="T14" fmla="*/ 126 w 200"/>
                  <a:gd name="T15" fmla="*/ 166 h 315"/>
                  <a:gd name="T16" fmla="*/ 107 w 200"/>
                  <a:gd name="T17" fmla="*/ 147 h 315"/>
                  <a:gd name="T18" fmla="*/ 149 w 200"/>
                  <a:gd name="T19" fmla="*/ 147 h 315"/>
                  <a:gd name="T20" fmla="*/ 130 w 200"/>
                  <a:gd name="T21" fmla="*/ 166 h 315"/>
                  <a:gd name="T22" fmla="*/ 148 w 200"/>
                  <a:gd name="T23" fmla="*/ 315 h 315"/>
                  <a:gd name="T24" fmla="*/ 168 w 200"/>
                  <a:gd name="T25" fmla="*/ 315 h 315"/>
                  <a:gd name="T26" fmla="*/ 161 w 200"/>
                  <a:gd name="T27" fmla="*/ 245 h 315"/>
                  <a:gd name="T28" fmla="*/ 166 w 200"/>
                  <a:gd name="T29" fmla="*/ 228 h 315"/>
                  <a:gd name="T30" fmla="*/ 194 w 200"/>
                  <a:gd name="T31" fmla="*/ 152 h 315"/>
                  <a:gd name="T32" fmla="*/ 172 w 200"/>
                  <a:gd name="T33" fmla="*/ 141 h 315"/>
                  <a:gd name="T34" fmla="*/ 152 w 200"/>
                  <a:gd name="T35" fmla="*/ 141 h 315"/>
                  <a:gd name="T36" fmla="*/ 200 w 200"/>
                  <a:gd name="T37" fmla="*/ 73 h 315"/>
                  <a:gd name="T38" fmla="*/ 128 w 200"/>
                  <a:gd name="T39"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0" h="315">
                    <a:moveTo>
                      <a:pt x="128" y="0"/>
                    </a:moveTo>
                    <a:cubicBezTo>
                      <a:pt x="88" y="0"/>
                      <a:pt x="55" y="33"/>
                      <a:pt x="55" y="73"/>
                    </a:cubicBezTo>
                    <a:cubicBezTo>
                      <a:pt x="55" y="104"/>
                      <a:pt x="76" y="131"/>
                      <a:pt x="103" y="141"/>
                    </a:cubicBezTo>
                    <a:cubicBezTo>
                      <a:pt x="84" y="141"/>
                      <a:pt x="84" y="141"/>
                      <a:pt x="84" y="141"/>
                    </a:cubicBezTo>
                    <a:cubicBezTo>
                      <a:pt x="45" y="141"/>
                      <a:pt x="21" y="238"/>
                      <a:pt x="13" y="261"/>
                    </a:cubicBezTo>
                    <a:cubicBezTo>
                      <a:pt x="0" y="296"/>
                      <a:pt x="23" y="315"/>
                      <a:pt x="23" y="315"/>
                    </a:cubicBezTo>
                    <a:cubicBezTo>
                      <a:pt x="108" y="315"/>
                      <a:pt x="108" y="315"/>
                      <a:pt x="108" y="315"/>
                    </a:cubicBezTo>
                    <a:cubicBezTo>
                      <a:pt x="126" y="166"/>
                      <a:pt x="126" y="166"/>
                      <a:pt x="126" y="166"/>
                    </a:cubicBezTo>
                    <a:cubicBezTo>
                      <a:pt x="107" y="147"/>
                      <a:pt x="107" y="147"/>
                      <a:pt x="107" y="147"/>
                    </a:cubicBezTo>
                    <a:cubicBezTo>
                      <a:pt x="149" y="147"/>
                      <a:pt x="149" y="147"/>
                      <a:pt x="149" y="147"/>
                    </a:cubicBezTo>
                    <a:cubicBezTo>
                      <a:pt x="130" y="166"/>
                      <a:pt x="130" y="166"/>
                      <a:pt x="130" y="166"/>
                    </a:cubicBezTo>
                    <a:cubicBezTo>
                      <a:pt x="148" y="315"/>
                      <a:pt x="148" y="315"/>
                      <a:pt x="148" y="315"/>
                    </a:cubicBezTo>
                    <a:cubicBezTo>
                      <a:pt x="168" y="315"/>
                      <a:pt x="168" y="315"/>
                      <a:pt x="168" y="315"/>
                    </a:cubicBezTo>
                    <a:cubicBezTo>
                      <a:pt x="160" y="303"/>
                      <a:pt x="149" y="279"/>
                      <a:pt x="161" y="245"/>
                    </a:cubicBezTo>
                    <a:cubicBezTo>
                      <a:pt x="162" y="241"/>
                      <a:pt x="164" y="235"/>
                      <a:pt x="166" y="228"/>
                    </a:cubicBezTo>
                    <a:cubicBezTo>
                      <a:pt x="173" y="207"/>
                      <a:pt x="182" y="178"/>
                      <a:pt x="194" y="152"/>
                    </a:cubicBezTo>
                    <a:cubicBezTo>
                      <a:pt x="188" y="145"/>
                      <a:pt x="180" y="141"/>
                      <a:pt x="172" y="141"/>
                    </a:cubicBezTo>
                    <a:cubicBezTo>
                      <a:pt x="152" y="141"/>
                      <a:pt x="152" y="141"/>
                      <a:pt x="152" y="141"/>
                    </a:cubicBezTo>
                    <a:cubicBezTo>
                      <a:pt x="180" y="131"/>
                      <a:pt x="200" y="104"/>
                      <a:pt x="200" y="73"/>
                    </a:cubicBezTo>
                    <a:cubicBezTo>
                      <a:pt x="200" y="33"/>
                      <a:pt x="168" y="0"/>
                      <a:pt x="12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2" name="Freeform 49"/>
              <p:cNvSpPr>
                <a:spLocks/>
              </p:cNvSpPr>
              <p:nvPr/>
            </p:nvSpPr>
            <p:spPr bwMode="auto">
              <a:xfrm>
                <a:off x="4110" y="1871"/>
                <a:ext cx="474" cy="750"/>
              </a:xfrm>
              <a:custGeom>
                <a:avLst/>
                <a:gdLst>
                  <a:gd name="T0" fmla="*/ 72 w 200"/>
                  <a:gd name="T1" fmla="*/ 0 h 315"/>
                  <a:gd name="T2" fmla="*/ 0 w 200"/>
                  <a:gd name="T3" fmla="*/ 73 h 315"/>
                  <a:gd name="T4" fmla="*/ 48 w 200"/>
                  <a:gd name="T5" fmla="*/ 141 h 315"/>
                  <a:gd name="T6" fmla="*/ 28 w 200"/>
                  <a:gd name="T7" fmla="*/ 141 h 315"/>
                  <a:gd name="T8" fmla="*/ 6 w 200"/>
                  <a:gd name="T9" fmla="*/ 152 h 315"/>
                  <a:gd name="T10" fmla="*/ 34 w 200"/>
                  <a:gd name="T11" fmla="*/ 228 h 315"/>
                  <a:gd name="T12" fmla="*/ 39 w 200"/>
                  <a:gd name="T13" fmla="*/ 245 h 315"/>
                  <a:gd name="T14" fmla="*/ 32 w 200"/>
                  <a:gd name="T15" fmla="*/ 315 h 315"/>
                  <a:gd name="T16" fmla="*/ 52 w 200"/>
                  <a:gd name="T17" fmla="*/ 315 h 315"/>
                  <a:gd name="T18" fmla="*/ 70 w 200"/>
                  <a:gd name="T19" fmla="*/ 166 h 315"/>
                  <a:gd name="T20" fmla="*/ 52 w 200"/>
                  <a:gd name="T21" fmla="*/ 147 h 315"/>
                  <a:gd name="T22" fmla="*/ 93 w 200"/>
                  <a:gd name="T23" fmla="*/ 147 h 315"/>
                  <a:gd name="T24" fmla="*/ 74 w 200"/>
                  <a:gd name="T25" fmla="*/ 166 h 315"/>
                  <a:gd name="T26" fmla="*/ 92 w 200"/>
                  <a:gd name="T27" fmla="*/ 315 h 315"/>
                  <a:gd name="T28" fmla="*/ 178 w 200"/>
                  <a:gd name="T29" fmla="*/ 315 h 315"/>
                  <a:gd name="T30" fmla="*/ 187 w 200"/>
                  <a:gd name="T31" fmla="*/ 261 h 315"/>
                  <a:gd name="T32" fmla="*/ 116 w 200"/>
                  <a:gd name="T33" fmla="*/ 141 h 315"/>
                  <a:gd name="T34" fmla="*/ 97 w 200"/>
                  <a:gd name="T35" fmla="*/ 141 h 315"/>
                  <a:gd name="T36" fmla="*/ 145 w 200"/>
                  <a:gd name="T37" fmla="*/ 73 h 315"/>
                  <a:gd name="T38" fmla="*/ 72 w 200"/>
                  <a:gd name="T39"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0" h="315">
                    <a:moveTo>
                      <a:pt x="72" y="0"/>
                    </a:moveTo>
                    <a:cubicBezTo>
                      <a:pt x="32" y="0"/>
                      <a:pt x="0" y="33"/>
                      <a:pt x="0" y="73"/>
                    </a:cubicBezTo>
                    <a:cubicBezTo>
                      <a:pt x="0" y="104"/>
                      <a:pt x="20" y="131"/>
                      <a:pt x="48" y="141"/>
                    </a:cubicBezTo>
                    <a:cubicBezTo>
                      <a:pt x="28" y="141"/>
                      <a:pt x="28" y="141"/>
                      <a:pt x="28" y="141"/>
                    </a:cubicBezTo>
                    <a:cubicBezTo>
                      <a:pt x="20" y="141"/>
                      <a:pt x="13" y="145"/>
                      <a:pt x="6" y="152"/>
                    </a:cubicBezTo>
                    <a:cubicBezTo>
                      <a:pt x="18" y="178"/>
                      <a:pt x="27" y="207"/>
                      <a:pt x="34" y="228"/>
                    </a:cubicBezTo>
                    <a:cubicBezTo>
                      <a:pt x="36" y="235"/>
                      <a:pt x="38" y="241"/>
                      <a:pt x="39" y="245"/>
                    </a:cubicBezTo>
                    <a:cubicBezTo>
                      <a:pt x="52" y="279"/>
                      <a:pt x="40" y="303"/>
                      <a:pt x="32" y="315"/>
                    </a:cubicBezTo>
                    <a:cubicBezTo>
                      <a:pt x="52" y="315"/>
                      <a:pt x="52" y="315"/>
                      <a:pt x="52" y="315"/>
                    </a:cubicBezTo>
                    <a:cubicBezTo>
                      <a:pt x="70" y="166"/>
                      <a:pt x="70" y="166"/>
                      <a:pt x="70" y="166"/>
                    </a:cubicBezTo>
                    <a:cubicBezTo>
                      <a:pt x="52" y="147"/>
                      <a:pt x="52" y="147"/>
                      <a:pt x="52" y="147"/>
                    </a:cubicBezTo>
                    <a:cubicBezTo>
                      <a:pt x="93" y="147"/>
                      <a:pt x="93" y="147"/>
                      <a:pt x="93" y="147"/>
                    </a:cubicBezTo>
                    <a:cubicBezTo>
                      <a:pt x="74" y="166"/>
                      <a:pt x="74" y="166"/>
                      <a:pt x="74" y="166"/>
                    </a:cubicBezTo>
                    <a:cubicBezTo>
                      <a:pt x="92" y="315"/>
                      <a:pt x="92" y="315"/>
                      <a:pt x="92" y="315"/>
                    </a:cubicBezTo>
                    <a:cubicBezTo>
                      <a:pt x="178" y="315"/>
                      <a:pt x="178" y="315"/>
                      <a:pt x="178" y="315"/>
                    </a:cubicBezTo>
                    <a:cubicBezTo>
                      <a:pt x="178" y="315"/>
                      <a:pt x="200" y="296"/>
                      <a:pt x="187" y="261"/>
                    </a:cubicBezTo>
                    <a:cubicBezTo>
                      <a:pt x="179" y="238"/>
                      <a:pt x="156" y="141"/>
                      <a:pt x="116" y="141"/>
                    </a:cubicBezTo>
                    <a:cubicBezTo>
                      <a:pt x="97" y="141"/>
                      <a:pt x="97" y="141"/>
                      <a:pt x="97" y="141"/>
                    </a:cubicBezTo>
                    <a:cubicBezTo>
                      <a:pt x="125" y="131"/>
                      <a:pt x="145" y="104"/>
                      <a:pt x="145" y="73"/>
                    </a:cubicBezTo>
                    <a:cubicBezTo>
                      <a:pt x="145" y="33"/>
                      <a:pt x="112" y="0"/>
                      <a:pt x="7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sp>
          <p:nvSpPr>
            <p:cNvPr id="29" name="文本框 72"/>
            <p:cNvSpPr txBox="1"/>
            <p:nvPr/>
          </p:nvSpPr>
          <p:spPr>
            <a:xfrm>
              <a:off x="4240174" y="4892020"/>
              <a:ext cx="1539423" cy="584776"/>
            </a:xfrm>
            <a:prstGeom prst="rect">
              <a:avLst/>
            </a:prstGeom>
            <a:noFill/>
          </p:spPr>
          <p:txBody>
            <a:bodyPr wrap="square" rtlCol="0">
              <a:spAutoFit/>
            </a:bodyPr>
            <a:lstStyle/>
            <a:p>
              <a:pPr algn="just">
                <a:lnSpc>
                  <a:spcPct val="150000"/>
                </a:lnSpc>
              </a:pPr>
              <a:r>
                <a:rPr lang="zh-CN" altLang="en-US" sz="750" dirty="0">
                  <a:solidFill>
                    <a:schemeClr val="bg1"/>
                  </a:solidFill>
                  <a:latin typeface="微软雅黑" panose="020B0503020204020204" pitchFamily="34" charset="-122"/>
                  <a:ea typeface="微软雅黑" panose="020B0503020204020204" pitchFamily="34" charset="-122"/>
                </a:rPr>
                <a:t>点击添加文字说明详情</a:t>
              </a:r>
              <a:endParaRPr lang="en-US" altLang="zh-CN" sz="750" dirty="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zh-CN" altLang="en-US" sz="750" dirty="0">
                  <a:solidFill>
                    <a:schemeClr val="bg1"/>
                  </a:solidFill>
                  <a:latin typeface="微软雅黑" panose="020B0503020204020204" pitchFamily="34" charset="-122"/>
                  <a:ea typeface="微软雅黑" panose="020B0503020204020204" pitchFamily="34" charset="-122"/>
                </a:rPr>
                <a:t>点击添加文字说明详情</a:t>
              </a:r>
            </a:p>
          </p:txBody>
        </p:sp>
      </p:grpSp>
      <p:grpSp>
        <p:nvGrpSpPr>
          <p:cNvPr id="35" name="组合 34"/>
          <p:cNvGrpSpPr/>
          <p:nvPr/>
        </p:nvGrpSpPr>
        <p:grpSpPr>
          <a:xfrm>
            <a:off x="7157071" y="2904600"/>
            <a:ext cx="1722794" cy="1526899"/>
            <a:chOff x="9542760" y="3872799"/>
            <a:chExt cx="2297059" cy="2035865"/>
          </a:xfrm>
        </p:grpSpPr>
        <p:grpSp>
          <p:nvGrpSpPr>
            <p:cNvPr id="36" name="组合 35"/>
            <p:cNvGrpSpPr/>
            <p:nvPr/>
          </p:nvGrpSpPr>
          <p:grpSpPr>
            <a:xfrm>
              <a:off x="9542760" y="3872799"/>
              <a:ext cx="2297059" cy="2035865"/>
              <a:chOff x="1529861" y="1829264"/>
              <a:chExt cx="2452453" cy="2173589"/>
            </a:xfrm>
          </p:grpSpPr>
          <p:sp>
            <p:nvSpPr>
              <p:cNvPr id="40" name="Freeform 5"/>
              <p:cNvSpPr>
                <a:spLocks/>
              </p:cNvSpPr>
              <p:nvPr/>
            </p:nvSpPr>
            <p:spPr bwMode="auto">
              <a:xfrm>
                <a:off x="1529861" y="1829264"/>
                <a:ext cx="2452453" cy="217358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Freeform 5"/>
              <p:cNvSpPr>
                <a:spLocks/>
              </p:cNvSpPr>
              <p:nvPr/>
            </p:nvSpPr>
            <p:spPr bwMode="auto">
              <a:xfrm>
                <a:off x="1688672" y="1966891"/>
                <a:ext cx="2130210" cy="188798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63A77"/>
              </a:solidFill>
              <a:ln w="19050">
                <a:noFill/>
              </a:ln>
              <a:effectLst>
                <a:softEdge rad="0"/>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7" name="文本框 85"/>
            <p:cNvSpPr txBox="1"/>
            <p:nvPr/>
          </p:nvSpPr>
          <p:spPr>
            <a:xfrm>
              <a:off x="10056629" y="4492980"/>
              <a:ext cx="1511183" cy="330945"/>
            </a:xfrm>
            <a:prstGeom prst="rect">
              <a:avLst/>
            </a:prstGeom>
            <a:noFill/>
          </p:spPr>
          <p:txBody>
            <a:bodyPr wrap="square" rtlCol="0">
              <a:spAutoFit/>
            </a:bodyPr>
            <a:lstStyle/>
            <a:p>
              <a:pPr algn="ctr"/>
              <a:r>
                <a:rPr lang="zh-CN" altLang="en-US" sz="1013" b="1" dirty="0">
                  <a:solidFill>
                    <a:schemeClr val="bg1"/>
                  </a:solidFill>
                  <a:latin typeface="+mn-ea"/>
                </a:rPr>
                <a:t>项目名称</a:t>
              </a:r>
            </a:p>
          </p:txBody>
        </p:sp>
        <p:sp>
          <p:nvSpPr>
            <p:cNvPr id="38" name="Freeform 53"/>
            <p:cNvSpPr>
              <a:spLocks noEditPoints="1"/>
            </p:cNvSpPr>
            <p:nvPr/>
          </p:nvSpPr>
          <p:spPr bwMode="auto">
            <a:xfrm>
              <a:off x="10869087" y="4092785"/>
              <a:ext cx="368979" cy="368979"/>
            </a:xfrm>
            <a:custGeom>
              <a:avLst/>
              <a:gdLst>
                <a:gd name="T0" fmla="*/ 166 w 449"/>
                <a:gd name="T1" fmla="*/ 362 h 449"/>
                <a:gd name="T2" fmla="*/ 211 w 449"/>
                <a:gd name="T3" fmla="*/ 317 h 449"/>
                <a:gd name="T4" fmla="*/ 237 w 449"/>
                <a:gd name="T5" fmla="*/ 407 h 449"/>
                <a:gd name="T6" fmla="*/ 302 w 449"/>
                <a:gd name="T7" fmla="*/ 313 h 449"/>
                <a:gd name="T8" fmla="*/ 294 w 449"/>
                <a:gd name="T9" fmla="*/ 393 h 449"/>
                <a:gd name="T10" fmla="*/ 395 w 449"/>
                <a:gd name="T11" fmla="*/ 289 h 449"/>
                <a:gd name="T12" fmla="*/ 294 w 449"/>
                <a:gd name="T13" fmla="*/ 393 h 449"/>
                <a:gd name="T14" fmla="*/ 95 w 449"/>
                <a:gd name="T15" fmla="*/ 353 h 449"/>
                <a:gd name="T16" fmla="*/ 121 w 449"/>
                <a:gd name="T17" fmla="*/ 309 h 449"/>
                <a:gd name="T18" fmla="*/ 237 w 449"/>
                <a:gd name="T19" fmla="*/ 293 h 449"/>
                <a:gd name="T20" fmla="*/ 311 w 449"/>
                <a:gd name="T21" fmla="*/ 191 h 449"/>
                <a:gd name="T22" fmla="*/ 307 w 449"/>
                <a:gd name="T23" fmla="*/ 287 h 449"/>
                <a:gd name="T24" fmla="*/ 211 w 449"/>
                <a:gd name="T25" fmla="*/ 293 h 449"/>
                <a:gd name="T26" fmla="*/ 137 w 449"/>
                <a:gd name="T27" fmla="*/ 226 h 449"/>
                <a:gd name="T28" fmla="*/ 211 w 449"/>
                <a:gd name="T29" fmla="*/ 196 h 449"/>
                <a:gd name="T30" fmla="*/ 333 w 449"/>
                <a:gd name="T31" fmla="*/ 282 h 449"/>
                <a:gd name="T32" fmla="*/ 335 w 449"/>
                <a:gd name="T33" fmla="*/ 188 h 449"/>
                <a:gd name="T34" fmla="*/ 407 w 449"/>
                <a:gd name="T35" fmla="*/ 224 h 449"/>
                <a:gd name="T36" fmla="*/ 116 w 449"/>
                <a:gd name="T37" fmla="*/ 281 h 449"/>
                <a:gd name="T38" fmla="*/ 41 w 449"/>
                <a:gd name="T39" fmla="*/ 224 h 449"/>
                <a:gd name="T40" fmla="*/ 114 w 449"/>
                <a:gd name="T41" fmla="*/ 188 h 449"/>
                <a:gd name="T42" fmla="*/ 116 w 449"/>
                <a:gd name="T43" fmla="*/ 281 h 449"/>
                <a:gd name="T44" fmla="*/ 59 w 449"/>
                <a:gd name="T45" fmla="*/ 146 h 449"/>
                <a:gd name="T46" fmla="*/ 158 w 449"/>
                <a:gd name="T47" fmla="*/ 55 h 449"/>
                <a:gd name="T48" fmla="*/ 331 w 449"/>
                <a:gd name="T49" fmla="*/ 164 h 449"/>
                <a:gd name="T50" fmla="*/ 390 w 449"/>
                <a:gd name="T51" fmla="*/ 147 h 449"/>
                <a:gd name="T52" fmla="*/ 211 w 449"/>
                <a:gd name="T53" fmla="*/ 171 h 449"/>
                <a:gd name="T54" fmla="*/ 210 w 449"/>
                <a:gd name="T55" fmla="*/ 43 h 449"/>
                <a:gd name="T56" fmla="*/ 211 w 449"/>
                <a:gd name="T57" fmla="*/ 171 h 449"/>
                <a:gd name="T58" fmla="*/ 237 w 449"/>
                <a:gd name="T59" fmla="*/ 43 h 449"/>
                <a:gd name="T60" fmla="*/ 308 w 449"/>
                <a:gd name="T61" fmla="*/ 167 h 449"/>
                <a:gd name="T62" fmla="*/ 225 w 449"/>
                <a:gd name="T63" fmla="*/ 0 h 449"/>
                <a:gd name="T64" fmla="*/ 225 w 449"/>
                <a:gd name="T65" fmla="*/ 449 h 449"/>
                <a:gd name="T66" fmla="*/ 225 w 449"/>
                <a:gd name="T67" fmla="*/ 0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9" h="449">
                  <a:moveTo>
                    <a:pt x="211" y="407"/>
                  </a:moveTo>
                  <a:cubicBezTo>
                    <a:pt x="192" y="407"/>
                    <a:pt x="176" y="387"/>
                    <a:pt x="166" y="362"/>
                  </a:cubicBezTo>
                  <a:cubicBezTo>
                    <a:pt x="158" y="347"/>
                    <a:pt x="151" y="331"/>
                    <a:pt x="147" y="313"/>
                  </a:cubicBezTo>
                  <a:cubicBezTo>
                    <a:pt x="168" y="315"/>
                    <a:pt x="189" y="317"/>
                    <a:pt x="211" y="317"/>
                  </a:cubicBezTo>
                  <a:cubicBezTo>
                    <a:pt x="211" y="407"/>
                    <a:pt x="211" y="407"/>
                    <a:pt x="211" y="407"/>
                  </a:cubicBezTo>
                  <a:moveTo>
                    <a:pt x="237" y="407"/>
                  </a:moveTo>
                  <a:cubicBezTo>
                    <a:pt x="237" y="317"/>
                    <a:pt x="237" y="317"/>
                    <a:pt x="237" y="317"/>
                  </a:cubicBezTo>
                  <a:cubicBezTo>
                    <a:pt x="259" y="317"/>
                    <a:pt x="280" y="315"/>
                    <a:pt x="302" y="313"/>
                  </a:cubicBezTo>
                  <a:cubicBezTo>
                    <a:pt x="293" y="344"/>
                    <a:pt x="273" y="407"/>
                    <a:pt x="237" y="407"/>
                  </a:cubicBezTo>
                  <a:moveTo>
                    <a:pt x="294" y="393"/>
                  </a:moveTo>
                  <a:cubicBezTo>
                    <a:pt x="311" y="370"/>
                    <a:pt x="320" y="343"/>
                    <a:pt x="328" y="310"/>
                  </a:cubicBezTo>
                  <a:cubicBezTo>
                    <a:pt x="354" y="304"/>
                    <a:pt x="377" y="297"/>
                    <a:pt x="395" y="289"/>
                  </a:cubicBezTo>
                  <a:cubicBezTo>
                    <a:pt x="386" y="313"/>
                    <a:pt x="373" y="335"/>
                    <a:pt x="354" y="353"/>
                  </a:cubicBezTo>
                  <a:cubicBezTo>
                    <a:pt x="337" y="371"/>
                    <a:pt x="315" y="384"/>
                    <a:pt x="294" y="393"/>
                  </a:cubicBezTo>
                  <a:moveTo>
                    <a:pt x="154" y="393"/>
                  </a:moveTo>
                  <a:cubicBezTo>
                    <a:pt x="133" y="384"/>
                    <a:pt x="112" y="371"/>
                    <a:pt x="95" y="353"/>
                  </a:cubicBezTo>
                  <a:cubicBezTo>
                    <a:pt x="75" y="335"/>
                    <a:pt x="62" y="312"/>
                    <a:pt x="52" y="286"/>
                  </a:cubicBezTo>
                  <a:cubicBezTo>
                    <a:pt x="68" y="295"/>
                    <a:pt x="93" y="303"/>
                    <a:pt x="121" y="309"/>
                  </a:cubicBezTo>
                  <a:cubicBezTo>
                    <a:pt x="128" y="342"/>
                    <a:pt x="138" y="371"/>
                    <a:pt x="154" y="393"/>
                  </a:cubicBezTo>
                  <a:moveTo>
                    <a:pt x="237" y="293"/>
                  </a:moveTo>
                  <a:cubicBezTo>
                    <a:pt x="237" y="196"/>
                    <a:pt x="237" y="196"/>
                    <a:pt x="237" y="196"/>
                  </a:cubicBezTo>
                  <a:cubicBezTo>
                    <a:pt x="263" y="195"/>
                    <a:pt x="287" y="193"/>
                    <a:pt x="311" y="191"/>
                  </a:cubicBezTo>
                  <a:cubicBezTo>
                    <a:pt x="311" y="203"/>
                    <a:pt x="311" y="214"/>
                    <a:pt x="311" y="226"/>
                  </a:cubicBezTo>
                  <a:cubicBezTo>
                    <a:pt x="311" y="247"/>
                    <a:pt x="311" y="268"/>
                    <a:pt x="307" y="287"/>
                  </a:cubicBezTo>
                  <a:cubicBezTo>
                    <a:pt x="284" y="290"/>
                    <a:pt x="261" y="292"/>
                    <a:pt x="237" y="293"/>
                  </a:cubicBezTo>
                  <a:moveTo>
                    <a:pt x="211" y="293"/>
                  </a:moveTo>
                  <a:cubicBezTo>
                    <a:pt x="187" y="292"/>
                    <a:pt x="165" y="290"/>
                    <a:pt x="141" y="286"/>
                  </a:cubicBezTo>
                  <a:cubicBezTo>
                    <a:pt x="138" y="268"/>
                    <a:pt x="137" y="246"/>
                    <a:pt x="137" y="226"/>
                  </a:cubicBezTo>
                  <a:cubicBezTo>
                    <a:pt x="137" y="214"/>
                    <a:pt x="138" y="203"/>
                    <a:pt x="138" y="191"/>
                  </a:cubicBezTo>
                  <a:cubicBezTo>
                    <a:pt x="161" y="193"/>
                    <a:pt x="186" y="195"/>
                    <a:pt x="211" y="196"/>
                  </a:cubicBezTo>
                  <a:cubicBezTo>
                    <a:pt x="211" y="293"/>
                    <a:pt x="211" y="293"/>
                    <a:pt x="211" y="293"/>
                  </a:cubicBezTo>
                  <a:moveTo>
                    <a:pt x="333" y="282"/>
                  </a:moveTo>
                  <a:cubicBezTo>
                    <a:pt x="335" y="265"/>
                    <a:pt x="336" y="245"/>
                    <a:pt x="336" y="226"/>
                  </a:cubicBezTo>
                  <a:cubicBezTo>
                    <a:pt x="336" y="212"/>
                    <a:pt x="336" y="201"/>
                    <a:pt x="335" y="188"/>
                  </a:cubicBezTo>
                  <a:cubicBezTo>
                    <a:pt x="363" y="185"/>
                    <a:pt x="386" y="177"/>
                    <a:pt x="399" y="171"/>
                  </a:cubicBezTo>
                  <a:cubicBezTo>
                    <a:pt x="405" y="188"/>
                    <a:pt x="407" y="207"/>
                    <a:pt x="407" y="224"/>
                  </a:cubicBezTo>
                  <a:cubicBezTo>
                    <a:pt x="407" y="254"/>
                    <a:pt x="405" y="270"/>
                    <a:pt x="333" y="282"/>
                  </a:cubicBezTo>
                  <a:moveTo>
                    <a:pt x="116" y="281"/>
                  </a:moveTo>
                  <a:cubicBezTo>
                    <a:pt x="75" y="274"/>
                    <a:pt x="52" y="260"/>
                    <a:pt x="43" y="250"/>
                  </a:cubicBezTo>
                  <a:cubicBezTo>
                    <a:pt x="41" y="242"/>
                    <a:pt x="41" y="233"/>
                    <a:pt x="41" y="224"/>
                  </a:cubicBezTo>
                  <a:cubicBezTo>
                    <a:pt x="41" y="206"/>
                    <a:pt x="44" y="187"/>
                    <a:pt x="49" y="171"/>
                  </a:cubicBezTo>
                  <a:cubicBezTo>
                    <a:pt x="64" y="177"/>
                    <a:pt x="82" y="182"/>
                    <a:pt x="114" y="188"/>
                  </a:cubicBezTo>
                  <a:cubicBezTo>
                    <a:pt x="113" y="201"/>
                    <a:pt x="112" y="212"/>
                    <a:pt x="112" y="226"/>
                  </a:cubicBezTo>
                  <a:cubicBezTo>
                    <a:pt x="112" y="245"/>
                    <a:pt x="113" y="264"/>
                    <a:pt x="116" y="281"/>
                  </a:cubicBezTo>
                  <a:moveTo>
                    <a:pt x="117" y="164"/>
                  </a:moveTo>
                  <a:cubicBezTo>
                    <a:pt x="76" y="153"/>
                    <a:pt x="65" y="152"/>
                    <a:pt x="59" y="146"/>
                  </a:cubicBezTo>
                  <a:cubicBezTo>
                    <a:pt x="68" y="128"/>
                    <a:pt x="79" y="110"/>
                    <a:pt x="95" y="96"/>
                  </a:cubicBezTo>
                  <a:cubicBezTo>
                    <a:pt x="114" y="76"/>
                    <a:pt x="135" y="66"/>
                    <a:pt x="158" y="55"/>
                  </a:cubicBezTo>
                  <a:cubicBezTo>
                    <a:pt x="138" y="83"/>
                    <a:pt x="124" y="119"/>
                    <a:pt x="117" y="164"/>
                  </a:cubicBezTo>
                  <a:moveTo>
                    <a:pt x="331" y="164"/>
                  </a:moveTo>
                  <a:cubicBezTo>
                    <a:pt x="324" y="119"/>
                    <a:pt x="311" y="81"/>
                    <a:pt x="291" y="54"/>
                  </a:cubicBezTo>
                  <a:cubicBezTo>
                    <a:pt x="333" y="69"/>
                    <a:pt x="370" y="104"/>
                    <a:pt x="390" y="147"/>
                  </a:cubicBezTo>
                  <a:cubicBezTo>
                    <a:pt x="384" y="151"/>
                    <a:pt x="369" y="157"/>
                    <a:pt x="331" y="164"/>
                  </a:cubicBezTo>
                  <a:moveTo>
                    <a:pt x="211" y="171"/>
                  </a:moveTo>
                  <a:cubicBezTo>
                    <a:pt x="187" y="171"/>
                    <a:pt x="164" y="169"/>
                    <a:pt x="141" y="167"/>
                  </a:cubicBezTo>
                  <a:cubicBezTo>
                    <a:pt x="152" y="104"/>
                    <a:pt x="178" y="55"/>
                    <a:pt x="210" y="43"/>
                  </a:cubicBezTo>
                  <a:cubicBezTo>
                    <a:pt x="210" y="43"/>
                    <a:pt x="211" y="43"/>
                    <a:pt x="211" y="43"/>
                  </a:cubicBezTo>
                  <a:cubicBezTo>
                    <a:pt x="211" y="171"/>
                    <a:pt x="211" y="171"/>
                    <a:pt x="211" y="171"/>
                  </a:cubicBezTo>
                  <a:moveTo>
                    <a:pt x="237" y="171"/>
                  </a:moveTo>
                  <a:cubicBezTo>
                    <a:pt x="237" y="43"/>
                    <a:pt x="237" y="43"/>
                    <a:pt x="237" y="43"/>
                  </a:cubicBezTo>
                  <a:cubicBezTo>
                    <a:pt x="242" y="43"/>
                    <a:pt x="249" y="48"/>
                    <a:pt x="255" y="52"/>
                  </a:cubicBezTo>
                  <a:cubicBezTo>
                    <a:pt x="279" y="74"/>
                    <a:pt x="299" y="117"/>
                    <a:pt x="308" y="167"/>
                  </a:cubicBezTo>
                  <a:cubicBezTo>
                    <a:pt x="284" y="169"/>
                    <a:pt x="261" y="171"/>
                    <a:pt x="237" y="171"/>
                  </a:cubicBezTo>
                  <a:moveTo>
                    <a:pt x="225" y="0"/>
                  </a:moveTo>
                  <a:cubicBezTo>
                    <a:pt x="100" y="0"/>
                    <a:pt x="0" y="100"/>
                    <a:pt x="0" y="224"/>
                  </a:cubicBezTo>
                  <a:cubicBezTo>
                    <a:pt x="0" y="349"/>
                    <a:pt x="100" y="449"/>
                    <a:pt x="225" y="449"/>
                  </a:cubicBezTo>
                  <a:cubicBezTo>
                    <a:pt x="350" y="449"/>
                    <a:pt x="449" y="349"/>
                    <a:pt x="449" y="224"/>
                  </a:cubicBezTo>
                  <a:cubicBezTo>
                    <a:pt x="449" y="100"/>
                    <a:pt x="350" y="0"/>
                    <a:pt x="225" y="0"/>
                  </a:cubicBezTo>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013">
                <a:solidFill>
                  <a:srgbClr val="FFB850"/>
                </a:solidFill>
              </a:endParaRPr>
            </a:p>
          </p:txBody>
        </p:sp>
        <p:sp>
          <p:nvSpPr>
            <p:cNvPr id="39" name="文本框 72"/>
            <p:cNvSpPr txBox="1"/>
            <p:nvPr/>
          </p:nvSpPr>
          <p:spPr>
            <a:xfrm>
              <a:off x="9922177" y="4862312"/>
              <a:ext cx="1539423" cy="584776"/>
            </a:xfrm>
            <a:prstGeom prst="rect">
              <a:avLst/>
            </a:prstGeom>
            <a:noFill/>
          </p:spPr>
          <p:txBody>
            <a:bodyPr wrap="square" rtlCol="0">
              <a:spAutoFit/>
            </a:bodyPr>
            <a:lstStyle/>
            <a:p>
              <a:pPr algn="just">
                <a:lnSpc>
                  <a:spcPct val="150000"/>
                </a:lnSpc>
              </a:pPr>
              <a:r>
                <a:rPr lang="zh-CN" altLang="en-US" sz="750" dirty="0">
                  <a:solidFill>
                    <a:schemeClr val="bg1"/>
                  </a:solidFill>
                  <a:latin typeface="微软雅黑" panose="020B0503020204020204" pitchFamily="34" charset="-122"/>
                  <a:ea typeface="微软雅黑" panose="020B0503020204020204" pitchFamily="34" charset="-122"/>
                </a:rPr>
                <a:t>点击添加文字说明详情</a:t>
              </a:r>
              <a:endParaRPr lang="en-US" altLang="zh-CN" sz="750" dirty="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zh-CN" altLang="en-US" sz="750" dirty="0">
                  <a:solidFill>
                    <a:schemeClr val="bg1"/>
                  </a:solidFill>
                  <a:latin typeface="微软雅黑" panose="020B0503020204020204" pitchFamily="34" charset="-122"/>
                  <a:ea typeface="微软雅黑" panose="020B0503020204020204" pitchFamily="34" charset="-122"/>
                </a:rPr>
                <a:t>点击添加文字说明详情</a:t>
              </a:r>
            </a:p>
          </p:txBody>
        </p:sp>
      </p:grpSp>
      <p:grpSp>
        <p:nvGrpSpPr>
          <p:cNvPr id="42" name="组合 41"/>
          <p:cNvGrpSpPr/>
          <p:nvPr/>
        </p:nvGrpSpPr>
        <p:grpSpPr>
          <a:xfrm>
            <a:off x="4756368" y="1132264"/>
            <a:ext cx="1722794" cy="1526899"/>
            <a:chOff x="6341823" y="1509685"/>
            <a:chExt cx="2297059" cy="2035865"/>
          </a:xfrm>
        </p:grpSpPr>
        <p:grpSp>
          <p:nvGrpSpPr>
            <p:cNvPr id="43" name="组合 42"/>
            <p:cNvGrpSpPr/>
            <p:nvPr/>
          </p:nvGrpSpPr>
          <p:grpSpPr>
            <a:xfrm>
              <a:off x="6341823" y="1509685"/>
              <a:ext cx="2297059" cy="2035865"/>
              <a:chOff x="1529861" y="1829264"/>
              <a:chExt cx="2452453" cy="2173589"/>
            </a:xfrm>
          </p:grpSpPr>
          <p:sp>
            <p:nvSpPr>
              <p:cNvPr id="47" name="Freeform 5"/>
              <p:cNvSpPr>
                <a:spLocks/>
              </p:cNvSpPr>
              <p:nvPr/>
            </p:nvSpPr>
            <p:spPr bwMode="auto">
              <a:xfrm>
                <a:off x="1529861" y="1829264"/>
                <a:ext cx="2452453" cy="217358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Freeform 5"/>
              <p:cNvSpPr>
                <a:spLocks/>
              </p:cNvSpPr>
              <p:nvPr/>
            </p:nvSpPr>
            <p:spPr bwMode="auto">
              <a:xfrm>
                <a:off x="1688672" y="1966891"/>
                <a:ext cx="2130210" cy="188798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E87071"/>
              </a:solidFill>
              <a:ln w="19050">
                <a:noFill/>
              </a:ln>
              <a:effectLst>
                <a:softEdge rad="0"/>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4" name="文本框 82"/>
            <p:cNvSpPr txBox="1"/>
            <p:nvPr/>
          </p:nvSpPr>
          <p:spPr>
            <a:xfrm>
              <a:off x="6895584" y="2096528"/>
              <a:ext cx="1440676" cy="330945"/>
            </a:xfrm>
            <a:prstGeom prst="rect">
              <a:avLst/>
            </a:prstGeom>
            <a:noFill/>
          </p:spPr>
          <p:txBody>
            <a:bodyPr wrap="square" rtlCol="0">
              <a:spAutoFit/>
            </a:bodyPr>
            <a:lstStyle/>
            <a:p>
              <a:pPr algn="ctr"/>
              <a:r>
                <a:rPr lang="zh-CN" altLang="en-US" sz="1013" b="1" dirty="0">
                  <a:solidFill>
                    <a:schemeClr val="bg1"/>
                  </a:solidFill>
                  <a:latin typeface="+mn-ea"/>
                </a:rPr>
                <a:t>项目名称</a:t>
              </a:r>
            </a:p>
          </p:txBody>
        </p:sp>
        <p:sp>
          <p:nvSpPr>
            <p:cNvPr id="45" name="Freeform 57"/>
            <p:cNvSpPr>
              <a:spLocks noEditPoints="1"/>
            </p:cNvSpPr>
            <p:nvPr/>
          </p:nvSpPr>
          <p:spPr bwMode="auto">
            <a:xfrm>
              <a:off x="7006934" y="1725618"/>
              <a:ext cx="358615" cy="359305"/>
            </a:xfrm>
            <a:custGeom>
              <a:avLst/>
              <a:gdLst>
                <a:gd name="T0" fmla="*/ 145 w 437"/>
                <a:gd name="T1" fmla="*/ 119 h 437"/>
                <a:gd name="T2" fmla="*/ 126 w 437"/>
                <a:gd name="T3" fmla="*/ 159 h 437"/>
                <a:gd name="T4" fmla="*/ 197 w 437"/>
                <a:gd name="T5" fmla="*/ 237 h 437"/>
                <a:gd name="T6" fmla="*/ 214 w 437"/>
                <a:gd name="T7" fmla="*/ 245 h 437"/>
                <a:gd name="T8" fmla="*/ 276 w 437"/>
                <a:gd name="T9" fmla="*/ 245 h 437"/>
                <a:gd name="T10" fmla="*/ 276 w 437"/>
                <a:gd name="T11" fmla="*/ 196 h 437"/>
                <a:gd name="T12" fmla="*/ 225 w 437"/>
                <a:gd name="T13" fmla="*/ 196 h 437"/>
                <a:gd name="T14" fmla="*/ 161 w 437"/>
                <a:gd name="T15" fmla="*/ 126 h 437"/>
                <a:gd name="T16" fmla="*/ 145 w 437"/>
                <a:gd name="T17" fmla="*/ 119 h 437"/>
                <a:gd name="T18" fmla="*/ 219 w 437"/>
                <a:gd name="T19" fmla="*/ 388 h 437"/>
                <a:gd name="T20" fmla="*/ 48 w 437"/>
                <a:gd name="T21" fmla="*/ 218 h 437"/>
                <a:gd name="T22" fmla="*/ 219 w 437"/>
                <a:gd name="T23" fmla="*/ 48 h 437"/>
                <a:gd name="T24" fmla="*/ 388 w 437"/>
                <a:gd name="T25" fmla="*/ 218 h 437"/>
                <a:gd name="T26" fmla="*/ 219 w 437"/>
                <a:gd name="T27" fmla="*/ 388 h 437"/>
                <a:gd name="T28" fmla="*/ 219 w 437"/>
                <a:gd name="T29" fmla="*/ 0 h 437"/>
                <a:gd name="T30" fmla="*/ 0 w 437"/>
                <a:gd name="T31" fmla="*/ 218 h 437"/>
                <a:gd name="T32" fmla="*/ 219 w 437"/>
                <a:gd name="T33" fmla="*/ 437 h 437"/>
                <a:gd name="T34" fmla="*/ 437 w 437"/>
                <a:gd name="T35" fmla="*/ 218 h 437"/>
                <a:gd name="T36" fmla="*/ 219 w 437"/>
                <a:gd name="T37" fmla="*/ 0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7" h="437">
                  <a:moveTo>
                    <a:pt x="145" y="119"/>
                  </a:moveTo>
                  <a:cubicBezTo>
                    <a:pt x="127" y="119"/>
                    <a:pt x="110" y="142"/>
                    <a:pt x="126" y="159"/>
                  </a:cubicBezTo>
                  <a:cubicBezTo>
                    <a:pt x="197" y="237"/>
                    <a:pt x="197" y="237"/>
                    <a:pt x="197" y="237"/>
                  </a:cubicBezTo>
                  <a:cubicBezTo>
                    <a:pt x="201" y="242"/>
                    <a:pt x="207" y="245"/>
                    <a:pt x="214" y="245"/>
                  </a:cubicBezTo>
                  <a:cubicBezTo>
                    <a:pt x="276" y="245"/>
                    <a:pt x="276" y="245"/>
                    <a:pt x="276" y="245"/>
                  </a:cubicBezTo>
                  <a:cubicBezTo>
                    <a:pt x="306" y="245"/>
                    <a:pt x="309" y="196"/>
                    <a:pt x="276" y="196"/>
                  </a:cubicBezTo>
                  <a:cubicBezTo>
                    <a:pt x="225" y="196"/>
                    <a:pt x="225" y="196"/>
                    <a:pt x="225" y="196"/>
                  </a:cubicBezTo>
                  <a:cubicBezTo>
                    <a:pt x="161" y="126"/>
                    <a:pt x="161" y="126"/>
                    <a:pt x="161" y="126"/>
                  </a:cubicBezTo>
                  <a:cubicBezTo>
                    <a:pt x="156" y="121"/>
                    <a:pt x="151" y="119"/>
                    <a:pt x="145" y="119"/>
                  </a:cubicBezTo>
                  <a:moveTo>
                    <a:pt x="219" y="388"/>
                  </a:moveTo>
                  <a:cubicBezTo>
                    <a:pt x="124" y="388"/>
                    <a:pt x="48" y="312"/>
                    <a:pt x="48" y="218"/>
                  </a:cubicBezTo>
                  <a:cubicBezTo>
                    <a:pt x="48" y="124"/>
                    <a:pt x="124" y="48"/>
                    <a:pt x="219" y="48"/>
                  </a:cubicBezTo>
                  <a:cubicBezTo>
                    <a:pt x="313" y="48"/>
                    <a:pt x="388" y="124"/>
                    <a:pt x="388" y="218"/>
                  </a:cubicBezTo>
                  <a:cubicBezTo>
                    <a:pt x="388" y="312"/>
                    <a:pt x="313" y="388"/>
                    <a:pt x="219" y="388"/>
                  </a:cubicBezTo>
                  <a:moveTo>
                    <a:pt x="219" y="0"/>
                  </a:moveTo>
                  <a:cubicBezTo>
                    <a:pt x="98" y="0"/>
                    <a:pt x="0" y="97"/>
                    <a:pt x="0" y="218"/>
                  </a:cubicBezTo>
                  <a:cubicBezTo>
                    <a:pt x="0" y="339"/>
                    <a:pt x="98" y="437"/>
                    <a:pt x="219" y="437"/>
                  </a:cubicBezTo>
                  <a:cubicBezTo>
                    <a:pt x="339" y="437"/>
                    <a:pt x="437" y="339"/>
                    <a:pt x="437" y="218"/>
                  </a:cubicBezTo>
                  <a:cubicBezTo>
                    <a:pt x="437" y="97"/>
                    <a:pt x="339" y="0"/>
                    <a:pt x="219" y="0"/>
                  </a:cubicBezTo>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013" dirty="0"/>
            </a:p>
          </p:txBody>
        </p:sp>
        <p:sp>
          <p:nvSpPr>
            <p:cNvPr id="46" name="文本框 72"/>
            <p:cNvSpPr txBox="1"/>
            <p:nvPr/>
          </p:nvSpPr>
          <p:spPr>
            <a:xfrm>
              <a:off x="6796836" y="2493690"/>
              <a:ext cx="1539423" cy="584776"/>
            </a:xfrm>
            <a:prstGeom prst="rect">
              <a:avLst/>
            </a:prstGeom>
            <a:noFill/>
          </p:spPr>
          <p:txBody>
            <a:bodyPr wrap="square" rtlCol="0">
              <a:spAutoFit/>
            </a:bodyPr>
            <a:lstStyle/>
            <a:p>
              <a:pPr algn="just">
                <a:lnSpc>
                  <a:spcPct val="150000"/>
                </a:lnSpc>
              </a:pPr>
              <a:r>
                <a:rPr lang="zh-CN" altLang="en-US" sz="750" dirty="0">
                  <a:solidFill>
                    <a:schemeClr val="bg1"/>
                  </a:solidFill>
                  <a:latin typeface="微软雅黑" panose="020B0503020204020204" pitchFamily="34" charset="-122"/>
                  <a:ea typeface="微软雅黑" panose="020B0503020204020204" pitchFamily="34" charset="-122"/>
                </a:rPr>
                <a:t>点击添加文字说明详情</a:t>
              </a:r>
              <a:endParaRPr lang="en-US" altLang="zh-CN" sz="750" dirty="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zh-CN" altLang="en-US" sz="750" dirty="0">
                  <a:solidFill>
                    <a:schemeClr val="bg1"/>
                  </a:solidFill>
                  <a:latin typeface="微软雅黑" panose="020B0503020204020204" pitchFamily="34" charset="-122"/>
                  <a:ea typeface="微软雅黑" panose="020B0503020204020204" pitchFamily="34" charset="-122"/>
                </a:rPr>
                <a:t>点击添加文字说明详情</a:t>
              </a:r>
            </a:p>
          </p:txBody>
        </p:sp>
      </p:grpSp>
      <p:sp>
        <p:nvSpPr>
          <p:cNvPr id="49" name="矩形 47"/>
          <p:cNvSpPr>
            <a:spLocks noChangeArrowheads="1"/>
          </p:cNvSpPr>
          <p:nvPr/>
        </p:nvSpPr>
        <p:spPr bwMode="auto">
          <a:xfrm>
            <a:off x="2143125" y="1449589"/>
            <a:ext cx="1131664" cy="952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900" dirty="0">
                <a:solidFill>
                  <a:schemeClr val="tx1">
                    <a:lumMod val="75000"/>
                    <a:lumOff val="25000"/>
                  </a:schemeClr>
                </a:solidFill>
                <a:latin typeface="微软雅黑" pitchFamily="34" charset="-122"/>
                <a:ea typeface="微软雅黑" pitchFamily="34" charset="-122"/>
              </a:rPr>
              <a:t>您的内容打在这里</a:t>
            </a:r>
            <a:endParaRPr lang="en-US" altLang="zh-CN" sz="900" dirty="0">
              <a:solidFill>
                <a:schemeClr val="tx1">
                  <a:lumMod val="75000"/>
                  <a:lumOff val="25000"/>
                </a:schemeClr>
              </a:solidFill>
              <a:latin typeface="微软雅黑" pitchFamily="34" charset="-122"/>
              <a:ea typeface="微软雅黑" pitchFamily="34" charset="-122"/>
            </a:endParaRPr>
          </a:p>
          <a:p>
            <a:pPr>
              <a:lnSpc>
                <a:spcPct val="130000"/>
              </a:lnSpc>
              <a:spcBef>
                <a:spcPct val="0"/>
              </a:spcBef>
            </a:pPr>
            <a:r>
              <a:rPr lang="zh-CN" altLang="en-US" sz="900" dirty="0">
                <a:solidFill>
                  <a:schemeClr val="tx1">
                    <a:lumMod val="75000"/>
                    <a:lumOff val="25000"/>
                  </a:schemeClr>
                </a:solidFill>
                <a:latin typeface="微软雅黑" pitchFamily="34" charset="-122"/>
                <a:ea typeface="微软雅黑" pitchFamily="34" charset="-122"/>
              </a:rPr>
              <a:t>或者通过复制您的</a:t>
            </a:r>
            <a:endParaRPr lang="en-US" altLang="zh-CN" sz="900" dirty="0">
              <a:solidFill>
                <a:schemeClr val="tx1">
                  <a:lumMod val="75000"/>
                  <a:lumOff val="25000"/>
                </a:schemeClr>
              </a:solidFill>
              <a:latin typeface="微软雅黑" pitchFamily="34" charset="-122"/>
              <a:ea typeface="微软雅黑" pitchFamily="34" charset="-122"/>
            </a:endParaRPr>
          </a:p>
          <a:p>
            <a:pPr>
              <a:lnSpc>
                <a:spcPct val="130000"/>
              </a:lnSpc>
              <a:spcBef>
                <a:spcPct val="0"/>
              </a:spcBef>
            </a:pPr>
            <a:r>
              <a:rPr lang="zh-CN" altLang="en-US" sz="900" dirty="0">
                <a:solidFill>
                  <a:schemeClr val="tx1">
                    <a:lumMod val="75000"/>
                    <a:lumOff val="25000"/>
                  </a:schemeClr>
                </a:solidFill>
                <a:latin typeface="微软雅黑" pitchFamily="34" charset="-122"/>
                <a:ea typeface="微软雅黑" pitchFamily="34" charset="-122"/>
              </a:rPr>
              <a:t>文本后，在此框中</a:t>
            </a:r>
            <a:endParaRPr lang="en-US" altLang="zh-CN" sz="900" dirty="0">
              <a:solidFill>
                <a:schemeClr val="tx1">
                  <a:lumMod val="75000"/>
                  <a:lumOff val="25000"/>
                </a:schemeClr>
              </a:solidFill>
              <a:latin typeface="微软雅黑" pitchFamily="34" charset="-122"/>
              <a:ea typeface="微软雅黑" pitchFamily="34" charset="-122"/>
            </a:endParaRPr>
          </a:p>
          <a:p>
            <a:pPr>
              <a:lnSpc>
                <a:spcPct val="130000"/>
              </a:lnSpc>
              <a:spcBef>
                <a:spcPct val="0"/>
              </a:spcBef>
            </a:pPr>
            <a:r>
              <a:rPr lang="zh-CN" altLang="en-US" sz="900" dirty="0">
                <a:solidFill>
                  <a:schemeClr val="tx1">
                    <a:lumMod val="75000"/>
                    <a:lumOff val="25000"/>
                  </a:schemeClr>
                </a:solidFill>
                <a:latin typeface="微软雅黑" pitchFamily="34" charset="-122"/>
                <a:ea typeface="微软雅黑" pitchFamily="34" charset="-122"/>
              </a:rPr>
              <a:t>选择粘贴，并选择</a:t>
            </a:r>
            <a:endParaRPr lang="en-US" altLang="zh-CN" sz="900" dirty="0">
              <a:solidFill>
                <a:schemeClr val="tx1">
                  <a:lumMod val="75000"/>
                  <a:lumOff val="25000"/>
                </a:schemeClr>
              </a:solidFill>
              <a:latin typeface="微软雅黑" pitchFamily="34" charset="-122"/>
              <a:ea typeface="微软雅黑" pitchFamily="34" charset="-122"/>
            </a:endParaRPr>
          </a:p>
          <a:p>
            <a:pPr>
              <a:lnSpc>
                <a:spcPct val="130000"/>
              </a:lnSpc>
              <a:spcBef>
                <a:spcPct val="0"/>
              </a:spcBef>
            </a:pPr>
            <a:r>
              <a:rPr lang="zh-CN" altLang="en-US" sz="900" dirty="0">
                <a:solidFill>
                  <a:schemeClr val="tx1">
                    <a:lumMod val="75000"/>
                    <a:lumOff val="25000"/>
                  </a:schemeClr>
                </a:solidFill>
                <a:latin typeface="微软雅黑" pitchFamily="34" charset="-122"/>
                <a:ea typeface="微软雅黑" pitchFamily="34" charset="-122"/>
              </a:rPr>
              <a:t>只保留文字。</a:t>
            </a:r>
            <a:endParaRPr lang="en-US" altLang="zh-CN" sz="9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50" name="圆角矩形 49"/>
          <p:cNvSpPr/>
          <p:nvPr/>
        </p:nvSpPr>
        <p:spPr>
          <a:xfrm>
            <a:off x="3426682" y="1400839"/>
            <a:ext cx="1137271" cy="1033187"/>
          </a:xfrm>
          <a:prstGeom prst="roundRect">
            <a:avLst>
              <a:gd name="adj" fmla="val 0"/>
            </a:avLst>
          </a:prstGeom>
          <a:blipFill>
            <a:blip r:embed="rId2" cstate="screen">
              <a:extLst>
                <a:ext uri="{28A0092B-C50C-407E-A947-70E740481C1C}">
                  <a14:useLocalDpi xmlns:a14="http://schemas.microsoft.com/office/drawing/2010/main"/>
                </a:ext>
              </a:extLst>
            </a:blip>
            <a:stretch>
              <a:fillRect/>
            </a:stretch>
          </a:blipFill>
          <a:ln w="19050">
            <a:solidFill>
              <a:schemeClr val="bg1">
                <a:lumMod val="85000"/>
              </a:schemeClr>
            </a:solidFill>
          </a:ln>
          <a:effectLst>
            <a:outerShdw blurRad="228600" dist="190500" dir="30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1" name="圆角矩形 50"/>
          <p:cNvSpPr/>
          <p:nvPr/>
        </p:nvSpPr>
        <p:spPr>
          <a:xfrm>
            <a:off x="7608891" y="1400839"/>
            <a:ext cx="1137271" cy="1033187"/>
          </a:xfrm>
          <a:prstGeom prst="roundRect">
            <a:avLst>
              <a:gd name="adj" fmla="val 0"/>
            </a:avLst>
          </a:prstGeom>
          <a:blipFill>
            <a:blip r:embed="rId3" cstate="screen">
              <a:extLst>
                <a:ext uri="{28A0092B-C50C-407E-A947-70E740481C1C}">
                  <a14:useLocalDpi xmlns:a14="http://schemas.microsoft.com/office/drawing/2010/main"/>
                </a:ext>
              </a:extLst>
            </a:blip>
            <a:stretch>
              <a:fillRect/>
            </a:stretch>
          </a:blipFill>
          <a:ln w="19050">
            <a:solidFill>
              <a:schemeClr val="bg1">
                <a:lumMod val="85000"/>
              </a:schemeClr>
            </a:solidFill>
          </a:ln>
          <a:effectLst>
            <a:outerShdw blurRad="228600" dist="190500" dir="30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2" name="圆角矩形 51"/>
          <p:cNvSpPr/>
          <p:nvPr/>
        </p:nvSpPr>
        <p:spPr>
          <a:xfrm>
            <a:off x="437293" y="3167217"/>
            <a:ext cx="1137271" cy="1033187"/>
          </a:xfrm>
          <a:prstGeom prst="roundRect">
            <a:avLst>
              <a:gd name="adj" fmla="val 0"/>
            </a:avLst>
          </a:prstGeom>
          <a:blipFill>
            <a:blip r:embed="rId4" cstate="screen">
              <a:extLst>
                <a:ext uri="{28A0092B-C50C-407E-A947-70E740481C1C}">
                  <a14:useLocalDpi xmlns:a14="http://schemas.microsoft.com/office/drawing/2010/main"/>
                </a:ext>
              </a:extLst>
            </a:blip>
            <a:stretch>
              <a:fillRect/>
            </a:stretch>
          </a:blipFill>
          <a:ln w="19050">
            <a:solidFill>
              <a:schemeClr val="bg1">
                <a:lumMod val="85000"/>
              </a:schemeClr>
            </a:solidFill>
          </a:ln>
          <a:effectLst>
            <a:outerShdw blurRad="2286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3" name="圆角矩形 52"/>
          <p:cNvSpPr/>
          <p:nvPr/>
        </p:nvSpPr>
        <p:spPr>
          <a:xfrm>
            <a:off x="4733802" y="3167217"/>
            <a:ext cx="1137271" cy="1033187"/>
          </a:xfrm>
          <a:prstGeom prst="roundRect">
            <a:avLst>
              <a:gd name="adj" fmla="val 0"/>
            </a:avLst>
          </a:prstGeom>
          <a:blipFill>
            <a:blip r:embed="rId5" cstate="screen">
              <a:extLst>
                <a:ext uri="{28A0092B-C50C-407E-A947-70E740481C1C}">
                  <a14:useLocalDpi xmlns:a14="http://schemas.microsoft.com/office/drawing/2010/main"/>
                </a:ext>
              </a:extLst>
            </a:blip>
            <a:stretch>
              <a:fillRect/>
            </a:stretch>
          </a:blipFill>
          <a:ln w="19050">
            <a:solidFill>
              <a:schemeClr val="bg1">
                <a:lumMod val="85000"/>
              </a:schemeClr>
            </a:solidFill>
          </a:ln>
          <a:effectLst>
            <a:outerShdw blurRad="2286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4" name="矩形 47"/>
          <p:cNvSpPr>
            <a:spLocks noChangeArrowheads="1"/>
          </p:cNvSpPr>
          <p:nvPr/>
        </p:nvSpPr>
        <p:spPr bwMode="auto">
          <a:xfrm>
            <a:off x="1716053" y="3201778"/>
            <a:ext cx="1131664" cy="952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900" dirty="0">
                <a:solidFill>
                  <a:schemeClr val="tx1">
                    <a:lumMod val="75000"/>
                    <a:lumOff val="25000"/>
                  </a:schemeClr>
                </a:solidFill>
                <a:latin typeface="微软雅黑" pitchFamily="34" charset="-122"/>
                <a:ea typeface="微软雅黑" pitchFamily="34" charset="-122"/>
              </a:rPr>
              <a:t>您的内容打在这里</a:t>
            </a:r>
            <a:endParaRPr lang="en-US" altLang="zh-CN" sz="900" dirty="0">
              <a:solidFill>
                <a:schemeClr val="tx1">
                  <a:lumMod val="75000"/>
                  <a:lumOff val="25000"/>
                </a:schemeClr>
              </a:solidFill>
              <a:latin typeface="微软雅黑" pitchFamily="34" charset="-122"/>
              <a:ea typeface="微软雅黑" pitchFamily="34" charset="-122"/>
            </a:endParaRPr>
          </a:p>
          <a:p>
            <a:pPr>
              <a:lnSpc>
                <a:spcPct val="130000"/>
              </a:lnSpc>
              <a:spcBef>
                <a:spcPct val="0"/>
              </a:spcBef>
            </a:pPr>
            <a:r>
              <a:rPr lang="zh-CN" altLang="en-US" sz="900" dirty="0">
                <a:solidFill>
                  <a:schemeClr val="tx1">
                    <a:lumMod val="75000"/>
                    <a:lumOff val="25000"/>
                  </a:schemeClr>
                </a:solidFill>
                <a:latin typeface="微软雅黑" pitchFamily="34" charset="-122"/>
                <a:ea typeface="微软雅黑" pitchFamily="34" charset="-122"/>
              </a:rPr>
              <a:t>或者通过复制您的</a:t>
            </a:r>
            <a:endParaRPr lang="en-US" altLang="zh-CN" sz="900" dirty="0">
              <a:solidFill>
                <a:schemeClr val="tx1">
                  <a:lumMod val="75000"/>
                  <a:lumOff val="25000"/>
                </a:schemeClr>
              </a:solidFill>
              <a:latin typeface="微软雅黑" pitchFamily="34" charset="-122"/>
              <a:ea typeface="微软雅黑" pitchFamily="34" charset="-122"/>
            </a:endParaRPr>
          </a:p>
          <a:p>
            <a:pPr>
              <a:lnSpc>
                <a:spcPct val="130000"/>
              </a:lnSpc>
              <a:spcBef>
                <a:spcPct val="0"/>
              </a:spcBef>
            </a:pPr>
            <a:r>
              <a:rPr lang="zh-CN" altLang="en-US" sz="900" dirty="0">
                <a:solidFill>
                  <a:schemeClr val="tx1">
                    <a:lumMod val="75000"/>
                    <a:lumOff val="25000"/>
                  </a:schemeClr>
                </a:solidFill>
                <a:latin typeface="微软雅黑" pitchFamily="34" charset="-122"/>
                <a:ea typeface="微软雅黑" pitchFamily="34" charset="-122"/>
              </a:rPr>
              <a:t>文本后，在此框中</a:t>
            </a:r>
            <a:endParaRPr lang="en-US" altLang="zh-CN" sz="900" dirty="0">
              <a:solidFill>
                <a:schemeClr val="tx1">
                  <a:lumMod val="75000"/>
                  <a:lumOff val="25000"/>
                </a:schemeClr>
              </a:solidFill>
              <a:latin typeface="微软雅黑" pitchFamily="34" charset="-122"/>
              <a:ea typeface="微软雅黑" pitchFamily="34" charset="-122"/>
            </a:endParaRPr>
          </a:p>
          <a:p>
            <a:pPr>
              <a:lnSpc>
                <a:spcPct val="130000"/>
              </a:lnSpc>
              <a:spcBef>
                <a:spcPct val="0"/>
              </a:spcBef>
            </a:pPr>
            <a:r>
              <a:rPr lang="zh-CN" altLang="en-US" sz="900" dirty="0">
                <a:solidFill>
                  <a:schemeClr val="tx1">
                    <a:lumMod val="75000"/>
                    <a:lumOff val="25000"/>
                  </a:schemeClr>
                </a:solidFill>
                <a:latin typeface="微软雅黑" pitchFamily="34" charset="-122"/>
                <a:ea typeface="微软雅黑" pitchFamily="34" charset="-122"/>
              </a:rPr>
              <a:t>选择粘贴，并选择</a:t>
            </a:r>
            <a:endParaRPr lang="en-US" altLang="zh-CN" sz="900" dirty="0">
              <a:solidFill>
                <a:schemeClr val="tx1">
                  <a:lumMod val="75000"/>
                  <a:lumOff val="25000"/>
                </a:schemeClr>
              </a:solidFill>
              <a:latin typeface="微软雅黑" pitchFamily="34" charset="-122"/>
              <a:ea typeface="微软雅黑" pitchFamily="34" charset="-122"/>
            </a:endParaRPr>
          </a:p>
          <a:p>
            <a:pPr>
              <a:lnSpc>
                <a:spcPct val="130000"/>
              </a:lnSpc>
              <a:spcBef>
                <a:spcPct val="0"/>
              </a:spcBef>
            </a:pPr>
            <a:r>
              <a:rPr lang="zh-CN" altLang="en-US" sz="900" dirty="0">
                <a:solidFill>
                  <a:schemeClr val="tx1">
                    <a:lumMod val="75000"/>
                    <a:lumOff val="25000"/>
                  </a:schemeClr>
                </a:solidFill>
                <a:latin typeface="微软雅黑" pitchFamily="34" charset="-122"/>
                <a:ea typeface="微软雅黑" pitchFamily="34" charset="-122"/>
              </a:rPr>
              <a:t>只保留文字。</a:t>
            </a:r>
            <a:endParaRPr lang="en-US" altLang="zh-CN" sz="9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55" name="矩形 47"/>
          <p:cNvSpPr>
            <a:spLocks noChangeArrowheads="1"/>
          </p:cNvSpPr>
          <p:nvPr/>
        </p:nvSpPr>
        <p:spPr bwMode="auto">
          <a:xfrm>
            <a:off x="5924977" y="3201778"/>
            <a:ext cx="1131664" cy="952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900" dirty="0">
                <a:solidFill>
                  <a:schemeClr val="tx1">
                    <a:lumMod val="75000"/>
                    <a:lumOff val="25000"/>
                  </a:schemeClr>
                </a:solidFill>
                <a:latin typeface="微软雅黑" pitchFamily="34" charset="-122"/>
                <a:ea typeface="微软雅黑" pitchFamily="34" charset="-122"/>
              </a:rPr>
              <a:t>您的内容打在这里</a:t>
            </a:r>
            <a:endParaRPr lang="en-US" altLang="zh-CN" sz="900" dirty="0">
              <a:solidFill>
                <a:schemeClr val="tx1">
                  <a:lumMod val="75000"/>
                  <a:lumOff val="25000"/>
                </a:schemeClr>
              </a:solidFill>
              <a:latin typeface="微软雅黑" pitchFamily="34" charset="-122"/>
              <a:ea typeface="微软雅黑" pitchFamily="34" charset="-122"/>
            </a:endParaRPr>
          </a:p>
          <a:p>
            <a:pPr>
              <a:lnSpc>
                <a:spcPct val="130000"/>
              </a:lnSpc>
              <a:spcBef>
                <a:spcPct val="0"/>
              </a:spcBef>
            </a:pPr>
            <a:r>
              <a:rPr lang="zh-CN" altLang="en-US" sz="900" dirty="0">
                <a:solidFill>
                  <a:schemeClr val="tx1">
                    <a:lumMod val="75000"/>
                    <a:lumOff val="25000"/>
                  </a:schemeClr>
                </a:solidFill>
                <a:latin typeface="微软雅黑" pitchFamily="34" charset="-122"/>
                <a:ea typeface="微软雅黑" pitchFamily="34" charset="-122"/>
              </a:rPr>
              <a:t>或者通过复制您的</a:t>
            </a:r>
            <a:endParaRPr lang="en-US" altLang="zh-CN" sz="900" dirty="0">
              <a:solidFill>
                <a:schemeClr val="tx1">
                  <a:lumMod val="75000"/>
                  <a:lumOff val="25000"/>
                </a:schemeClr>
              </a:solidFill>
              <a:latin typeface="微软雅黑" pitchFamily="34" charset="-122"/>
              <a:ea typeface="微软雅黑" pitchFamily="34" charset="-122"/>
            </a:endParaRPr>
          </a:p>
          <a:p>
            <a:pPr>
              <a:lnSpc>
                <a:spcPct val="130000"/>
              </a:lnSpc>
              <a:spcBef>
                <a:spcPct val="0"/>
              </a:spcBef>
            </a:pPr>
            <a:r>
              <a:rPr lang="zh-CN" altLang="en-US" sz="900" dirty="0">
                <a:solidFill>
                  <a:schemeClr val="tx1">
                    <a:lumMod val="75000"/>
                    <a:lumOff val="25000"/>
                  </a:schemeClr>
                </a:solidFill>
                <a:latin typeface="微软雅黑" pitchFamily="34" charset="-122"/>
                <a:ea typeface="微软雅黑" pitchFamily="34" charset="-122"/>
              </a:rPr>
              <a:t>文本后，在此框中</a:t>
            </a:r>
            <a:endParaRPr lang="en-US" altLang="zh-CN" sz="900" dirty="0">
              <a:solidFill>
                <a:schemeClr val="tx1">
                  <a:lumMod val="75000"/>
                  <a:lumOff val="25000"/>
                </a:schemeClr>
              </a:solidFill>
              <a:latin typeface="微软雅黑" pitchFamily="34" charset="-122"/>
              <a:ea typeface="微软雅黑" pitchFamily="34" charset="-122"/>
            </a:endParaRPr>
          </a:p>
          <a:p>
            <a:pPr>
              <a:lnSpc>
                <a:spcPct val="130000"/>
              </a:lnSpc>
              <a:spcBef>
                <a:spcPct val="0"/>
              </a:spcBef>
            </a:pPr>
            <a:r>
              <a:rPr lang="zh-CN" altLang="en-US" sz="900" dirty="0">
                <a:solidFill>
                  <a:schemeClr val="tx1">
                    <a:lumMod val="75000"/>
                    <a:lumOff val="25000"/>
                  </a:schemeClr>
                </a:solidFill>
                <a:latin typeface="微软雅黑" pitchFamily="34" charset="-122"/>
                <a:ea typeface="微软雅黑" pitchFamily="34" charset="-122"/>
              </a:rPr>
              <a:t>选择粘贴，并选择</a:t>
            </a:r>
            <a:endParaRPr lang="en-US" altLang="zh-CN" sz="900" dirty="0">
              <a:solidFill>
                <a:schemeClr val="tx1">
                  <a:lumMod val="75000"/>
                  <a:lumOff val="25000"/>
                </a:schemeClr>
              </a:solidFill>
              <a:latin typeface="微软雅黑" pitchFamily="34" charset="-122"/>
              <a:ea typeface="微软雅黑" pitchFamily="34" charset="-122"/>
            </a:endParaRPr>
          </a:p>
          <a:p>
            <a:pPr>
              <a:lnSpc>
                <a:spcPct val="130000"/>
              </a:lnSpc>
              <a:spcBef>
                <a:spcPct val="0"/>
              </a:spcBef>
            </a:pPr>
            <a:r>
              <a:rPr lang="zh-CN" altLang="en-US" sz="900" dirty="0">
                <a:solidFill>
                  <a:schemeClr val="tx1">
                    <a:lumMod val="75000"/>
                    <a:lumOff val="25000"/>
                  </a:schemeClr>
                </a:solidFill>
                <a:latin typeface="微软雅黑" pitchFamily="34" charset="-122"/>
                <a:ea typeface="微软雅黑" pitchFamily="34" charset="-122"/>
              </a:rPr>
              <a:t>只保留文字。</a:t>
            </a:r>
            <a:endParaRPr lang="en-US" altLang="zh-CN" sz="9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56" name="矩形 55"/>
          <p:cNvSpPr>
            <a:spLocks noChangeArrowheads="1"/>
          </p:cNvSpPr>
          <p:nvPr/>
        </p:nvSpPr>
        <p:spPr bwMode="auto">
          <a:xfrm>
            <a:off x="6535165" y="1435629"/>
            <a:ext cx="1131664" cy="952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900" dirty="0">
                <a:solidFill>
                  <a:schemeClr val="tx1">
                    <a:lumMod val="75000"/>
                    <a:lumOff val="25000"/>
                  </a:schemeClr>
                </a:solidFill>
                <a:latin typeface="微软雅黑" pitchFamily="34" charset="-122"/>
                <a:ea typeface="微软雅黑" pitchFamily="34" charset="-122"/>
              </a:rPr>
              <a:t>您的内容打在这里</a:t>
            </a:r>
            <a:endParaRPr lang="en-US" altLang="zh-CN" sz="900" dirty="0">
              <a:solidFill>
                <a:schemeClr val="tx1">
                  <a:lumMod val="75000"/>
                  <a:lumOff val="25000"/>
                </a:schemeClr>
              </a:solidFill>
              <a:latin typeface="微软雅黑" pitchFamily="34" charset="-122"/>
              <a:ea typeface="微软雅黑" pitchFamily="34" charset="-122"/>
            </a:endParaRPr>
          </a:p>
          <a:p>
            <a:pPr>
              <a:lnSpc>
                <a:spcPct val="130000"/>
              </a:lnSpc>
              <a:spcBef>
                <a:spcPct val="0"/>
              </a:spcBef>
            </a:pPr>
            <a:r>
              <a:rPr lang="zh-CN" altLang="en-US" sz="900" dirty="0">
                <a:solidFill>
                  <a:schemeClr val="tx1">
                    <a:lumMod val="75000"/>
                    <a:lumOff val="25000"/>
                  </a:schemeClr>
                </a:solidFill>
                <a:latin typeface="微软雅黑" pitchFamily="34" charset="-122"/>
                <a:ea typeface="微软雅黑" pitchFamily="34" charset="-122"/>
              </a:rPr>
              <a:t>或者通过复制您的</a:t>
            </a:r>
            <a:endParaRPr lang="en-US" altLang="zh-CN" sz="900" dirty="0">
              <a:solidFill>
                <a:schemeClr val="tx1">
                  <a:lumMod val="75000"/>
                  <a:lumOff val="25000"/>
                </a:schemeClr>
              </a:solidFill>
              <a:latin typeface="微软雅黑" pitchFamily="34" charset="-122"/>
              <a:ea typeface="微软雅黑" pitchFamily="34" charset="-122"/>
            </a:endParaRPr>
          </a:p>
          <a:p>
            <a:pPr>
              <a:lnSpc>
                <a:spcPct val="130000"/>
              </a:lnSpc>
              <a:spcBef>
                <a:spcPct val="0"/>
              </a:spcBef>
            </a:pPr>
            <a:r>
              <a:rPr lang="zh-CN" altLang="en-US" sz="900" dirty="0">
                <a:solidFill>
                  <a:schemeClr val="tx1">
                    <a:lumMod val="75000"/>
                    <a:lumOff val="25000"/>
                  </a:schemeClr>
                </a:solidFill>
                <a:latin typeface="微软雅黑" pitchFamily="34" charset="-122"/>
                <a:ea typeface="微软雅黑" pitchFamily="34" charset="-122"/>
              </a:rPr>
              <a:t>文本后，在此框中</a:t>
            </a:r>
            <a:endParaRPr lang="en-US" altLang="zh-CN" sz="900" dirty="0">
              <a:solidFill>
                <a:schemeClr val="tx1">
                  <a:lumMod val="75000"/>
                  <a:lumOff val="25000"/>
                </a:schemeClr>
              </a:solidFill>
              <a:latin typeface="微软雅黑" pitchFamily="34" charset="-122"/>
              <a:ea typeface="微软雅黑" pitchFamily="34" charset="-122"/>
            </a:endParaRPr>
          </a:p>
          <a:p>
            <a:pPr>
              <a:lnSpc>
                <a:spcPct val="130000"/>
              </a:lnSpc>
              <a:spcBef>
                <a:spcPct val="0"/>
              </a:spcBef>
            </a:pPr>
            <a:r>
              <a:rPr lang="zh-CN" altLang="en-US" sz="900" dirty="0">
                <a:solidFill>
                  <a:schemeClr val="tx1">
                    <a:lumMod val="75000"/>
                    <a:lumOff val="25000"/>
                  </a:schemeClr>
                </a:solidFill>
                <a:latin typeface="微软雅黑" pitchFamily="34" charset="-122"/>
                <a:ea typeface="微软雅黑" pitchFamily="34" charset="-122"/>
              </a:rPr>
              <a:t>选择粘贴，并选择</a:t>
            </a:r>
            <a:endParaRPr lang="en-US" altLang="zh-CN" sz="900" dirty="0">
              <a:solidFill>
                <a:schemeClr val="tx1">
                  <a:lumMod val="75000"/>
                  <a:lumOff val="25000"/>
                </a:schemeClr>
              </a:solidFill>
              <a:latin typeface="微软雅黑" pitchFamily="34" charset="-122"/>
              <a:ea typeface="微软雅黑" pitchFamily="34" charset="-122"/>
            </a:endParaRPr>
          </a:p>
          <a:p>
            <a:pPr>
              <a:lnSpc>
                <a:spcPct val="130000"/>
              </a:lnSpc>
              <a:spcBef>
                <a:spcPct val="0"/>
              </a:spcBef>
            </a:pPr>
            <a:r>
              <a:rPr lang="zh-CN" altLang="en-US" sz="900" dirty="0">
                <a:solidFill>
                  <a:schemeClr val="tx1">
                    <a:lumMod val="75000"/>
                    <a:lumOff val="25000"/>
                  </a:schemeClr>
                </a:solidFill>
                <a:latin typeface="微软雅黑" pitchFamily="34" charset="-122"/>
                <a:ea typeface="微软雅黑" pitchFamily="34" charset="-122"/>
              </a:rPr>
              <a:t>只保留文字。</a:t>
            </a:r>
            <a:endParaRPr lang="en-US" altLang="zh-CN" sz="900" dirty="0">
              <a:solidFill>
                <a:schemeClr val="tx1">
                  <a:lumMod val="75000"/>
                  <a:lumOff val="25000"/>
                </a:schemeClr>
              </a:solidFill>
              <a:latin typeface="微软雅黑" pitchFamily="34" charset="-122"/>
              <a:ea typeface="微软雅黑" pitchFamily="34" charset="-122"/>
              <a:sym typeface="微软雅黑" pitchFamily="34" charset="-122"/>
            </a:endParaRPr>
          </a:p>
        </p:txBody>
      </p:sp>
      <p:grpSp>
        <p:nvGrpSpPr>
          <p:cNvPr id="57" name="组合 56"/>
          <p:cNvGrpSpPr/>
          <p:nvPr/>
        </p:nvGrpSpPr>
        <p:grpSpPr>
          <a:xfrm>
            <a:off x="437271" y="2307819"/>
            <a:ext cx="750088" cy="561979"/>
            <a:chOff x="583027" y="3077091"/>
            <a:chExt cx="1000117" cy="749305"/>
          </a:xfrm>
        </p:grpSpPr>
        <p:sp>
          <p:nvSpPr>
            <p:cNvPr id="58" name="Freeform 5"/>
            <p:cNvSpPr>
              <a:spLocks/>
            </p:cNvSpPr>
            <p:nvPr/>
          </p:nvSpPr>
          <p:spPr bwMode="auto">
            <a:xfrm>
              <a:off x="682479" y="3077091"/>
              <a:ext cx="845439" cy="74930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9" name="组合 58"/>
            <p:cNvGrpSpPr/>
            <p:nvPr/>
          </p:nvGrpSpPr>
          <p:grpSpPr>
            <a:xfrm>
              <a:off x="583027" y="3115838"/>
              <a:ext cx="1000117" cy="706424"/>
              <a:chOff x="4123036" y="1197871"/>
              <a:chExt cx="1000117" cy="706424"/>
            </a:xfrm>
          </p:grpSpPr>
          <p:sp>
            <p:nvSpPr>
              <p:cNvPr id="60" name="文本框 59"/>
              <p:cNvSpPr txBox="1"/>
              <p:nvPr/>
            </p:nvSpPr>
            <p:spPr>
              <a:xfrm>
                <a:off x="4123036" y="1197871"/>
                <a:ext cx="1000117" cy="615553"/>
              </a:xfrm>
              <a:prstGeom prst="rect">
                <a:avLst/>
              </a:prstGeom>
              <a:noFill/>
            </p:spPr>
            <p:txBody>
              <a:bodyPr wrap="square" rtlCol="0">
                <a:spAutoFit/>
              </a:bodyPr>
              <a:lstStyle/>
              <a:p>
                <a:pPr algn="ctr"/>
                <a:r>
                  <a:rPr lang="en-US" altLang="zh-CN" sz="2400" dirty="0">
                    <a:solidFill>
                      <a:srgbClr val="FFB850"/>
                    </a:solidFill>
                    <a:latin typeface="Impact" panose="020B0806030902050204" pitchFamily="34" charset="0"/>
                  </a:rPr>
                  <a:t>01</a:t>
                </a:r>
                <a:endParaRPr lang="zh-CN" altLang="en-US" sz="2400" dirty="0">
                  <a:solidFill>
                    <a:srgbClr val="FFB850"/>
                  </a:solidFill>
                  <a:latin typeface="Impact" panose="020B0806030902050204" pitchFamily="34" charset="0"/>
                </a:endParaRPr>
              </a:p>
            </p:txBody>
          </p:sp>
          <p:sp>
            <p:nvSpPr>
              <p:cNvPr id="61" name="文本框 60"/>
              <p:cNvSpPr txBox="1"/>
              <p:nvPr/>
            </p:nvSpPr>
            <p:spPr>
              <a:xfrm>
                <a:off x="4266701" y="1619515"/>
                <a:ext cx="740410" cy="284780"/>
              </a:xfrm>
              <a:prstGeom prst="rect">
                <a:avLst/>
              </a:prstGeom>
              <a:noFill/>
            </p:spPr>
            <p:txBody>
              <a:bodyPr wrap="square" rtlCol="0">
                <a:spAutoFit/>
              </a:bodyPr>
              <a:lstStyle/>
              <a:p>
                <a:pPr algn="ctr"/>
                <a:r>
                  <a:rPr lang="en-US" altLang="zh-CN" sz="788" dirty="0">
                    <a:solidFill>
                      <a:schemeClr val="tx1">
                        <a:lumMod val="50000"/>
                        <a:lumOff val="50000"/>
                      </a:schemeClr>
                    </a:solidFill>
                    <a:latin typeface="LiHei Pro" panose="020B0500000000000000" pitchFamily="34" charset="-122"/>
                    <a:ea typeface="LiHei Pro" panose="020B0500000000000000" pitchFamily="34" charset="-122"/>
                  </a:rPr>
                  <a:t>OPTION</a:t>
                </a:r>
                <a:endParaRPr lang="zh-CN" altLang="en-US" sz="788" dirty="0">
                  <a:solidFill>
                    <a:schemeClr val="tx1">
                      <a:lumMod val="50000"/>
                      <a:lumOff val="50000"/>
                    </a:schemeClr>
                  </a:solidFill>
                  <a:latin typeface="LiHei Pro" panose="020B0500000000000000" pitchFamily="34" charset="-122"/>
                  <a:ea typeface="LiHei Pro" panose="020B0500000000000000" pitchFamily="34" charset="-122"/>
                </a:endParaRPr>
              </a:p>
            </p:txBody>
          </p:sp>
        </p:grpSp>
      </p:grpSp>
      <p:grpSp>
        <p:nvGrpSpPr>
          <p:cNvPr id="62" name="组合 61"/>
          <p:cNvGrpSpPr/>
          <p:nvPr/>
        </p:nvGrpSpPr>
        <p:grpSpPr>
          <a:xfrm>
            <a:off x="2953326" y="2670701"/>
            <a:ext cx="750088" cy="564141"/>
            <a:chOff x="3937768" y="3560935"/>
            <a:chExt cx="1000117" cy="752188"/>
          </a:xfrm>
        </p:grpSpPr>
        <p:sp>
          <p:nvSpPr>
            <p:cNvPr id="63" name="Freeform 5"/>
            <p:cNvSpPr>
              <a:spLocks/>
            </p:cNvSpPr>
            <p:nvPr/>
          </p:nvSpPr>
          <p:spPr bwMode="auto">
            <a:xfrm>
              <a:off x="4026390" y="3560935"/>
              <a:ext cx="845439" cy="74930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64" name="组合 63"/>
            <p:cNvGrpSpPr/>
            <p:nvPr/>
          </p:nvGrpSpPr>
          <p:grpSpPr>
            <a:xfrm>
              <a:off x="3937768" y="3606699"/>
              <a:ext cx="1000117" cy="706424"/>
              <a:chOff x="4123036" y="1197871"/>
              <a:chExt cx="1000117" cy="706424"/>
            </a:xfrm>
          </p:grpSpPr>
          <p:sp>
            <p:nvSpPr>
              <p:cNvPr id="65" name="文本框 62"/>
              <p:cNvSpPr txBox="1"/>
              <p:nvPr/>
            </p:nvSpPr>
            <p:spPr>
              <a:xfrm>
                <a:off x="4123036" y="1197871"/>
                <a:ext cx="1000117" cy="615553"/>
              </a:xfrm>
              <a:prstGeom prst="rect">
                <a:avLst/>
              </a:prstGeom>
              <a:noFill/>
            </p:spPr>
            <p:txBody>
              <a:bodyPr wrap="square" rtlCol="0">
                <a:spAutoFit/>
              </a:bodyPr>
              <a:lstStyle/>
              <a:p>
                <a:pPr algn="ctr"/>
                <a:r>
                  <a:rPr lang="en-US" altLang="zh-CN" sz="2400" dirty="0">
                    <a:solidFill>
                      <a:srgbClr val="01ACBE"/>
                    </a:solidFill>
                    <a:latin typeface="Impact" panose="020B0806030902050204" pitchFamily="34" charset="0"/>
                  </a:rPr>
                  <a:t>02</a:t>
                </a:r>
                <a:endParaRPr lang="zh-CN" altLang="en-US" sz="2400" dirty="0">
                  <a:solidFill>
                    <a:srgbClr val="01ACBE"/>
                  </a:solidFill>
                  <a:latin typeface="Impact" panose="020B0806030902050204" pitchFamily="34" charset="0"/>
                </a:endParaRPr>
              </a:p>
            </p:txBody>
          </p:sp>
          <p:sp>
            <p:nvSpPr>
              <p:cNvPr id="66" name="文本框 63"/>
              <p:cNvSpPr txBox="1"/>
              <p:nvPr/>
            </p:nvSpPr>
            <p:spPr>
              <a:xfrm>
                <a:off x="4266701" y="1619515"/>
                <a:ext cx="740410" cy="284780"/>
              </a:xfrm>
              <a:prstGeom prst="rect">
                <a:avLst/>
              </a:prstGeom>
              <a:noFill/>
            </p:spPr>
            <p:txBody>
              <a:bodyPr wrap="square" rtlCol="0">
                <a:spAutoFit/>
              </a:bodyPr>
              <a:lstStyle/>
              <a:p>
                <a:pPr algn="ctr"/>
                <a:r>
                  <a:rPr lang="en-US" altLang="zh-CN" sz="788" dirty="0">
                    <a:solidFill>
                      <a:schemeClr val="tx1">
                        <a:lumMod val="50000"/>
                        <a:lumOff val="50000"/>
                      </a:schemeClr>
                    </a:solidFill>
                    <a:latin typeface="LiHei Pro" panose="020B0500000000000000" pitchFamily="34" charset="-122"/>
                    <a:ea typeface="LiHei Pro" panose="020B0500000000000000" pitchFamily="34" charset="-122"/>
                  </a:rPr>
                  <a:t>OPTION</a:t>
                </a:r>
                <a:endParaRPr lang="zh-CN" altLang="en-US" sz="788" dirty="0">
                  <a:solidFill>
                    <a:schemeClr val="tx1">
                      <a:lumMod val="50000"/>
                      <a:lumOff val="50000"/>
                    </a:schemeClr>
                  </a:solidFill>
                  <a:latin typeface="LiHei Pro" panose="020B0500000000000000" pitchFamily="34" charset="-122"/>
                  <a:ea typeface="LiHei Pro" panose="020B0500000000000000" pitchFamily="34" charset="-122"/>
                </a:endParaRPr>
              </a:p>
            </p:txBody>
          </p:sp>
        </p:grpSp>
      </p:grpSp>
      <p:grpSp>
        <p:nvGrpSpPr>
          <p:cNvPr id="67" name="组合 66"/>
          <p:cNvGrpSpPr/>
          <p:nvPr/>
        </p:nvGrpSpPr>
        <p:grpSpPr>
          <a:xfrm>
            <a:off x="5734085" y="914502"/>
            <a:ext cx="750088" cy="561979"/>
            <a:chOff x="7645446" y="1219336"/>
            <a:chExt cx="1000117" cy="749305"/>
          </a:xfrm>
        </p:grpSpPr>
        <p:sp>
          <p:nvSpPr>
            <p:cNvPr id="68" name="Freeform 5"/>
            <p:cNvSpPr>
              <a:spLocks/>
            </p:cNvSpPr>
            <p:nvPr/>
          </p:nvSpPr>
          <p:spPr bwMode="auto">
            <a:xfrm>
              <a:off x="7737915" y="1219336"/>
              <a:ext cx="845439" cy="74930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69" name="组合 68"/>
            <p:cNvGrpSpPr/>
            <p:nvPr/>
          </p:nvGrpSpPr>
          <p:grpSpPr>
            <a:xfrm>
              <a:off x="7645446" y="1234183"/>
              <a:ext cx="1000117" cy="706424"/>
              <a:chOff x="4123036" y="1197871"/>
              <a:chExt cx="1000117" cy="706424"/>
            </a:xfrm>
          </p:grpSpPr>
          <p:sp>
            <p:nvSpPr>
              <p:cNvPr id="70" name="文本框 65"/>
              <p:cNvSpPr txBox="1"/>
              <p:nvPr/>
            </p:nvSpPr>
            <p:spPr>
              <a:xfrm>
                <a:off x="4123036" y="1197871"/>
                <a:ext cx="1000117" cy="615553"/>
              </a:xfrm>
              <a:prstGeom prst="rect">
                <a:avLst/>
              </a:prstGeom>
              <a:noFill/>
            </p:spPr>
            <p:txBody>
              <a:bodyPr wrap="square" rtlCol="0">
                <a:spAutoFit/>
              </a:bodyPr>
              <a:lstStyle/>
              <a:p>
                <a:pPr algn="ctr"/>
                <a:r>
                  <a:rPr lang="en-US" altLang="zh-CN" sz="2400" dirty="0">
                    <a:solidFill>
                      <a:srgbClr val="E87071"/>
                    </a:solidFill>
                    <a:latin typeface="Impact" panose="020B0806030902050204" pitchFamily="34" charset="0"/>
                  </a:rPr>
                  <a:t>03</a:t>
                </a:r>
                <a:endParaRPr lang="zh-CN" altLang="en-US" sz="2400" dirty="0">
                  <a:solidFill>
                    <a:srgbClr val="E87071"/>
                  </a:solidFill>
                  <a:latin typeface="Impact" panose="020B0806030902050204" pitchFamily="34" charset="0"/>
                </a:endParaRPr>
              </a:p>
            </p:txBody>
          </p:sp>
          <p:sp>
            <p:nvSpPr>
              <p:cNvPr id="71" name="文本框 66"/>
              <p:cNvSpPr txBox="1"/>
              <p:nvPr/>
            </p:nvSpPr>
            <p:spPr>
              <a:xfrm>
                <a:off x="4266701" y="1619515"/>
                <a:ext cx="740410" cy="284780"/>
              </a:xfrm>
              <a:prstGeom prst="rect">
                <a:avLst/>
              </a:prstGeom>
              <a:noFill/>
            </p:spPr>
            <p:txBody>
              <a:bodyPr wrap="square" rtlCol="0">
                <a:spAutoFit/>
              </a:bodyPr>
              <a:lstStyle/>
              <a:p>
                <a:pPr algn="ctr"/>
                <a:r>
                  <a:rPr lang="en-US" altLang="zh-CN" sz="788" dirty="0">
                    <a:solidFill>
                      <a:schemeClr val="tx1">
                        <a:lumMod val="50000"/>
                        <a:lumOff val="50000"/>
                      </a:schemeClr>
                    </a:solidFill>
                    <a:latin typeface="LiHei Pro" panose="020B0500000000000000" pitchFamily="34" charset="-122"/>
                    <a:ea typeface="LiHei Pro" panose="020B0500000000000000" pitchFamily="34" charset="-122"/>
                  </a:rPr>
                  <a:t>OPTION</a:t>
                </a:r>
                <a:endParaRPr lang="zh-CN" altLang="en-US" sz="788" dirty="0">
                  <a:solidFill>
                    <a:schemeClr val="tx1">
                      <a:lumMod val="50000"/>
                      <a:lumOff val="50000"/>
                    </a:schemeClr>
                  </a:solidFill>
                  <a:latin typeface="LiHei Pro" panose="020B0500000000000000" pitchFamily="34" charset="-122"/>
                  <a:ea typeface="LiHei Pro" panose="020B0500000000000000" pitchFamily="34" charset="-122"/>
                </a:endParaRPr>
              </a:p>
            </p:txBody>
          </p:sp>
        </p:grpSp>
      </p:grpSp>
      <p:grpSp>
        <p:nvGrpSpPr>
          <p:cNvPr id="72" name="组合 71"/>
          <p:cNvGrpSpPr/>
          <p:nvPr/>
        </p:nvGrpSpPr>
        <p:grpSpPr>
          <a:xfrm>
            <a:off x="7208878" y="4138558"/>
            <a:ext cx="750088" cy="564087"/>
            <a:chOff x="9611837" y="5518080"/>
            <a:chExt cx="1000117" cy="752116"/>
          </a:xfrm>
        </p:grpSpPr>
        <p:sp>
          <p:nvSpPr>
            <p:cNvPr id="73" name="Freeform 5"/>
            <p:cNvSpPr>
              <a:spLocks/>
            </p:cNvSpPr>
            <p:nvPr/>
          </p:nvSpPr>
          <p:spPr bwMode="auto">
            <a:xfrm>
              <a:off x="9705677" y="5518080"/>
              <a:ext cx="845439" cy="74930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74" name="组合 73"/>
            <p:cNvGrpSpPr/>
            <p:nvPr/>
          </p:nvGrpSpPr>
          <p:grpSpPr>
            <a:xfrm>
              <a:off x="9611837" y="5563772"/>
              <a:ext cx="1000117" cy="706424"/>
              <a:chOff x="4123036" y="1197871"/>
              <a:chExt cx="1000117" cy="706424"/>
            </a:xfrm>
          </p:grpSpPr>
          <p:sp>
            <p:nvSpPr>
              <p:cNvPr id="75" name="文本框 68"/>
              <p:cNvSpPr txBox="1"/>
              <p:nvPr/>
            </p:nvSpPr>
            <p:spPr>
              <a:xfrm>
                <a:off x="4123036" y="1197871"/>
                <a:ext cx="1000117" cy="615553"/>
              </a:xfrm>
              <a:prstGeom prst="rect">
                <a:avLst/>
              </a:prstGeom>
              <a:noFill/>
            </p:spPr>
            <p:txBody>
              <a:bodyPr wrap="square" rtlCol="0">
                <a:spAutoFit/>
              </a:bodyPr>
              <a:lstStyle/>
              <a:p>
                <a:pPr algn="ctr"/>
                <a:r>
                  <a:rPr lang="en-US" altLang="zh-CN" sz="2400" dirty="0">
                    <a:solidFill>
                      <a:srgbClr val="663A77"/>
                    </a:solidFill>
                    <a:latin typeface="Impact" panose="020B0806030902050204" pitchFamily="34" charset="0"/>
                  </a:rPr>
                  <a:t>04</a:t>
                </a:r>
                <a:endParaRPr lang="zh-CN" altLang="en-US" sz="2400" dirty="0">
                  <a:solidFill>
                    <a:srgbClr val="663A77"/>
                  </a:solidFill>
                  <a:latin typeface="Impact" panose="020B0806030902050204" pitchFamily="34" charset="0"/>
                </a:endParaRPr>
              </a:p>
            </p:txBody>
          </p:sp>
          <p:sp>
            <p:nvSpPr>
              <p:cNvPr id="76" name="文本框 69"/>
              <p:cNvSpPr txBox="1"/>
              <p:nvPr/>
            </p:nvSpPr>
            <p:spPr>
              <a:xfrm>
                <a:off x="4266701" y="1619515"/>
                <a:ext cx="740410" cy="284780"/>
              </a:xfrm>
              <a:prstGeom prst="rect">
                <a:avLst/>
              </a:prstGeom>
              <a:noFill/>
            </p:spPr>
            <p:txBody>
              <a:bodyPr wrap="square" rtlCol="0">
                <a:spAutoFit/>
              </a:bodyPr>
              <a:lstStyle/>
              <a:p>
                <a:pPr algn="ctr"/>
                <a:r>
                  <a:rPr lang="en-US" altLang="zh-CN" sz="788" dirty="0">
                    <a:solidFill>
                      <a:schemeClr val="tx1">
                        <a:lumMod val="50000"/>
                        <a:lumOff val="50000"/>
                      </a:schemeClr>
                    </a:solidFill>
                    <a:latin typeface="LiHei Pro" panose="020B0500000000000000" pitchFamily="34" charset="-122"/>
                    <a:ea typeface="LiHei Pro" panose="020B0500000000000000" pitchFamily="34" charset="-122"/>
                  </a:rPr>
                  <a:t>OPTION</a:t>
                </a:r>
                <a:endParaRPr lang="zh-CN" altLang="en-US" sz="788" dirty="0">
                  <a:solidFill>
                    <a:schemeClr val="tx1">
                      <a:lumMod val="50000"/>
                      <a:lumOff val="50000"/>
                    </a:schemeClr>
                  </a:solidFill>
                  <a:latin typeface="LiHei Pro" panose="020B0500000000000000" pitchFamily="34" charset="-122"/>
                  <a:ea typeface="LiHei Pro" panose="020B0500000000000000" pitchFamily="34" charset="-122"/>
                </a:endParaRPr>
              </a:p>
            </p:txBody>
          </p:sp>
        </p:grpSp>
      </p:grpSp>
    </p:spTree>
    <p:extLst>
      <p:ext uri="{BB962C8B-B14F-4D97-AF65-F5344CB8AC3E}">
        <p14:creationId xmlns:p14="http://schemas.microsoft.com/office/powerpoint/2010/main" val="281692521"/>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0-#ppt_w/2"/>
                                          </p:val>
                                        </p:tav>
                                        <p:tav tm="100000">
                                          <p:val>
                                            <p:strVal val="#ppt_x"/>
                                          </p:val>
                                        </p:tav>
                                      </p:tavLst>
                                    </p:anim>
                                    <p:anim calcmode="lin" valueType="num">
                                      <p:cBhvr additive="base">
                                        <p:cTn id="13" dur="500" fill="hold"/>
                                        <p:tgtEl>
                                          <p:spTgt spid="8"/>
                                        </p:tgtEl>
                                        <p:attrNameLst>
                                          <p:attrName>ppt_y</p:attrName>
                                        </p:attrNameLst>
                                      </p:cBhvr>
                                      <p:tavLst>
                                        <p:tav tm="0">
                                          <p:val>
                                            <p:strVal val="#ppt_y"/>
                                          </p:val>
                                        </p:tav>
                                        <p:tav tm="100000">
                                          <p:val>
                                            <p:strVal val="#ppt_y"/>
                                          </p:val>
                                        </p:tav>
                                      </p:tavLst>
                                    </p:anim>
                                  </p:childTnLst>
                                </p:cTn>
                              </p:par>
                              <p:par>
                                <p:cTn id="14" presetID="22" presetClass="entr" presetSubtype="8" fill="hold" nodeType="withEffect">
                                  <p:stCondLst>
                                    <p:cond delay="250"/>
                                  </p:stCondLst>
                                  <p:childTnLst>
                                    <p:set>
                                      <p:cBhvr>
                                        <p:cTn id="15" dur="1" fill="hold">
                                          <p:stCondLst>
                                            <p:cond delay="0"/>
                                          </p:stCondLst>
                                        </p:cTn>
                                        <p:tgtEl>
                                          <p:spTgt spid="9"/>
                                        </p:tgtEl>
                                        <p:attrNameLst>
                                          <p:attrName>style.visibility</p:attrName>
                                        </p:attrNameLst>
                                      </p:cBhvr>
                                      <p:to>
                                        <p:strVal val="visible"/>
                                      </p:to>
                                    </p:set>
                                    <p:animEffect transition="in" filter="wipe(left)">
                                      <p:cBhvr>
                                        <p:cTn id="16" dur="500"/>
                                        <p:tgtEl>
                                          <p:spTgt spid="9"/>
                                        </p:tgtEl>
                                      </p:cBhvr>
                                    </p:animEffect>
                                  </p:childTnLst>
                                </p:cTn>
                              </p:par>
                            </p:childTnLst>
                          </p:cTn>
                        </p:par>
                        <p:par>
                          <p:cTn id="17" fill="hold">
                            <p:stCondLst>
                              <p:cond delay="1250"/>
                            </p:stCondLst>
                            <p:childTnLst>
                              <p:par>
                                <p:cTn id="18" presetID="53" presetClass="entr" presetSubtype="16" fill="hold" nodeType="after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p:cTn id="20" dur="500" fill="hold"/>
                                        <p:tgtEl>
                                          <p:spTgt spid="14"/>
                                        </p:tgtEl>
                                        <p:attrNameLst>
                                          <p:attrName>ppt_w</p:attrName>
                                        </p:attrNameLst>
                                      </p:cBhvr>
                                      <p:tavLst>
                                        <p:tav tm="0">
                                          <p:val>
                                            <p:fltVal val="0"/>
                                          </p:val>
                                        </p:tav>
                                        <p:tav tm="100000">
                                          <p:val>
                                            <p:strVal val="#ppt_w"/>
                                          </p:val>
                                        </p:tav>
                                      </p:tavLst>
                                    </p:anim>
                                    <p:anim calcmode="lin" valueType="num">
                                      <p:cBhvr>
                                        <p:cTn id="21" dur="500" fill="hold"/>
                                        <p:tgtEl>
                                          <p:spTgt spid="14"/>
                                        </p:tgtEl>
                                        <p:attrNameLst>
                                          <p:attrName>ppt_h</p:attrName>
                                        </p:attrNameLst>
                                      </p:cBhvr>
                                      <p:tavLst>
                                        <p:tav tm="0">
                                          <p:val>
                                            <p:fltVal val="0"/>
                                          </p:val>
                                        </p:tav>
                                        <p:tav tm="100000">
                                          <p:val>
                                            <p:strVal val="#ppt_h"/>
                                          </p:val>
                                        </p:tav>
                                      </p:tavLst>
                                    </p:anim>
                                    <p:animEffect transition="in" filter="fade">
                                      <p:cBhvr>
                                        <p:cTn id="22" dur="500"/>
                                        <p:tgtEl>
                                          <p:spTgt spid="14"/>
                                        </p:tgtEl>
                                      </p:cBhvr>
                                    </p:animEffect>
                                  </p:childTnLst>
                                </p:cTn>
                              </p:par>
                            </p:childTnLst>
                          </p:cTn>
                        </p:par>
                        <p:par>
                          <p:cTn id="23" fill="hold">
                            <p:stCondLst>
                              <p:cond delay="1750"/>
                            </p:stCondLst>
                            <p:childTnLst>
                              <p:par>
                                <p:cTn id="24" presetID="53" presetClass="entr" presetSubtype="16" fill="hold" nodeType="afterEffect">
                                  <p:stCondLst>
                                    <p:cond delay="0"/>
                                  </p:stCondLst>
                                  <p:childTnLst>
                                    <p:set>
                                      <p:cBhvr>
                                        <p:cTn id="25" dur="1" fill="hold">
                                          <p:stCondLst>
                                            <p:cond delay="0"/>
                                          </p:stCondLst>
                                        </p:cTn>
                                        <p:tgtEl>
                                          <p:spTgt spid="25"/>
                                        </p:tgtEl>
                                        <p:attrNameLst>
                                          <p:attrName>style.visibility</p:attrName>
                                        </p:attrNameLst>
                                      </p:cBhvr>
                                      <p:to>
                                        <p:strVal val="visible"/>
                                      </p:to>
                                    </p:set>
                                    <p:anim calcmode="lin" valueType="num">
                                      <p:cBhvr>
                                        <p:cTn id="26" dur="500" fill="hold"/>
                                        <p:tgtEl>
                                          <p:spTgt spid="25"/>
                                        </p:tgtEl>
                                        <p:attrNameLst>
                                          <p:attrName>ppt_w</p:attrName>
                                        </p:attrNameLst>
                                      </p:cBhvr>
                                      <p:tavLst>
                                        <p:tav tm="0">
                                          <p:val>
                                            <p:fltVal val="0"/>
                                          </p:val>
                                        </p:tav>
                                        <p:tav tm="100000">
                                          <p:val>
                                            <p:strVal val="#ppt_w"/>
                                          </p:val>
                                        </p:tav>
                                      </p:tavLst>
                                    </p:anim>
                                    <p:anim calcmode="lin" valueType="num">
                                      <p:cBhvr>
                                        <p:cTn id="27" dur="500" fill="hold"/>
                                        <p:tgtEl>
                                          <p:spTgt spid="25"/>
                                        </p:tgtEl>
                                        <p:attrNameLst>
                                          <p:attrName>ppt_h</p:attrName>
                                        </p:attrNameLst>
                                      </p:cBhvr>
                                      <p:tavLst>
                                        <p:tav tm="0">
                                          <p:val>
                                            <p:fltVal val="0"/>
                                          </p:val>
                                        </p:tav>
                                        <p:tav tm="100000">
                                          <p:val>
                                            <p:strVal val="#ppt_h"/>
                                          </p:val>
                                        </p:tav>
                                      </p:tavLst>
                                    </p:anim>
                                    <p:animEffect transition="in" filter="fade">
                                      <p:cBhvr>
                                        <p:cTn id="28" dur="500"/>
                                        <p:tgtEl>
                                          <p:spTgt spid="25"/>
                                        </p:tgtEl>
                                      </p:cBhvr>
                                    </p:animEffect>
                                  </p:childTnLst>
                                </p:cTn>
                              </p:par>
                            </p:childTnLst>
                          </p:cTn>
                        </p:par>
                        <p:par>
                          <p:cTn id="29" fill="hold">
                            <p:stCondLst>
                              <p:cond delay="2250"/>
                            </p:stCondLst>
                            <p:childTnLst>
                              <p:par>
                                <p:cTn id="30" presetID="53" presetClass="entr" presetSubtype="16" fill="hold" nodeType="afterEffect">
                                  <p:stCondLst>
                                    <p:cond delay="0"/>
                                  </p:stCondLst>
                                  <p:childTnLst>
                                    <p:set>
                                      <p:cBhvr>
                                        <p:cTn id="31" dur="1" fill="hold">
                                          <p:stCondLst>
                                            <p:cond delay="0"/>
                                          </p:stCondLst>
                                        </p:cTn>
                                        <p:tgtEl>
                                          <p:spTgt spid="42"/>
                                        </p:tgtEl>
                                        <p:attrNameLst>
                                          <p:attrName>style.visibility</p:attrName>
                                        </p:attrNameLst>
                                      </p:cBhvr>
                                      <p:to>
                                        <p:strVal val="visible"/>
                                      </p:to>
                                    </p:set>
                                    <p:anim calcmode="lin" valueType="num">
                                      <p:cBhvr>
                                        <p:cTn id="32" dur="500" fill="hold"/>
                                        <p:tgtEl>
                                          <p:spTgt spid="42"/>
                                        </p:tgtEl>
                                        <p:attrNameLst>
                                          <p:attrName>ppt_w</p:attrName>
                                        </p:attrNameLst>
                                      </p:cBhvr>
                                      <p:tavLst>
                                        <p:tav tm="0">
                                          <p:val>
                                            <p:fltVal val="0"/>
                                          </p:val>
                                        </p:tav>
                                        <p:tav tm="100000">
                                          <p:val>
                                            <p:strVal val="#ppt_w"/>
                                          </p:val>
                                        </p:tav>
                                      </p:tavLst>
                                    </p:anim>
                                    <p:anim calcmode="lin" valueType="num">
                                      <p:cBhvr>
                                        <p:cTn id="33" dur="500" fill="hold"/>
                                        <p:tgtEl>
                                          <p:spTgt spid="42"/>
                                        </p:tgtEl>
                                        <p:attrNameLst>
                                          <p:attrName>ppt_h</p:attrName>
                                        </p:attrNameLst>
                                      </p:cBhvr>
                                      <p:tavLst>
                                        <p:tav tm="0">
                                          <p:val>
                                            <p:fltVal val="0"/>
                                          </p:val>
                                        </p:tav>
                                        <p:tav tm="100000">
                                          <p:val>
                                            <p:strVal val="#ppt_h"/>
                                          </p:val>
                                        </p:tav>
                                      </p:tavLst>
                                    </p:anim>
                                    <p:animEffect transition="in" filter="fade">
                                      <p:cBhvr>
                                        <p:cTn id="34" dur="500"/>
                                        <p:tgtEl>
                                          <p:spTgt spid="42"/>
                                        </p:tgtEl>
                                      </p:cBhvr>
                                    </p:animEffect>
                                  </p:childTnLst>
                                </p:cTn>
                              </p:par>
                            </p:childTnLst>
                          </p:cTn>
                        </p:par>
                        <p:par>
                          <p:cTn id="35" fill="hold">
                            <p:stCondLst>
                              <p:cond delay="2750"/>
                            </p:stCondLst>
                            <p:childTnLst>
                              <p:par>
                                <p:cTn id="36" presetID="53" presetClass="entr" presetSubtype="16" fill="hold" nodeType="afterEffect">
                                  <p:stCondLst>
                                    <p:cond delay="0"/>
                                  </p:stCondLst>
                                  <p:childTnLst>
                                    <p:set>
                                      <p:cBhvr>
                                        <p:cTn id="37" dur="1" fill="hold">
                                          <p:stCondLst>
                                            <p:cond delay="0"/>
                                          </p:stCondLst>
                                        </p:cTn>
                                        <p:tgtEl>
                                          <p:spTgt spid="35"/>
                                        </p:tgtEl>
                                        <p:attrNameLst>
                                          <p:attrName>style.visibility</p:attrName>
                                        </p:attrNameLst>
                                      </p:cBhvr>
                                      <p:to>
                                        <p:strVal val="visible"/>
                                      </p:to>
                                    </p:set>
                                    <p:anim calcmode="lin" valueType="num">
                                      <p:cBhvr>
                                        <p:cTn id="38" dur="500" fill="hold"/>
                                        <p:tgtEl>
                                          <p:spTgt spid="35"/>
                                        </p:tgtEl>
                                        <p:attrNameLst>
                                          <p:attrName>ppt_w</p:attrName>
                                        </p:attrNameLst>
                                      </p:cBhvr>
                                      <p:tavLst>
                                        <p:tav tm="0">
                                          <p:val>
                                            <p:fltVal val="0"/>
                                          </p:val>
                                        </p:tav>
                                        <p:tav tm="100000">
                                          <p:val>
                                            <p:strVal val="#ppt_w"/>
                                          </p:val>
                                        </p:tav>
                                      </p:tavLst>
                                    </p:anim>
                                    <p:anim calcmode="lin" valueType="num">
                                      <p:cBhvr>
                                        <p:cTn id="39" dur="500" fill="hold"/>
                                        <p:tgtEl>
                                          <p:spTgt spid="35"/>
                                        </p:tgtEl>
                                        <p:attrNameLst>
                                          <p:attrName>ppt_h</p:attrName>
                                        </p:attrNameLst>
                                      </p:cBhvr>
                                      <p:tavLst>
                                        <p:tav tm="0">
                                          <p:val>
                                            <p:fltVal val="0"/>
                                          </p:val>
                                        </p:tav>
                                        <p:tav tm="100000">
                                          <p:val>
                                            <p:strVal val="#ppt_h"/>
                                          </p:val>
                                        </p:tav>
                                      </p:tavLst>
                                    </p:anim>
                                    <p:animEffect transition="in" filter="fade">
                                      <p:cBhvr>
                                        <p:cTn id="40" dur="500"/>
                                        <p:tgtEl>
                                          <p:spTgt spid="35"/>
                                        </p:tgtEl>
                                      </p:cBhvr>
                                    </p:animEffect>
                                  </p:childTnLst>
                                </p:cTn>
                              </p:par>
                            </p:childTnLst>
                          </p:cTn>
                        </p:par>
                        <p:par>
                          <p:cTn id="41" fill="hold">
                            <p:stCondLst>
                              <p:cond delay="3250"/>
                            </p:stCondLst>
                            <p:childTnLst>
                              <p:par>
                                <p:cTn id="42" presetID="23" presetClass="entr" presetSubtype="32" fill="hold" nodeType="afterEffect">
                                  <p:stCondLst>
                                    <p:cond delay="0"/>
                                  </p:stCondLst>
                                  <p:childTnLst>
                                    <p:set>
                                      <p:cBhvr>
                                        <p:cTn id="43" dur="1" fill="hold">
                                          <p:stCondLst>
                                            <p:cond delay="0"/>
                                          </p:stCondLst>
                                        </p:cTn>
                                        <p:tgtEl>
                                          <p:spTgt spid="57"/>
                                        </p:tgtEl>
                                        <p:attrNameLst>
                                          <p:attrName>style.visibility</p:attrName>
                                        </p:attrNameLst>
                                      </p:cBhvr>
                                      <p:to>
                                        <p:strVal val="visible"/>
                                      </p:to>
                                    </p:set>
                                    <p:anim calcmode="lin" valueType="num">
                                      <p:cBhvr>
                                        <p:cTn id="44" dur="500" fill="hold"/>
                                        <p:tgtEl>
                                          <p:spTgt spid="57"/>
                                        </p:tgtEl>
                                        <p:attrNameLst>
                                          <p:attrName>ppt_w</p:attrName>
                                        </p:attrNameLst>
                                      </p:cBhvr>
                                      <p:tavLst>
                                        <p:tav tm="0">
                                          <p:val>
                                            <p:strVal val="4*#ppt_w"/>
                                          </p:val>
                                        </p:tav>
                                        <p:tav tm="100000">
                                          <p:val>
                                            <p:strVal val="#ppt_w"/>
                                          </p:val>
                                        </p:tav>
                                      </p:tavLst>
                                    </p:anim>
                                    <p:anim calcmode="lin" valueType="num">
                                      <p:cBhvr>
                                        <p:cTn id="45" dur="500" fill="hold"/>
                                        <p:tgtEl>
                                          <p:spTgt spid="57"/>
                                        </p:tgtEl>
                                        <p:attrNameLst>
                                          <p:attrName>ppt_h</p:attrName>
                                        </p:attrNameLst>
                                      </p:cBhvr>
                                      <p:tavLst>
                                        <p:tav tm="0">
                                          <p:val>
                                            <p:strVal val="4*#ppt_h"/>
                                          </p:val>
                                        </p:tav>
                                        <p:tav tm="100000">
                                          <p:val>
                                            <p:strVal val="#ppt_h"/>
                                          </p:val>
                                        </p:tav>
                                      </p:tavLst>
                                    </p:anim>
                                  </p:childTnLst>
                                </p:cTn>
                              </p:par>
                            </p:childTnLst>
                          </p:cTn>
                        </p:par>
                        <p:par>
                          <p:cTn id="46" fill="hold">
                            <p:stCondLst>
                              <p:cond delay="3750"/>
                            </p:stCondLst>
                            <p:childTnLst>
                              <p:par>
                                <p:cTn id="47" presetID="23" presetClass="entr" presetSubtype="32" fill="hold" nodeType="afterEffect">
                                  <p:stCondLst>
                                    <p:cond delay="0"/>
                                  </p:stCondLst>
                                  <p:childTnLst>
                                    <p:set>
                                      <p:cBhvr>
                                        <p:cTn id="48" dur="1" fill="hold">
                                          <p:stCondLst>
                                            <p:cond delay="0"/>
                                          </p:stCondLst>
                                        </p:cTn>
                                        <p:tgtEl>
                                          <p:spTgt spid="62"/>
                                        </p:tgtEl>
                                        <p:attrNameLst>
                                          <p:attrName>style.visibility</p:attrName>
                                        </p:attrNameLst>
                                      </p:cBhvr>
                                      <p:to>
                                        <p:strVal val="visible"/>
                                      </p:to>
                                    </p:set>
                                    <p:anim calcmode="lin" valueType="num">
                                      <p:cBhvr>
                                        <p:cTn id="49" dur="500" fill="hold"/>
                                        <p:tgtEl>
                                          <p:spTgt spid="62"/>
                                        </p:tgtEl>
                                        <p:attrNameLst>
                                          <p:attrName>ppt_w</p:attrName>
                                        </p:attrNameLst>
                                      </p:cBhvr>
                                      <p:tavLst>
                                        <p:tav tm="0">
                                          <p:val>
                                            <p:strVal val="4*#ppt_w"/>
                                          </p:val>
                                        </p:tav>
                                        <p:tav tm="100000">
                                          <p:val>
                                            <p:strVal val="#ppt_w"/>
                                          </p:val>
                                        </p:tav>
                                      </p:tavLst>
                                    </p:anim>
                                    <p:anim calcmode="lin" valueType="num">
                                      <p:cBhvr>
                                        <p:cTn id="50" dur="500" fill="hold"/>
                                        <p:tgtEl>
                                          <p:spTgt spid="62"/>
                                        </p:tgtEl>
                                        <p:attrNameLst>
                                          <p:attrName>ppt_h</p:attrName>
                                        </p:attrNameLst>
                                      </p:cBhvr>
                                      <p:tavLst>
                                        <p:tav tm="0">
                                          <p:val>
                                            <p:strVal val="4*#ppt_h"/>
                                          </p:val>
                                        </p:tav>
                                        <p:tav tm="100000">
                                          <p:val>
                                            <p:strVal val="#ppt_h"/>
                                          </p:val>
                                        </p:tav>
                                      </p:tavLst>
                                    </p:anim>
                                  </p:childTnLst>
                                </p:cTn>
                              </p:par>
                            </p:childTnLst>
                          </p:cTn>
                        </p:par>
                        <p:par>
                          <p:cTn id="51" fill="hold">
                            <p:stCondLst>
                              <p:cond delay="4250"/>
                            </p:stCondLst>
                            <p:childTnLst>
                              <p:par>
                                <p:cTn id="52" presetID="23" presetClass="entr" presetSubtype="32" fill="hold" nodeType="afterEffect">
                                  <p:stCondLst>
                                    <p:cond delay="0"/>
                                  </p:stCondLst>
                                  <p:childTnLst>
                                    <p:set>
                                      <p:cBhvr>
                                        <p:cTn id="53" dur="1" fill="hold">
                                          <p:stCondLst>
                                            <p:cond delay="0"/>
                                          </p:stCondLst>
                                        </p:cTn>
                                        <p:tgtEl>
                                          <p:spTgt spid="67"/>
                                        </p:tgtEl>
                                        <p:attrNameLst>
                                          <p:attrName>style.visibility</p:attrName>
                                        </p:attrNameLst>
                                      </p:cBhvr>
                                      <p:to>
                                        <p:strVal val="visible"/>
                                      </p:to>
                                    </p:set>
                                    <p:anim calcmode="lin" valueType="num">
                                      <p:cBhvr>
                                        <p:cTn id="54" dur="500" fill="hold"/>
                                        <p:tgtEl>
                                          <p:spTgt spid="67"/>
                                        </p:tgtEl>
                                        <p:attrNameLst>
                                          <p:attrName>ppt_w</p:attrName>
                                        </p:attrNameLst>
                                      </p:cBhvr>
                                      <p:tavLst>
                                        <p:tav tm="0">
                                          <p:val>
                                            <p:strVal val="4*#ppt_w"/>
                                          </p:val>
                                        </p:tav>
                                        <p:tav tm="100000">
                                          <p:val>
                                            <p:strVal val="#ppt_w"/>
                                          </p:val>
                                        </p:tav>
                                      </p:tavLst>
                                    </p:anim>
                                    <p:anim calcmode="lin" valueType="num">
                                      <p:cBhvr>
                                        <p:cTn id="55" dur="500" fill="hold"/>
                                        <p:tgtEl>
                                          <p:spTgt spid="67"/>
                                        </p:tgtEl>
                                        <p:attrNameLst>
                                          <p:attrName>ppt_h</p:attrName>
                                        </p:attrNameLst>
                                      </p:cBhvr>
                                      <p:tavLst>
                                        <p:tav tm="0">
                                          <p:val>
                                            <p:strVal val="4*#ppt_h"/>
                                          </p:val>
                                        </p:tav>
                                        <p:tav tm="100000">
                                          <p:val>
                                            <p:strVal val="#ppt_h"/>
                                          </p:val>
                                        </p:tav>
                                      </p:tavLst>
                                    </p:anim>
                                  </p:childTnLst>
                                </p:cTn>
                              </p:par>
                            </p:childTnLst>
                          </p:cTn>
                        </p:par>
                        <p:par>
                          <p:cTn id="56" fill="hold">
                            <p:stCondLst>
                              <p:cond delay="4750"/>
                            </p:stCondLst>
                            <p:childTnLst>
                              <p:par>
                                <p:cTn id="57" presetID="23" presetClass="entr" presetSubtype="32" fill="hold" nodeType="afterEffect">
                                  <p:stCondLst>
                                    <p:cond delay="0"/>
                                  </p:stCondLst>
                                  <p:childTnLst>
                                    <p:set>
                                      <p:cBhvr>
                                        <p:cTn id="58" dur="1" fill="hold">
                                          <p:stCondLst>
                                            <p:cond delay="0"/>
                                          </p:stCondLst>
                                        </p:cTn>
                                        <p:tgtEl>
                                          <p:spTgt spid="72"/>
                                        </p:tgtEl>
                                        <p:attrNameLst>
                                          <p:attrName>style.visibility</p:attrName>
                                        </p:attrNameLst>
                                      </p:cBhvr>
                                      <p:to>
                                        <p:strVal val="visible"/>
                                      </p:to>
                                    </p:set>
                                    <p:anim calcmode="lin" valueType="num">
                                      <p:cBhvr>
                                        <p:cTn id="59" dur="500" fill="hold"/>
                                        <p:tgtEl>
                                          <p:spTgt spid="72"/>
                                        </p:tgtEl>
                                        <p:attrNameLst>
                                          <p:attrName>ppt_w</p:attrName>
                                        </p:attrNameLst>
                                      </p:cBhvr>
                                      <p:tavLst>
                                        <p:tav tm="0">
                                          <p:val>
                                            <p:strVal val="4*#ppt_w"/>
                                          </p:val>
                                        </p:tav>
                                        <p:tav tm="100000">
                                          <p:val>
                                            <p:strVal val="#ppt_w"/>
                                          </p:val>
                                        </p:tav>
                                      </p:tavLst>
                                    </p:anim>
                                    <p:anim calcmode="lin" valueType="num">
                                      <p:cBhvr>
                                        <p:cTn id="60" dur="500" fill="hold"/>
                                        <p:tgtEl>
                                          <p:spTgt spid="72"/>
                                        </p:tgtEl>
                                        <p:attrNameLst>
                                          <p:attrName>ppt_h</p:attrName>
                                        </p:attrNameLst>
                                      </p:cBhvr>
                                      <p:tavLst>
                                        <p:tav tm="0">
                                          <p:val>
                                            <p:strVal val="4*#ppt_h"/>
                                          </p:val>
                                        </p:tav>
                                        <p:tav tm="100000">
                                          <p:val>
                                            <p:strVal val="#ppt_h"/>
                                          </p:val>
                                        </p:tav>
                                      </p:tavLst>
                                    </p:anim>
                                  </p:childTnLst>
                                </p:cTn>
                              </p:par>
                            </p:childTnLst>
                          </p:cTn>
                        </p:par>
                        <p:par>
                          <p:cTn id="61" fill="hold">
                            <p:stCondLst>
                              <p:cond delay="5250"/>
                            </p:stCondLst>
                            <p:childTnLst>
                              <p:par>
                                <p:cTn id="62" presetID="12" presetClass="entr" presetSubtype="8" fill="hold" grpId="0" nodeType="afterEffect">
                                  <p:stCondLst>
                                    <p:cond delay="0"/>
                                  </p:stCondLst>
                                  <p:childTnLst>
                                    <p:set>
                                      <p:cBhvr>
                                        <p:cTn id="63" dur="1" fill="hold">
                                          <p:stCondLst>
                                            <p:cond delay="0"/>
                                          </p:stCondLst>
                                        </p:cTn>
                                        <p:tgtEl>
                                          <p:spTgt spid="10"/>
                                        </p:tgtEl>
                                        <p:attrNameLst>
                                          <p:attrName>style.visibility</p:attrName>
                                        </p:attrNameLst>
                                      </p:cBhvr>
                                      <p:to>
                                        <p:strVal val="visible"/>
                                      </p:to>
                                    </p:set>
                                    <p:anim calcmode="lin" valueType="num">
                                      <p:cBhvr additive="base">
                                        <p:cTn id="64" dur="500"/>
                                        <p:tgtEl>
                                          <p:spTgt spid="10"/>
                                        </p:tgtEl>
                                        <p:attrNameLst>
                                          <p:attrName>ppt_x</p:attrName>
                                        </p:attrNameLst>
                                      </p:cBhvr>
                                      <p:tavLst>
                                        <p:tav tm="0">
                                          <p:val>
                                            <p:strVal val="#ppt_x-#ppt_w*1.125000"/>
                                          </p:val>
                                        </p:tav>
                                        <p:tav tm="100000">
                                          <p:val>
                                            <p:strVal val="#ppt_x"/>
                                          </p:val>
                                        </p:tav>
                                      </p:tavLst>
                                    </p:anim>
                                    <p:animEffect transition="in" filter="wipe(right)">
                                      <p:cBhvr>
                                        <p:cTn id="65" dur="500"/>
                                        <p:tgtEl>
                                          <p:spTgt spid="10"/>
                                        </p:tgtEl>
                                      </p:cBhvr>
                                    </p:animEffect>
                                  </p:childTnLst>
                                </p:cTn>
                              </p:par>
                              <p:par>
                                <p:cTn id="66" presetID="12" presetClass="entr" presetSubtype="8" fill="hold" grpId="0" nodeType="withEffect">
                                  <p:stCondLst>
                                    <p:cond delay="0"/>
                                  </p:stCondLst>
                                  <p:childTnLst>
                                    <p:set>
                                      <p:cBhvr>
                                        <p:cTn id="67" dur="1" fill="hold">
                                          <p:stCondLst>
                                            <p:cond delay="0"/>
                                          </p:stCondLst>
                                        </p:cTn>
                                        <p:tgtEl>
                                          <p:spTgt spid="11"/>
                                        </p:tgtEl>
                                        <p:attrNameLst>
                                          <p:attrName>style.visibility</p:attrName>
                                        </p:attrNameLst>
                                      </p:cBhvr>
                                      <p:to>
                                        <p:strVal val="visible"/>
                                      </p:to>
                                    </p:set>
                                    <p:anim calcmode="lin" valueType="num">
                                      <p:cBhvr additive="base">
                                        <p:cTn id="68" dur="500"/>
                                        <p:tgtEl>
                                          <p:spTgt spid="11"/>
                                        </p:tgtEl>
                                        <p:attrNameLst>
                                          <p:attrName>ppt_x</p:attrName>
                                        </p:attrNameLst>
                                      </p:cBhvr>
                                      <p:tavLst>
                                        <p:tav tm="0">
                                          <p:val>
                                            <p:strVal val="#ppt_x-#ppt_w*1.125000"/>
                                          </p:val>
                                        </p:tav>
                                        <p:tav tm="100000">
                                          <p:val>
                                            <p:strVal val="#ppt_x"/>
                                          </p:val>
                                        </p:tav>
                                      </p:tavLst>
                                    </p:anim>
                                    <p:animEffect transition="in" filter="wipe(right)">
                                      <p:cBhvr>
                                        <p:cTn id="69" dur="500"/>
                                        <p:tgtEl>
                                          <p:spTgt spid="11"/>
                                        </p:tgtEl>
                                      </p:cBhvr>
                                    </p:animEffect>
                                  </p:childTnLst>
                                </p:cTn>
                              </p:par>
                              <p:par>
                                <p:cTn id="70" presetID="12" presetClass="entr" presetSubtype="2" fill="hold" grpId="0" nodeType="withEffect">
                                  <p:stCondLst>
                                    <p:cond delay="0"/>
                                  </p:stCondLst>
                                  <p:childTnLst>
                                    <p:set>
                                      <p:cBhvr>
                                        <p:cTn id="71" dur="1" fill="hold">
                                          <p:stCondLst>
                                            <p:cond delay="0"/>
                                          </p:stCondLst>
                                        </p:cTn>
                                        <p:tgtEl>
                                          <p:spTgt spid="12"/>
                                        </p:tgtEl>
                                        <p:attrNameLst>
                                          <p:attrName>style.visibility</p:attrName>
                                        </p:attrNameLst>
                                      </p:cBhvr>
                                      <p:to>
                                        <p:strVal val="visible"/>
                                      </p:to>
                                    </p:set>
                                    <p:anim calcmode="lin" valueType="num">
                                      <p:cBhvr additive="base">
                                        <p:cTn id="72" dur="500"/>
                                        <p:tgtEl>
                                          <p:spTgt spid="12"/>
                                        </p:tgtEl>
                                        <p:attrNameLst>
                                          <p:attrName>ppt_x</p:attrName>
                                        </p:attrNameLst>
                                      </p:cBhvr>
                                      <p:tavLst>
                                        <p:tav tm="0">
                                          <p:val>
                                            <p:strVal val="#ppt_x+#ppt_w*1.125000"/>
                                          </p:val>
                                        </p:tav>
                                        <p:tav tm="100000">
                                          <p:val>
                                            <p:strVal val="#ppt_x"/>
                                          </p:val>
                                        </p:tav>
                                      </p:tavLst>
                                    </p:anim>
                                    <p:animEffect transition="in" filter="wipe(left)">
                                      <p:cBhvr>
                                        <p:cTn id="73" dur="500"/>
                                        <p:tgtEl>
                                          <p:spTgt spid="12"/>
                                        </p:tgtEl>
                                      </p:cBhvr>
                                    </p:animEffect>
                                  </p:childTnLst>
                                </p:cTn>
                              </p:par>
                              <p:par>
                                <p:cTn id="74" presetID="12" presetClass="entr" presetSubtype="2" fill="hold" grpId="0" nodeType="withEffect">
                                  <p:stCondLst>
                                    <p:cond delay="0"/>
                                  </p:stCondLst>
                                  <p:childTnLst>
                                    <p:set>
                                      <p:cBhvr>
                                        <p:cTn id="75" dur="1" fill="hold">
                                          <p:stCondLst>
                                            <p:cond delay="0"/>
                                          </p:stCondLst>
                                        </p:cTn>
                                        <p:tgtEl>
                                          <p:spTgt spid="13"/>
                                        </p:tgtEl>
                                        <p:attrNameLst>
                                          <p:attrName>style.visibility</p:attrName>
                                        </p:attrNameLst>
                                      </p:cBhvr>
                                      <p:to>
                                        <p:strVal val="visible"/>
                                      </p:to>
                                    </p:set>
                                    <p:anim calcmode="lin" valueType="num">
                                      <p:cBhvr additive="base">
                                        <p:cTn id="76" dur="500"/>
                                        <p:tgtEl>
                                          <p:spTgt spid="13"/>
                                        </p:tgtEl>
                                        <p:attrNameLst>
                                          <p:attrName>ppt_x</p:attrName>
                                        </p:attrNameLst>
                                      </p:cBhvr>
                                      <p:tavLst>
                                        <p:tav tm="0">
                                          <p:val>
                                            <p:strVal val="#ppt_x+#ppt_w*1.125000"/>
                                          </p:val>
                                        </p:tav>
                                        <p:tav tm="100000">
                                          <p:val>
                                            <p:strVal val="#ppt_x"/>
                                          </p:val>
                                        </p:tav>
                                      </p:tavLst>
                                    </p:anim>
                                    <p:animEffect transition="in" filter="wipe(left)">
                                      <p:cBhvr>
                                        <p:cTn id="77" dur="500"/>
                                        <p:tgtEl>
                                          <p:spTgt spid="13"/>
                                        </p:tgtEl>
                                      </p:cBhvr>
                                    </p:animEffect>
                                  </p:childTnLst>
                                </p:cTn>
                              </p:par>
                            </p:childTnLst>
                          </p:cTn>
                        </p:par>
                        <p:par>
                          <p:cTn id="78" fill="hold">
                            <p:stCondLst>
                              <p:cond delay="5750"/>
                            </p:stCondLst>
                            <p:childTnLst>
                              <p:par>
                                <p:cTn id="79" presetID="14" presetClass="entr" presetSubtype="10" fill="hold" grpId="0" nodeType="afterEffect">
                                  <p:stCondLst>
                                    <p:cond delay="0"/>
                                  </p:stCondLst>
                                  <p:childTnLst>
                                    <p:set>
                                      <p:cBhvr>
                                        <p:cTn id="80" dur="1" fill="hold">
                                          <p:stCondLst>
                                            <p:cond delay="0"/>
                                          </p:stCondLst>
                                        </p:cTn>
                                        <p:tgtEl>
                                          <p:spTgt spid="55"/>
                                        </p:tgtEl>
                                        <p:attrNameLst>
                                          <p:attrName>style.visibility</p:attrName>
                                        </p:attrNameLst>
                                      </p:cBhvr>
                                      <p:to>
                                        <p:strVal val="visible"/>
                                      </p:to>
                                    </p:set>
                                    <p:animEffect transition="in" filter="randombar(horizontal)">
                                      <p:cBhvr>
                                        <p:cTn id="81" dur="500"/>
                                        <p:tgtEl>
                                          <p:spTgt spid="55"/>
                                        </p:tgtEl>
                                      </p:cBhvr>
                                    </p:animEffect>
                                  </p:childTnLst>
                                </p:cTn>
                              </p:par>
                              <p:par>
                                <p:cTn id="82" presetID="14" presetClass="entr" presetSubtype="10" fill="hold" grpId="0" nodeType="withEffect">
                                  <p:stCondLst>
                                    <p:cond delay="0"/>
                                  </p:stCondLst>
                                  <p:childTnLst>
                                    <p:set>
                                      <p:cBhvr>
                                        <p:cTn id="83" dur="1" fill="hold">
                                          <p:stCondLst>
                                            <p:cond delay="0"/>
                                          </p:stCondLst>
                                        </p:cTn>
                                        <p:tgtEl>
                                          <p:spTgt spid="56"/>
                                        </p:tgtEl>
                                        <p:attrNameLst>
                                          <p:attrName>style.visibility</p:attrName>
                                        </p:attrNameLst>
                                      </p:cBhvr>
                                      <p:to>
                                        <p:strVal val="visible"/>
                                      </p:to>
                                    </p:set>
                                    <p:animEffect transition="in" filter="randombar(horizontal)">
                                      <p:cBhvr>
                                        <p:cTn id="84" dur="500"/>
                                        <p:tgtEl>
                                          <p:spTgt spid="56"/>
                                        </p:tgtEl>
                                      </p:cBhvr>
                                    </p:animEffect>
                                  </p:childTnLst>
                                </p:cTn>
                              </p:par>
                              <p:par>
                                <p:cTn id="85" presetID="14" presetClass="entr" presetSubtype="10" fill="hold" grpId="0" nodeType="withEffect">
                                  <p:stCondLst>
                                    <p:cond delay="0"/>
                                  </p:stCondLst>
                                  <p:childTnLst>
                                    <p:set>
                                      <p:cBhvr>
                                        <p:cTn id="86" dur="1" fill="hold">
                                          <p:stCondLst>
                                            <p:cond delay="0"/>
                                          </p:stCondLst>
                                        </p:cTn>
                                        <p:tgtEl>
                                          <p:spTgt spid="49"/>
                                        </p:tgtEl>
                                        <p:attrNameLst>
                                          <p:attrName>style.visibility</p:attrName>
                                        </p:attrNameLst>
                                      </p:cBhvr>
                                      <p:to>
                                        <p:strVal val="visible"/>
                                      </p:to>
                                    </p:set>
                                    <p:animEffect transition="in" filter="randombar(horizontal)">
                                      <p:cBhvr>
                                        <p:cTn id="87" dur="500"/>
                                        <p:tgtEl>
                                          <p:spTgt spid="49"/>
                                        </p:tgtEl>
                                      </p:cBhvr>
                                    </p:animEffect>
                                  </p:childTnLst>
                                </p:cTn>
                              </p:par>
                              <p:par>
                                <p:cTn id="88" presetID="14" presetClass="entr" presetSubtype="10" fill="hold" grpId="0" nodeType="withEffect">
                                  <p:stCondLst>
                                    <p:cond delay="0"/>
                                  </p:stCondLst>
                                  <p:childTnLst>
                                    <p:set>
                                      <p:cBhvr>
                                        <p:cTn id="89" dur="1" fill="hold">
                                          <p:stCondLst>
                                            <p:cond delay="0"/>
                                          </p:stCondLst>
                                        </p:cTn>
                                        <p:tgtEl>
                                          <p:spTgt spid="54"/>
                                        </p:tgtEl>
                                        <p:attrNameLst>
                                          <p:attrName>style.visibility</p:attrName>
                                        </p:attrNameLst>
                                      </p:cBhvr>
                                      <p:to>
                                        <p:strVal val="visible"/>
                                      </p:to>
                                    </p:set>
                                    <p:animEffect transition="in" filter="randombar(horizontal)">
                                      <p:cBhvr>
                                        <p:cTn id="90" dur="500"/>
                                        <p:tgtEl>
                                          <p:spTgt spid="54"/>
                                        </p:tgtEl>
                                      </p:cBhvr>
                                    </p:animEffect>
                                  </p:childTnLst>
                                </p:cTn>
                              </p:par>
                            </p:childTnLst>
                          </p:cTn>
                        </p:par>
                        <p:par>
                          <p:cTn id="91" fill="hold">
                            <p:stCondLst>
                              <p:cond delay="6250"/>
                            </p:stCondLst>
                            <p:childTnLst>
                              <p:par>
                                <p:cTn id="92" presetID="12" presetClass="entr" presetSubtype="8" fill="hold" grpId="0" nodeType="afterEffect">
                                  <p:stCondLst>
                                    <p:cond delay="0"/>
                                  </p:stCondLst>
                                  <p:childTnLst>
                                    <p:set>
                                      <p:cBhvr>
                                        <p:cTn id="93" dur="1" fill="hold">
                                          <p:stCondLst>
                                            <p:cond delay="0"/>
                                          </p:stCondLst>
                                        </p:cTn>
                                        <p:tgtEl>
                                          <p:spTgt spid="50"/>
                                        </p:tgtEl>
                                        <p:attrNameLst>
                                          <p:attrName>style.visibility</p:attrName>
                                        </p:attrNameLst>
                                      </p:cBhvr>
                                      <p:to>
                                        <p:strVal val="visible"/>
                                      </p:to>
                                    </p:set>
                                    <p:anim calcmode="lin" valueType="num">
                                      <p:cBhvr additive="base">
                                        <p:cTn id="94" dur="500"/>
                                        <p:tgtEl>
                                          <p:spTgt spid="50"/>
                                        </p:tgtEl>
                                        <p:attrNameLst>
                                          <p:attrName>ppt_x</p:attrName>
                                        </p:attrNameLst>
                                      </p:cBhvr>
                                      <p:tavLst>
                                        <p:tav tm="0">
                                          <p:val>
                                            <p:strVal val="#ppt_x-#ppt_w*1.125000"/>
                                          </p:val>
                                        </p:tav>
                                        <p:tav tm="100000">
                                          <p:val>
                                            <p:strVal val="#ppt_x"/>
                                          </p:val>
                                        </p:tav>
                                      </p:tavLst>
                                    </p:anim>
                                    <p:animEffect transition="in" filter="wipe(right)">
                                      <p:cBhvr>
                                        <p:cTn id="95" dur="500"/>
                                        <p:tgtEl>
                                          <p:spTgt spid="50"/>
                                        </p:tgtEl>
                                      </p:cBhvr>
                                    </p:animEffect>
                                  </p:childTnLst>
                                </p:cTn>
                              </p:par>
                              <p:par>
                                <p:cTn id="96" presetID="12" presetClass="entr" presetSubtype="8" fill="hold" grpId="0" nodeType="withEffect">
                                  <p:stCondLst>
                                    <p:cond delay="0"/>
                                  </p:stCondLst>
                                  <p:childTnLst>
                                    <p:set>
                                      <p:cBhvr>
                                        <p:cTn id="97" dur="1" fill="hold">
                                          <p:stCondLst>
                                            <p:cond delay="0"/>
                                          </p:stCondLst>
                                        </p:cTn>
                                        <p:tgtEl>
                                          <p:spTgt spid="51"/>
                                        </p:tgtEl>
                                        <p:attrNameLst>
                                          <p:attrName>style.visibility</p:attrName>
                                        </p:attrNameLst>
                                      </p:cBhvr>
                                      <p:to>
                                        <p:strVal val="visible"/>
                                      </p:to>
                                    </p:set>
                                    <p:anim calcmode="lin" valueType="num">
                                      <p:cBhvr additive="base">
                                        <p:cTn id="98" dur="500"/>
                                        <p:tgtEl>
                                          <p:spTgt spid="51"/>
                                        </p:tgtEl>
                                        <p:attrNameLst>
                                          <p:attrName>ppt_x</p:attrName>
                                        </p:attrNameLst>
                                      </p:cBhvr>
                                      <p:tavLst>
                                        <p:tav tm="0">
                                          <p:val>
                                            <p:strVal val="#ppt_x-#ppt_w*1.125000"/>
                                          </p:val>
                                        </p:tav>
                                        <p:tav tm="100000">
                                          <p:val>
                                            <p:strVal val="#ppt_x"/>
                                          </p:val>
                                        </p:tav>
                                      </p:tavLst>
                                    </p:anim>
                                    <p:animEffect transition="in" filter="wipe(right)">
                                      <p:cBhvr>
                                        <p:cTn id="99" dur="500"/>
                                        <p:tgtEl>
                                          <p:spTgt spid="51"/>
                                        </p:tgtEl>
                                      </p:cBhvr>
                                    </p:animEffect>
                                  </p:childTnLst>
                                </p:cTn>
                              </p:par>
                              <p:par>
                                <p:cTn id="100" presetID="12" presetClass="entr" presetSubtype="2" fill="hold" grpId="0" nodeType="withEffect">
                                  <p:stCondLst>
                                    <p:cond delay="0"/>
                                  </p:stCondLst>
                                  <p:childTnLst>
                                    <p:set>
                                      <p:cBhvr>
                                        <p:cTn id="101" dur="1" fill="hold">
                                          <p:stCondLst>
                                            <p:cond delay="0"/>
                                          </p:stCondLst>
                                        </p:cTn>
                                        <p:tgtEl>
                                          <p:spTgt spid="53"/>
                                        </p:tgtEl>
                                        <p:attrNameLst>
                                          <p:attrName>style.visibility</p:attrName>
                                        </p:attrNameLst>
                                      </p:cBhvr>
                                      <p:to>
                                        <p:strVal val="visible"/>
                                      </p:to>
                                    </p:set>
                                    <p:anim calcmode="lin" valueType="num">
                                      <p:cBhvr additive="base">
                                        <p:cTn id="102" dur="500"/>
                                        <p:tgtEl>
                                          <p:spTgt spid="53"/>
                                        </p:tgtEl>
                                        <p:attrNameLst>
                                          <p:attrName>ppt_x</p:attrName>
                                        </p:attrNameLst>
                                      </p:cBhvr>
                                      <p:tavLst>
                                        <p:tav tm="0">
                                          <p:val>
                                            <p:strVal val="#ppt_x+#ppt_w*1.125000"/>
                                          </p:val>
                                        </p:tav>
                                        <p:tav tm="100000">
                                          <p:val>
                                            <p:strVal val="#ppt_x"/>
                                          </p:val>
                                        </p:tav>
                                      </p:tavLst>
                                    </p:anim>
                                    <p:animEffect transition="in" filter="wipe(left)">
                                      <p:cBhvr>
                                        <p:cTn id="103" dur="500"/>
                                        <p:tgtEl>
                                          <p:spTgt spid="53"/>
                                        </p:tgtEl>
                                      </p:cBhvr>
                                    </p:animEffect>
                                  </p:childTnLst>
                                </p:cTn>
                              </p:par>
                              <p:par>
                                <p:cTn id="104" presetID="12" presetClass="entr" presetSubtype="2" fill="hold" grpId="0" nodeType="withEffect">
                                  <p:stCondLst>
                                    <p:cond delay="0"/>
                                  </p:stCondLst>
                                  <p:childTnLst>
                                    <p:set>
                                      <p:cBhvr>
                                        <p:cTn id="105" dur="1" fill="hold">
                                          <p:stCondLst>
                                            <p:cond delay="0"/>
                                          </p:stCondLst>
                                        </p:cTn>
                                        <p:tgtEl>
                                          <p:spTgt spid="52"/>
                                        </p:tgtEl>
                                        <p:attrNameLst>
                                          <p:attrName>style.visibility</p:attrName>
                                        </p:attrNameLst>
                                      </p:cBhvr>
                                      <p:to>
                                        <p:strVal val="visible"/>
                                      </p:to>
                                    </p:set>
                                    <p:anim calcmode="lin" valueType="num">
                                      <p:cBhvr additive="base">
                                        <p:cTn id="106" dur="500"/>
                                        <p:tgtEl>
                                          <p:spTgt spid="52"/>
                                        </p:tgtEl>
                                        <p:attrNameLst>
                                          <p:attrName>ppt_x</p:attrName>
                                        </p:attrNameLst>
                                      </p:cBhvr>
                                      <p:tavLst>
                                        <p:tav tm="0">
                                          <p:val>
                                            <p:strVal val="#ppt_x+#ppt_w*1.125000"/>
                                          </p:val>
                                        </p:tav>
                                        <p:tav tm="100000">
                                          <p:val>
                                            <p:strVal val="#ppt_x"/>
                                          </p:val>
                                        </p:tav>
                                      </p:tavLst>
                                    </p:anim>
                                    <p:animEffect transition="in" filter="wipe(left)">
                                      <p:cBhvr>
                                        <p:cTn id="107"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animBg="1"/>
      <p:bldP spid="11" grpId="0" animBg="1"/>
      <p:bldP spid="12" grpId="0" animBg="1"/>
      <p:bldP spid="13" grpId="0" animBg="1"/>
      <p:bldP spid="49" grpId="0"/>
      <p:bldP spid="50" grpId="0" animBg="1"/>
      <p:bldP spid="51" grpId="0" animBg="1"/>
      <p:bldP spid="52" grpId="0" animBg="1"/>
      <p:bldP spid="53" grpId="0" animBg="1"/>
      <p:bldP spid="54" grpId="0"/>
      <p:bldP spid="55" grpId="0"/>
      <p:bldP spid="5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414621" y="243728"/>
            <a:ext cx="453150" cy="161976"/>
            <a:chOff x="264939" y="188640"/>
            <a:chExt cx="604358" cy="216024"/>
          </a:xfrm>
        </p:grpSpPr>
        <p:sp>
          <p:nvSpPr>
            <p:cNvPr id="11" name="燕尾形 10"/>
            <p:cNvSpPr/>
            <p:nvPr/>
          </p:nvSpPr>
          <p:spPr>
            <a:xfrm>
              <a:off x="264939" y="188640"/>
              <a:ext cx="216024" cy="216024"/>
            </a:xfrm>
            <a:prstGeom prst="chevron">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tx1"/>
                </a:solidFill>
              </a:endParaRPr>
            </a:p>
          </p:txBody>
        </p:sp>
        <p:sp>
          <p:nvSpPr>
            <p:cNvPr id="12" name="燕尾形 11"/>
            <p:cNvSpPr/>
            <p:nvPr/>
          </p:nvSpPr>
          <p:spPr>
            <a:xfrm>
              <a:off x="454914" y="188640"/>
              <a:ext cx="216024" cy="216024"/>
            </a:xfrm>
            <a:prstGeom prst="chevron">
              <a:avLst/>
            </a:prstGeom>
            <a:solidFill>
              <a:srgbClr val="7030A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tx1"/>
                </a:solidFill>
              </a:endParaRPr>
            </a:p>
          </p:txBody>
        </p:sp>
        <p:sp>
          <p:nvSpPr>
            <p:cNvPr id="13" name="燕尾形 12"/>
            <p:cNvSpPr/>
            <p:nvPr/>
          </p:nvSpPr>
          <p:spPr>
            <a:xfrm>
              <a:off x="653273" y="188640"/>
              <a:ext cx="216024" cy="216024"/>
            </a:xfrm>
            <a:prstGeom prst="chevron">
              <a:avLst/>
            </a:prstGeom>
            <a:solidFill>
              <a:srgbClr val="7030A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tx1"/>
                </a:solidFill>
              </a:endParaRPr>
            </a:p>
          </p:txBody>
        </p:sp>
      </p:grpSp>
      <p:sp>
        <p:nvSpPr>
          <p:cNvPr id="14" name="文本框 9"/>
          <p:cNvSpPr txBox="1"/>
          <p:nvPr/>
        </p:nvSpPr>
        <p:spPr>
          <a:xfrm>
            <a:off x="1008532" y="183368"/>
            <a:ext cx="1673750" cy="282757"/>
          </a:xfrm>
          <a:prstGeom prst="rect">
            <a:avLst/>
          </a:prstGeom>
          <a:noFill/>
        </p:spPr>
        <p:txBody>
          <a:bodyPr wrap="square" lIns="51422" tIns="25711" rIns="51422" bIns="25711" rtlCol="0">
            <a:spAutoFit/>
          </a:bodyPr>
          <a:lstStyle/>
          <a:p>
            <a:pPr marL="0" lvl="1"/>
            <a:r>
              <a:rPr lang="zh-CN" altLang="en-US" sz="1500" b="1" dirty="0">
                <a:solidFill>
                  <a:srgbClr val="7030A0"/>
                </a:solidFill>
                <a:latin typeface="微软雅黑" panose="020B0503020204020204" pitchFamily="34" charset="-122"/>
                <a:ea typeface="微软雅黑" panose="020B0503020204020204" pitchFamily="34" charset="-122"/>
              </a:rPr>
              <a:t>点击输入标题内容</a:t>
            </a:r>
            <a:endParaRPr lang="zh-CN" altLang="en-US" sz="1800" b="1" dirty="0">
              <a:solidFill>
                <a:srgbClr val="7030A0"/>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1062524" y="466064"/>
            <a:ext cx="723492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2659298" y="1091578"/>
            <a:ext cx="1715148" cy="1714527"/>
            <a:chOff x="3545270" y="1455774"/>
            <a:chExt cx="2286566" cy="2286565"/>
          </a:xfrm>
        </p:grpSpPr>
        <p:sp>
          <p:nvSpPr>
            <p:cNvPr id="9" name="圆角矩形 8"/>
            <p:cNvSpPr/>
            <p:nvPr/>
          </p:nvSpPr>
          <p:spPr>
            <a:xfrm>
              <a:off x="3545270" y="1455774"/>
              <a:ext cx="2286566" cy="2286565"/>
            </a:xfrm>
            <a:prstGeom prst="roundRect">
              <a:avLst>
                <a:gd name="adj" fmla="val 3969"/>
              </a:avLst>
            </a:prstGeom>
            <a:gradFill>
              <a:gsLst>
                <a:gs pos="100000">
                  <a:schemeClr val="bg1">
                    <a:lumMod val="97000"/>
                  </a:schemeClr>
                </a:gs>
                <a:gs pos="0">
                  <a:schemeClr val="bg1">
                    <a:lumMod val="85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16" name="Group 8"/>
            <p:cNvGrpSpPr>
              <a:grpSpLocks noChangeAspect="1"/>
            </p:cNvGrpSpPr>
            <p:nvPr/>
          </p:nvGrpSpPr>
          <p:grpSpPr bwMode="auto">
            <a:xfrm>
              <a:off x="4282960" y="2154637"/>
              <a:ext cx="811187" cy="888841"/>
              <a:chOff x="3437" y="2282"/>
              <a:chExt cx="679" cy="744"/>
            </a:xfrm>
            <a:solidFill>
              <a:srgbClr val="FFB850"/>
            </a:solidFill>
          </p:grpSpPr>
          <p:sp>
            <p:nvSpPr>
              <p:cNvPr id="17" name="Freeform 9"/>
              <p:cNvSpPr>
                <a:spLocks/>
              </p:cNvSpPr>
              <p:nvPr/>
            </p:nvSpPr>
            <p:spPr bwMode="auto">
              <a:xfrm>
                <a:off x="3595" y="2282"/>
                <a:ext cx="364" cy="379"/>
              </a:xfrm>
              <a:custGeom>
                <a:avLst/>
                <a:gdLst>
                  <a:gd name="T0" fmla="*/ 50 w 152"/>
                  <a:gd name="T1" fmla="*/ 147 h 159"/>
                  <a:gd name="T2" fmla="*/ 39 w 152"/>
                  <a:gd name="T3" fmla="*/ 147 h 159"/>
                  <a:gd name="T4" fmla="*/ 76 w 152"/>
                  <a:gd name="T5" fmla="*/ 159 h 159"/>
                  <a:gd name="T6" fmla="*/ 114 w 152"/>
                  <a:gd name="T7" fmla="*/ 147 h 159"/>
                  <a:gd name="T8" fmla="*/ 103 w 152"/>
                  <a:gd name="T9" fmla="*/ 147 h 159"/>
                  <a:gd name="T10" fmla="*/ 152 w 152"/>
                  <a:gd name="T11" fmla="*/ 76 h 159"/>
                  <a:gd name="T12" fmla="*/ 76 w 152"/>
                  <a:gd name="T13" fmla="*/ 0 h 159"/>
                  <a:gd name="T14" fmla="*/ 0 w 152"/>
                  <a:gd name="T15" fmla="*/ 76 h 159"/>
                  <a:gd name="T16" fmla="*/ 50 w 152"/>
                  <a:gd name="T17" fmla="*/ 14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59">
                    <a:moveTo>
                      <a:pt x="50" y="147"/>
                    </a:moveTo>
                    <a:cubicBezTo>
                      <a:pt x="39" y="147"/>
                      <a:pt x="39" y="147"/>
                      <a:pt x="39" y="147"/>
                    </a:cubicBezTo>
                    <a:cubicBezTo>
                      <a:pt x="39" y="152"/>
                      <a:pt x="53" y="159"/>
                      <a:pt x="76" y="159"/>
                    </a:cubicBezTo>
                    <a:cubicBezTo>
                      <a:pt x="99" y="159"/>
                      <a:pt x="113" y="152"/>
                      <a:pt x="114" y="147"/>
                    </a:cubicBezTo>
                    <a:cubicBezTo>
                      <a:pt x="103" y="147"/>
                      <a:pt x="103" y="147"/>
                      <a:pt x="103" y="147"/>
                    </a:cubicBezTo>
                    <a:cubicBezTo>
                      <a:pt x="131" y="136"/>
                      <a:pt x="152" y="108"/>
                      <a:pt x="152" y="76"/>
                    </a:cubicBezTo>
                    <a:cubicBezTo>
                      <a:pt x="152" y="34"/>
                      <a:pt x="118" y="0"/>
                      <a:pt x="76" y="0"/>
                    </a:cubicBezTo>
                    <a:cubicBezTo>
                      <a:pt x="34" y="0"/>
                      <a:pt x="0" y="34"/>
                      <a:pt x="0" y="76"/>
                    </a:cubicBezTo>
                    <a:cubicBezTo>
                      <a:pt x="0" y="108"/>
                      <a:pt x="21" y="136"/>
                      <a:pt x="50"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8" name="Freeform 10"/>
              <p:cNvSpPr>
                <a:spLocks/>
              </p:cNvSpPr>
              <p:nvPr/>
            </p:nvSpPr>
            <p:spPr bwMode="auto">
              <a:xfrm>
                <a:off x="3437" y="2633"/>
                <a:ext cx="679" cy="393"/>
              </a:xfrm>
              <a:custGeom>
                <a:avLst/>
                <a:gdLst>
                  <a:gd name="T0" fmla="*/ 222 w 284"/>
                  <a:gd name="T1" fmla="*/ 0 h 165"/>
                  <a:gd name="T2" fmla="*/ 188 w 284"/>
                  <a:gd name="T3" fmla="*/ 0 h 165"/>
                  <a:gd name="T4" fmla="*/ 154 w 284"/>
                  <a:gd name="T5" fmla="*/ 19 h 165"/>
                  <a:gd name="T6" fmla="*/ 154 w 284"/>
                  <a:gd name="T7" fmla="*/ 134 h 165"/>
                  <a:gd name="T8" fmla="*/ 143 w 284"/>
                  <a:gd name="T9" fmla="*/ 146 h 165"/>
                  <a:gd name="T10" fmla="*/ 131 w 284"/>
                  <a:gd name="T11" fmla="*/ 134 h 165"/>
                  <a:gd name="T12" fmla="*/ 131 w 284"/>
                  <a:gd name="T13" fmla="*/ 19 h 165"/>
                  <a:gd name="T14" fmla="*/ 97 w 284"/>
                  <a:gd name="T15" fmla="*/ 0 h 165"/>
                  <a:gd name="T16" fmla="*/ 63 w 284"/>
                  <a:gd name="T17" fmla="*/ 0 h 165"/>
                  <a:gd name="T18" fmla="*/ 0 w 284"/>
                  <a:gd name="T19" fmla="*/ 86 h 165"/>
                  <a:gd name="T20" fmla="*/ 0 w 284"/>
                  <a:gd name="T21" fmla="*/ 165 h 165"/>
                  <a:gd name="T22" fmla="*/ 284 w 284"/>
                  <a:gd name="T23" fmla="*/ 165 h 165"/>
                  <a:gd name="T24" fmla="*/ 284 w 284"/>
                  <a:gd name="T25" fmla="*/ 86 h 165"/>
                  <a:gd name="T26" fmla="*/ 222 w 284"/>
                  <a:gd name="T2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165">
                    <a:moveTo>
                      <a:pt x="222" y="0"/>
                    </a:moveTo>
                    <a:cubicBezTo>
                      <a:pt x="188" y="0"/>
                      <a:pt x="188" y="0"/>
                      <a:pt x="188" y="0"/>
                    </a:cubicBezTo>
                    <a:cubicBezTo>
                      <a:pt x="188" y="10"/>
                      <a:pt x="172" y="17"/>
                      <a:pt x="154" y="19"/>
                    </a:cubicBezTo>
                    <a:cubicBezTo>
                      <a:pt x="154" y="134"/>
                      <a:pt x="154" y="134"/>
                      <a:pt x="154" y="134"/>
                    </a:cubicBezTo>
                    <a:cubicBezTo>
                      <a:pt x="154" y="140"/>
                      <a:pt x="149" y="146"/>
                      <a:pt x="143" y="146"/>
                    </a:cubicBezTo>
                    <a:cubicBezTo>
                      <a:pt x="136" y="146"/>
                      <a:pt x="131" y="140"/>
                      <a:pt x="131" y="134"/>
                    </a:cubicBezTo>
                    <a:cubicBezTo>
                      <a:pt x="131" y="19"/>
                      <a:pt x="131" y="19"/>
                      <a:pt x="131" y="19"/>
                    </a:cubicBezTo>
                    <a:cubicBezTo>
                      <a:pt x="113" y="17"/>
                      <a:pt x="97" y="11"/>
                      <a:pt x="97" y="0"/>
                    </a:cubicBezTo>
                    <a:cubicBezTo>
                      <a:pt x="63" y="0"/>
                      <a:pt x="63" y="0"/>
                      <a:pt x="63" y="0"/>
                    </a:cubicBezTo>
                    <a:cubicBezTo>
                      <a:pt x="28" y="0"/>
                      <a:pt x="0" y="39"/>
                      <a:pt x="0" y="86"/>
                    </a:cubicBezTo>
                    <a:cubicBezTo>
                      <a:pt x="0" y="165"/>
                      <a:pt x="0" y="165"/>
                      <a:pt x="0" y="165"/>
                    </a:cubicBezTo>
                    <a:cubicBezTo>
                      <a:pt x="284" y="165"/>
                      <a:pt x="284" y="165"/>
                      <a:pt x="284" y="165"/>
                    </a:cubicBezTo>
                    <a:cubicBezTo>
                      <a:pt x="284" y="86"/>
                      <a:pt x="284" y="86"/>
                      <a:pt x="284" y="86"/>
                    </a:cubicBezTo>
                    <a:cubicBezTo>
                      <a:pt x="284" y="39"/>
                      <a:pt x="256" y="0"/>
                      <a:pt x="22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19" name="组合 18"/>
          <p:cNvGrpSpPr/>
          <p:nvPr/>
        </p:nvGrpSpPr>
        <p:grpSpPr>
          <a:xfrm>
            <a:off x="3222439" y="2913263"/>
            <a:ext cx="1152008" cy="1151590"/>
            <a:chOff x="4296026" y="3885249"/>
            <a:chExt cx="1535810" cy="1535809"/>
          </a:xfrm>
        </p:grpSpPr>
        <p:sp>
          <p:nvSpPr>
            <p:cNvPr id="20" name="圆角矩形 19"/>
            <p:cNvSpPr/>
            <p:nvPr/>
          </p:nvSpPr>
          <p:spPr>
            <a:xfrm>
              <a:off x="4296026" y="3885249"/>
              <a:ext cx="1535810" cy="1535809"/>
            </a:xfrm>
            <a:prstGeom prst="roundRect">
              <a:avLst>
                <a:gd name="adj" fmla="val 3969"/>
              </a:avLst>
            </a:prstGeom>
            <a:gradFill flip="none" rotWithShape="1">
              <a:gsLst>
                <a:gs pos="100000">
                  <a:schemeClr val="bg1">
                    <a:lumMod val="97000"/>
                  </a:schemeClr>
                </a:gs>
                <a:gs pos="0">
                  <a:schemeClr val="bg1">
                    <a:lumMod val="85000"/>
                  </a:schemeClr>
                </a:gs>
              </a:gsLst>
              <a:lin ang="2700000" scaled="1"/>
              <a:tileRect/>
            </a:gradFill>
            <a:ln w="22225">
              <a:gradFill flip="none" rotWithShape="1">
                <a:gsLst>
                  <a:gs pos="0">
                    <a:schemeClr val="bg1"/>
                  </a:gs>
                  <a:gs pos="100000">
                    <a:schemeClr val="bg1">
                      <a:lumMod val="75000"/>
                    </a:schemeClr>
                  </a:gs>
                </a:gsLst>
                <a:lin ang="2700000" scaled="1"/>
                <a:tileRect/>
              </a:grad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21" name="Group 13"/>
            <p:cNvGrpSpPr>
              <a:grpSpLocks noChangeAspect="1"/>
            </p:cNvGrpSpPr>
            <p:nvPr/>
          </p:nvGrpSpPr>
          <p:grpSpPr bwMode="auto">
            <a:xfrm>
              <a:off x="4652203" y="4300669"/>
              <a:ext cx="812001" cy="821587"/>
              <a:chOff x="2426" y="2781"/>
              <a:chExt cx="593" cy="600"/>
            </a:xfrm>
            <a:solidFill>
              <a:srgbClr val="01ACBE"/>
            </a:solidFill>
          </p:grpSpPr>
          <p:sp>
            <p:nvSpPr>
              <p:cNvPr id="22" name="Freeform 14"/>
              <p:cNvSpPr>
                <a:spLocks/>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3"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24" name="组合 23"/>
          <p:cNvGrpSpPr/>
          <p:nvPr/>
        </p:nvGrpSpPr>
        <p:grpSpPr>
          <a:xfrm>
            <a:off x="4488789" y="1654515"/>
            <a:ext cx="1152008" cy="1151590"/>
            <a:chOff x="5984273" y="2206530"/>
            <a:chExt cx="1535810" cy="1535809"/>
          </a:xfrm>
        </p:grpSpPr>
        <p:sp>
          <p:nvSpPr>
            <p:cNvPr id="25" name="圆角矩形 24"/>
            <p:cNvSpPr/>
            <p:nvPr/>
          </p:nvSpPr>
          <p:spPr>
            <a:xfrm>
              <a:off x="5984273" y="2206530"/>
              <a:ext cx="1535810" cy="1535809"/>
            </a:xfrm>
            <a:prstGeom prst="roundRect">
              <a:avLst>
                <a:gd name="adj" fmla="val 3969"/>
              </a:avLst>
            </a:prstGeom>
            <a:gradFill flip="none" rotWithShape="1">
              <a:gsLst>
                <a:gs pos="100000">
                  <a:schemeClr val="bg1">
                    <a:lumMod val="97000"/>
                  </a:schemeClr>
                </a:gs>
                <a:gs pos="0">
                  <a:schemeClr val="bg1">
                    <a:lumMod val="85000"/>
                  </a:schemeClr>
                </a:gs>
              </a:gsLst>
              <a:lin ang="2700000" scaled="1"/>
              <a:tileRect/>
            </a:gradFill>
            <a:ln w="22225">
              <a:gradFill flip="none" rotWithShape="1">
                <a:gsLst>
                  <a:gs pos="0">
                    <a:schemeClr val="bg1"/>
                  </a:gs>
                  <a:gs pos="100000">
                    <a:schemeClr val="bg1">
                      <a:lumMod val="75000"/>
                    </a:schemeClr>
                  </a:gs>
                </a:gsLst>
                <a:lin ang="2700000" scaled="1"/>
                <a:tileRect/>
              </a:grad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26" name="Group 18"/>
            <p:cNvGrpSpPr>
              <a:grpSpLocks noChangeAspect="1"/>
            </p:cNvGrpSpPr>
            <p:nvPr/>
          </p:nvGrpSpPr>
          <p:grpSpPr bwMode="auto">
            <a:xfrm>
              <a:off x="6377032" y="2618638"/>
              <a:ext cx="763662" cy="711593"/>
              <a:chOff x="3802" y="2858"/>
              <a:chExt cx="616" cy="574"/>
            </a:xfrm>
            <a:solidFill>
              <a:srgbClr val="E87071"/>
            </a:solidFill>
          </p:grpSpPr>
          <p:sp>
            <p:nvSpPr>
              <p:cNvPr id="27"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8"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9"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0"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1" name="Freeform 23"/>
              <p:cNvSpPr>
                <a:spLocks/>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32" name="组合 31"/>
          <p:cNvGrpSpPr/>
          <p:nvPr/>
        </p:nvGrpSpPr>
        <p:grpSpPr>
          <a:xfrm>
            <a:off x="4488789" y="2908976"/>
            <a:ext cx="1715148" cy="1714527"/>
            <a:chOff x="5984273" y="3879533"/>
            <a:chExt cx="2286566" cy="2286565"/>
          </a:xfrm>
        </p:grpSpPr>
        <p:sp>
          <p:nvSpPr>
            <p:cNvPr id="33" name="圆角矩形 32"/>
            <p:cNvSpPr/>
            <p:nvPr/>
          </p:nvSpPr>
          <p:spPr>
            <a:xfrm>
              <a:off x="5984273" y="3879533"/>
              <a:ext cx="2286566" cy="2286565"/>
            </a:xfrm>
            <a:prstGeom prst="roundRect">
              <a:avLst>
                <a:gd name="adj" fmla="val 3969"/>
              </a:avLst>
            </a:prstGeom>
            <a:gradFill flip="none" rotWithShape="1">
              <a:gsLst>
                <a:gs pos="100000">
                  <a:schemeClr val="bg1">
                    <a:lumMod val="97000"/>
                  </a:schemeClr>
                </a:gs>
                <a:gs pos="0">
                  <a:schemeClr val="bg1">
                    <a:lumMod val="85000"/>
                  </a:schemeClr>
                </a:gs>
              </a:gsLst>
              <a:lin ang="2700000" scaled="1"/>
              <a:tileRect/>
            </a:gradFill>
            <a:ln w="22225">
              <a:gradFill flip="none" rotWithShape="1">
                <a:gsLst>
                  <a:gs pos="0">
                    <a:schemeClr val="bg1"/>
                  </a:gs>
                  <a:gs pos="100000">
                    <a:schemeClr val="bg1">
                      <a:lumMod val="75000"/>
                    </a:schemeClr>
                  </a:gs>
                </a:gsLst>
                <a:lin ang="2700000" scaled="1"/>
                <a:tileRect/>
              </a:grad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34" name="Group 26"/>
            <p:cNvGrpSpPr>
              <a:grpSpLocks noChangeAspect="1"/>
            </p:cNvGrpSpPr>
            <p:nvPr/>
          </p:nvGrpSpPr>
          <p:grpSpPr bwMode="auto">
            <a:xfrm>
              <a:off x="6545025" y="4715399"/>
              <a:ext cx="1195757" cy="592806"/>
              <a:chOff x="5676" y="2597"/>
              <a:chExt cx="1061" cy="526"/>
            </a:xfrm>
            <a:solidFill>
              <a:srgbClr val="00AF92"/>
            </a:solidFill>
          </p:grpSpPr>
          <p:sp>
            <p:nvSpPr>
              <p:cNvPr id="35" name="Freeform 27"/>
              <p:cNvSpPr>
                <a:spLocks/>
              </p:cNvSpPr>
              <p:nvPr/>
            </p:nvSpPr>
            <p:spPr bwMode="auto">
              <a:xfrm>
                <a:off x="5747" y="2597"/>
                <a:ext cx="181" cy="115"/>
              </a:xfrm>
              <a:custGeom>
                <a:avLst/>
                <a:gdLst>
                  <a:gd name="T0" fmla="*/ 25 w 76"/>
                  <a:gd name="T1" fmla="*/ 48 h 48"/>
                  <a:gd name="T2" fmla="*/ 64 w 76"/>
                  <a:gd name="T3" fmla="*/ 44 h 48"/>
                  <a:gd name="T4" fmla="*/ 76 w 76"/>
                  <a:gd name="T5" fmla="*/ 13 h 48"/>
                  <a:gd name="T6" fmla="*/ 39 w 76"/>
                  <a:gd name="T7" fmla="*/ 15 h 48"/>
                  <a:gd name="T8" fmla="*/ 23 w 76"/>
                  <a:gd name="T9" fmla="*/ 10 h 48"/>
                  <a:gd name="T10" fmla="*/ 7 w 76"/>
                  <a:gd name="T11" fmla="*/ 20 h 48"/>
                  <a:gd name="T12" fmla="*/ 25 w 76"/>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76" h="48">
                    <a:moveTo>
                      <a:pt x="25" y="48"/>
                    </a:moveTo>
                    <a:cubicBezTo>
                      <a:pt x="64" y="44"/>
                      <a:pt x="64" y="44"/>
                      <a:pt x="64" y="44"/>
                    </a:cubicBezTo>
                    <a:cubicBezTo>
                      <a:pt x="66" y="36"/>
                      <a:pt x="69" y="26"/>
                      <a:pt x="76" y="13"/>
                    </a:cubicBezTo>
                    <a:cubicBezTo>
                      <a:pt x="76" y="13"/>
                      <a:pt x="70" y="0"/>
                      <a:pt x="39" y="15"/>
                    </a:cubicBezTo>
                    <a:cubicBezTo>
                      <a:pt x="39" y="15"/>
                      <a:pt x="32" y="14"/>
                      <a:pt x="23" y="10"/>
                    </a:cubicBezTo>
                    <a:cubicBezTo>
                      <a:pt x="23" y="10"/>
                      <a:pt x="0" y="4"/>
                      <a:pt x="7" y="20"/>
                    </a:cubicBezTo>
                    <a:lnTo>
                      <a:pt x="25"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6" name="Freeform 28"/>
              <p:cNvSpPr>
                <a:spLocks noEditPoints="1"/>
              </p:cNvSpPr>
              <p:nvPr/>
            </p:nvSpPr>
            <p:spPr bwMode="auto">
              <a:xfrm>
                <a:off x="5759" y="2613"/>
                <a:ext cx="169" cy="101"/>
              </a:xfrm>
              <a:custGeom>
                <a:avLst/>
                <a:gdLst>
                  <a:gd name="T0" fmla="*/ 20 w 71"/>
                  <a:gd name="T1" fmla="*/ 42 h 42"/>
                  <a:gd name="T2" fmla="*/ 2 w 71"/>
                  <a:gd name="T3" fmla="*/ 13 h 42"/>
                  <a:gd name="T4" fmla="*/ 1 w 71"/>
                  <a:gd name="T5" fmla="*/ 4 h 42"/>
                  <a:gd name="T6" fmla="*/ 10 w 71"/>
                  <a:gd name="T7" fmla="*/ 1 h 42"/>
                  <a:gd name="T8" fmla="*/ 18 w 71"/>
                  <a:gd name="T9" fmla="*/ 2 h 42"/>
                  <a:gd name="T10" fmla="*/ 18 w 71"/>
                  <a:gd name="T11" fmla="*/ 2 h 42"/>
                  <a:gd name="T12" fmla="*/ 34 w 71"/>
                  <a:gd name="T13" fmla="*/ 8 h 42"/>
                  <a:gd name="T14" fmla="*/ 59 w 71"/>
                  <a:gd name="T15" fmla="*/ 0 h 42"/>
                  <a:gd name="T16" fmla="*/ 71 w 71"/>
                  <a:gd name="T17" fmla="*/ 6 h 42"/>
                  <a:gd name="T18" fmla="*/ 71 w 71"/>
                  <a:gd name="T19" fmla="*/ 6 h 42"/>
                  <a:gd name="T20" fmla="*/ 71 w 71"/>
                  <a:gd name="T21" fmla="*/ 6 h 42"/>
                  <a:gd name="T22" fmla="*/ 60 w 71"/>
                  <a:gd name="T23" fmla="*/ 37 h 42"/>
                  <a:gd name="T24" fmla="*/ 60 w 71"/>
                  <a:gd name="T25" fmla="*/ 37 h 42"/>
                  <a:gd name="T26" fmla="*/ 20 w 71"/>
                  <a:gd name="T27" fmla="*/ 42 h 42"/>
                  <a:gd name="T28" fmla="*/ 10 w 71"/>
                  <a:gd name="T29" fmla="*/ 2 h 42"/>
                  <a:gd name="T30" fmla="*/ 2 w 71"/>
                  <a:gd name="T31" fmla="*/ 5 h 42"/>
                  <a:gd name="T32" fmla="*/ 3 w 71"/>
                  <a:gd name="T33" fmla="*/ 13 h 42"/>
                  <a:gd name="T34" fmla="*/ 20 w 71"/>
                  <a:gd name="T35" fmla="*/ 40 h 42"/>
                  <a:gd name="T36" fmla="*/ 59 w 71"/>
                  <a:gd name="T37" fmla="*/ 36 h 42"/>
                  <a:gd name="T38" fmla="*/ 70 w 71"/>
                  <a:gd name="T39" fmla="*/ 6 h 42"/>
                  <a:gd name="T40" fmla="*/ 59 w 71"/>
                  <a:gd name="T41" fmla="*/ 1 h 42"/>
                  <a:gd name="T42" fmla="*/ 34 w 71"/>
                  <a:gd name="T43" fmla="*/ 9 h 42"/>
                  <a:gd name="T44" fmla="*/ 34 w 71"/>
                  <a:gd name="T45" fmla="*/ 9 h 42"/>
                  <a:gd name="T46" fmla="*/ 34 w 71"/>
                  <a:gd name="T47" fmla="*/ 9 h 42"/>
                  <a:gd name="T48" fmla="*/ 18 w 71"/>
                  <a:gd name="T49" fmla="*/ 3 h 42"/>
                  <a:gd name="T50" fmla="*/ 10 w 71"/>
                  <a:gd name="T51"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1" h="42">
                    <a:moveTo>
                      <a:pt x="20" y="42"/>
                    </a:moveTo>
                    <a:cubicBezTo>
                      <a:pt x="2" y="13"/>
                      <a:pt x="2" y="13"/>
                      <a:pt x="2" y="13"/>
                    </a:cubicBezTo>
                    <a:cubicBezTo>
                      <a:pt x="0" y="9"/>
                      <a:pt x="0" y="6"/>
                      <a:pt x="1" y="4"/>
                    </a:cubicBezTo>
                    <a:cubicBezTo>
                      <a:pt x="3" y="2"/>
                      <a:pt x="6" y="1"/>
                      <a:pt x="10" y="1"/>
                    </a:cubicBezTo>
                    <a:cubicBezTo>
                      <a:pt x="14" y="1"/>
                      <a:pt x="18" y="2"/>
                      <a:pt x="18" y="2"/>
                    </a:cubicBezTo>
                    <a:cubicBezTo>
                      <a:pt x="18" y="2"/>
                      <a:pt x="18" y="2"/>
                      <a:pt x="18" y="2"/>
                    </a:cubicBezTo>
                    <a:cubicBezTo>
                      <a:pt x="26" y="6"/>
                      <a:pt x="33" y="7"/>
                      <a:pt x="34" y="8"/>
                    </a:cubicBezTo>
                    <a:cubicBezTo>
                      <a:pt x="44" y="3"/>
                      <a:pt x="52" y="0"/>
                      <a:pt x="59" y="0"/>
                    </a:cubicBezTo>
                    <a:cubicBezTo>
                      <a:pt x="69" y="0"/>
                      <a:pt x="71" y="6"/>
                      <a:pt x="71" y="6"/>
                    </a:cubicBezTo>
                    <a:cubicBezTo>
                      <a:pt x="71" y="6"/>
                      <a:pt x="71" y="6"/>
                      <a:pt x="71" y="6"/>
                    </a:cubicBezTo>
                    <a:cubicBezTo>
                      <a:pt x="71" y="6"/>
                      <a:pt x="71" y="6"/>
                      <a:pt x="71" y="6"/>
                    </a:cubicBezTo>
                    <a:cubicBezTo>
                      <a:pt x="66" y="17"/>
                      <a:pt x="62" y="28"/>
                      <a:pt x="60" y="37"/>
                    </a:cubicBezTo>
                    <a:cubicBezTo>
                      <a:pt x="60" y="37"/>
                      <a:pt x="60" y="37"/>
                      <a:pt x="60" y="37"/>
                    </a:cubicBezTo>
                    <a:lnTo>
                      <a:pt x="20" y="42"/>
                    </a:lnTo>
                    <a:close/>
                    <a:moveTo>
                      <a:pt x="10" y="2"/>
                    </a:moveTo>
                    <a:cubicBezTo>
                      <a:pt x="7" y="2"/>
                      <a:pt x="4" y="3"/>
                      <a:pt x="2" y="5"/>
                    </a:cubicBezTo>
                    <a:cubicBezTo>
                      <a:pt x="1" y="7"/>
                      <a:pt x="1" y="9"/>
                      <a:pt x="3" y="13"/>
                    </a:cubicBezTo>
                    <a:cubicBezTo>
                      <a:pt x="20" y="40"/>
                      <a:pt x="20" y="40"/>
                      <a:pt x="20" y="40"/>
                    </a:cubicBezTo>
                    <a:cubicBezTo>
                      <a:pt x="59" y="36"/>
                      <a:pt x="59" y="36"/>
                      <a:pt x="59" y="36"/>
                    </a:cubicBezTo>
                    <a:cubicBezTo>
                      <a:pt x="61" y="27"/>
                      <a:pt x="64" y="17"/>
                      <a:pt x="70" y="6"/>
                    </a:cubicBezTo>
                    <a:cubicBezTo>
                      <a:pt x="70" y="5"/>
                      <a:pt x="67" y="1"/>
                      <a:pt x="59" y="1"/>
                    </a:cubicBezTo>
                    <a:cubicBezTo>
                      <a:pt x="52" y="1"/>
                      <a:pt x="44" y="4"/>
                      <a:pt x="34" y="9"/>
                    </a:cubicBezTo>
                    <a:cubicBezTo>
                      <a:pt x="34" y="9"/>
                      <a:pt x="34" y="9"/>
                      <a:pt x="34" y="9"/>
                    </a:cubicBezTo>
                    <a:cubicBezTo>
                      <a:pt x="34" y="9"/>
                      <a:pt x="34" y="9"/>
                      <a:pt x="34" y="9"/>
                    </a:cubicBezTo>
                    <a:cubicBezTo>
                      <a:pt x="34" y="9"/>
                      <a:pt x="27" y="8"/>
                      <a:pt x="18" y="3"/>
                    </a:cubicBezTo>
                    <a:cubicBezTo>
                      <a:pt x="17" y="3"/>
                      <a:pt x="14" y="2"/>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7" name="Freeform 29"/>
              <p:cNvSpPr>
                <a:spLocks/>
              </p:cNvSpPr>
              <p:nvPr/>
            </p:nvSpPr>
            <p:spPr bwMode="auto">
              <a:xfrm>
                <a:off x="5795" y="2709"/>
                <a:ext cx="119" cy="43"/>
              </a:xfrm>
              <a:custGeom>
                <a:avLst/>
                <a:gdLst>
                  <a:gd name="T0" fmla="*/ 41 w 50"/>
                  <a:gd name="T1" fmla="*/ 0 h 18"/>
                  <a:gd name="T2" fmla="*/ 7 w 50"/>
                  <a:gd name="T3" fmla="*/ 4 h 18"/>
                  <a:gd name="T4" fmla="*/ 1 w 50"/>
                  <a:gd name="T5" fmla="*/ 12 h 18"/>
                  <a:gd name="T6" fmla="*/ 8 w 50"/>
                  <a:gd name="T7" fmla="*/ 17 h 18"/>
                  <a:gd name="T8" fmla="*/ 43 w 50"/>
                  <a:gd name="T9" fmla="*/ 14 h 18"/>
                  <a:gd name="T10" fmla="*/ 49 w 50"/>
                  <a:gd name="T11" fmla="*/ 6 h 18"/>
                  <a:gd name="T12" fmla="*/ 41 w 50"/>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50" h="18">
                    <a:moveTo>
                      <a:pt x="41" y="0"/>
                    </a:moveTo>
                    <a:cubicBezTo>
                      <a:pt x="7" y="4"/>
                      <a:pt x="7" y="4"/>
                      <a:pt x="7" y="4"/>
                    </a:cubicBezTo>
                    <a:cubicBezTo>
                      <a:pt x="3" y="5"/>
                      <a:pt x="0" y="8"/>
                      <a:pt x="1" y="12"/>
                    </a:cubicBezTo>
                    <a:cubicBezTo>
                      <a:pt x="1" y="15"/>
                      <a:pt x="5" y="18"/>
                      <a:pt x="8" y="17"/>
                    </a:cubicBezTo>
                    <a:cubicBezTo>
                      <a:pt x="43" y="14"/>
                      <a:pt x="43" y="14"/>
                      <a:pt x="43" y="14"/>
                    </a:cubicBezTo>
                    <a:cubicBezTo>
                      <a:pt x="47" y="13"/>
                      <a:pt x="50" y="10"/>
                      <a:pt x="49" y="6"/>
                    </a:cubicBezTo>
                    <a:cubicBezTo>
                      <a:pt x="49" y="3"/>
                      <a:pt x="45" y="0"/>
                      <a:pt x="4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8" name="Freeform 30"/>
              <p:cNvSpPr>
                <a:spLocks noEditPoints="1"/>
              </p:cNvSpPr>
              <p:nvPr/>
            </p:nvSpPr>
            <p:spPr bwMode="auto">
              <a:xfrm>
                <a:off x="5795" y="2707"/>
                <a:ext cx="119" cy="45"/>
              </a:xfrm>
              <a:custGeom>
                <a:avLst/>
                <a:gdLst>
                  <a:gd name="T0" fmla="*/ 8 w 50"/>
                  <a:gd name="T1" fmla="*/ 19 h 19"/>
                  <a:gd name="T2" fmla="*/ 0 w 50"/>
                  <a:gd name="T3" fmla="*/ 13 h 19"/>
                  <a:gd name="T4" fmla="*/ 2 w 50"/>
                  <a:gd name="T5" fmla="*/ 7 h 19"/>
                  <a:gd name="T6" fmla="*/ 7 w 50"/>
                  <a:gd name="T7" fmla="*/ 5 h 19"/>
                  <a:gd name="T8" fmla="*/ 41 w 50"/>
                  <a:gd name="T9" fmla="*/ 1 h 19"/>
                  <a:gd name="T10" fmla="*/ 50 w 50"/>
                  <a:gd name="T11" fmla="*/ 7 h 19"/>
                  <a:gd name="T12" fmla="*/ 48 w 50"/>
                  <a:gd name="T13" fmla="*/ 12 h 19"/>
                  <a:gd name="T14" fmla="*/ 43 w 50"/>
                  <a:gd name="T15" fmla="*/ 15 h 19"/>
                  <a:gd name="T16" fmla="*/ 9 w 50"/>
                  <a:gd name="T17" fmla="*/ 19 h 19"/>
                  <a:gd name="T18" fmla="*/ 8 w 50"/>
                  <a:gd name="T19" fmla="*/ 19 h 19"/>
                  <a:gd name="T20" fmla="*/ 42 w 50"/>
                  <a:gd name="T21" fmla="*/ 2 h 19"/>
                  <a:gd name="T22" fmla="*/ 41 w 50"/>
                  <a:gd name="T23" fmla="*/ 2 h 19"/>
                  <a:gd name="T24" fmla="*/ 7 w 50"/>
                  <a:gd name="T25" fmla="*/ 6 h 19"/>
                  <a:gd name="T26" fmla="*/ 3 w 50"/>
                  <a:gd name="T27" fmla="*/ 8 h 19"/>
                  <a:gd name="T28" fmla="*/ 1 w 50"/>
                  <a:gd name="T29" fmla="*/ 12 h 19"/>
                  <a:gd name="T30" fmla="*/ 8 w 50"/>
                  <a:gd name="T31" fmla="*/ 18 h 19"/>
                  <a:gd name="T32" fmla="*/ 43 w 50"/>
                  <a:gd name="T33" fmla="*/ 14 h 19"/>
                  <a:gd name="T34" fmla="*/ 47 w 50"/>
                  <a:gd name="T35" fmla="*/ 12 h 19"/>
                  <a:gd name="T36" fmla="*/ 49 w 50"/>
                  <a:gd name="T37" fmla="*/ 7 h 19"/>
                  <a:gd name="T38" fmla="*/ 42 w 50"/>
                  <a:gd name="T39"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 h="19">
                    <a:moveTo>
                      <a:pt x="8" y="19"/>
                    </a:moveTo>
                    <a:cubicBezTo>
                      <a:pt x="4" y="19"/>
                      <a:pt x="0" y="16"/>
                      <a:pt x="0" y="13"/>
                    </a:cubicBezTo>
                    <a:cubicBezTo>
                      <a:pt x="0" y="11"/>
                      <a:pt x="0" y="9"/>
                      <a:pt x="2" y="7"/>
                    </a:cubicBezTo>
                    <a:cubicBezTo>
                      <a:pt x="3" y="6"/>
                      <a:pt x="5" y="5"/>
                      <a:pt x="7" y="5"/>
                    </a:cubicBezTo>
                    <a:cubicBezTo>
                      <a:pt x="41" y="1"/>
                      <a:pt x="41" y="1"/>
                      <a:pt x="41" y="1"/>
                    </a:cubicBezTo>
                    <a:cubicBezTo>
                      <a:pt x="45" y="0"/>
                      <a:pt x="49" y="3"/>
                      <a:pt x="50" y="7"/>
                    </a:cubicBezTo>
                    <a:cubicBezTo>
                      <a:pt x="50" y="9"/>
                      <a:pt x="49" y="11"/>
                      <a:pt x="48" y="12"/>
                    </a:cubicBezTo>
                    <a:cubicBezTo>
                      <a:pt x="47" y="14"/>
                      <a:pt x="45" y="15"/>
                      <a:pt x="43" y="15"/>
                    </a:cubicBezTo>
                    <a:cubicBezTo>
                      <a:pt x="9" y="19"/>
                      <a:pt x="9" y="19"/>
                      <a:pt x="9" y="19"/>
                    </a:cubicBezTo>
                    <a:cubicBezTo>
                      <a:pt x="8" y="19"/>
                      <a:pt x="8" y="19"/>
                      <a:pt x="8" y="19"/>
                    </a:cubicBezTo>
                    <a:close/>
                    <a:moveTo>
                      <a:pt x="42" y="2"/>
                    </a:moveTo>
                    <a:cubicBezTo>
                      <a:pt x="42" y="2"/>
                      <a:pt x="42" y="2"/>
                      <a:pt x="41" y="2"/>
                    </a:cubicBezTo>
                    <a:cubicBezTo>
                      <a:pt x="7" y="6"/>
                      <a:pt x="7" y="6"/>
                      <a:pt x="7" y="6"/>
                    </a:cubicBezTo>
                    <a:cubicBezTo>
                      <a:pt x="5" y="6"/>
                      <a:pt x="4" y="7"/>
                      <a:pt x="3" y="8"/>
                    </a:cubicBezTo>
                    <a:cubicBezTo>
                      <a:pt x="1" y="9"/>
                      <a:pt x="1" y="11"/>
                      <a:pt x="1" y="12"/>
                    </a:cubicBezTo>
                    <a:cubicBezTo>
                      <a:pt x="2" y="16"/>
                      <a:pt x="5" y="18"/>
                      <a:pt x="8" y="18"/>
                    </a:cubicBezTo>
                    <a:cubicBezTo>
                      <a:pt x="43" y="14"/>
                      <a:pt x="43" y="14"/>
                      <a:pt x="43" y="14"/>
                    </a:cubicBezTo>
                    <a:cubicBezTo>
                      <a:pt x="45" y="14"/>
                      <a:pt x="46" y="13"/>
                      <a:pt x="47" y="12"/>
                    </a:cubicBezTo>
                    <a:cubicBezTo>
                      <a:pt x="48" y="10"/>
                      <a:pt x="49" y="9"/>
                      <a:pt x="49" y="7"/>
                    </a:cubicBezTo>
                    <a:cubicBezTo>
                      <a:pt x="48" y="4"/>
                      <a:pt x="45" y="2"/>
                      <a:pt x="4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9" name="Freeform 31"/>
              <p:cNvSpPr>
                <a:spLocks noEditPoints="1"/>
              </p:cNvSpPr>
              <p:nvPr/>
            </p:nvSpPr>
            <p:spPr bwMode="auto">
              <a:xfrm>
                <a:off x="5676" y="2752"/>
                <a:ext cx="424" cy="371"/>
              </a:xfrm>
              <a:custGeom>
                <a:avLst/>
                <a:gdLst>
                  <a:gd name="T0" fmla="*/ 153 w 178"/>
                  <a:gd name="T1" fmla="*/ 137 h 155"/>
                  <a:gd name="T2" fmla="*/ 157 w 178"/>
                  <a:gd name="T3" fmla="*/ 137 h 155"/>
                  <a:gd name="T4" fmla="*/ 165 w 178"/>
                  <a:gd name="T5" fmla="*/ 138 h 155"/>
                  <a:gd name="T6" fmla="*/ 168 w 178"/>
                  <a:gd name="T7" fmla="*/ 139 h 155"/>
                  <a:gd name="T8" fmla="*/ 176 w 178"/>
                  <a:gd name="T9" fmla="*/ 135 h 155"/>
                  <a:gd name="T10" fmla="*/ 172 w 178"/>
                  <a:gd name="T11" fmla="*/ 128 h 155"/>
                  <a:gd name="T12" fmla="*/ 166 w 178"/>
                  <a:gd name="T13" fmla="*/ 105 h 155"/>
                  <a:gd name="T14" fmla="*/ 134 w 178"/>
                  <a:gd name="T15" fmla="*/ 34 h 155"/>
                  <a:gd name="T16" fmla="*/ 95 w 178"/>
                  <a:gd name="T17" fmla="*/ 2 h 155"/>
                  <a:gd name="T18" fmla="*/ 94 w 178"/>
                  <a:gd name="T19" fmla="*/ 0 h 155"/>
                  <a:gd name="T20" fmla="*/ 58 w 178"/>
                  <a:gd name="T21" fmla="*/ 4 h 155"/>
                  <a:gd name="T22" fmla="*/ 35 w 178"/>
                  <a:gd name="T23" fmla="*/ 37 h 155"/>
                  <a:gd name="T24" fmla="*/ 21 w 178"/>
                  <a:gd name="T25" fmla="*/ 133 h 155"/>
                  <a:gd name="T26" fmla="*/ 15 w 178"/>
                  <a:gd name="T27" fmla="*/ 148 h 155"/>
                  <a:gd name="T28" fmla="*/ 15 w 178"/>
                  <a:gd name="T29" fmla="*/ 153 h 155"/>
                  <a:gd name="T30" fmla="*/ 24 w 178"/>
                  <a:gd name="T31" fmla="*/ 153 h 155"/>
                  <a:gd name="T32" fmla="*/ 36 w 178"/>
                  <a:gd name="T33" fmla="*/ 150 h 155"/>
                  <a:gd name="T34" fmla="*/ 36 w 178"/>
                  <a:gd name="T35" fmla="*/ 150 h 155"/>
                  <a:gd name="T36" fmla="*/ 36 w 178"/>
                  <a:gd name="T37" fmla="*/ 150 h 155"/>
                  <a:gd name="T38" fmla="*/ 68 w 178"/>
                  <a:gd name="T39" fmla="*/ 153 h 155"/>
                  <a:gd name="T40" fmla="*/ 153 w 178"/>
                  <a:gd name="T41" fmla="*/ 137 h 155"/>
                  <a:gd name="T42" fmla="*/ 67 w 178"/>
                  <a:gd name="T43" fmla="*/ 57 h 155"/>
                  <a:gd name="T44" fmla="*/ 81 w 178"/>
                  <a:gd name="T45" fmla="*/ 50 h 155"/>
                  <a:gd name="T46" fmla="*/ 80 w 178"/>
                  <a:gd name="T47" fmla="*/ 42 h 155"/>
                  <a:gd name="T48" fmla="*/ 86 w 178"/>
                  <a:gd name="T49" fmla="*/ 41 h 155"/>
                  <a:gd name="T50" fmla="*/ 88 w 178"/>
                  <a:gd name="T51" fmla="*/ 49 h 155"/>
                  <a:gd name="T52" fmla="*/ 102 w 178"/>
                  <a:gd name="T53" fmla="*/ 50 h 155"/>
                  <a:gd name="T54" fmla="*/ 100 w 178"/>
                  <a:gd name="T55" fmla="*/ 55 h 155"/>
                  <a:gd name="T56" fmla="*/ 75 w 178"/>
                  <a:gd name="T57" fmla="*/ 62 h 155"/>
                  <a:gd name="T58" fmla="*/ 92 w 178"/>
                  <a:gd name="T59" fmla="*/ 70 h 155"/>
                  <a:gd name="T60" fmla="*/ 106 w 178"/>
                  <a:gd name="T61" fmla="*/ 92 h 155"/>
                  <a:gd name="T62" fmla="*/ 93 w 178"/>
                  <a:gd name="T63" fmla="*/ 98 h 155"/>
                  <a:gd name="T64" fmla="*/ 94 w 178"/>
                  <a:gd name="T65" fmla="*/ 106 h 155"/>
                  <a:gd name="T66" fmla="*/ 87 w 178"/>
                  <a:gd name="T67" fmla="*/ 107 h 155"/>
                  <a:gd name="T68" fmla="*/ 86 w 178"/>
                  <a:gd name="T69" fmla="*/ 99 h 155"/>
                  <a:gd name="T70" fmla="*/ 69 w 178"/>
                  <a:gd name="T71" fmla="*/ 97 h 155"/>
                  <a:gd name="T72" fmla="*/ 70 w 178"/>
                  <a:gd name="T73" fmla="*/ 92 h 155"/>
                  <a:gd name="T74" fmla="*/ 97 w 178"/>
                  <a:gd name="T75" fmla="*/ 90 h 155"/>
                  <a:gd name="T76" fmla="*/ 93 w 178"/>
                  <a:gd name="T77" fmla="*/ 78 h 155"/>
                  <a:gd name="T78" fmla="*/ 78 w 178"/>
                  <a:gd name="T79" fmla="*/ 74 h 155"/>
                  <a:gd name="T80" fmla="*/ 67 w 178"/>
                  <a:gd name="T81" fmla="*/ 5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8" h="155">
                    <a:moveTo>
                      <a:pt x="153" y="137"/>
                    </a:moveTo>
                    <a:cubicBezTo>
                      <a:pt x="153" y="137"/>
                      <a:pt x="154" y="137"/>
                      <a:pt x="157" y="137"/>
                    </a:cubicBezTo>
                    <a:cubicBezTo>
                      <a:pt x="160" y="137"/>
                      <a:pt x="162" y="137"/>
                      <a:pt x="165" y="138"/>
                    </a:cubicBezTo>
                    <a:cubicBezTo>
                      <a:pt x="165" y="138"/>
                      <a:pt x="166" y="139"/>
                      <a:pt x="168" y="139"/>
                    </a:cubicBezTo>
                    <a:cubicBezTo>
                      <a:pt x="172" y="139"/>
                      <a:pt x="174" y="137"/>
                      <a:pt x="176" y="135"/>
                    </a:cubicBezTo>
                    <a:cubicBezTo>
                      <a:pt x="176" y="135"/>
                      <a:pt x="178" y="132"/>
                      <a:pt x="172" y="128"/>
                    </a:cubicBezTo>
                    <a:cubicBezTo>
                      <a:pt x="172" y="128"/>
                      <a:pt x="162" y="123"/>
                      <a:pt x="166" y="105"/>
                    </a:cubicBezTo>
                    <a:cubicBezTo>
                      <a:pt x="166" y="105"/>
                      <a:pt x="171" y="57"/>
                      <a:pt x="134" y="34"/>
                    </a:cubicBezTo>
                    <a:cubicBezTo>
                      <a:pt x="133" y="33"/>
                      <a:pt x="96" y="10"/>
                      <a:pt x="95" y="2"/>
                    </a:cubicBezTo>
                    <a:cubicBezTo>
                      <a:pt x="95" y="2"/>
                      <a:pt x="95" y="1"/>
                      <a:pt x="94" y="0"/>
                    </a:cubicBezTo>
                    <a:cubicBezTo>
                      <a:pt x="58" y="4"/>
                      <a:pt x="58" y="4"/>
                      <a:pt x="58" y="4"/>
                    </a:cubicBezTo>
                    <a:cubicBezTo>
                      <a:pt x="54" y="12"/>
                      <a:pt x="46" y="24"/>
                      <a:pt x="35" y="37"/>
                    </a:cubicBezTo>
                    <a:cubicBezTo>
                      <a:pt x="35" y="37"/>
                      <a:pt x="0" y="78"/>
                      <a:pt x="21" y="133"/>
                    </a:cubicBezTo>
                    <a:cubicBezTo>
                      <a:pt x="21" y="134"/>
                      <a:pt x="22" y="137"/>
                      <a:pt x="15" y="148"/>
                    </a:cubicBezTo>
                    <a:cubicBezTo>
                      <a:pt x="15" y="148"/>
                      <a:pt x="14" y="151"/>
                      <a:pt x="15" y="153"/>
                    </a:cubicBezTo>
                    <a:cubicBezTo>
                      <a:pt x="16" y="155"/>
                      <a:pt x="19" y="155"/>
                      <a:pt x="24" y="153"/>
                    </a:cubicBezTo>
                    <a:cubicBezTo>
                      <a:pt x="24" y="153"/>
                      <a:pt x="28" y="151"/>
                      <a:pt x="36" y="150"/>
                    </a:cubicBezTo>
                    <a:cubicBezTo>
                      <a:pt x="36" y="150"/>
                      <a:pt x="36" y="150"/>
                      <a:pt x="36" y="150"/>
                    </a:cubicBezTo>
                    <a:cubicBezTo>
                      <a:pt x="36" y="150"/>
                      <a:pt x="36" y="150"/>
                      <a:pt x="36" y="150"/>
                    </a:cubicBezTo>
                    <a:cubicBezTo>
                      <a:pt x="36" y="150"/>
                      <a:pt x="49" y="153"/>
                      <a:pt x="68" y="153"/>
                    </a:cubicBezTo>
                    <a:cubicBezTo>
                      <a:pt x="88" y="153"/>
                      <a:pt x="119" y="150"/>
                      <a:pt x="153" y="137"/>
                    </a:cubicBezTo>
                    <a:close/>
                    <a:moveTo>
                      <a:pt x="67" y="57"/>
                    </a:moveTo>
                    <a:cubicBezTo>
                      <a:pt x="67" y="57"/>
                      <a:pt x="69" y="52"/>
                      <a:pt x="81" y="50"/>
                    </a:cubicBezTo>
                    <a:cubicBezTo>
                      <a:pt x="80" y="42"/>
                      <a:pt x="80" y="42"/>
                      <a:pt x="80" y="42"/>
                    </a:cubicBezTo>
                    <a:cubicBezTo>
                      <a:pt x="86" y="41"/>
                      <a:pt x="86" y="41"/>
                      <a:pt x="86" y="41"/>
                    </a:cubicBezTo>
                    <a:cubicBezTo>
                      <a:pt x="88" y="49"/>
                      <a:pt x="88" y="49"/>
                      <a:pt x="88" y="49"/>
                    </a:cubicBezTo>
                    <a:cubicBezTo>
                      <a:pt x="88" y="49"/>
                      <a:pt x="96" y="48"/>
                      <a:pt x="102" y="50"/>
                    </a:cubicBezTo>
                    <a:cubicBezTo>
                      <a:pt x="100" y="55"/>
                      <a:pt x="100" y="55"/>
                      <a:pt x="100" y="55"/>
                    </a:cubicBezTo>
                    <a:cubicBezTo>
                      <a:pt x="100" y="55"/>
                      <a:pt x="78" y="52"/>
                      <a:pt x="75" y="62"/>
                    </a:cubicBezTo>
                    <a:cubicBezTo>
                      <a:pt x="75" y="62"/>
                      <a:pt x="73" y="69"/>
                      <a:pt x="92" y="70"/>
                    </a:cubicBezTo>
                    <a:cubicBezTo>
                      <a:pt x="92" y="70"/>
                      <a:pt x="119" y="73"/>
                      <a:pt x="106" y="92"/>
                    </a:cubicBezTo>
                    <a:cubicBezTo>
                      <a:pt x="106" y="92"/>
                      <a:pt x="102" y="97"/>
                      <a:pt x="93" y="98"/>
                    </a:cubicBezTo>
                    <a:cubicBezTo>
                      <a:pt x="94" y="106"/>
                      <a:pt x="94" y="106"/>
                      <a:pt x="94" y="106"/>
                    </a:cubicBezTo>
                    <a:cubicBezTo>
                      <a:pt x="87" y="107"/>
                      <a:pt x="87" y="107"/>
                      <a:pt x="87" y="107"/>
                    </a:cubicBezTo>
                    <a:cubicBezTo>
                      <a:pt x="86" y="99"/>
                      <a:pt x="86" y="99"/>
                      <a:pt x="86" y="99"/>
                    </a:cubicBezTo>
                    <a:cubicBezTo>
                      <a:pt x="86" y="99"/>
                      <a:pt x="75" y="100"/>
                      <a:pt x="69" y="97"/>
                    </a:cubicBezTo>
                    <a:cubicBezTo>
                      <a:pt x="70" y="92"/>
                      <a:pt x="70" y="92"/>
                      <a:pt x="70" y="92"/>
                    </a:cubicBezTo>
                    <a:cubicBezTo>
                      <a:pt x="70" y="92"/>
                      <a:pt x="84" y="98"/>
                      <a:pt x="97" y="90"/>
                    </a:cubicBezTo>
                    <a:cubicBezTo>
                      <a:pt x="97" y="90"/>
                      <a:pt x="108" y="82"/>
                      <a:pt x="93" y="78"/>
                    </a:cubicBezTo>
                    <a:cubicBezTo>
                      <a:pt x="93" y="78"/>
                      <a:pt x="85" y="76"/>
                      <a:pt x="78" y="74"/>
                    </a:cubicBezTo>
                    <a:cubicBezTo>
                      <a:pt x="78" y="74"/>
                      <a:pt x="60" y="70"/>
                      <a:pt x="67"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0" name="Freeform 32"/>
              <p:cNvSpPr>
                <a:spLocks/>
              </p:cNvSpPr>
              <p:nvPr/>
            </p:nvSpPr>
            <p:spPr bwMode="auto">
              <a:xfrm>
                <a:off x="6433" y="2606"/>
                <a:ext cx="176" cy="108"/>
              </a:xfrm>
              <a:custGeom>
                <a:avLst/>
                <a:gdLst>
                  <a:gd name="T0" fmla="*/ 21 w 74"/>
                  <a:gd name="T1" fmla="*/ 45 h 45"/>
                  <a:gd name="T2" fmla="*/ 60 w 74"/>
                  <a:gd name="T3" fmla="*/ 44 h 45"/>
                  <a:gd name="T4" fmla="*/ 74 w 74"/>
                  <a:gd name="T5" fmla="*/ 15 h 45"/>
                  <a:gd name="T6" fmla="*/ 38 w 74"/>
                  <a:gd name="T7" fmla="*/ 14 h 45"/>
                  <a:gd name="T8" fmla="*/ 23 w 74"/>
                  <a:gd name="T9" fmla="*/ 8 h 45"/>
                  <a:gd name="T10" fmla="*/ 6 w 74"/>
                  <a:gd name="T11" fmla="*/ 17 h 45"/>
                  <a:gd name="T12" fmla="*/ 21 w 74"/>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74" h="45">
                    <a:moveTo>
                      <a:pt x="21" y="45"/>
                    </a:moveTo>
                    <a:cubicBezTo>
                      <a:pt x="60" y="44"/>
                      <a:pt x="60" y="44"/>
                      <a:pt x="60" y="44"/>
                    </a:cubicBezTo>
                    <a:cubicBezTo>
                      <a:pt x="62" y="37"/>
                      <a:pt x="66" y="27"/>
                      <a:pt x="74" y="15"/>
                    </a:cubicBezTo>
                    <a:cubicBezTo>
                      <a:pt x="74" y="15"/>
                      <a:pt x="69" y="2"/>
                      <a:pt x="38" y="14"/>
                    </a:cubicBezTo>
                    <a:cubicBezTo>
                      <a:pt x="38" y="14"/>
                      <a:pt x="31" y="13"/>
                      <a:pt x="23" y="8"/>
                    </a:cubicBezTo>
                    <a:cubicBezTo>
                      <a:pt x="23" y="8"/>
                      <a:pt x="0" y="0"/>
                      <a:pt x="6" y="17"/>
                    </a:cubicBezTo>
                    <a:lnTo>
                      <a:pt x="21"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1" name="Freeform 33"/>
              <p:cNvSpPr>
                <a:spLocks noEditPoints="1"/>
              </p:cNvSpPr>
              <p:nvPr/>
            </p:nvSpPr>
            <p:spPr bwMode="auto">
              <a:xfrm>
                <a:off x="6442" y="2621"/>
                <a:ext cx="167" cy="95"/>
              </a:xfrm>
              <a:custGeom>
                <a:avLst/>
                <a:gdLst>
                  <a:gd name="T0" fmla="*/ 17 w 70"/>
                  <a:gd name="T1" fmla="*/ 40 h 40"/>
                  <a:gd name="T2" fmla="*/ 2 w 70"/>
                  <a:gd name="T3" fmla="*/ 11 h 40"/>
                  <a:gd name="T4" fmla="*/ 2 w 70"/>
                  <a:gd name="T5" fmla="*/ 2 h 40"/>
                  <a:gd name="T6" fmla="*/ 9 w 70"/>
                  <a:gd name="T7" fmla="*/ 0 h 40"/>
                  <a:gd name="T8" fmla="*/ 19 w 70"/>
                  <a:gd name="T9" fmla="*/ 1 h 40"/>
                  <a:gd name="T10" fmla="*/ 19 w 70"/>
                  <a:gd name="T11" fmla="*/ 1 h 40"/>
                  <a:gd name="T12" fmla="*/ 34 w 70"/>
                  <a:gd name="T13" fmla="*/ 8 h 40"/>
                  <a:gd name="T14" fmla="*/ 56 w 70"/>
                  <a:gd name="T15" fmla="*/ 2 h 40"/>
                  <a:gd name="T16" fmla="*/ 70 w 70"/>
                  <a:gd name="T17" fmla="*/ 9 h 40"/>
                  <a:gd name="T18" fmla="*/ 70 w 70"/>
                  <a:gd name="T19" fmla="*/ 9 h 40"/>
                  <a:gd name="T20" fmla="*/ 70 w 70"/>
                  <a:gd name="T21" fmla="*/ 10 h 40"/>
                  <a:gd name="T22" fmla="*/ 56 w 70"/>
                  <a:gd name="T23" fmla="*/ 39 h 40"/>
                  <a:gd name="T24" fmla="*/ 56 w 70"/>
                  <a:gd name="T25" fmla="*/ 39 h 40"/>
                  <a:gd name="T26" fmla="*/ 17 w 70"/>
                  <a:gd name="T27" fmla="*/ 40 h 40"/>
                  <a:gd name="T28" fmla="*/ 9 w 70"/>
                  <a:gd name="T29" fmla="*/ 1 h 40"/>
                  <a:gd name="T30" fmla="*/ 3 w 70"/>
                  <a:gd name="T31" fmla="*/ 3 h 40"/>
                  <a:gd name="T32" fmla="*/ 3 w 70"/>
                  <a:gd name="T33" fmla="*/ 11 h 40"/>
                  <a:gd name="T34" fmla="*/ 17 w 70"/>
                  <a:gd name="T35" fmla="*/ 39 h 40"/>
                  <a:gd name="T36" fmla="*/ 55 w 70"/>
                  <a:gd name="T37" fmla="*/ 38 h 40"/>
                  <a:gd name="T38" fmla="*/ 69 w 70"/>
                  <a:gd name="T39" fmla="*/ 9 h 40"/>
                  <a:gd name="T40" fmla="*/ 56 w 70"/>
                  <a:gd name="T41" fmla="*/ 4 h 40"/>
                  <a:gd name="T42" fmla="*/ 34 w 70"/>
                  <a:gd name="T43" fmla="*/ 9 h 40"/>
                  <a:gd name="T44" fmla="*/ 34 w 70"/>
                  <a:gd name="T45" fmla="*/ 9 h 40"/>
                  <a:gd name="T46" fmla="*/ 34 w 70"/>
                  <a:gd name="T47" fmla="*/ 9 h 40"/>
                  <a:gd name="T48" fmla="*/ 18 w 70"/>
                  <a:gd name="T49" fmla="*/ 2 h 40"/>
                  <a:gd name="T50" fmla="*/ 9 w 70"/>
                  <a:gd name="T51"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0" h="40">
                    <a:moveTo>
                      <a:pt x="17" y="40"/>
                    </a:moveTo>
                    <a:cubicBezTo>
                      <a:pt x="2" y="11"/>
                      <a:pt x="2" y="11"/>
                      <a:pt x="2" y="11"/>
                    </a:cubicBezTo>
                    <a:cubicBezTo>
                      <a:pt x="0" y="7"/>
                      <a:pt x="0" y="4"/>
                      <a:pt x="2" y="2"/>
                    </a:cubicBezTo>
                    <a:cubicBezTo>
                      <a:pt x="3" y="0"/>
                      <a:pt x="5" y="0"/>
                      <a:pt x="9" y="0"/>
                    </a:cubicBezTo>
                    <a:cubicBezTo>
                      <a:pt x="14" y="0"/>
                      <a:pt x="19" y="1"/>
                      <a:pt x="19" y="1"/>
                    </a:cubicBezTo>
                    <a:cubicBezTo>
                      <a:pt x="19" y="1"/>
                      <a:pt x="19" y="1"/>
                      <a:pt x="19" y="1"/>
                    </a:cubicBezTo>
                    <a:cubicBezTo>
                      <a:pt x="26" y="6"/>
                      <a:pt x="33" y="8"/>
                      <a:pt x="34" y="8"/>
                    </a:cubicBezTo>
                    <a:cubicBezTo>
                      <a:pt x="43" y="4"/>
                      <a:pt x="50" y="2"/>
                      <a:pt x="56" y="2"/>
                    </a:cubicBezTo>
                    <a:cubicBezTo>
                      <a:pt x="68" y="2"/>
                      <a:pt x="70" y="9"/>
                      <a:pt x="70" y="9"/>
                    </a:cubicBezTo>
                    <a:cubicBezTo>
                      <a:pt x="70" y="9"/>
                      <a:pt x="70" y="9"/>
                      <a:pt x="70" y="9"/>
                    </a:cubicBezTo>
                    <a:cubicBezTo>
                      <a:pt x="70" y="10"/>
                      <a:pt x="70" y="10"/>
                      <a:pt x="70" y="10"/>
                    </a:cubicBezTo>
                    <a:cubicBezTo>
                      <a:pt x="64" y="20"/>
                      <a:pt x="59" y="30"/>
                      <a:pt x="56" y="39"/>
                    </a:cubicBezTo>
                    <a:cubicBezTo>
                      <a:pt x="56" y="39"/>
                      <a:pt x="56" y="39"/>
                      <a:pt x="56" y="39"/>
                    </a:cubicBezTo>
                    <a:lnTo>
                      <a:pt x="17" y="40"/>
                    </a:lnTo>
                    <a:close/>
                    <a:moveTo>
                      <a:pt x="9" y="1"/>
                    </a:moveTo>
                    <a:cubicBezTo>
                      <a:pt x="6" y="1"/>
                      <a:pt x="4" y="1"/>
                      <a:pt x="3" y="3"/>
                    </a:cubicBezTo>
                    <a:cubicBezTo>
                      <a:pt x="1" y="4"/>
                      <a:pt x="1" y="7"/>
                      <a:pt x="3" y="11"/>
                    </a:cubicBezTo>
                    <a:cubicBezTo>
                      <a:pt x="17" y="39"/>
                      <a:pt x="17" y="39"/>
                      <a:pt x="17" y="39"/>
                    </a:cubicBezTo>
                    <a:cubicBezTo>
                      <a:pt x="55" y="38"/>
                      <a:pt x="55" y="38"/>
                      <a:pt x="55" y="38"/>
                    </a:cubicBezTo>
                    <a:cubicBezTo>
                      <a:pt x="58" y="29"/>
                      <a:pt x="63" y="19"/>
                      <a:pt x="69" y="9"/>
                    </a:cubicBezTo>
                    <a:cubicBezTo>
                      <a:pt x="69" y="8"/>
                      <a:pt x="66" y="4"/>
                      <a:pt x="56" y="4"/>
                    </a:cubicBezTo>
                    <a:cubicBezTo>
                      <a:pt x="50" y="4"/>
                      <a:pt x="43" y="5"/>
                      <a:pt x="34" y="9"/>
                    </a:cubicBezTo>
                    <a:cubicBezTo>
                      <a:pt x="34" y="9"/>
                      <a:pt x="34" y="9"/>
                      <a:pt x="34" y="9"/>
                    </a:cubicBezTo>
                    <a:cubicBezTo>
                      <a:pt x="34" y="9"/>
                      <a:pt x="34" y="9"/>
                      <a:pt x="34" y="9"/>
                    </a:cubicBezTo>
                    <a:cubicBezTo>
                      <a:pt x="33" y="9"/>
                      <a:pt x="27" y="8"/>
                      <a:pt x="18" y="2"/>
                    </a:cubicBezTo>
                    <a:cubicBezTo>
                      <a:pt x="18" y="2"/>
                      <a:pt x="13"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2" name="Freeform 34"/>
              <p:cNvSpPr>
                <a:spLocks/>
              </p:cNvSpPr>
              <p:nvPr/>
            </p:nvSpPr>
            <p:spPr bwMode="auto">
              <a:xfrm>
                <a:off x="6471" y="2721"/>
                <a:ext cx="114" cy="34"/>
              </a:xfrm>
              <a:custGeom>
                <a:avLst/>
                <a:gdLst>
                  <a:gd name="T0" fmla="*/ 40 w 48"/>
                  <a:gd name="T1" fmla="*/ 0 h 14"/>
                  <a:gd name="T2" fmla="*/ 6 w 48"/>
                  <a:gd name="T3" fmla="*/ 1 h 14"/>
                  <a:gd name="T4" fmla="*/ 0 w 48"/>
                  <a:gd name="T5" fmla="*/ 7 h 14"/>
                  <a:gd name="T6" fmla="*/ 7 w 48"/>
                  <a:gd name="T7" fmla="*/ 14 h 14"/>
                  <a:gd name="T8" fmla="*/ 41 w 48"/>
                  <a:gd name="T9" fmla="*/ 13 h 14"/>
                  <a:gd name="T10" fmla="*/ 48 w 48"/>
                  <a:gd name="T11" fmla="*/ 6 h 14"/>
                  <a:gd name="T12" fmla="*/ 40 w 48"/>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48" h="14">
                    <a:moveTo>
                      <a:pt x="40" y="0"/>
                    </a:moveTo>
                    <a:cubicBezTo>
                      <a:pt x="6" y="1"/>
                      <a:pt x="6" y="1"/>
                      <a:pt x="6" y="1"/>
                    </a:cubicBezTo>
                    <a:cubicBezTo>
                      <a:pt x="3" y="1"/>
                      <a:pt x="0" y="4"/>
                      <a:pt x="0" y="7"/>
                    </a:cubicBezTo>
                    <a:cubicBezTo>
                      <a:pt x="0" y="11"/>
                      <a:pt x="3" y="14"/>
                      <a:pt x="7" y="14"/>
                    </a:cubicBezTo>
                    <a:cubicBezTo>
                      <a:pt x="41" y="13"/>
                      <a:pt x="41" y="13"/>
                      <a:pt x="41" y="13"/>
                    </a:cubicBezTo>
                    <a:cubicBezTo>
                      <a:pt x="45" y="12"/>
                      <a:pt x="48" y="10"/>
                      <a:pt x="48" y="6"/>
                    </a:cubicBezTo>
                    <a:cubicBezTo>
                      <a:pt x="47" y="2"/>
                      <a:pt x="44" y="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3" name="Freeform 35"/>
              <p:cNvSpPr>
                <a:spLocks noEditPoints="1"/>
              </p:cNvSpPr>
              <p:nvPr/>
            </p:nvSpPr>
            <p:spPr bwMode="auto">
              <a:xfrm>
                <a:off x="6468" y="2719"/>
                <a:ext cx="117" cy="36"/>
              </a:xfrm>
              <a:custGeom>
                <a:avLst/>
                <a:gdLst>
                  <a:gd name="T0" fmla="*/ 8 w 49"/>
                  <a:gd name="T1" fmla="*/ 15 h 15"/>
                  <a:gd name="T2" fmla="*/ 0 w 49"/>
                  <a:gd name="T3" fmla="*/ 8 h 15"/>
                  <a:gd name="T4" fmla="*/ 2 w 49"/>
                  <a:gd name="T5" fmla="*/ 3 h 15"/>
                  <a:gd name="T6" fmla="*/ 7 w 49"/>
                  <a:gd name="T7" fmla="*/ 1 h 15"/>
                  <a:gd name="T8" fmla="*/ 42 w 49"/>
                  <a:gd name="T9" fmla="*/ 0 h 15"/>
                  <a:gd name="T10" fmla="*/ 49 w 49"/>
                  <a:gd name="T11" fmla="*/ 7 h 15"/>
                  <a:gd name="T12" fmla="*/ 42 w 49"/>
                  <a:gd name="T13" fmla="*/ 14 h 15"/>
                  <a:gd name="T14" fmla="*/ 8 w 49"/>
                  <a:gd name="T15" fmla="*/ 15 h 15"/>
                  <a:gd name="T16" fmla="*/ 42 w 49"/>
                  <a:gd name="T17" fmla="*/ 1 h 15"/>
                  <a:gd name="T18" fmla="*/ 41 w 49"/>
                  <a:gd name="T19" fmla="*/ 1 h 15"/>
                  <a:gd name="T20" fmla="*/ 7 w 49"/>
                  <a:gd name="T21" fmla="*/ 2 h 15"/>
                  <a:gd name="T22" fmla="*/ 3 w 49"/>
                  <a:gd name="T23" fmla="*/ 4 h 15"/>
                  <a:gd name="T24" fmla="*/ 1 w 49"/>
                  <a:gd name="T25" fmla="*/ 8 h 15"/>
                  <a:gd name="T26" fmla="*/ 8 w 49"/>
                  <a:gd name="T27" fmla="*/ 14 h 15"/>
                  <a:gd name="T28" fmla="*/ 8 w 49"/>
                  <a:gd name="T29" fmla="*/ 14 h 15"/>
                  <a:gd name="T30" fmla="*/ 42 w 49"/>
                  <a:gd name="T31" fmla="*/ 13 h 15"/>
                  <a:gd name="T32" fmla="*/ 48 w 49"/>
                  <a:gd name="T33" fmla="*/ 7 h 15"/>
                  <a:gd name="T34" fmla="*/ 42 w 49"/>
                  <a:gd name="T35"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 h="15">
                    <a:moveTo>
                      <a:pt x="8" y="15"/>
                    </a:moveTo>
                    <a:cubicBezTo>
                      <a:pt x="4" y="15"/>
                      <a:pt x="0" y="12"/>
                      <a:pt x="0" y="8"/>
                    </a:cubicBezTo>
                    <a:cubicBezTo>
                      <a:pt x="0" y="6"/>
                      <a:pt x="1" y="5"/>
                      <a:pt x="2" y="3"/>
                    </a:cubicBezTo>
                    <a:cubicBezTo>
                      <a:pt x="4" y="2"/>
                      <a:pt x="5" y="1"/>
                      <a:pt x="7" y="1"/>
                    </a:cubicBezTo>
                    <a:cubicBezTo>
                      <a:pt x="42" y="0"/>
                      <a:pt x="42" y="0"/>
                      <a:pt x="42" y="0"/>
                    </a:cubicBezTo>
                    <a:cubicBezTo>
                      <a:pt x="46" y="0"/>
                      <a:pt x="49" y="3"/>
                      <a:pt x="49" y="7"/>
                    </a:cubicBezTo>
                    <a:cubicBezTo>
                      <a:pt x="49" y="11"/>
                      <a:pt x="46" y="14"/>
                      <a:pt x="42" y="14"/>
                    </a:cubicBezTo>
                    <a:lnTo>
                      <a:pt x="8" y="15"/>
                    </a:lnTo>
                    <a:close/>
                    <a:moveTo>
                      <a:pt x="42" y="1"/>
                    </a:moveTo>
                    <a:cubicBezTo>
                      <a:pt x="41" y="1"/>
                      <a:pt x="41" y="1"/>
                      <a:pt x="41" y="1"/>
                    </a:cubicBezTo>
                    <a:cubicBezTo>
                      <a:pt x="7" y="2"/>
                      <a:pt x="7" y="2"/>
                      <a:pt x="7" y="2"/>
                    </a:cubicBezTo>
                    <a:cubicBezTo>
                      <a:pt x="6" y="2"/>
                      <a:pt x="4" y="3"/>
                      <a:pt x="3" y="4"/>
                    </a:cubicBezTo>
                    <a:cubicBezTo>
                      <a:pt x="2" y="5"/>
                      <a:pt x="1" y="7"/>
                      <a:pt x="1" y="8"/>
                    </a:cubicBezTo>
                    <a:cubicBezTo>
                      <a:pt x="1" y="12"/>
                      <a:pt x="4" y="14"/>
                      <a:pt x="8" y="14"/>
                    </a:cubicBezTo>
                    <a:cubicBezTo>
                      <a:pt x="8" y="14"/>
                      <a:pt x="8" y="14"/>
                      <a:pt x="8" y="14"/>
                    </a:cubicBezTo>
                    <a:cubicBezTo>
                      <a:pt x="42" y="13"/>
                      <a:pt x="42" y="13"/>
                      <a:pt x="42" y="13"/>
                    </a:cubicBezTo>
                    <a:cubicBezTo>
                      <a:pt x="45" y="13"/>
                      <a:pt x="48" y="10"/>
                      <a:pt x="48" y="7"/>
                    </a:cubicBezTo>
                    <a:cubicBezTo>
                      <a:pt x="48" y="4"/>
                      <a:pt x="45" y="1"/>
                      <a:pt x="4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4" name="Freeform 36"/>
              <p:cNvSpPr>
                <a:spLocks noEditPoints="1"/>
              </p:cNvSpPr>
              <p:nvPr/>
            </p:nvSpPr>
            <p:spPr bwMode="auto">
              <a:xfrm>
                <a:off x="6335" y="2762"/>
                <a:ext cx="402" cy="354"/>
              </a:xfrm>
              <a:custGeom>
                <a:avLst/>
                <a:gdLst>
                  <a:gd name="T0" fmla="*/ 163 w 169"/>
                  <a:gd name="T1" fmla="*/ 131 h 148"/>
                  <a:gd name="T2" fmla="*/ 159 w 169"/>
                  <a:gd name="T3" fmla="*/ 108 h 148"/>
                  <a:gd name="T4" fmla="*/ 135 w 169"/>
                  <a:gd name="T5" fmla="*/ 36 h 148"/>
                  <a:gd name="T6" fmla="*/ 99 w 169"/>
                  <a:gd name="T7" fmla="*/ 2 h 148"/>
                  <a:gd name="T8" fmla="*/ 99 w 169"/>
                  <a:gd name="T9" fmla="*/ 0 h 148"/>
                  <a:gd name="T10" fmla="*/ 63 w 169"/>
                  <a:gd name="T11" fmla="*/ 1 h 148"/>
                  <a:gd name="T12" fmla="*/ 38 w 169"/>
                  <a:gd name="T13" fmla="*/ 31 h 148"/>
                  <a:gd name="T14" fmla="*/ 15 w 169"/>
                  <a:gd name="T15" fmla="*/ 124 h 148"/>
                  <a:gd name="T16" fmla="*/ 8 w 169"/>
                  <a:gd name="T17" fmla="*/ 139 h 148"/>
                  <a:gd name="T18" fmla="*/ 8 w 169"/>
                  <a:gd name="T19" fmla="*/ 139 h 148"/>
                  <a:gd name="T20" fmla="*/ 7 w 169"/>
                  <a:gd name="T21" fmla="*/ 143 h 148"/>
                  <a:gd name="T22" fmla="*/ 16 w 169"/>
                  <a:gd name="T23" fmla="*/ 144 h 148"/>
                  <a:gd name="T24" fmla="*/ 28 w 169"/>
                  <a:gd name="T25" fmla="*/ 142 h 148"/>
                  <a:gd name="T26" fmla="*/ 28 w 169"/>
                  <a:gd name="T27" fmla="*/ 142 h 148"/>
                  <a:gd name="T28" fmla="*/ 29 w 169"/>
                  <a:gd name="T29" fmla="*/ 142 h 148"/>
                  <a:gd name="T30" fmla="*/ 78 w 169"/>
                  <a:gd name="T31" fmla="*/ 148 h 148"/>
                  <a:gd name="T32" fmla="*/ 143 w 169"/>
                  <a:gd name="T33" fmla="*/ 139 h 148"/>
                  <a:gd name="T34" fmla="*/ 155 w 169"/>
                  <a:gd name="T35" fmla="*/ 141 h 148"/>
                  <a:gd name="T36" fmla="*/ 159 w 169"/>
                  <a:gd name="T37" fmla="*/ 142 h 148"/>
                  <a:gd name="T38" fmla="*/ 167 w 169"/>
                  <a:gd name="T39" fmla="*/ 138 h 148"/>
                  <a:gd name="T40" fmla="*/ 163 w 169"/>
                  <a:gd name="T41" fmla="*/ 131 h 148"/>
                  <a:gd name="T42" fmla="*/ 107 w 169"/>
                  <a:gd name="T43" fmla="*/ 101 h 148"/>
                  <a:gd name="T44" fmla="*/ 56 w 169"/>
                  <a:gd name="T45" fmla="*/ 100 h 148"/>
                  <a:gd name="T46" fmla="*/ 56 w 169"/>
                  <a:gd name="T47" fmla="*/ 96 h 148"/>
                  <a:gd name="T48" fmla="*/ 70 w 169"/>
                  <a:gd name="T49" fmla="*/ 79 h 148"/>
                  <a:gd name="T50" fmla="*/ 70 w 169"/>
                  <a:gd name="T51" fmla="*/ 73 h 148"/>
                  <a:gd name="T52" fmla="*/ 57 w 169"/>
                  <a:gd name="T53" fmla="*/ 73 h 148"/>
                  <a:gd name="T54" fmla="*/ 57 w 169"/>
                  <a:gd name="T55" fmla="*/ 67 h 148"/>
                  <a:gd name="T56" fmla="*/ 68 w 169"/>
                  <a:gd name="T57" fmla="*/ 67 h 148"/>
                  <a:gd name="T58" fmla="*/ 67 w 169"/>
                  <a:gd name="T59" fmla="*/ 57 h 148"/>
                  <a:gd name="T60" fmla="*/ 91 w 169"/>
                  <a:gd name="T61" fmla="*/ 39 h 148"/>
                  <a:gd name="T62" fmla="*/ 104 w 169"/>
                  <a:gd name="T63" fmla="*/ 41 h 148"/>
                  <a:gd name="T64" fmla="*/ 102 w 169"/>
                  <a:gd name="T65" fmla="*/ 47 h 148"/>
                  <a:gd name="T66" fmla="*/ 91 w 169"/>
                  <a:gd name="T67" fmla="*/ 45 h 148"/>
                  <a:gd name="T68" fmla="*/ 77 w 169"/>
                  <a:gd name="T69" fmla="*/ 57 h 148"/>
                  <a:gd name="T70" fmla="*/ 79 w 169"/>
                  <a:gd name="T71" fmla="*/ 67 h 148"/>
                  <a:gd name="T72" fmla="*/ 97 w 169"/>
                  <a:gd name="T73" fmla="*/ 67 h 148"/>
                  <a:gd name="T74" fmla="*/ 96 w 169"/>
                  <a:gd name="T75" fmla="*/ 73 h 148"/>
                  <a:gd name="T76" fmla="*/ 80 w 169"/>
                  <a:gd name="T77" fmla="*/ 73 h 148"/>
                  <a:gd name="T78" fmla="*/ 79 w 169"/>
                  <a:gd name="T79" fmla="*/ 83 h 148"/>
                  <a:gd name="T80" fmla="*/ 71 w 169"/>
                  <a:gd name="T81" fmla="*/ 93 h 148"/>
                  <a:gd name="T82" fmla="*/ 71 w 169"/>
                  <a:gd name="T83" fmla="*/ 94 h 148"/>
                  <a:gd name="T84" fmla="*/ 107 w 169"/>
                  <a:gd name="T85" fmla="*/ 94 h 148"/>
                  <a:gd name="T86" fmla="*/ 107 w 169"/>
                  <a:gd name="T87"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9" h="148">
                    <a:moveTo>
                      <a:pt x="163" y="131"/>
                    </a:moveTo>
                    <a:cubicBezTo>
                      <a:pt x="163" y="131"/>
                      <a:pt x="154" y="125"/>
                      <a:pt x="159" y="108"/>
                    </a:cubicBezTo>
                    <a:cubicBezTo>
                      <a:pt x="159" y="108"/>
                      <a:pt x="168" y="62"/>
                      <a:pt x="135" y="36"/>
                    </a:cubicBezTo>
                    <a:cubicBezTo>
                      <a:pt x="133" y="35"/>
                      <a:pt x="100" y="10"/>
                      <a:pt x="99" y="2"/>
                    </a:cubicBezTo>
                    <a:cubicBezTo>
                      <a:pt x="99" y="2"/>
                      <a:pt x="99" y="1"/>
                      <a:pt x="99" y="0"/>
                    </a:cubicBezTo>
                    <a:cubicBezTo>
                      <a:pt x="63" y="1"/>
                      <a:pt x="63" y="1"/>
                      <a:pt x="63" y="1"/>
                    </a:cubicBezTo>
                    <a:cubicBezTo>
                      <a:pt x="58" y="9"/>
                      <a:pt x="50" y="19"/>
                      <a:pt x="38" y="31"/>
                    </a:cubicBezTo>
                    <a:cubicBezTo>
                      <a:pt x="37" y="32"/>
                      <a:pt x="0" y="69"/>
                      <a:pt x="15" y="124"/>
                    </a:cubicBezTo>
                    <a:cubicBezTo>
                      <a:pt x="15" y="125"/>
                      <a:pt x="16" y="128"/>
                      <a:pt x="8" y="139"/>
                    </a:cubicBezTo>
                    <a:cubicBezTo>
                      <a:pt x="8" y="139"/>
                      <a:pt x="8" y="139"/>
                      <a:pt x="8" y="139"/>
                    </a:cubicBezTo>
                    <a:cubicBezTo>
                      <a:pt x="8" y="139"/>
                      <a:pt x="6" y="142"/>
                      <a:pt x="7" y="143"/>
                    </a:cubicBezTo>
                    <a:cubicBezTo>
                      <a:pt x="9" y="145"/>
                      <a:pt x="12" y="145"/>
                      <a:pt x="16" y="144"/>
                    </a:cubicBezTo>
                    <a:cubicBezTo>
                      <a:pt x="16" y="144"/>
                      <a:pt x="21" y="143"/>
                      <a:pt x="28" y="142"/>
                    </a:cubicBezTo>
                    <a:cubicBezTo>
                      <a:pt x="28" y="142"/>
                      <a:pt x="28" y="142"/>
                      <a:pt x="28" y="142"/>
                    </a:cubicBezTo>
                    <a:cubicBezTo>
                      <a:pt x="29" y="142"/>
                      <a:pt x="29" y="142"/>
                      <a:pt x="29" y="142"/>
                    </a:cubicBezTo>
                    <a:cubicBezTo>
                      <a:pt x="29" y="142"/>
                      <a:pt x="48" y="148"/>
                      <a:pt x="78" y="148"/>
                    </a:cubicBezTo>
                    <a:cubicBezTo>
                      <a:pt x="100" y="148"/>
                      <a:pt x="122" y="145"/>
                      <a:pt x="143" y="139"/>
                    </a:cubicBezTo>
                    <a:cubicBezTo>
                      <a:pt x="143" y="139"/>
                      <a:pt x="149" y="138"/>
                      <a:pt x="155" y="141"/>
                    </a:cubicBezTo>
                    <a:cubicBezTo>
                      <a:pt x="155" y="141"/>
                      <a:pt x="157" y="142"/>
                      <a:pt x="159" y="142"/>
                    </a:cubicBezTo>
                    <a:cubicBezTo>
                      <a:pt x="162" y="142"/>
                      <a:pt x="165" y="140"/>
                      <a:pt x="167" y="138"/>
                    </a:cubicBezTo>
                    <a:cubicBezTo>
                      <a:pt x="167" y="138"/>
                      <a:pt x="169" y="135"/>
                      <a:pt x="163" y="131"/>
                    </a:cubicBezTo>
                    <a:close/>
                    <a:moveTo>
                      <a:pt x="107" y="101"/>
                    </a:moveTo>
                    <a:cubicBezTo>
                      <a:pt x="56" y="100"/>
                      <a:pt x="56" y="100"/>
                      <a:pt x="56" y="100"/>
                    </a:cubicBezTo>
                    <a:cubicBezTo>
                      <a:pt x="56" y="96"/>
                      <a:pt x="56" y="96"/>
                      <a:pt x="56" y="96"/>
                    </a:cubicBezTo>
                    <a:cubicBezTo>
                      <a:pt x="64" y="93"/>
                      <a:pt x="70" y="86"/>
                      <a:pt x="70" y="79"/>
                    </a:cubicBezTo>
                    <a:cubicBezTo>
                      <a:pt x="70" y="77"/>
                      <a:pt x="70" y="75"/>
                      <a:pt x="70" y="73"/>
                    </a:cubicBezTo>
                    <a:cubicBezTo>
                      <a:pt x="57" y="73"/>
                      <a:pt x="57" y="73"/>
                      <a:pt x="57" y="73"/>
                    </a:cubicBezTo>
                    <a:cubicBezTo>
                      <a:pt x="57" y="67"/>
                      <a:pt x="57" y="67"/>
                      <a:pt x="57" y="67"/>
                    </a:cubicBezTo>
                    <a:cubicBezTo>
                      <a:pt x="68" y="67"/>
                      <a:pt x="68" y="67"/>
                      <a:pt x="68" y="67"/>
                    </a:cubicBezTo>
                    <a:cubicBezTo>
                      <a:pt x="68" y="64"/>
                      <a:pt x="67" y="61"/>
                      <a:pt x="67" y="57"/>
                    </a:cubicBezTo>
                    <a:cubicBezTo>
                      <a:pt x="67" y="46"/>
                      <a:pt x="77" y="39"/>
                      <a:pt x="91" y="39"/>
                    </a:cubicBezTo>
                    <a:cubicBezTo>
                      <a:pt x="97" y="39"/>
                      <a:pt x="102" y="40"/>
                      <a:pt x="104" y="41"/>
                    </a:cubicBezTo>
                    <a:cubicBezTo>
                      <a:pt x="102" y="47"/>
                      <a:pt x="102" y="47"/>
                      <a:pt x="102" y="47"/>
                    </a:cubicBezTo>
                    <a:cubicBezTo>
                      <a:pt x="100" y="46"/>
                      <a:pt x="96" y="45"/>
                      <a:pt x="91" y="45"/>
                    </a:cubicBezTo>
                    <a:cubicBezTo>
                      <a:pt x="81" y="45"/>
                      <a:pt x="77" y="50"/>
                      <a:pt x="77" y="57"/>
                    </a:cubicBezTo>
                    <a:cubicBezTo>
                      <a:pt x="77" y="61"/>
                      <a:pt x="78" y="64"/>
                      <a:pt x="79" y="67"/>
                    </a:cubicBezTo>
                    <a:cubicBezTo>
                      <a:pt x="97" y="67"/>
                      <a:pt x="97" y="67"/>
                      <a:pt x="97" y="67"/>
                    </a:cubicBezTo>
                    <a:cubicBezTo>
                      <a:pt x="96" y="73"/>
                      <a:pt x="96" y="73"/>
                      <a:pt x="96" y="73"/>
                    </a:cubicBezTo>
                    <a:cubicBezTo>
                      <a:pt x="80" y="73"/>
                      <a:pt x="80" y="73"/>
                      <a:pt x="80" y="73"/>
                    </a:cubicBezTo>
                    <a:cubicBezTo>
                      <a:pt x="80" y="76"/>
                      <a:pt x="80" y="80"/>
                      <a:pt x="79" y="83"/>
                    </a:cubicBezTo>
                    <a:cubicBezTo>
                      <a:pt x="78" y="87"/>
                      <a:pt x="75" y="91"/>
                      <a:pt x="71" y="93"/>
                    </a:cubicBezTo>
                    <a:cubicBezTo>
                      <a:pt x="71" y="94"/>
                      <a:pt x="71" y="94"/>
                      <a:pt x="71" y="94"/>
                    </a:cubicBezTo>
                    <a:cubicBezTo>
                      <a:pt x="107" y="94"/>
                      <a:pt x="107" y="94"/>
                      <a:pt x="107" y="94"/>
                    </a:cubicBezTo>
                    <a:lnTo>
                      <a:pt x="107"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5" name="Freeform 37"/>
              <p:cNvSpPr>
                <a:spLocks/>
              </p:cNvSpPr>
              <p:nvPr/>
            </p:nvSpPr>
            <p:spPr bwMode="auto">
              <a:xfrm>
                <a:off x="6147" y="2633"/>
                <a:ext cx="129" cy="81"/>
              </a:xfrm>
              <a:custGeom>
                <a:avLst/>
                <a:gdLst>
                  <a:gd name="T0" fmla="*/ 14 w 54"/>
                  <a:gd name="T1" fmla="*/ 34 h 34"/>
                  <a:gd name="T2" fmla="*/ 43 w 54"/>
                  <a:gd name="T3" fmla="*/ 34 h 34"/>
                  <a:gd name="T4" fmla="*/ 54 w 54"/>
                  <a:gd name="T5" fmla="*/ 13 h 34"/>
                  <a:gd name="T6" fmla="*/ 28 w 54"/>
                  <a:gd name="T7" fmla="*/ 12 h 34"/>
                  <a:gd name="T8" fmla="*/ 16 w 54"/>
                  <a:gd name="T9" fmla="*/ 6 h 34"/>
                  <a:gd name="T10" fmla="*/ 4 w 54"/>
                  <a:gd name="T11" fmla="*/ 13 h 34"/>
                  <a:gd name="T12" fmla="*/ 14 w 54"/>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54" h="34">
                    <a:moveTo>
                      <a:pt x="14" y="34"/>
                    </a:moveTo>
                    <a:cubicBezTo>
                      <a:pt x="43" y="34"/>
                      <a:pt x="43" y="34"/>
                      <a:pt x="43" y="34"/>
                    </a:cubicBezTo>
                    <a:cubicBezTo>
                      <a:pt x="45" y="29"/>
                      <a:pt x="48" y="22"/>
                      <a:pt x="54" y="13"/>
                    </a:cubicBezTo>
                    <a:cubicBezTo>
                      <a:pt x="54" y="13"/>
                      <a:pt x="51" y="3"/>
                      <a:pt x="28" y="12"/>
                    </a:cubicBezTo>
                    <a:cubicBezTo>
                      <a:pt x="28" y="12"/>
                      <a:pt x="22" y="11"/>
                      <a:pt x="16" y="6"/>
                    </a:cubicBezTo>
                    <a:cubicBezTo>
                      <a:pt x="16" y="6"/>
                      <a:pt x="0" y="0"/>
                      <a:pt x="4" y="13"/>
                    </a:cubicBezTo>
                    <a:lnTo>
                      <a:pt x="14"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6" name="Freeform 38"/>
              <p:cNvSpPr>
                <a:spLocks noEditPoints="1"/>
              </p:cNvSpPr>
              <p:nvPr/>
            </p:nvSpPr>
            <p:spPr bwMode="auto">
              <a:xfrm>
                <a:off x="6152" y="2642"/>
                <a:ext cx="126" cy="74"/>
              </a:xfrm>
              <a:custGeom>
                <a:avLst/>
                <a:gdLst>
                  <a:gd name="T0" fmla="*/ 12 w 53"/>
                  <a:gd name="T1" fmla="*/ 31 h 31"/>
                  <a:gd name="T2" fmla="*/ 1 w 53"/>
                  <a:gd name="T3" fmla="*/ 9 h 31"/>
                  <a:gd name="T4" fmla="*/ 2 w 53"/>
                  <a:gd name="T5" fmla="*/ 2 h 31"/>
                  <a:gd name="T6" fmla="*/ 7 w 53"/>
                  <a:gd name="T7" fmla="*/ 0 h 31"/>
                  <a:gd name="T8" fmla="*/ 15 w 53"/>
                  <a:gd name="T9" fmla="*/ 2 h 31"/>
                  <a:gd name="T10" fmla="*/ 15 w 53"/>
                  <a:gd name="T11" fmla="*/ 2 h 31"/>
                  <a:gd name="T12" fmla="*/ 25 w 53"/>
                  <a:gd name="T13" fmla="*/ 7 h 31"/>
                  <a:gd name="T14" fmla="*/ 42 w 53"/>
                  <a:gd name="T15" fmla="*/ 3 h 31"/>
                  <a:gd name="T16" fmla="*/ 53 w 53"/>
                  <a:gd name="T17" fmla="*/ 9 h 31"/>
                  <a:gd name="T18" fmla="*/ 53 w 53"/>
                  <a:gd name="T19" fmla="*/ 9 h 31"/>
                  <a:gd name="T20" fmla="*/ 53 w 53"/>
                  <a:gd name="T21" fmla="*/ 9 h 31"/>
                  <a:gd name="T22" fmla="*/ 42 w 53"/>
                  <a:gd name="T23" fmla="*/ 31 h 31"/>
                  <a:gd name="T24" fmla="*/ 42 w 53"/>
                  <a:gd name="T25" fmla="*/ 31 h 31"/>
                  <a:gd name="T26" fmla="*/ 12 w 53"/>
                  <a:gd name="T27" fmla="*/ 31 h 31"/>
                  <a:gd name="T28" fmla="*/ 7 w 53"/>
                  <a:gd name="T29" fmla="*/ 1 h 31"/>
                  <a:gd name="T30" fmla="*/ 2 w 53"/>
                  <a:gd name="T31" fmla="*/ 3 h 31"/>
                  <a:gd name="T32" fmla="*/ 2 w 53"/>
                  <a:gd name="T33" fmla="*/ 9 h 31"/>
                  <a:gd name="T34" fmla="*/ 13 w 53"/>
                  <a:gd name="T35" fmla="*/ 30 h 31"/>
                  <a:gd name="T36" fmla="*/ 41 w 53"/>
                  <a:gd name="T37" fmla="*/ 30 h 31"/>
                  <a:gd name="T38" fmla="*/ 52 w 53"/>
                  <a:gd name="T39" fmla="*/ 9 h 31"/>
                  <a:gd name="T40" fmla="*/ 42 w 53"/>
                  <a:gd name="T41" fmla="*/ 4 h 31"/>
                  <a:gd name="T42" fmla="*/ 26 w 53"/>
                  <a:gd name="T43" fmla="*/ 8 h 31"/>
                  <a:gd name="T44" fmla="*/ 26 w 53"/>
                  <a:gd name="T45" fmla="*/ 8 h 31"/>
                  <a:gd name="T46" fmla="*/ 25 w 53"/>
                  <a:gd name="T47" fmla="*/ 8 h 31"/>
                  <a:gd name="T48" fmla="*/ 14 w 53"/>
                  <a:gd name="T49" fmla="*/ 3 h 31"/>
                  <a:gd name="T50" fmla="*/ 7 w 53"/>
                  <a:gd name="T51"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3" h="31">
                    <a:moveTo>
                      <a:pt x="12" y="31"/>
                    </a:moveTo>
                    <a:cubicBezTo>
                      <a:pt x="1" y="9"/>
                      <a:pt x="1" y="9"/>
                      <a:pt x="1" y="9"/>
                    </a:cubicBezTo>
                    <a:cubicBezTo>
                      <a:pt x="0" y="6"/>
                      <a:pt x="0" y="4"/>
                      <a:pt x="2" y="2"/>
                    </a:cubicBezTo>
                    <a:cubicBezTo>
                      <a:pt x="3" y="1"/>
                      <a:pt x="4" y="0"/>
                      <a:pt x="7" y="0"/>
                    </a:cubicBezTo>
                    <a:cubicBezTo>
                      <a:pt x="10" y="0"/>
                      <a:pt x="14" y="2"/>
                      <a:pt x="15" y="2"/>
                    </a:cubicBezTo>
                    <a:cubicBezTo>
                      <a:pt x="15" y="2"/>
                      <a:pt x="15" y="2"/>
                      <a:pt x="15" y="2"/>
                    </a:cubicBezTo>
                    <a:cubicBezTo>
                      <a:pt x="20" y="6"/>
                      <a:pt x="25" y="7"/>
                      <a:pt x="25" y="7"/>
                    </a:cubicBezTo>
                    <a:cubicBezTo>
                      <a:pt x="32" y="5"/>
                      <a:pt x="37" y="3"/>
                      <a:pt x="42" y="3"/>
                    </a:cubicBezTo>
                    <a:cubicBezTo>
                      <a:pt x="51" y="3"/>
                      <a:pt x="53" y="9"/>
                      <a:pt x="53" y="9"/>
                    </a:cubicBezTo>
                    <a:cubicBezTo>
                      <a:pt x="53" y="9"/>
                      <a:pt x="53" y="9"/>
                      <a:pt x="53" y="9"/>
                    </a:cubicBezTo>
                    <a:cubicBezTo>
                      <a:pt x="53" y="9"/>
                      <a:pt x="53" y="9"/>
                      <a:pt x="53" y="9"/>
                    </a:cubicBezTo>
                    <a:cubicBezTo>
                      <a:pt x="48" y="17"/>
                      <a:pt x="44" y="24"/>
                      <a:pt x="42" y="31"/>
                    </a:cubicBezTo>
                    <a:cubicBezTo>
                      <a:pt x="42" y="31"/>
                      <a:pt x="42" y="31"/>
                      <a:pt x="42" y="31"/>
                    </a:cubicBezTo>
                    <a:lnTo>
                      <a:pt x="12" y="31"/>
                    </a:lnTo>
                    <a:close/>
                    <a:moveTo>
                      <a:pt x="7" y="1"/>
                    </a:moveTo>
                    <a:cubicBezTo>
                      <a:pt x="5" y="1"/>
                      <a:pt x="3" y="2"/>
                      <a:pt x="2" y="3"/>
                    </a:cubicBezTo>
                    <a:cubicBezTo>
                      <a:pt x="1" y="4"/>
                      <a:pt x="1" y="6"/>
                      <a:pt x="2" y="9"/>
                    </a:cubicBezTo>
                    <a:cubicBezTo>
                      <a:pt x="13" y="30"/>
                      <a:pt x="13" y="30"/>
                      <a:pt x="13" y="30"/>
                    </a:cubicBezTo>
                    <a:cubicBezTo>
                      <a:pt x="41" y="30"/>
                      <a:pt x="41" y="30"/>
                      <a:pt x="41" y="30"/>
                    </a:cubicBezTo>
                    <a:cubicBezTo>
                      <a:pt x="43" y="23"/>
                      <a:pt x="47" y="16"/>
                      <a:pt x="52" y="9"/>
                    </a:cubicBezTo>
                    <a:cubicBezTo>
                      <a:pt x="51" y="8"/>
                      <a:pt x="49" y="4"/>
                      <a:pt x="42" y="4"/>
                    </a:cubicBezTo>
                    <a:cubicBezTo>
                      <a:pt x="37" y="4"/>
                      <a:pt x="32" y="6"/>
                      <a:pt x="26" y="8"/>
                    </a:cubicBezTo>
                    <a:cubicBezTo>
                      <a:pt x="26" y="8"/>
                      <a:pt x="26" y="8"/>
                      <a:pt x="26" y="8"/>
                    </a:cubicBezTo>
                    <a:cubicBezTo>
                      <a:pt x="25" y="8"/>
                      <a:pt x="25" y="8"/>
                      <a:pt x="25" y="8"/>
                    </a:cubicBezTo>
                    <a:cubicBezTo>
                      <a:pt x="25" y="8"/>
                      <a:pt x="20" y="7"/>
                      <a:pt x="14" y="3"/>
                    </a:cubicBezTo>
                    <a:cubicBezTo>
                      <a:pt x="14" y="3"/>
                      <a:pt x="10" y="1"/>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7" name="Freeform 39"/>
              <p:cNvSpPr>
                <a:spLocks/>
              </p:cNvSpPr>
              <p:nvPr/>
            </p:nvSpPr>
            <p:spPr bwMode="auto">
              <a:xfrm>
                <a:off x="6171" y="2721"/>
                <a:ext cx="86" cy="24"/>
              </a:xfrm>
              <a:custGeom>
                <a:avLst/>
                <a:gdLst>
                  <a:gd name="T0" fmla="*/ 31 w 36"/>
                  <a:gd name="T1" fmla="*/ 0 h 10"/>
                  <a:gd name="T2" fmla="*/ 5 w 36"/>
                  <a:gd name="T3" fmla="*/ 0 h 10"/>
                  <a:gd name="T4" fmla="*/ 0 w 36"/>
                  <a:gd name="T5" fmla="*/ 5 h 10"/>
                  <a:gd name="T6" fmla="*/ 5 w 36"/>
                  <a:gd name="T7" fmla="*/ 10 h 10"/>
                  <a:gd name="T8" fmla="*/ 31 w 36"/>
                  <a:gd name="T9" fmla="*/ 10 h 10"/>
                  <a:gd name="T10" fmla="*/ 36 w 36"/>
                  <a:gd name="T11" fmla="*/ 5 h 10"/>
                  <a:gd name="T12" fmla="*/ 31 w 36"/>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36" h="10">
                    <a:moveTo>
                      <a:pt x="31" y="0"/>
                    </a:moveTo>
                    <a:cubicBezTo>
                      <a:pt x="5" y="0"/>
                      <a:pt x="5" y="0"/>
                      <a:pt x="5" y="0"/>
                    </a:cubicBezTo>
                    <a:cubicBezTo>
                      <a:pt x="2" y="0"/>
                      <a:pt x="0" y="2"/>
                      <a:pt x="0" y="5"/>
                    </a:cubicBezTo>
                    <a:cubicBezTo>
                      <a:pt x="0" y="7"/>
                      <a:pt x="2" y="10"/>
                      <a:pt x="5" y="10"/>
                    </a:cubicBezTo>
                    <a:cubicBezTo>
                      <a:pt x="31" y="10"/>
                      <a:pt x="31" y="10"/>
                      <a:pt x="31" y="10"/>
                    </a:cubicBezTo>
                    <a:cubicBezTo>
                      <a:pt x="34" y="10"/>
                      <a:pt x="36" y="7"/>
                      <a:pt x="36" y="5"/>
                    </a:cubicBezTo>
                    <a:cubicBezTo>
                      <a:pt x="36" y="2"/>
                      <a:pt x="34" y="0"/>
                      <a:pt x="3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8" name="Freeform 40"/>
              <p:cNvSpPr>
                <a:spLocks noEditPoints="1"/>
              </p:cNvSpPr>
              <p:nvPr/>
            </p:nvSpPr>
            <p:spPr bwMode="auto">
              <a:xfrm>
                <a:off x="6171" y="2719"/>
                <a:ext cx="86" cy="26"/>
              </a:xfrm>
              <a:custGeom>
                <a:avLst/>
                <a:gdLst>
                  <a:gd name="T0" fmla="*/ 5 w 36"/>
                  <a:gd name="T1" fmla="*/ 11 h 11"/>
                  <a:gd name="T2" fmla="*/ 0 w 36"/>
                  <a:gd name="T3" fmla="*/ 6 h 11"/>
                  <a:gd name="T4" fmla="*/ 1 w 36"/>
                  <a:gd name="T5" fmla="*/ 2 h 11"/>
                  <a:gd name="T6" fmla="*/ 5 w 36"/>
                  <a:gd name="T7" fmla="*/ 0 h 11"/>
                  <a:gd name="T8" fmla="*/ 31 w 36"/>
                  <a:gd name="T9" fmla="*/ 0 h 11"/>
                  <a:gd name="T10" fmla="*/ 36 w 36"/>
                  <a:gd name="T11" fmla="*/ 6 h 11"/>
                  <a:gd name="T12" fmla="*/ 31 w 36"/>
                  <a:gd name="T13" fmla="*/ 11 h 11"/>
                  <a:gd name="T14" fmla="*/ 5 w 36"/>
                  <a:gd name="T15" fmla="*/ 11 h 11"/>
                  <a:gd name="T16" fmla="*/ 31 w 36"/>
                  <a:gd name="T17" fmla="*/ 1 h 11"/>
                  <a:gd name="T18" fmla="*/ 5 w 36"/>
                  <a:gd name="T19" fmla="*/ 1 h 11"/>
                  <a:gd name="T20" fmla="*/ 2 w 36"/>
                  <a:gd name="T21" fmla="*/ 3 h 11"/>
                  <a:gd name="T22" fmla="*/ 1 w 36"/>
                  <a:gd name="T23" fmla="*/ 6 h 11"/>
                  <a:gd name="T24" fmla="*/ 5 w 36"/>
                  <a:gd name="T25" fmla="*/ 10 h 11"/>
                  <a:gd name="T26" fmla="*/ 5 w 36"/>
                  <a:gd name="T27" fmla="*/ 11 h 11"/>
                  <a:gd name="T28" fmla="*/ 5 w 36"/>
                  <a:gd name="T29" fmla="*/ 10 h 11"/>
                  <a:gd name="T30" fmla="*/ 31 w 36"/>
                  <a:gd name="T31" fmla="*/ 10 h 11"/>
                  <a:gd name="T32" fmla="*/ 35 w 36"/>
                  <a:gd name="T33" fmla="*/ 6 h 11"/>
                  <a:gd name="T34" fmla="*/ 31 w 36"/>
                  <a:gd name="T35"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11">
                    <a:moveTo>
                      <a:pt x="5" y="11"/>
                    </a:moveTo>
                    <a:cubicBezTo>
                      <a:pt x="2" y="11"/>
                      <a:pt x="0" y="9"/>
                      <a:pt x="0" y="6"/>
                    </a:cubicBezTo>
                    <a:cubicBezTo>
                      <a:pt x="0" y="4"/>
                      <a:pt x="0" y="3"/>
                      <a:pt x="1" y="2"/>
                    </a:cubicBezTo>
                    <a:cubicBezTo>
                      <a:pt x="2" y="1"/>
                      <a:pt x="4" y="0"/>
                      <a:pt x="5" y="0"/>
                    </a:cubicBezTo>
                    <a:cubicBezTo>
                      <a:pt x="31" y="0"/>
                      <a:pt x="31" y="0"/>
                      <a:pt x="31" y="0"/>
                    </a:cubicBezTo>
                    <a:cubicBezTo>
                      <a:pt x="34" y="0"/>
                      <a:pt x="36" y="3"/>
                      <a:pt x="36" y="6"/>
                    </a:cubicBezTo>
                    <a:cubicBezTo>
                      <a:pt x="36" y="9"/>
                      <a:pt x="34" y="11"/>
                      <a:pt x="31" y="11"/>
                    </a:cubicBezTo>
                    <a:lnTo>
                      <a:pt x="5" y="11"/>
                    </a:lnTo>
                    <a:close/>
                    <a:moveTo>
                      <a:pt x="31" y="1"/>
                    </a:moveTo>
                    <a:cubicBezTo>
                      <a:pt x="5" y="1"/>
                      <a:pt x="5" y="1"/>
                      <a:pt x="5" y="1"/>
                    </a:cubicBezTo>
                    <a:cubicBezTo>
                      <a:pt x="4" y="1"/>
                      <a:pt x="3" y="2"/>
                      <a:pt x="2" y="3"/>
                    </a:cubicBezTo>
                    <a:cubicBezTo>
                      <a:pt x="1" y="3"/>
                      <a:pt x="1" y="5"/>
                      <a:pt x="1" y="6"/>
                    </a:cubicBezTo>
                    <a:cubicBezTo>
                      <a:pt x="1" y="8"/>
                      <a:pt x="3" y="10"/>
                      <a:pt x="5" y="10"/>
                    </a:cubicBezTo>
                    <a:cubicBezTo>
                      <a:pt x="5" y="11"/>
                      <a:pt x="5" y="11"/>
                      <a:pt x="5" y="11"/>
                    </a:cubicBezTo>
                    <a:cubicBezTo>
                      <a:pt x="5" y="10"/>
                      <a:pt x="5" y="10"/>
                      <a:pt x="5" y="10"/>
                    </a:cubicBezTo>
                    <a:cubicBezTo>
                      <a:pt x="31" y="10"/>
                      <a:pt x="31" y="10"/>
                      <a:pt x="31" y="10"/>
                    </a:cubicBezTo>
                    <a:cubicBezTo>
                      <a:pt x="33" y="10"/>
                      <a:pt x="35" y="8"/>
                      <a:pt x="35" y="6"/>
                    </a:cubicBezTo>
                    <a:cubicBezTo>
                      <a:pt x="35" y="3"/>
                      <a:pt x="33" y="1"/>
                      <a:pt x="3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9" name="Freeform 41"/>
              <p:cNvSpPr>
                <a:spLocks noEditPoints="1"/>
              </p:cNvSpPr>
              <p:nvPr/>
            </p:nvSpPr>
            <p:spPr bwMode="auto">
              <a:xfrm>
                <a:off x="6066" y="2752"/>
                <a:ext cx="300" cy="264"/>
              </a:xfrm>
              <a:custGeom>
                <a:avLst/>
                <a:gdLst>
                  <a:gd name="T0" fmla="*/ 120 w 126"/>
                  <a:gd name="T1" fmla="*/ 99 h 110"/>
                  <a:gd name="T2" fmla="*/ 118 w 126"/>
                  <a:gd name="T3" fmla="*/ 82 h 110"/>
                  <a:gd name="T4" fmla="*/ 101 w 126"/>
                  <a:gd name="T5" fmla="*/ 28 h 110"/>
                  <a:gd name="T6" fmla="*/ 76 w 126"/>
                  <a:gd name="T7" fmla="*/ 2 h 110"/>
                  <a:gd name="T8" fmla="*/ 75 w 126"/>
                  <a:gd name="T9" fmla="*/ 0 h 110"/>
                  <a:gd name="T10" fmla="*/ 48 w 126"/>
                  <a:gd name="T11" fmla="*/ 0 h 110"/>
                  <a:gd name="T12" fmla="*/ 29 w 126"/>
                  <a:gd name="T13" fmla="*/ 22 h 110"/>
                  <a:gd name="T14" fmla="*/ 10 w 126"/>
                  <a:gd name="T15" fmla="*/ 91 h 110"/>
                  <a:gd name="T16" fmla="*/ 4 w 126"/>
                  <a:gd name="T17" fmla="*/ 102 h 110"/>
                  <a:gd name="T18" fmla="*/ 4 w 126"/>
                  <a:gd name="T19" fmla="*/ 105 h 110"/>
                  <a:gd name="T20" fmla="*/ 10 w 126"/>
                  <a:gd name="T21" fmla="*/ 106 h 110"/>
                  <a:gd name="T22" fmla="*/ 19 w 126"/>
                  <a:gd name="T23" fmla="*/ 105 h 110"/>
                  <a:gd name="T24" fmla="*/ 19 w 126"/>
                  <a:gd name="T25" fmla="*/ 105 h 110"/>
                  <a:gd name="T26" fmla="*/ 20 w 126"/>
                  <a:gd name="T27" fmla="*/ 105 h 110"/>
                  <a:gd name="T28" fmla="*/ 61 w 126"/>
                  <a:gd name="T29" fmla="*/ 110 h 110"/>
                  <a:gd name="T30" fmla="*/ 105 w 126"/>
                  <a:gd name="T31" fmla="*/ 104 h 110"/>
                  <a:gd name="T32" fmla="*/ 107 w 126"/>
                  <a:gd name="T33" fmla="*/ 104 h 110"/>
                  <a:gd name="T34" fmla="*/ 114 w 126"/>
                  <a:gd name="T35" fmla="*/ 106 h 110"/>
                  <a:gd name="T36" fmla="*/ 118 w 126"/>
                  <a:gd name="T37" fmla="*/ 107 h 110"/>
                  <a:gd name="T38" fmla="*/ 123 w 126"/>
                  <a:gd name="T39" fmla="*/ 104 h 110"/>
                  <a:gd name="T40" fmla="*/ 120 w 126"/>
                  <a:gd name="T41" fmla="*/ 99 h 110"/>
                  <a:gd name="T42" fmla="*/ 81 w 126"/>
                  <a:gd name="T43" fmla="*/ 55 h 110"/>
                  <a:gd name="T44" fmla="*/ 81 w 126"/>
                  <a:gd name="T45" fmla="*/ 58 h 110"/>
                  <a:gd name="T46" fmla="*/ 53 w 126"/>
                  <a:gd name="T47" fmla="*/ 57 h 110"/>
                  <a:gd name="T48" fmla="*/ 53 w 126"/>
                  <a:gd name="T49" fmla="*/ 62 h 110"/>
                  <a:gd name="T50" fmla="*/ 81 w 126"/>
                  <a:gd name="T51" fmla="*/ 62 h 110"/>
                  <a:gd name="T52" fmla="*/ 81 w 126"/>
                  <a:gd name="T53" fmla="*/ 66 h 110"/>
                  <a:gd name="T54" fmla="*/ 53 w 126"/>
                  <a:gd name="T55" fmla="*/ 65 h 110"/>
                  <a:gd name="T56" fmla="*/ 67 w 126"/>
                  <a:gd name="T57" fmla="*/ 80 h 110"/>
                  <a:gd name="T58" fmla="*/ 83 w 126"/>
                  <a:gd name="T59" fmla="*/ 78 h 110"/>
                  <a:gd name="T60" fmla="*/ 85 w 126"/>
                  <a:gd name="T61" fmla="*/ 83 h 110"/>
                  <a:gd name="T62" fmla="*/ 54 w 126"/>
                  <a:gd name="T63" fmla="*/ 81 h 110"/>
                  <a:gd name="T64" fmla="*/ 45 w 126"/>
                  <a:gd name="T65" fmla="*/ 65 h 110"/>
                  <a:gd name="T66" fmla="*/ 38 w 126"/>
                  <a:gd name="T67" fmla="*/ 65 h 110"/>
                  <a:gd name="T68" fmla="*/ 39 w 126"/>
                  <a:gd name="T69" fmla="*/ 61 h 110"/>
                  <a:gd name="T70" fmla="*/ 44 w 126"/>
                  <a:gd name="T71" fmla="*/ 61 h 110"/>
                  <a:gd name="T72" fmla="*/ 45 w 126"/>
                  <a:gd name="T73" fmla="*/ 58 h 110"/>
                  <a:gd name="T74" fmla="*/ 39 w 126"/>
                  <a:gd name="T75" fmla="*/ 57 h 110"/>
                  <a:gd name="T76" fmla="*/ 39 w 126"/>
                  <a:gd name="T77" fmla="*/ 53 h 110"/>
                  <a:gd name="T78" fmla="*/ 45 w 126"/>
                  <a:gd name="T79" fmla="*/ 53 h 110"/>
                  <a:gd name="T80" fmla="*/ 67 w 126"/>
                  <a:gd name="T81" fmla="*/ 35 h 110"/>
                  <a:gd name="T82" fmla="*/ 86 w 126"/>
                  <a:gd name="T83" fmla="*/ 38 h 110"/>
                  <a:gd name="T84" fmla="*/ 83 w 126"/>
                  <a:gd name="T85" fmla="*/ 43 h 110"/>
                  <a:gd name="T86" fmla="*/ 54 w 126"/>
                  <a:gd name="T87" fmla="*/ 54 h 110"/>
                  <a:gd name="T88" fmla="*/ 81 w 126"/>
                  <a:gd name="T89" fmla="*/ 5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6" h="110">
                    <a:moveTo>
                      <a:pt x="120" y="99"/>
                    </a:moveTo>
                    <a:cubicBezTo>
                      <a:pt x="120" y="99"/>
                      <a:pt x="114" y="94"/>
                      <a:pt x="118" y="82"/>
                    </a:cubicBezTo>
                    <a:cubicBezTo>
                      <a:pt x="118" y="82"/>
                      <a:pt x="126" y="48"/>
                      <a:pt x="101" y="28"/>
                    </a:cubicBezTo>
                    <a:cubicBezTo>
                      <a:pt x="99" y="26"/>
                      <a:pt x="76" y="7"/>
                      <a:pt x="76" y="2"/>
                    </a:cubicBezTo>
                    <a:cubicBezTo>
                      <a:pt x="76" y="1"/>
                      <a:pt x="75" y="1"/>
                      <a:pt x="75" y="0"/>
                    </a:cubicBezTo>
                    <a:cubicBezTo>
                      <a:pt x="48" y="0"/>
                      <a:pt x="48" y="0"/>
                      <a:pt x="48" y="0"/>
                    </a:cubicBezTo>
                    <a:cubicBezTo>
                      <a:pt x="45" y="6"/>
                      <a:pt x="38" y="13"/>
                      <a:pt x="29" y="22"/>
                    </a:cubicBezTo>
                    <a:cubicBezTo>
                      <a:pt x="29" y="22"/>
                      <a:pt x="0" y="49"/>
                      <a:pt x="10" y="91"/>
                    </a:cubicBezTo>
                    <a:cubicBezTo>
                      <a:pt x="10" y="92"/>
                      <a:pt x="10" y="94"/>
                      <a:pt x="4" y="102"/>
                    </a:cubicBezTo>
                    <a:cubicBezTo>
                      <a:pt x="4" y="102"/>
                      <a:pt x="3" y="104"/>
                      <a:pt x="4" y="105"/>
                    </a:cubicBezTo>
                    <a:cubicBezTo>
                      <a:pt x="5" y="106"/>
                      <a:pt x="7" y="107"/>
                      <a:pt x="10" y="106"/>
                    </a:cubicBezTo>
                    <a:cubicBezTo>
                      <a:pt x="10" y="106"/>
                      <a:pt x="14" y="105"/>
                      <a:pt x="19" y="105"/>
                    </a:cubicBezTo>
                    <a:cubicBezTo>
                      <a:pt x="19" y="105"/>
                      <a:pt x="19" y="105"/>
                      <a:pt x="19" y="105"/>
                    </a:cubicBezTo>
                    <a:cubicBezTo>
                      <a:pt x="20" y="105"/>
                      <a:pt x="20" y="105"/>
                      <a:pt x="20" y="105"/>
                    </a:cubicBezTo>
                    <a:cubicBezTo>
                      <a:pt x="20" y="105"/>
                      <a:pt x="36" y="110"/>
                      <a:pt x="61" y="110"/>
                    </a:cubicBezTo>
                    <a:cubicBezTo>
                      <a:pt x="76" y="110"/>
                      <a:pt x="91" y="108"/>
                      <a:pt x="105" y="104"/>
                    </a:cubicBezTo>
                    <a:cubicBezTo>
                      <a:pt x="105" y="104"/>
                      <a:pt x="106" y="104"/>
                      <a:pt x="107" y="104"/>
                    </a:cubicBezTo>
                    <a:cubicBezTo>
                      <a:pt x="109" y="104"/>
                      <a:pt x="112" y="105"/>
                      <a:pt x="114" y="106"/>
                    </a:cubicBezTo>
                    <a:cubicBezTo>
                      <a:pt x="114" y="106"/>
                      <a:pt x="116" y="107"/>
                      <a:pt x="118" y="107"/>
                    </a:cubicBezTo>
                    <a:cubicBezTo>
                      <a:pt x="119" y="107"/>
                      <a:pt x="121" y="106"/>
                      <a:pt x="123" y="104"/>
                    </a:cubicBezTo>
                    <a:cubicBezTo>
                      <a:pt x="123" y="104"/>
                      <a:pt x="125" y="102"/>
                      <a:pt x="120" y="99"/>
                    </a:cubicBezTo>
                    <a:close/>
                    <a:moveTo>
                      <a:pt x="81" y="55"/>
                    </a:moveTo>
                    <a:cubicBezTo>
                      <a:pt x="81" y="58"/>
                      <a:pt x="81" y="58"/>
                      <a:pt x="81" y="58"/>
                    </a:cubicBezTo>
                    <a:cubicBezTo>
                      <a:pt x="53" y="57"/>
                      <a:pt x="53" y="57"/>
                      <a:pt x="53" y="57"/>
                    </a:cubicBezTo>
                    <a:cubicBezTo>
                      <a:pt x="53" y="57"/>
                      <a:pt x="52" y="61"/>
                      <a:pt x="53" y="62"/>
                    </a:cubicBezTo>
                    <a:cubicBezTo>
                      <a:pt x="81" y="62"/>
                      <a:pt x="81" y="62"/>
                      <a:pt x="81" y="62"/>
                    </a:cubicBezTo>
                    <a:cubicBezTo>
                      <a:pt x="81" y="66"/>
                      <a:pt x="81" y="66"/>
                      <a:pt x="81" y="66"/>
                    </a:cubicBezTo>
                    <a:cubicBezTo>
                      <a:pt x="53" y="65"/>
                      <a:pt x="53" y="65"/>
                      <a:pt x="53" y="65"/>
                    </a:cubicBezTo>
                    <a:cubicBezTo>
                      <a:pt x="53" y="65"/>
                      <a:pt x="54" y="78"/>
                      <a:pt x="67" y="80"/>
                    </a:cubicBezTo>
                    <a:cubicBezTo>
                      <a:pt x="67" y="80"/>
                      <a:pt x="76" y="82"/>
                      <a:pt x="83" y="78"/>
                    </a:cubicBezTo>
                    <a:cubicBezTo>
                      <a:pt x="85" y="83"/>
                      <a:pt x="85" y="83"/>
                      <a:pt x="85" y="83"/>
                    </a:cubicBezTo>
                    <a:cubicBezTo>
                      <a:pt x="85" y="83"/>
                      <a:pt x="71" y="91"/>
                      <a:pt x="54" y="81"/>
                    </a:cubicBezTo>
                    <a:cubicBezTo>
                      <a:pt x="54" y="81"/>
                      <a:pt x="46" y="76"/>
                      <a:pt x="45" y="65"/>
                    </a:cubicBezTo>
                    <a:cubicBezTo>
                      <a:pt x="38" y="65"/>
                      <a:pt x="38" y="65"/>
                      <a:pt x="38" y="65"/>
                    </a:cubicBezTo>
                    <a:cubicBezTo>
                      <a:pt x="39" y="61"/>
                      <a:pt x="39" y="61"/>
                      <a:pt x="39" y="61"/>
                    </a:cubicBezTo>
                    <a:cubicBezTo>
                      <a:pt x="44" y="61"/>
                      <a:pt x="44" y="61"/>
                      <a:pt x="44" y="61"/>
                    </a:cubicBezTo>
                    <a:cubicBezTo>
                      <a:pt x="44" y="61"/>
                      <a:pt x="44" y="60"/>
                      <a:pt x="45" y="58"/>
                    </a:cubicBezTo>
                    <a:cubicBezTo>
                      <a:pt x="39" y="57"/>
                      <a:pt x="39" y="57"/>
                      <a:pt x="39" y="57"/>
                    </a:cubicBezTo>
                    <a:cubicBezTo>
                      <a:pt x="39" y="53"/>
                      <a:pt x="39" y="53"/>
                      <a:pt x="39" y="53"/>
                    </a:cubicBezTo>
                    <a:cubicBezTo>
                      <a:pt x="45" y="53"/>
                      <a:pt x="45" y="53"/>
                      <a:pt x="45" y="53"/>
                    </a:cubicBezTo>
                    <a:cubicBezTo>
                      <a:pt x="45" y="53"/>
                      <a:pt x="48" y="37"/>
                      <a:pt x="67" y="35"/>
                    </a:cubicBezTo>
                    <a:cubicBezTo>
                      <a:pt x="67" y="35"/>
                      <a:pt x="81" y="33"/>
                      <a:pt x="86" y="38"/>
                    </a:cubicBezTo>
                    <a:cubicBezTo>
                      <a:pt x="83" y="43"/>
                      <a:pt x="83" y="43"/>
                      <a:pt x="83" y="43"/>
                    </a:cubicBezTo>
                    <a:cubicBezTo>
                      <a:pt x="83" y="43"/>
                      <a:pt x="61" y="33"/>
                      <a:pt x="54" y="54"/>
                    </a:cubicBezTo>
                    <a:lnTo>
                      <a:pt x="81" y="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50" name="组合 49"/>
          <p:cNvGrpSpPr/>
          <p:nvPr/>
        </p:nvGrpSpPr>
        <p:grpSpPr>
          <a:xfrm>
            <a:off x="3975918" y="2441388"/>
            <a:ext cx="934104" cy="933767"/>
            <a:chOff x="5300534" y="3255938"/>
            <a:chExt cx="1245310" cy="1245310"/>
          </a:xfrm>
        </p:grpSpPr>
        <p:sp>
          <p:nvSpPr>
            <p:cNvPr id="51" name="圆角矩形 50"/>
            <p:cNvSpPr/>
            <p:nvPr/>
          </p:nvSpPr>
          <p:spPr>
            <a:xfrm>
              <a:off x="5444898" y="3396875"/>
              <a:ext cx="946751" cy="946751"/>
            </a:xfrm>
            <a:prstGeom prst="roundRect">
              <a:avLst>
                <a:gd name="adj" fmla="val 3969"/>
              </a:avLst>
            </a:prstGeom>
            <a:gradFill flip="none" rotWithShape="1">
              <a:gsLst>
                <a:gs pos="100000">
                  <a:schemeClr val="bg1">
                    <a:lumMod val="97000"/>
                  </a:schemeClr>
                </a:gs>
                <a:gs pos="0">
                  <a:schemeClr val="bg1">
                    <a:lumMod val="85000"/>
                  </a:schemeClr>
                </a:gs>
              </a:gsLst>
              <a:lin ang="2700000" scaled="1"/>
              <a:tileRect/>
            </a:gradFill>
            <a:ln w="22225">
              <a:gradFill flip="none" rotWithShape="1">
                <a:gsLst>
                  <a:gs pos="0">
                    <a:schemeClr val="bg1"/>
                  </a:gs>
                  <a:gs pos="100000">
                    <a:schemeClr val="bg1">
                      <a:lumMod val="75000"/>
                    </a:schemeClr>
                  </a:gs>
                </a:gsLst>
                <a:lin ang="2700000" scaled="1"/>
                <a:tileRect/>
              </a:gradFill>
            </a:ln>
            <a:effectLst>
              <a:outerShdw blurRad="635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solidFill>
                  <a:prstClr val="white"/>
                </a:solidFill>
              </a:endParaRPr>
            </a:p>
          </p:txBody>
        </p:sp>
        <p:sp>
          <p:nvSpPr>
            <p:cNvPr id="52" name="Freeform 48"/>
            <p:cNvSpPr>
              <a:spLocks noEditPoints="1"/>
            </p:cNvSpPr>
            <p:nvPr/>
          </p:nvSpPr>
          <p:spPr bwMode="auto">
            <a:xfrm>
              <a:off x="5635409" y="3559679"/>
              <a:ext cx="571111" cy="621141"/>
            </a:xfrm>
            <a:custGeom>
              <a:avLst/>
              <a:gdLst>
                <a:gd name="T0" fmla="*/ 189 w 311"/>
                <a:gd name="T1" fmla="*/ 220 h 339"/>
                <a:gd name="T2" fmla="*/ 209 w 311"/>
                <a:gd name="T3" fmla="*/ 163 h 339"/>
                <a:gd name="T4" fmla="*/ 221 w 311"/>
                <a:gd name="T5" fmla="*/ 120 h 339"/>
                <a:gd name="T6" fmla="*/ 221 w 311"/>
                <a:gd name="T7" fmla="*/ 120 h 339"/>
                <a:gd name="T8" fmla="*/ 222 w 311"/>
                <a:gd name="T9" fmla="*/ 116 h 339"/>
                <a:gd name="T10" fmla="*/ 222 w 311"/>
                <a:gd name="T11" fmla="*/ 112 h 339"/>
                <a:gd name="T12" fmla="*/ 223 w 311"/>
                <a:gd name="T13" fmla="*/ 109 h 339"/>
                <a:gd name="T14" fmla="*/ 223 w 311"/>
                <a:gd name="T15" fmla="*/ 105 h 339"/>
                <a:gd name="T16" fmla="*/ 223 w 311"/>
                <a:gd name="T17" fmla="*/ 102 h 339"/>
                <a:gd name="T18" fmla="*/ 224 w 311"/>
                <a:gd name="T19" fmla="*/ 98 h 339"/>
                <a:gd name="T20" fmla="*/ 224 w 311"/>
                <a:gd name="T21" fmla="*/ 95 h 339"/>
                <a:gd name="T22" fmla="*/ 224 w 311"/>
                <a:gd name="T23" fmla="*/ 92 h 339"/>
                <a:gd name="T24" fmla="*/ 223 w 311"/>
                <a:gd name="T25" fmla="*/ 89 h 339"/>
                <a:gd name="T26" fmla="*/ 223 w 311"/>
                <a:gd name="T27" fmla="*/ 87 h 339"/>
                <a:gd name="T28" fmla="*/ 223 w 311"/>
                <a:gd name="T29" fmla="*/ 85 h 339"/>
                <a:gd name="T30" fmla="*/ 223 w 311"/>
                <a:gd name="T31" fmla="*/ 83 h 339"/>
                <a:gd name="T32" fmla="*/ 223 w 311"/>
                <a:gd name="T33" fmla="*/ 82 h 339"/>
                <a:gd name="T34" fmla="*/ 223 w 311"/>
                <a:gd name="T35" fmla="*/ 81 h 339"/>
                <a:gd name="T36" fmla="*/ 223 w 311"/>
                <a:gd name="T37" fmla="*/ 81 h 339"/>
                <a:gd name="T38" fmla="*/ 108 w 311"/>
                <a:gd name="T39" fmla="*/ 36 h 339"/>
                <a:gd name="T40" fmla="*/ 78 w 311"/>
                <a:gd name="T41" fmla="*/ 55 h 339"/>
                <a:gd name="T42" fmla="*/ 77 w 311"/>
                <a:gd name="T43" fmla="*/ 59 h 339"/>
                <a:gd name="T44" fmla="*/ 76 w 311"/>
                <a:gd name="T45" fmla="*/ 64 h 339"/>
                <a:gd name="T46" fmla="*/ 76 w 311"/>
                <a:gd name="T47" fmla="*/ 69 h 339"/>
                <a:gd name="T48" fmla="*/ 75 w 311"/>
                <a:gd name="T49" fmla="*/ 74 h 339"/>
                <a:gd name="T50" fmla="*/ 75 w 311"/>
                <a:gd name="T51" fmla="*/ 78 h 339"/>
                <a:gd name="T52" fmla="*/ 76 w 311"/>
                <a:gd name="T53" fmla="*/ 83 h 339"/>
                <a:gd name="T54" fmla="*/ 76 w 311"/>
                <a:gd name="T55" fmla="*/ 87 h 339"/>
                <a:gd name="T56" fmla="*/ 77 w 311"/>
                <a:gd name="T57" fmla="*/ 92 h 339"/>
                <a:gd name="T58" fmla="*/ 77 w 311"/>
                <a:gd name="T59" fmla="*/ 96 h 339"/>
                <a:gd name="T60" fmla="*/ 78 w 311"/>
                <a:gd name="T61" fmla="*/ 100 h 339"/>
                <a:gd name="T62" fmla="*/ 79 w 311"/>
                <a:gd name="T63" fmla="*/ 104 h 339"/>
                <a:gd name="T64" fmla="*/ 80 w 311"/>
                <a:gd name="T65" fmla="*/ 106 h 339"/>
                <a:gd name="T66" fmla="*/ 84 w 311"/>
                <a:gd name="T67" fmla="*/ 119 h 339"/>
                <a:gd name="T68" fmla="*/ 92 w 311"/>
                <a:gd name="T69" fmla="*/ 161 h 339"/>
                <a:gd name="T70" fmla="*/ 104 w 311"/>
                <a:gd name="T71" fmla="*/ 238 h 339"/>
                <a:gd name="T72" fmla="*/ 0 w 311"/>
                <a:gd name="T73" fmla="*/ 339 h 339"/>
                <a:gd name="T74" fmla="*/ 148 w 311"/>
                <a:gd name="T75" fmla="*/ 271 h 339"/>
                <a:gd name="T76" fmla="*/ 146 w 311"/>
                <a:gd name="T77" fmla="*/ 249 h 339"/>
                <a:gd name="T78" fmla="*/ 175 w 311"/>
                <a:gd name="T79" fmla="*/ 258 h 339"/>
                <a:gd name="T80" fmla="*/ 174 w 311"/>
                <a:gd name="T81" fmla="*/ 339 h 339"/>
                <a:gd name="T82" fmla="*/ 216 w 311"/>
                <a:gd name="T83" fmla="*/ 244 h 339"/>
                <a:gd name="T84" fmla="*/ 81 w 311"/>
                <a:gd name="T85" fmla="*/ 139 h 339"/>
                <a:gd name="T86" fmla="*/ 93 w 311"/>
                <a:gd name="T87" fmla="*/ 136 h 339"/>
                <a:gd name="T88" fmla="*/ 105 w 311"/>
                <a:gd name="T89" fmla="*/ 72 h 339"/>
                <a:gd name="T90" fmla="*/ 211 w 311"/>
                <a:gd name="T91" fmla="*/ 131 h 339"/>
                <a:gd name="T92" fmla="*/ 222 w 311"/>
                <a:gd name="T93" fmla="*/ 130 h 339"/>
                <a:gd name="T94" fmla="*/ 183 w 311"/>
                <a:gd name="T95" fmla="*/ 201 h 339"/>
                <a:gd name="T96" fmla="*/ 96 w 311"/>
                <a:gd name="T97" fmla="*/ 158 h 339"/>
                <a:gd name="T98" fmla="*/ 166 w 311"/>
                <a:gd name="T99" fmla="*/ 245 h 339"/>
                <a:gd name="T100" fmla="*/ 117 w 311"/>
                <a:gd name="T101" fmla="*/ 225 h 339"/>
                <a:gd name="T102" fmla="*/ 152 w 311"/>
                <a:gd name="T103" fmla="*/ 220 h 339"/>
                <a:gd name="T104" fmla="*/ 185 w 311"/>
                <a:gd name="T105" fmla="*/ 222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1" h="339">
                  <a:moveTo>
                    <a:pt x="216" y="244"/>
                  </a:moveTo>
                  <a:cubicBezTo>
                    <a:pt x="194" y="236"/>
                    <a:pt x="189" y="220"/>
                    <a:pt x="189" y="220"/>
                  </a:cubicBezTo>
                  <a:cubicBezTo>
                    <a:pt x="189" y="202"/>
                    <a:pt x="189" y="202"/>
                    <a:pt x="189" y="202"/>
                  </a:cubicBezTo>
                  <a:cubicBezTo>
                    <a:pt x="205" y="182"/>
                    <a:pt x="209" y="163"/>
                    <a:pt x="209" y="163"/>
                  </a:cubicBezTo>
                  <a:cubicBezTo>
                    <a:pt x="212" y="160"/>
                    <a:pt x="218" y="154"/>
                    <a:pt x="218" y="154"/>
                  </a:cubicBezTo>
                  <a:cubicBezTo>
                    <a:pt x="229" y="137"/>
                    <a:pt x="225" y="116"/>
                    <a:pt x="221" y="120"/>
                  </a:cubicBezTo>
                  <a:cubicBezTo>
                    <a:pt x="221" y="120"/>
                    <a:pt x="221" y="121"/>
                    <a:pt x="220" y="122"/>
                  </a:cubicBezTo>
                  <a:cubicBezTo>
                    <a:pt x="220" y="121"/>
                    <a:pt x="221" y="121"/>
                    <a:pt x="221" y="120"/>
                  </a:cubicBezTo>
                  <a:cubicBezTo>
                    <a:pt x="221" y="120"/>
                    <a:pt x="221" y="119"/>
                    <a:pt x="221" y="119"/>
                  </a:cubicBezTo>
                  <a:cubicBezTo>
                    <a:pt x="221" y="118"/>
                    <a:pt x="221" y="117"/>
                    <a:pt x="222" y="116"/>
                  </a:cubicBezTo>
                  <a:cubicBezTo>
                    <a:pt x="222" y="116"/>
                    <a:pt x="222" y="116"/>
                    <a:pt x="222" y="115"/>
                  </a:cubicBezTo>
                  <a:cubicBezTo>
                    <a:pt x="222" y="114"/>
                    <a:pt x="222" y="113"/>
                    <a:pt x="222" y="112"/>
                  </a:cubicBezTo>
                  <a:cubicBezTo>
                    <a:pt x="222" y="112"/>
                    <a:pt x="222" y="112"/>
                    <a:pt x="222" y="111"/>
                  </a:cubicBezTo>
                  <a:cubicBezTo>
                    <a:pt x="223" y="110"/>
                    <a:pt x="223" y="110"/>
                    <a:pt x="223" y="109"/>
                  </a:cubicBezTo>
                  <a:cubicBezTo>
                    <a:pt x="223" y="108"/>
                    <a:pt x="223" y="108"/>
                    <a:pt x="223" y="108"/>
                  </a:cubicBezTo>
                  <a:cubicBezTo>
                    <a:pt x="223" y="107"/>
                    <a:pt x="223" y="106"/>
                    <a:pt x="223" y="105"/>
                  </a:cubicBezTo>
                  <a:cubicBezTo>
                    <a:pt x="223" y="105"/>
                    <a:pt x="223" y="105"/>
                    <a:pt x="223" y="104"/>
                  </a:cubicBezTo>
                  <a:cubicBezTo>
                    <a:pt x="223" y="103"/>
                    <a:pt x="223" y="103"/>
                    <a:pt x="223" y="102"/>
                  </a:cubicBezTo>
                  <a:cubicBezTo>
                    <a:pt x="223" y="101"/>
                    <a:pt x="223" y="101"/>
                    <a:pt x="224" y="101"/>
                  </a:cubicBezTo>
                  <a:cubicBezTo>
                    <a:pt x="224" y="100"/>
                    <a:pt x="224" y="99"/>
                    <a:pt x="224" y="98"/>
                  </a:cubicBezTo>
                  <a:cubicBezTo>
                    <a:pt x="224" y="98"/>
                    <a:pt x="224" y="98"/>
                    <a:pt x="224" y="98"/>
                  </a:cubicBezTo>
                  <a:cubicBezTo>
                    <a:pt x="224" y="97"/>
                    <a:pt x="224" y="96"/>
                    <a:pt x="224" y="95"/>
                  </a:cubicBezTo>
                  <a:cubicBezTo>
                    <a:pt x="224" y="95"/>
                    <a:pt x="224" y="95"/>
                    <a:pt x="224" y="94"/>
                  </a:cubicBezTo>
                  <a:cubicBezTo>
                    <a:pt x="224" y="94"/>
                    <a:pt x="224" y="93"/>
                    <a:pt x="224" y="92"/>
                  </a:cubicBezTo>
                  <a:cubicBezTo>
                    <a:pt x="224" y="92"/>
                    <a:pt x="224" y="92"/>
                    <a:pt x="224" y="91"/>
                  </a:cubicBezTo>
                  <a:cubicBezTo>
                    <a:pt x="224" y="91"/>
                    <a:pt x="224" y="90"/>
                    <a:pt x="223" y="89"/>
                  </a:cubicBezTo>
                  <a:cubicBezTo>
                    <a:pt x="223" y="89"/>
                    <a:pt x="223" y="89"/>
                    <a:pt x="223" y="89"/>
                  </a:cubicBezTo>
                  <a:cubicBezTo>
                    <a:pt x="223" y="88"/>
                    <a:pt x="223" y="88"/>
                    <a:pt x="223" y="87"/>
                  </a:cubicBezTo>
                  <a:cubicBezTo>
                    <a:pt x="223" y="87"/>
                    <a:pt x="223" y="87"/>
                    <a:pt x="223" y="87"/>
                  </a:cubicBezTo>
                  <a:cubicBezTo>
                    <a:pt x="223" y="86"/>
                    <a:pt x="223" y="86"/>
                    <a:pt x="223" y="85"/>
                  </a:cubicBezTo>
                  <a:cubicBezTo>
                    <a:pt x="223" y="85"/>
                    <a:pt x="223" y="85"/>
                    <a:pt x="223" y="85"/>
                  </a:cubicBezTo>
                  <a:cubicBezTo>
                    <a:pt x="223" y="84"/>
                    <a:pt x="223" y="84"/>
                    <a:pt x="223" y="83"/>
                  </a:cubicBezTo>
                  <a:cubicBezTo>
                    <a:pt x="223" y="83"/>
                    <a:pt x="223" y="83"/>
                    <a:pt x="223" y="83"/>
                  </a:cubicBezTo>
                  <a:cubicBezTo>
                    <a:pt x="223" y="83"/>
                    <a:pt x="223" y="82"/>
                    <a:pt x="223" y="82"/>
                  </a:cubicBezTo>
                  <a:cubicBezTo>
                    <a:pt x="223" y="82"/>
                    <a:pt x="223" y="82"/>
                    <a:pt x="223" y="82"/>
                  </a:cubicBezTo>
                  <a:cubicBezTo>
                    <a:pt x="223" y="82"/>
                    <a:pt x="223" y="81"/>
                    <a:pt x="223" y="81"/>
                  </a:cubicBezTo>
                  <a:cubicBezTo>
                    <a:pt x="223" y="81"/>
                    <a:pt x="223" y="81"/>
                    <a:pt x="223" y="81"/>
                  </a:cubicBezTo>
                  <a:cubicBezTo>
                    <a:pt x="223" y="81"/>
                    <a:pt x="223" y="81"/>
                    <a:pt x="223" y="81"/>
                  </a:cubicBezTo>
                  <a:cubicBezTo>
                    <a:pt x="221" y="33"/>
                    <a:pt x="182" y="21"/>
                    <a:pt x="182" y="21"/>
                  </a:cubicBezTo>
                  <a:cubicBezTo>
                    <a:pt x="134" y="0"/>
                    <a:pt x="108" y="36"/>
                    <a:pt x="108" y="36"/>
                  </a:cubicBezTo>
                  <a:cubicBezTo>
                    <a:pt x="89" y="27"/>
                    <a:pt x="79" y="51"/>
                    <a:pt x="79" y="51"/>
                  </a:cubicBezTo>
                  <a:cubicBezTo>
                    <a:pt x="79" y="52"/>
                    <a:pt x="78" y="54"/>
                    <a:pt x="78" y="55"/>
                  </a:cubicBezTo>
                  <a:cubicBezTo>
                    <a:pt x="78" y="55"/>
                    <a:pt x="78" y="56"/>
                    <a:pt x="78" y="56"/>
                  </a:cubicBezTo>
                  <a:cubicBezTo>
                    <a:pt x="78" y="57"/>
                    <a:pt x="77" y="58"/>
                    <a:pt x="77" y="59"/>
                  </a:cubicBezTo>
                  <a:cubicBezTo>
                    <a:pt x="77" y="60"/>
                    <a:pt x="77" y="60"/>
                    <a:pt x="77" y="61"/>
                  </a:cubicBezTo>
                  <a:cubicBezTo>
                    <a:pt x="77" y="62"/>
                    <a:pt x="76" y="63"/>
                    <a:pt x="76" y="64"/>
                  </a:cubicBezTo>
                  <a:cubicBezTo>
                    <a:pt x="76" y="65"/>
                    <a:pt x="76" y="65"/>
                    <a:pt x="76" y="65"/>
                  </a:cubicBezTo>
                  <a:cubicBezTo>
                    <a:pt x="76" y="66"/>
                    <a:pt x="76" y="68"/>
                    <a:pt x="76" y="69"/>
                  </a:cubicBezTo>
                  <a:cubicBezTo>
                    <a:pt x="76" y="70"/>
                    <a:pt x="76" y="70"/>
                    <a:pt x="76" y="71"/>
                  </a:cubicBezTo>
                  <a:cubicBezTo>
                    <a:pt x="76" y="72"/>
                    <a:pt x="75" y="73"/>
                    <a:pt x="75" y="74"/>
                  </a:cubicBezTo>
                  <a:cubicBezTo>
                    <a:pt x="75" y="74"/>
                    <a:pt x="75" y="75"/>
                    <a:pt x="75" y="75"/>
                  </a:cubicBezTo>
                  <a:cubicBezTo>
                    <a:pt x="75" y="76"/>
                    <a:pt x="75" y="77"/>
                    <a:pt x="75" y="78"/>
                  </a:cubicBezTo>
                  <a:cubicBezTo>
                    <a:pt x="75" y="79"/>
                    <a:pt x="75" y="79"/>
                    <a:pt x="75" y="79"/>
                  </a:cubicBezTo>
                  <a:cubicBezTo>
                    <a:pt x="75" y="81"/>
                    <a:pt x="76" y="82"/>
                    <a:pt x="76" y="83"/>
                  </a:cubicBezTo>
                  <a:cubicBezTo>
                    <a:pt x="76" y="84"/>
                    <a:pt x="76" y="84"/>
                    <a:pt x="76" y="84"/>
                  </a:cubicBezTo>
                  <a:cubicBezTo>
                    <a:pt x="76" y="85"/>
                    <a:pt x="76" y="86"/>
                    <a:pt x="76" y="87"/>
                  </a:cubicBezTo>
                  <a:cubicBezTo>
                    <a:pt x="76" y="88"/>
                    <a:pt x="76" y="88"/>
                    <a:pt x="76" y="89"/>
                  </a:cubicBezTo>
                  <a:cubicBezTo>
                    <a:pt x="76" y="90"/>
                    <a:pt x="76" y="91"/>
                    <a:pt x="77" y="92"/>
                  </a:cubicBezTo>
                  <a:cubicBezTo>
                    <a:pt x="77" y="92"/>
                    <a:pt x="77" y="92"/>
                    <a:pt x="77" y="93"/>
                  </a:cubicBezTo>
                  <a:cubicBezTo>
                    <a:pt x="77" y="94"/>
                    <a:pt x="77" y="95"/>
                    <a:pt x="77" y="96"/>
                  </a:cubicBezTo>
                  <a:cubicBezTo>
                    <a:pt x="77" y="97"/>
                    <a:pt x="77" y="97"/>
                    <a:pt x="77" y="97"/>
                  </a:cubicBezTo>
                  <a:cubicBezTo>
                    <a:pt x="78" y="98"/>
                    <a:pt x="78" y="99"/>
                    <a:pt x="78" y="100"/>
                  </a:cubicBezTo>
                  <a:cubicBezTo>
                    <a:pt x="78" y="101"/>
                    <a:pt x="78" y="101"/>
                    <a:pt x="78" y="101"/>
                  </a:cubicBezTo>
                  <a:cubicBezTo>
                    <a:pt x="79" y="102"/>
                    <a:pt x="79" y="103"/>
                    <a:pt x="79" y="104"/>
                  </a:cubicBezTo>
                  <a:cubicBezTo>
                    <a:pt x="79" y="104"/>
                    <a:pt x="79" y="105"/>
                    <a:pt x="79" y="105"/>
                  </a:cubicBezTo>
                  <a:cubicBezTo>
                    <a:pt x="79" y="105"/>
                    <a:pt x="80" y="105"/>
                    <a:pt x="80" y="106"/>
                  </a:cubicBezTo>
                  <a:cubicBezTo>
                    <a:pt x="80" y="106"/>
                    <a:pt x="80" y="106"/>
                    <a:pt x="80" y="106"/>
                  </a:cubicBezTo>
                  <a:cubicBezTo>
                    <a:pt x="81" y="111"/>
                    <a:pt x="83" y="115"/>
                    <a:pt x="84" y="119"/>
                  </a:cubicBezTo>
                  <a:cubicBezTo>
                    <a:pt x="77" y="115"/>
                    <a:pt x="76" y="123"/>
                    <a:pt x="76" y="123"/>
                  </a:cubicBezTo>
                  <a:cubicBezTo>
                    <a:pt x="76" y="152"/>
                    <a:pt x="92" y="161"/>
                    <a:pt x="92" y="161"/>
                  </a:cubicBezTo>
                  <a:cubicBezTo>
                    <a:pt x="95" y="180"/>
                    <a:pt x="114" y="200"/>
                    <a:pt x="114" y="200"/>
                  </a:cubicBezTo>
                  <a:cubicBezTo>
                    <a:pt x="121" y="227"/>
                    <a:pt x="104" y="238"/>
                    <a:pt x="104" y="238"/>
                  </a:cubicBezTo>
                  <a:cubicBezTo>
                    <a:pt x="75" y="249"/>
                    <a:pt x="75" y="249"/>
                    <a:pt x="75" y="249"/>
                  </a:cubicBezTo>
                  <a:cubicBezTo>
                    <a:pt x="0" y="273"/>
                    <a:pt x="0" y="339"/>
                    <a:pt x="0" y="339"/>
                  </a:cubicBezTo>
                  <a:cubicBezTo>
                    <a:pt x="137" y="339"/>
                    <a:pt x="137" y="339"/>
                    <a:pt x="137" y="339"/>
                  </a:cubicBezTo>
                  <a:cubicBezTo>
                    <a:pt x="148" y="271"/>
                    <a:pt x="148" y="271"/>
                    <a:pt x="148" y="271"/>
                  </a:cubicBezTo>
                  <a:cubicBezTo>
                    <a:pt x="136" y="258"/>
                    <a:pt x="136" y="258"/>
                    <a:pt x="136" y="258"/>
                  </a:cubicBezTo>
                  <a:cubicBezTo>
                    <a:pt x="146" y="249"/>
                    <a:pt x="146" y="249"/>
                    <a:pt x="146" y="249"/>
                  </a:cubicBezTo>
                  <a:cubicBezTo>
                    <a:pt x="166" y="249"/>
                    <a:pt x="166" y="249"/>
                    <a:pt x="166" y="249"/>
                  </a:cubicBezTo>
                  <a:cubicBezTo>
                    <a:pt x="175" y="258"/>
                    <a:pt x="175" y="258"/>
                    <a:pt x="175" y="258"/>
                  </a:cubicBezTo>
                  <a:cubicBezTo>
                    <a:pt x="164" y="271"/>
                    <a:pt x="164" y="271"/>
                    <a:pt x="164" y="271"/>
                  </a:cubicBezTo>
                  <a:cubicBezTo>
                    <a:pt x="174" y="339"/>
                    <a:pt x="174" y="339"/>
                    <a:pt x="174" y="339"/>
                  </a:cubicBezTo>
                  <a:cubicBezTo>
                    <a:pt x="311" y="339"/>
                    <a:pt x="311" y="339"/>
                    <a:pt x="311" y="339"/>
                  </a:cubicBezTo>
                  <a:cubicBezTo>
                    <a:pt x="307" y="274"/>
                    <a:pt x="238" y="252"/>
                    <a:pt x="216" y="244"/>
                  </a:cubicBezTo>
                  <a:close/>
                  <a:moveTo>
                    <a:pt x="96" y="158"/>
                  </a:moveTo>
                  <a:cubicBezTo>
                    <a:pt x="94" y="157"/>
                    <a:pt x="86" y="153"/>
                    <a:pt x="81" y="139"/>
                  </a:cubicBezTo>
                  <a:cubicBezTo>
                    <a:pt x="81" y="139"/>
                    <a:pt x="77" y="124"/>
                    <a:pt x="81" y="123"/>
                  </a:cubicBezTo>
                  <a:cubicBezTo>
                    <a:pt x="81" y="123"/>
                    <a:pt x="86" y="119"/>
                    <a:pt x="93" y="136"/>
                  </a:cubicBezTo>
                  <a:cubicBezTo>
                    <a:pt x="94" y="139"/>
                    <a:pt x="96" y="142"/>
                    <a:pt x="97" y="143"/>
                  </a:cubicBezTo>
                  <a:cubicBezTo>
                    <a:pt x="97" y="143"/>
                    <a:pt x="82" y="98"/>
                    <a:pt x="105" y="72"/>
                  </a:cubicBezTo>
                  <a:cubicBezTo>
                    <a:pt x="105" y="72"/>
                    <a:pt x="155" y="137"/>
                    <a:pt x="211" y="104"/>
                  </a:cubicBezTo>
                  <a:cubicBezTo>
                    <a:pt x="211" y="131"/>
                    <a:pt x="211" y="131"/>
                    <a:pt x="211" y="131"/>
                  </a:cubicBezTo>
                  <a:cubicBezTo>
                    <a:pt x="211" y="138"/>
                    <a:pt x="211" y="143"/>
                    <a:pt x="215" y="136"/>
                  </a:cubicBezTo>
                  <a:cubicBezTo>
                    <a:pt x="222" y="120"/>
                    <a:pt x="222" y="130"/>
                    <a:pt x="222" y="130"/>
                  </a:cubicBezTo>
                  <a:cubicBezTo>
                    <a:pt x="220" y="148"/>
                    <a:pt x="212" y="156"/>
                    <a:pt x="206" y="161"/>
                  </a:cubicBezTo>
                  <a:cubicBezTo>
                    <a:pt x="201" y="176"/>
                    <a:pt x="193" y="190"/>
                    <a:pt x="183" y="201"/>
                  </a:cubicBezTo>
                  <a:cubicBezTo>
                    <a:pt x="152" y="236"/>
                    <a:pt x="121" y="201"/>
                    <a:pt x="121" y="201"/>
                  </a:cubicBezTo>
                  <a:cubicBezTo>
                    <a:pt x="109" y="191"/>
                    <a:pt x="101" y="175"/>
                    <a:pt x="96" y="158"/>
                  </a:cubicBezTo>
                  <a:close/>
                  <a:moveTo>
                    <a:pt x="185" y="222"/>
                  </a:moveTo>
                  <a:cubicBezTo>
                    <a:pt x="166" y="245"/>
                    <a:pt x="166" y="245"/>
                    <a:pt x="166" y="245"/>
                  </a:cubicBezTo>
                  <a:cubicBezTo>
                    <a:pt x="147" y="245"/>
                    <a:pt x="147" y="245"/>
                    <a:pt x="147" y="245"/>
                  </a:cubicBezTo>
                  <a:cubicBezTo>
                    <a:pt x="117" y="225"/>
                    <a:pt x="117" y="225"/>
                    <a:pt x="117" y="225"/>
                  </a:cubicBezTo>
                  <a:cubicBezTo>
                    <a:pt x="117" y="225"/>
                    <a:pt x="119" y="216"/>
                    <a:pt x="119" y="204"/>
                  </a:cubicBezTo>
                  <a:cubicBezTo>
                    <a:pt x="119" y="204"/>
                    <a:pt x="132" y="221"/>
                    <a:pt x="152" y="220"/>
                  </a:cubicBezTo>
                  <a:cubicBezTo>
                    <a:pt x="152" y="220"/>
                    <a:pt x="171" y="222"/>
                    <a:pt x="185" y="204"/>
                  </a:cubicBezTo>
                  <a:lnTo>
                    <a:pt x="185" y="222"/>
                  </a:lnTo>
                  <a:close/>
                </a:path>
              </a:pathLst>
            </a:custGeom>
            <a:solidFill>
              <a:srgbClr val="A7A9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3" name="圆角矩形 52"/>
            <p:cNvSpPr/>
            <p:nvPr/>
          </p:nvSpPr>
          <p:spPr>
            <a:xfrm>
              <a:off x="5300534" y="3255938"/>
              <a:ext cx="1245310" cy="1245310"/>
            </a:xfrm>
            <a:prstGeom prst="roundRect">
              <a:avLst>
                <a:gd name="adj" fmla="val 3969"/>
              </a:avLst>
            </a:prstGeom>
            <a:solidFill>
              <a:schemeClr val="bg1">
                <a:alpha val="25000"/>
              </a:schemeClr>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solidFill>
                  <a:prstClr val="white"/>
                </a:solidFill>
              </a:endParaRPr>
            </a:p>
          </p:txBody>
        </p:sp>
      </p:grpSp>
      <p:grpSp>
        <p:nvGrpSpPr>
          <p:cNvPr id="54" name="组合 53"/>
          <p:cNvGrpSpPr/>
          <p:nvPr/>
        </p:nvGrpSpPr>
        <p:grpSpPr>
          <a:xfrm>
            <a:off x="842328" y="1329899"/>
            <a:ext cx="1363226" cy="1097534"/>
            <a:chOff x="1122957" y="1773610"/>
            <a:chExt cx="1817398" cy="1463717"/>
          </a:xfrm>
        </p:grpSpPr>
        <p:sp>
          <p:nvSpPr>
            <p:cNvPr id="55" name="文本框 43"/>
            <p:cNvSpPr txBox="1"/>
            <p:nvPr/>
          </p:nvSpPr>
          <p:spPr>
            <a:xfrm>
              <a:off x="1122957" y="1773610"/>
              <a:ext cx="1425909" cy="430986"/>
            </a:xfrm>
            <a:prstGeom prst="rect">
              <a:avLst/>
            </a:prstGeom>
            <a:noFill/>
          </p:spPr>
          <p:txBody>
            <a:bodyPr wrap="square" rtlCol="0">
              <a:spAutoFit/>
            </a:bodyPr>
            <a:lstStyle/>
            <a:p>
              <a:r>
                <a:rPr lang="zh-CN" altLang="en-US" sz="1500" dirty="0">
                  <a:solidFill>
                    <a:srgbClr val="FF9A05"/>
                  </a:solidFill>
                  <a:latin typeface="微软雅黑" panose="020B0503020204020204" pitchFamily="34" charset="-122"/>
                  <a:ea typeface="微软雅黑" panose="020B0503020204020204" pitchFamily="34" charset="-122"/>
                </a:rPr>
                <a:t>添加标题</a:t>
              </a:r>
            </a:p>
          </p:txBody>
        </p:sp>
        <p:sp>
          <p:nvSpPr>
            <p:cNvPr id="56" name="文本框 23"/>
            <p:cNvSpPr txBox="1"/>
            <p:nvPr/>
          </p:nvSpPr>
          <p:spPr>
            <a:xfrm>
              <a:off x="1122957" y="2153703"/>
              <a:ext cx="1817398" cy="1083624"/>
            </a:xfrm>
            <a:prstGeom prst="rect">
              <a:avLst/>
            </a:prstGeom>
            <a:noFill/>
          </p:spPr>
          <p:txBody>
            <a:bodyPr wrap="square" rtlCol="0">
              <a:spAutoFit/>
            </a:bodyPr>
            <a:lstStyle/>
            <a:p>
              <a:pPr algn="just">
                <a:lnSpc>
                  <a:spcPct val="13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点击添加文字说明详情介绍点击添加文字说明详情介绍点击添加文字文字说明详情介绍</a:t>
              </a:r>
            </a:p>
          </p:txBody>
        </p:sp>
      </p:grpSp>
      <p:grpSp>
        <p:nvGrpSpPr>
          <p:cNvPr id="57" name="组合 56"/>
          <p:cNvGrpSpPr/>
          <p:nvPr/>
        </p:nvGrpSpPr>
        <p:grpSpPr>
          <a:xfrm>
            <a:off x="1355498" y="3015859"/>
            <a:ext cx="1392959" cy="1090974"/>
            <a:chOff x="1807096" y="4022077"/>
            <a:chExt cx="1857036" cy="1454970"/>
          </a:xfrm>
        </p:grpSpPr>
        <p:sp>
          <p:nvSpPr>
            <p:cNvPr id="58" name="文本框 46"/>
            <p:cNvSpPr txBox="1"/>
            <p:nvPr/>
          </p:nvSpPr>
          <p:spPr>
            <a:xfrm>
              <a:off x="1807096" y="4022077"/>
              <a:ext cx="1425908" cy="430987"/>
            </a:xfrm>
            <a:prstGeom prst="rect">
              <a:avLst/>
            </a:prstGeom>
            <a:noFill/>
          </p:spPr>
          <p:txBody>
            <a:bodyPr wrap="square" rtlCol="0">
              <a:spAutoFit/>
            </a:bodyPr>
            <a:lstStyle/>
            <a:p>
              <a:r>
                <a:rPr lang="zh-CN" altLang="en-US" sz="1500" dirty="0">
                  <a:solidFill>
                    <a:schemeClr val="accent5"/>
                  </a:solidFill>
                  <a:latin typeface="微软雅黑" panose="020B0503020204020204" pitchFamily="34" charset="-122"/>
                  <a:ea typeface="微软雅黑" panose="020B0503020204020204" pitchFamily="34" charset="-122"/>
                </a:rPr>
                <a:t>添加标题</a:t>
              </a:r>
            </a:p>
          </p:txBody>
        </p:sp>
        <p:sp>
          <p:nvSpPr>
            <p:cNvPr id="59" name="文本框 23"/>
            <p:cNvSpPr txBox="1"/>
            <p:nvPr/>
          </p:nvSpPr>
          <p:spPr>
            <a:xfrm>
              <a:off x="1846733" y="4393422"/>
              <a:ext cx="1817399" cy="1083625"/>
            </a:xfrm>
            <a:prstGeom prst="rect">
              <a:avLst/>
            </a:prstGeom>
            <a:noFill/>
          </p:spPr>
          <p:txBody>
            <a:bodyPr wrap="square" rtlCol="0">
              <a:spAutoFit/>
            </a:bodyPr>
            <a:lstStyle/>
            <a:p>
              <a:pPr algn="just">
                <a:lnSpc>
                  <a:spcPct val="13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点击添加文字说明详情介绍点击添加文字说明详情介绍点击添加文字文字说明详情介绍</a:t>
              </a:r>
            </a:p>
          </p:txBody>
        </p:sp>
      </p:grpSp>
      <p:grpSp>
        <p:nvGrpSpPr>
          <p:cNvPr id="60" name="组合 59"/>
          <p:cNvGrpSpPr/>
          <p:nvPr/>
        </p:nvGrpSpPr>
        <p:grpSpPr>
          <a:xfrm>
            <a:off x="5764526" y="1793418"/>
            <a:ext cx="2102269" cy="945509"/>
            <a:chOff x="7685034" y="2391778"/>
            <a:chExt cx="2802660" cy="1260972"/>
          </a:xfrm>
        </p:grpSpPr>
        <p:sp>
          <p:nvSpPr>
            <p:cNvPr id="61" name="文本框 40"/>
            <p:cNvSpPr txBox="1"/>
            <p:nvPr/>
          </p:nvSpPr>
          <p:spPr>
            <a:xfrm>
              <a:off x="7685034" y="2391778"/>
              <a:ext cx="1425909" cy="430987"/>
            </a:xfrm>
            <a:prstGeom prst="rect">
              <a:avLst/>
            </a:prstGeom>
            <a:noFill/>
          </p:spPr>
          <p:txBody>
            <a:bodyPr wrap="square" rtlCol="0">
              <a:spAutoFit/>
            </a:bodyPr>
            <a:lstStyle/>
            <a:p>
              <a:r>
                <a:rPr lang="zh-CN" altLang="en-US" sz="1500" dirty="0">
                  <a:solidFill>
                    <a:srgbClr val="FF8989"/>
                  </a:solidFill>
                  <a:latin typeface="微软雅黑" panose="020B0503020204020204" pitchFamily="34" charset="-122"/>
                  <a:ea typeface="微软雅黑" panose="020B0503020204020204" pitchFamily="34" charset="-122"/>
                </a:rPr>
                <a:t>添加标题</a:t>
              </a:r>
            </a:p>
          </p:txBody>
        </p:sp>
        <p:sp>
          <p:nvSpPr>
            <p:cNvPr id="62" name="文本框 23"/>
            <p:cNvSpPr txBox="1"/>
            <p:nvPr/>
          </p:nvSpPr>
          <p:spPr>
            <a:xfrm>
              <a:off x="7734192" y="2809246"/>
              <a:ext cx="2753502" cy="843504"/>
            </a:xfrm>
            <a:prstGeom prst="rect">
              <a:avLst/>
            </a:prstGeom>
            <a:noFill/>
          </p:spPr>
          <p:txBody>
            <a:bodyPr wrap="square" rtlCol="0">
              <a:spAutoFit/>
            </a:bodyPr>
            <a:lstStyle/>
            <a:p>
              <a:pPr algn="just">
                <a:lnSpc>
                  <a:spcPct val="13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点击添加文字说明详情介绍点击添加文字说明详情介绍点击添加文字文字说明详情介绍</a:t>
              </a:r>
            </a:p>
          </p:txBody>
        </p:sp>
      </p:grpSp>
      <p:grpSp>
        <p:nvGrpSpPr>
          <p:cNvPr id="63" name="组合 62"/>
          <p:cNvGrpSpPr/>
          <p:nvPr/>
        </p:nvGrpSpPr>
        <p:grpSpPr>
          <a:xfrm>
            <a:off x="6376538" y="3341165"/>
            <a:ext cx="2097301" cy="942933"/>
            <a:chOff x="8500943" y="4455922"/>
            <a:chExt cx="2796037" cy="1257536"/>
          </a:xfrm>
        </p:grpSpPr>
        <p:sp>
          <p:nvSpPr>
            <p:cNvPr id="64" name="文本框 49"/>
            <p:cNvSpPr txBox="1"/>
            <p:nvPr/>
          </p:nvSpPr>
          <p:spPr>
            <a:xfrm>
              <a:off x="8500943" y="4455922"/>
              <a:ext cx="1425909" cy="430987"/>
            </a:xfrm>
            <a:prstGeom prst="rect">
              <a:avLst/>
            </a:prstGeom>
            <a:noFill/>
          </p:spPr>
          <p:txBody>
            <a:bodyPr wrap="square" rtlCol="0">
              <a:spAutoFit/>
            </a:bodyPr>
            <a:lstStyle/>
            <a:p>
              <a:r>
                <a:rPr lang="zh-CN" altLang="en-US" sz="1500" dirty="0">
                  <a:solidFill>
                    <a:srgbClr val="1EB28B"/>
                  </a:solidFill>
                  <a:latin typeface="微软雅黑" panose="020B0503020204020204" pitchFamily="34" charset="-122"/>
                  <a:ea typeface="微软雅黑" panose="020B0503020204020204" pitchFamily="34" charset="-122"/>
                </a:rPr>
                <a:t>添加标题</a:t>
              </a:r>
            </a:p>
          </p:txBody>
        </p:sp>
        <p:sp>
          <p:nvSpPr>
            <p:cNvPr id="65" name="文本框 23"/>
            <p:cNvSpPr txBox="1"/>
            <p:nvPr/>
          </p:nvSpPr>
          <p:spPr>
            <a:xfrm>
              <a:off x="8543477" y="4869954"/>
              <a:ext cx="2753503" cy="843504"/>
            </a:xfrm>
            <a:prstGeom prst="rect">
              <a:avLst/>
            </a:prstGeom>
            <a:noFill/>
          </p:spPr>
          <p:txBody>
            <a:bodyPr wrap="square" rtlCol="0">
              <a:spAutoFit/>
            </a:bodyPr>
            <a:lstStyle/>
            <a:p>
              <a:pPr algn="just">
                <a:lnSpc>
                  <a:spcPct val="13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点击添加文字说明详情介绍点击添加文字说明详情介绍点击添加文字文字说明详情介绍</a:t>
              </a:r>
            </a:p>
          </p:txBody>
        </p:sp>
      </p:grpSp>
    </p:spTree>
    <p:extLst>
      <p:ext uri="{BB962C8B-B14F-4D97-AF65-F5344CB8AC3E}">
        <p14:creationId xmlns:p14="http://schemas.microsoft.com/office/powerpoint/2010/main" val="3328662154"/>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0-#ppt_w/2"/>
                                          </p:val>
                                        </p:tav>
                                        <p:tav tm="100000">
                                          <p:val>
                                            <p:strVal val="#ppt_x"/>
                                          </p:val>
                                        </p:tav>
                                      </p:tavLst>
                                    </p:anim>
                                    <p:anim calcmode="lin" valueType="num">
                                      <p:cBhvr additive="base">
                                        <p:cTn id="13" dur="500" fill="hold"/>
                                        <p:tgtEl>
                                          <p:spTgt spid="14"/>
                                        </p:tgtEl>
                                        <p:attrNameLst>
                                          <p:attrName>ppt_y</p:attrName>
                                        </p:attrNameLst>
                                      </p:cBhvr>
                                      <p:tavLst>
                                        <p:tav tm="0">
                                          <p:val>
                                            <p:strVal val="#ppt_y"/>
                                          </p:val>
                                        </p:tav>
                                        <p:tav tm="100000">
                                          <p:val>
                                            <p:strVal val="#ppt_y"/>
                                          </p:val>
                                        </p:tav>
                                      </p:tavLst>
                                    </p:anim>
                                  </p:childTnLst>
                                </p:cTn>
                              </p:par>
                              <p:par>
                                <p:cTn id="14" presetID="22" presetClass="entr" presetSubtype="8" fill="hold" nodeType="withEffect">
                                  <p:stCondLst>
                                    <p:cond delay="250"/>
                                  </p:stCondLst>
                                  <p:childTnLst>
                                    <p:set>
                                      <p:cBhvr>
                                        <p:cTn id="15" dur="1" fill="hold">
                                          <p:stCondLst>
                                            <p:cond delay="0"/>
                                          </p:stCondLst>
                                        </p:cTn>
                                        <p:tgtEl>
                                          <p:spTgt spid="15"/>
                                        </p:tgtEl>
                                        <p:attrNameLst>
                                          <p:attrName>style.visibility</p:attrName>
                                        </p:attrNameLst>
                                      </p:cBhvr>
                                      <p:to>
                                        <p:strVal val="visible"/>
                                      </p:to>
                                    </p:set>
                                    <p:animEffect transition="in" filter="wipe(left)">
                                      <p:cBhvr>
                                        <p:cTn id="16" dur="500"/>
                                        <p:tgtEl>
                                          <p:spTgt spid="15"/>
                                        </p:tgtEl>
                                      </p:cBhvr>
                                    </p:animEffect>
                                  </p:childTnLst>
                                </p:cTn>
                              </p:par>
                            </p:childTnLst>
                          </p:cTn>
                        </p:par>
                        <p:par>
                          <p:cTn id="17" fill="hold">
                            <p:stCondLst>
                              <p:cond delay="1250"/>
                            </p:stCondLst>
                            <p:childTnLst>
                              <p:par>
                                <p:cTn id="18" presetID="53" presetClass="entr" presetSubtype="16" fill="hold" nodeType="afterEffect">
                                  <p:stCondLst>
                                    <p:cond delay="0"/>
                                  </p:stCondLst>
                                  <p:childTnLst>
                                    <p:set>
                                      <p:cBhvr>
                                        <p:cTn id="19" dur="1" fill="hold">
                                          <p:stCondLst>
                                            <p:cond delay="0"/>
                                          </p:stCondLst>
                                        </p:cTn>
                                        <p:tgtEl>
                                          <p:spTgt spid="50"/>
                                        </p:tgtEl>
                                        <p:attrNameLst>
                                          <p:attrName>style.visibility</p:attrName>
                                        </p:attrNameLst>
                                      </p:cBhvr>
                                      <p:to>
                                        <p:strVal val="visible"/>
                                      </p:to>
                                    </p:set>
                                    <p:anim calcmode="lin" valueType="num">
                                      <p:cBhvr>
                                        <p:cTn id="20" dur="100" fill="hold"/>
                                        <p:tgtEl>
                                          <p:spTgt spid="50"/>
                                        </p:tgtEl>
                                        <p:attrNameLst>
                                          <p:attrName>ppt_w</p:attrName>
                                        </p:attrNameLst>
                                      </p:cBhvr>
                                      <p:tavLst>
                                        <p:tav tm="0">
                                          <p:val>
                                            <p:fltVal val="0"/>
                                          </p:val>
                                        </p:tav>
                                        <p:tav tm="100000">
                                          <p:val>
                                            <p:strVal val="#ppt_w"/>
                                          </p:val>
                                        </p:tav>
                                      </p:tavLst>
                                    </p:anim>
                                    <p:anim calcmode="lin" valueType="num">
                                      <p:cBhvr>
                                        <p:cTn id="21" dur="100" fill="hold"/>
                                        <p:tgtEl>
                                          <p:spTgt spid="50"/>
                                        </p:tgtEl>
                                        <p:attrNameLst>
                                          <p:attrName>ppt_h</p:attrName>
                                        </p:attrNameLst>
                                      </p:cBhvr>
                                      <p:tavLst>
                                        <p:tav tm="0">
                                          <p:val>
                                            <p:fltVal val="0"/>
                                          </p:val>
                                        </p:tav>
                                        <p:tav tm="100000">
                                          <p:val>
                                            <p:strVal val="#ppt_h"/>
                                          </p:val>
                                        </p:tav>
                                      </p:tavLst>
                                    </p:anim>
                                    <p:animEffect transition="in" filter="fade">
                                      <p:cBhvr>
                                        <p:cTn id="22" dur="100"/>
                                        <p:tgtEl>
                                          <p:spTgt spid="50"/>
                                        </p:tgtEl>
                                      </p:cBhvr>
                                    </p:animEffect>
                                  </p:childTnLst>
                                </p:cTn>
                              </p:par>
                              <p:par>
                                <p:cTn id="23" presetID="6" presetClass="emph" presetSubtype="0" fill="hold" nodeType="withEffect">
                                  <p:stCondLst>
                                    <p:cond delay="100"/>
                                  </p:stCondLst>
                                  <p:childTnLst>
                                    <p:animScale>
                                      <p:cBhvr>
                                        <p:cTn id="24" dur="100" fill="hold"/>
                                        <p:tgtEl>
                                          <p:spTgt spid="50"/>
                                        </p:tgtEl>
                                      </p:cBhvr>
                                      <p:by x="110000" y="110000"/>
                                    </p:animScale>
                                  </p:childTnLst>
                                </p:cTn>
                              </p:par>
                              <p:par>
                                <p:cTn id="25" presetID="6" presetClass="emph" presetSubtype="0" fill="hold" nodeType="withEffect">
                                  <p:stCondLst>
                                    <p:cond delay="200"/>
                                  </p:stCondLst>
                                  <p:childTnLst>
                                    <p:animScale>
                                      <p:cBhvr>
                                        <p:cTn id="26" dur="200" fill="hold"/>
                                        <p:tgtEl>
                                          <p:spTgt spid="50"/>
                                        </p:tgtEl>
                                      </p:cBhvr>
                                      <p:by x="90000" y="90000"/>
                                    </p:animScale>
                                  </p:childTnLst>
                                </p:cTn>
                              </p:par>
                              <p:par>
                                <p:cTn id="27" presetID="6" presetClass="emph" presetSubtype="0" fill="hold" nodeType="withEffect">
                                  <p:stCondLst>
                                    <p:cond delay="400"/>
                                  </p:stCondLst>
                                  <p:childTnLst>
                                    <p:animScale>
                                      <p:cBhvr>
                                        <p:cTn id="28" dur="100" fill="hold"/>
                                        <p:tgtEl>
                                          <p:spTgt spid="50"/>
                                        </p:tgtEl>
                                      </p:cBhvr>
                                      <p:by x="105000" y="105000"/>
                                    </p:animScale>
                                  </p:childTnLst>
                                </p:cTn>
                              </p:par>
                              <p:par>
                                <p:cTn id="29" presetID="6" presetClass="emph" presetSubtype="0" fill="hold" nodeType="withEffect">
                                  <p:stCondLst>
                                    <p:cond delay="500"/>
                                  </p:stCondLst>
                                  <p:childTnLst>
                                    <p:animScale>
                                      <p:cBhvr>
                                        <p:cTn id="30" dur="200" fill="hold"/>
                                        <p:tgtEl>
                                          <p:spTgt spid="50"/>
                                        </p:tgtEl>
                                      </p:cBhvr>
                                      <p:by x="95000" y="95000"/>
                                    </p:animScale>
                                  </p:childTnLst>
                                </p:cTn>
                              </p:par>
                            </p:childTnLst>
                          </p:cTn>
                        </p:par>
                        <p:par>
                          <p:cTn id="31" fill="hold">
                            <p:stCondLst>
                              <p:cond delay="1950"/>
                            </p:stCondLst>
                            <p:childTnLst>
                              <p:par>
                                <p:cTn id="32" presetID="2" presetClass="entr" presetSubtype="4" fill="hold" nodeType="after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additive="base">
                                        <p:cTn id="34" dur="500" fill="hold"/>
                                        <p:tgtEl>
                                          <p:spTgt spid="8"/>
                                        </p:tgtEl>
                                        <p:attrNameLst>
                                          <p:attrName>ppt_x</p:attrName>
                                        </p:attrNameLst>
                                      </p:cBhvr>
                                      <p:tavLst>
                                        <p:tav tm="0">
                                          <p:val>
                                            <p:strVal val="#ppt_x"/>
                                          </p:val>
                                        </p:tav>
                                        <p:tav tm="100000">
                                          <p:val>
                                            <p:strVal val="#ppt_x"/>
                                          </p:val>
                                        </p:tav>
                                      </p:tavLst>
                                    </p:anim>
                                    <p:anim calcmode="lin" valueType="num">
                                      <p:cBhvr additive="base">
                                        <p:cTn id="35" dur="500" fill="hold"/>
                                        <p:tgtEl>
                                          <p:spTgt spid="8"/>
                                        </p:tgtEl>
                                        <p:attrNameLst>
                                          <p:attrName>ppt_y</p:attrName>
                                        </p:attrNameLst>
                                      </p:cBhvr>
                                      <p:tavLst>
                                        <p:tav tm="0">
                                          <p:val>
                                            <p:strVal val="1+#ppt_h/2"/>
                                          </p:val>
                                        </p:tav>
                                        <p:tav tm="100000">
                                          <p:val>
                                            <p:strVal val="#ppt_y"/>
                                          </p:val>
                                        </p:tav>
                                      </p:tavLst>
                                    </p:anim>
                                  </p:childTnLst>
                                </p:cTn>
                              </p:par>
                            </p:childTnLst>
                          </p:cTn>
                        </p:par>
                        <p:par>
                          <p:cTn id="36" fill="hold">
                            <p:stCondLst>
                              <p:cond delay="2450"/>
                            </p:stCondLst>
                            <p:childTnLst>
                              <p:par>
                                <p:cTn id="37" presetID="2" presetClass="entr" presetSubtype="8" fill="hold" nodeType="afterEffect">
                                  <p:stCondLst>
                                    <p:cond delay="0"/>
                                  </p:stCondLst>
                                  <p:childTnLst>
                                    <p:set>
                                      <p:cBhvr>
                                        <p:cTn id="38" dur="1" fill="hold">
                                          <p:stCondLst>
                                            <p:cond delay="0"/>
                                          </p:stCondLst>
                                        </p:cTn>
                                        <p:tgtEl>
                                          <p:spTgt spid="24"/>
                                        </p:tgtEl>
                                        <p:attrNameLst>
                                          <p:attrName>style.visibility</p:attrName>
                                        </p:attrNameLst>
                                      </p:cBhvr>
                                      <p:to>
                                        <p:strVal val="visible"/>
                                      </p:to>
                                    </p:set>
                                    <p:anim calcmode="lin" valueType="num">
                                      <p:cBhvr additive="base">
                                        <p:cTn id="39" dur="500" fill="hold"/>
                                        <p:tgtEl>
                                          <p:spTgt spid="24"/>
                                        </p:tgtEl>
                                        <p:attrNameLst>
                                          <p:attrName>ppt_x</p:attrName>
                                        </p:attrNameLst>
                                      </p:cBhvr>
                                      <p:tavLst>
                                        <p:tav tm="0">
                                          <p:val>
                                            <p:strVal val="0-#ppt_w/2"/>
                                          </p:val>
                                        </p:tav>
                                        <p:tav tm="100000">
                                          <p:val>
                                            <p:strVal val="#ppt_x"/>
                                          </p:val>
                                        </p:tav>
                                      </p:tavLst>
                                    </p:anim>
                                    <p:anim calcmode="lin" valueType="num">
                                      <p:cBhvr additive="base">
                                        <p:cTn id="40" dur="500" fill="hold"/>
                                        <p:tgtEl>
                                          <p:spTgt spid="24"/>
                                        </p:tgtEl>
                                        <p:attrNameLst>
                                          <p:attrName>ppt_y</p:attrName>
                                        </p:attrNameLst>
                                      </p:cBhvr>
                                      <p:tavLst>
                                        <p:tav tm="0">
                                          <p:val>
                                            <p:strVal val="#ppt_y"/>
                                          </p:val>
                                        </p:tav>
                                        <p:tav tm="100000">
                                          <p:val>
                                            <p:strVal val="#ppt_y"/>
                                          </p:val>
                                        </p:tav>
                                      </p:tavLst>
                                    </p:anim>
                                  </p:childTnLst>
                                </p:cTn>
                              </p:par>
                            </p:childTnLst>
                          </p:cTn>
                        </p:par>
                        <p:par>
                          <p:cTn id="41" fill="hold">
                            <p:stCondLst>
                              <p:cond delay="2950"/>
                            </p:stCondLst>
                            <p:childTnLst>
                              <p:par>
                                <p:cTn id="42" presetID="2" presetClass="entr" presetSubtype="2" fill="hold" nodeType="afterEffect">
                                  <p:stCondLst>
                                    <p:cond delay="0"/>
                                  </p:stCondLst>
                                  <p:childTnLst>
                                    <p:set>
                                      <p:cBhvr>
                                        <p:cTn id="43" dur="1" fill="hold">
                                          <p:stCondLst>
                                            <p:cond delay="0"/>
                                          </p:stCondLst>
                                        </p:cTn>
                                        <p:tgtEl>
                                          <p:spTgt spid="19"/>
                                        </p:tgtEl>
                                        <p:attrNameLst>
                                          <p:attrName>style.visibility</p:attrName>
                                        </p:attrNameLst>
                                      </p:cBhvr>
                                      <p:to>
                                        <p:strVal val="visible"/>
                                      </p:to>
                                    </p:set>
                                    <p:anim calcmode="lin" valueType="num">
                                      <p:cBhvr additive="base">
                                        <p:cTn id="44" dur="500" fill="hold"/>
                                        <p:tgtEl>
                                          <p:spTgt spid="19"/>
                                        </p:tgtEl>
                                        <p:attrNameLst>
                                          <p:attrName>ppt_x</p:attrName>
                                        </p:attrNameLst>
                                      </p:cBhvr>
                                      <p:tavLst>
                                        <p:tav tm="0">
                                          <p:val>
                                            <p:strVal val="1+#ppt_w/2"/>
                                          </p:val>
                                        </p:tav>
                                        <p:tav tm="100000">
                                          <p:val>
                                            <p:strVal val="#ppt_x"/>
                                          </p:val>
                                        </p:tav>
                                      </p:tavLst>
                                    </p:anim>
                                    <p:anim calcmode="lin" valueType="num">
                                      <p:cBhvr additive="base">
                                        <p:cTn id="45" dur="500" fill="hold"/>
                                        <p:tgtEl>
                                          <p:spTgt spid="19"/>
                                        </p:tgtEl>
                                        <p:attrNameLst>
                                          <p:attrName>ppt_y</p:attrName>
                                        </p:attrNameLst>
                                      </p:cBhvr>
                                      <p:tavLst>
                                        <p:tav tm="0">
                                          <p:val>
                                            <p:strVal val="#ppt_y"/>
                                          </p:val>
                                        </p:tav>
                                        <p:tav tm="100000">
                                          <p:val>
                                            <p:strVal val="#ppt_y"/>
                                          </p:val>
                                        </p:tav>
                                      </p:tavLst>
                                    </p:anim>
                                  </p:childTnLst>
                                </p:cTn>
                              </p:par>
                            </p:childTnLst>
                          </p:cTn>
                        </p:par>
                        <p:par>
                          <p:cTn id="46" fill="hold">
                            <p:stCondLst>
                              <p:cond delay="3450"/>
                            </p:stCondLst>
                            <p:childTnLst>
                              <p:par>
                                <p:cTn id="47" presetID="2" presetClass="entr" presetSubtype="1" fill="hold" nodeType="afterEffect">
                                  <p:stCondLst>
                                    <p:cond delay="0"/>
                                  </p:stCondLst>
                                  <p:childTnLst>
                                    <p:set>
                                      <p:cBhvr>
                                        <p:cTn id="48" dur="1" fill="hold">
                                          <p:stCondLst>
                                            <p:cond delay="0"/>
                                          </p:stCondLst>
                                        </p:cTn>
                                        <p:tgtEl>
                                          <p:spTgt spid="32"/>
                                        </p:tgtEl>
                                        <p:attrNameLst>
                                          <p:attrName>style.visibility</p:attrName>
                                        </p:attrNameLst>
                                      </p:cBhvr>
                                      <p:to>
                                        <p:strVal val="visible"/>
                                      </p:to>
                                    </p:set>
                                    <p:anim calcmode="lin" valueType="num">
                                      <p:cBhvr additive="base">
                                        <p:cTn id="49" dur="500" fill="hold"/>
                                        <p:tgtEl>
                                          <p:spTgt spid="32"/>
                                        </p:tgtEl>
                                        <p:attrNameLst>
                                          <p:attrName>ppt_x</p:attrName>
                                        </p:attrNameLst>
                                      </p:cBhvr>
                                      <p:tavLst>
                                        <p:tav tm="0">
                                          <p:val>
                                            <p:strVal val="#ppt_x"/>
                                          </p:val>
                                        </p:tav>
                                        <p:tav tm="100000">
                                          <p:val>
                                            <p:strVal val="#ppt_x"/>
                                          </p:val>
                                        </p:tav>
                                      </p:tavLst>
                                    </p:anim>
                                    <p:anim calcmode="lin" valueType="num">
                                      <p:cBhvr additive="base">
                                        <p:cTn id="50" dur="500" fill="hold"/>
                                        <p:tgtEl>
                                          <p:spTgt spid="32"/>
                                        </p:tgtEl>
                                        <p:attrNameLst>
                                          <p:attrName>ppt_y</p:attrName>
                                        </p:attrNameLst>
                                      </p:cBhvr>
                                      <p:tavLst>
                                        <p:tav tm="0">
                                          <p:val>
                                            <p:strVal val="0-#ppt_h/2"/>
                                          </p:val>
                                        </p:tav>
                                        <p:tav tm="100000">
                                          <p:val>
                                            <p:strVal val="#ppt_y"/>
                                          </p:val>
                                        </p:tav>
                                      </p:tavLst>
                                    </p:anim>
                                  </p:childTnLst>
                                </p:cTn>
                              </p:par>
                            </p:childTnLst>
                          </p:cTn>
                        </p:par>
                        <p:par>
                          <p:cTn id="51" fill="hold">
                            <p:stCondLst>
                              <p:cond delay="3950"/>
                            </p:stCondLst>
                            <p:childTnLst>
                              <p:par>
                                <p:cTn id="52" presetID="2" presetClass="entr" presetSubtype="8" fill="hold" nodeType="afterEffect">
                                  <p:stCondLst>
                                    <p:cond delay="0"/>
                                  </p:stCondLst>
                                  <p:childTnLst>
                                    <p:set>
                                      <p:cBhvr>
                                        <p:cTn id="53" dur="1" fill="hold">
                                          <p:stCondLst>
                                            <p:cond delay="0"/>
                                          </p:stCondLst>
                                        </p:cTn>
                                        <p:tgtEl>
                                          <p:spTgt spid="54"/>
                                        </p:tgtEl>
                                        <p:attrNameLst>
                                          <p:attrName>style.visibility</p:attrName>
                                        </p:attrNameLst>
                                      </p:cBhvr>
                                      <p:to>
                                        <p:strVal val="visible"/>
                                      </p:to>
                                    </p:set>
                                    <p:anim calcmode="lin" valueType="num">
                                      <p:cBhvr additive="base">
                                        <p:cTn id="54" dur="500" fill="hold"/>
                                        <p:tgtEl>
                                          <p:spTgt spid="54"/>
                                        </p:tgtEl>
                                        <p:attrNameLst>
                                          <p:attrName>ppt_x</p:attrName>
                                        </p:attrNameLst>
                                      </p:cBhvr>
                                      <p:tavLst>
                                        <p:tav tm="0">
                                          <p:val>
                                            <p:strVal val="0-#ppt_w/2"/>
                                          </p:val>
                                        </p:tav>
                                        <p:tav tm="100000">
                                          <p:val>
                                            <p:strVal val="#ppt_x"/>
                                          </p:val>
                                        </p:tav>
                                      </p:tavLst>
                                    </p:anim>
                                    <p:anim calcmode="lin" valueType="num">
                                      <p:cBhvr additive="base">
                                        <p:cTn id="55" dur="500" fill="hold"/>
                                        <p:tgtEl>
                                          <p:spTgt spid="54"/>
                                        </p:tgtEl>
                                        <p:attrNameLst>
                                          <p:attrName>ppt_y</p:attrName>
                                        </p:attrNameLst>
                                      </p:cBhvr>
                                      <p:tavLst>
                                        <p:tav tm="0">
                                          <p:val>
                                            <p:strVal val="#ppt_y"/>
                                          </p:val>
                                        </p:tav>
                                        <p:tav tm="100000">
                                          <p:val>
                                            <p:strVal val="#ppt_y"/>
                                          </p:val>
                                        </p:tav>
                                      </p:tavLst>
                                    </p:anim>
                                  </p:childTnLst>
                                </p:cTn>
                              </p:par>
                            </p:childTnLst>
                          </p:cTn>
                        </p:par>
                        <p:par>
                          <p:cTn id="56" fill="hold">
                            <p:stCondLst>
                              <p:cond delay="4450"/>
                            </p:stCondLst>
                            <p:childTnLst>
                              <p:par>
                                <p:cTn id="57" presetID="2" presetClass="entr" presetSubtype="2" fill="hold" nodeType="afterEffect">
                                  <p:stCondLst>
                                    <p:cond delay="0"/>
                                  </p:stCondLst>
                                  <p:childTnLst>
                                    <p:set>
                                      <p:cBhvr>
                                        <p:cTn id="58" dur="1" fill="hold">
                                          <p:stCondLst>
                                            <p:cond delay="0"/>
                                          </p:stCondLst>
                                        </p:cTn>
                                        <p:tgtEl>
                                          <p:spTgt spid="60"/>
                                        </p:tgtEl>
                                        <p:attrNameLst>
                                          <p:attrName>style.visibility</p:attrName>
                                        </p:attrNameLst>
                                      </p:cBhvr>
                                      <p:to>
                                        <p:strVal val="visible"/>
                                      </p:to>
                                    </p:set>
                                    <p:anim calcmode="lin" valueType="num">
                                      <p:cBhvr additive="base">
                                        <p:cTn id="59" dur="500" fill="hold"/>
                                        <p:tgtEl>
                                          <p:spTgt spid="60"/>
                                        </p:tgtEl>
                                        <p:attrNameLst>
                                          <p:attrName>ppt_x</p:attrName>
                                        </p:attrNameLst>
                                      </p:cBhvr>
                                      <p:tavLst>
                                        <p:tav tm="0">
                                          <p:val>
                                            <p:strVal val="1+#ppt_w/2"/>
                                          </p:val>
                                        </p:tav>
                                        <p:tav tm="100000">
                                          <p:val>
                                            <p:strVal val="#ppt_x"/>
                                          </p:val>
                                        </p:tav>
                                      </p:tavLst>
                                    </p:anim>
                                    <p:anim calcmode="lin" valueType="num">
                                      <p:cBhvr additive="base">
                                        <p:cTn id="60" dur="500" fill="hold"/>
                                        <p:tgtEl>
                                          <p:spTgt spid="60"/>
                                        </p:tgtEl>
                                        <p:attrNameLst>
                                          <p:attrName>ppt_y</p:attrName>
                                        </p:attrNameLst>
                                      </p:cBhvr>
                                      <p:tavLst>
                                        <p:tav tm="0">
                                          <p:val>
                                            <p:strVal val="#ppt_y"/>
                                          </p:val>
                                        </p:tav>
                                        <p:tav tm="100000">
                                          <p:val>
                                            <p:strVal val="#ppt_y"/>
                                          </p:val>
                                        </p:tav>
                                      </p:tavLst>
                                    </p:anim>
                                  </p:childTnLst>
                                </p:cTn>
                              </p:par>
                            </p:childTnLst>
                          </p:cTn>
                        </p:par>
                        <p:par>
                          <p:cTn id="61" fill="hold">
                            <p:stCondLst>
                              <p:cond delay="4950"/>
                            </p:stCondLst>
                            <p:childTnLst>
                              <p:par>
                                <p:cTn id="62" presetID="2" presetClass="entr" presetSubtype="8" fill="hold" nodeType="afterEffect">
                                  <p:stCondLst>
                                    <p:cond delay="0"/>
                                  </p:stCondLst>
                                  <p:childTnLst>
                                    <p:set>
                                      <p:cBhvr>
                                        <p:cTn id="63" dur="1" fill="hold">
                                          <p:stCondLst>
                                            <p:cond delay="0"/>
                                          </p:stCondLst>
                                        </p:cTn>
                                        <p:tgtEl>
                                          <p:spTgt spid="57"/>
                                        </p:tgtEl>
                                        <p:attrNameLst>
                                          <p:attrName>style.visibility</p:attrName>
                                        </p:attrNameLst>
                                      </p:cBhvr>
                                      <p:to>
                                        <p:strVal val="visible"/>
                                      </p:to>
                                    </p:set>
                                    <p:anim calcmode="lin" valueType="num">
                                      <p:cBhvr additive="base">
                                        <p:cTn id="64" dur="500" fill="hold"/>
                                        <p:tgtEl>
                                          <p:spTgt spid="57"/>
                                        </p:tgtEl>
                                        <p:attrNameLst>
                                          <p:attrName>ppt_x</p:attrName>
                                        </p:attrNameLst>
                                      </p:cBhvr>
                                      <p:tavLst>
                                        <p:tav tm="0">
                                          <p:val>
                                            <p:strVal val="0-#ppt_w/2"/>
                                          </p:val>
                                        </p:tav>
                                        <p:tav tm="100000">
                                          <p:val>
                                            <p:strVal val="#ppt_x"/>
                                          </p:val>
                                        </p:tav>
                                      </p:tavLst>
                                    </p:anim>
                                    <p:anim calcmode="lin" valueType="num">
                                      <p:cBhvr additive="base">
                                        <p:cTn id="65" dur="500" fill="hold"/>
                                        <p:tgtEl>
                                          <p:spTgt spid="57"/>
                                        </p:tgtEl>
                                        <p:attrNameLst>
                                          <p:attrName>ppt_y</p:attrName>
                                        </p:attrNameLst>
                                      </p:cBhvr>
                                      <p:tavLst>
                                        <p:tav tm="0">
                                          <p:val>
                                            <p:strVal val="#ppt_y"/>
                                          </p:val>
                                        </p:tav>
                                        <p:tav tm="100000">
                                          <p:val>
                                            <p:strVal val="#ppt_y"/>
                                          </p:val>
                                        </p:tav>
                                      </p:tavLst>
                                    </p:anim>
                                  </p:childTnLst>
                                </p:cTn>
                              </p:par>
                            </p:childTnLst>
                          </p:cTn>
                        </p:par>
                        <p:par>
                          <p:cTn id="66" fill="hold">
                            <p:stCondLst>
                              <p:cond delay="5450"/>
                            </p:stCondLst>
                            <p:childTnLst>
                              <p:par>
                                <p:cTn id="67" presetID="2" presetClass="entr" presetSubtype="2" fill="hold" nodeType="afterEffect">
                                  <p:stCondLst>
                                    <p:cond delay="0"/>
                                  </p:stCondLst>
                                  <p:childTnLst>
                                    <p:set>
                                      <p:cBhvr>
                                        <p:cTn id="68" dur="1" fill="hold">
                                          <p:stCondLst>
                                            <p:cond delay="0"/>
                                          </p:stCondLst>
                                        </p:cTn>
                                        <p:tgtEl>
                                          <p:spTgt spid="63"/>
                                        </p:tgtEl>
                                        <p:attrNameLst>
                                          <p:attrName>style.visibility</p:attrName>
                                        </p:attrNameLst>
                                      </p:cBhvr>
                                      <p:to>
                                        <p:strVal val="visible"/>
                                      </p:to>
                                    </p:set>
                                    <p:anim calcmode="lin" valueType="num">
                                      <p:cBhvr additive="base">
                                        <p:cTn id="69" dur="500" fill="hold"/>
                                        <p:tgtEl>
                                          <p:spTgt spid="63"/>
                                        </p:tgtEl>
                                        <p:attrNameLst>
                                          <p:attrName>ppt_x</p:attrName>
                                        </p:attrNameLst>
                                      </p:cBhvr>
                                      <p:tavLst>
                                        <p:tav tm="0">
                                          <p:val>
                                            <p:strVal val="1+#ppt_w/2"/>
                                          </p:val>
                                        </p:tav>
                                        <p:tav tm="100000">
                                          <p:val>
                                            <p:strVal val="#ppt_x"/>
                                          </p:val>
                                        </p:tav>
                                      </p:tavLst>
                                    </p:anim>
                                    <p:anim calcmode="lin" valueType="num">
                                      <p:cBhvr additive="base">
                                        <p:cTn id="70" dur="500" fill="hold"/>
                                        <p:tgtEl>
                                          <p:spTgt spid="6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198261" y="175386"/>
            <a:ext cx="2778677" cy="2443720"/>
            <a:chOff x="3392486" y="1165291"/>
            <a:chExt cx="5736833" cy="5045287"/>
          </a:xfrm>
        </p:grpSpPr>
        <p:pic>
          <p:nvPicPr>
            <p:cNvPr id="5" name="图片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392486" y="4406005"/>
              <a:ext cx="5736833" cy="1804573"/>
            </a:xfrm>
            <a:prstGeom prst="rect">
              <a:avLst/>
            </a:prstGeom>
          </p:spPr>
        </p:pic>
        <p:sp>
          <p:nvSpPr>
            <p:cNvPr id="6" name="Freeform 5619"/>
            <p:cNvSpPr/>
            <p:nvPr/>
          </p:nvSpPr>
          <p:spPr bwMode="auto">
            <a:xfrm>
              <a:off x="4628132" y="2901027"/>
              <a:ext cx="621387" cy="2839449"/>
            </a:xfrm>
            <a:custGeom>
              <a:avLst/>
              <a:gdLst>
                <a:gd name="T0" fmla="*/ 147 w 151"/>
                <a:gd name="T1" fmla="*/ 690 h 690"/>
                <a:gd name="T2" fmla="*/ 13 w 151"/>
                <a:gd name="T3" fmla="*/ 389 h 690"/>
                <a:gd name="T4" fmla="*/ 0 w 151"/>
                <a:gd name="T5" fmla="*/ 0 h 690"/>
                <a:gd name="T6" fmla="*/ 151 w 151"/>
                <a:gd name="T7" fmla="*/ 241 h 690"/>
                <a:gd name="T8" fmla="*/ 147 w 151"/>
                <a:gd name="T9" fmla="*/ 690 h 690"/>
              </a:gdLst>
              <a:ahLst/>
              <a:cxnLst>
                <a:cxn ang="0">
                  <a:pos x="T0" y="T1"/>
                </a:cxn>
                <a:cxn ang="0">
                  <a:pos x="T2" y="T3"/>
                </a:cxn>
                <a:cxn ang="0">
                  <a:pos x="T4" y="T5"/>
                </a:cxn>
                <a:cxn ang="0">
                  <a:pos x="T6" y="T7"/>
                </a:cxn>
                <a:cxn ang="0">
                  <a:pos x="T8" y="T9"/>
                </a:cxn>
              </a:cxnLst>
              <a:rect l="0" t="0" r="r" b="b"/>
              <a:pathLst>
                <a:path w="151" h="690">
                  <a:moveTo>
                    <a:pt x="147" y="690"/>
                  </a:moveTo>
                  <a:lnTo>
                    <a:pt x="13" y="389"/>
                  </a:lnTo>
                  <a:lnTo>
                    <a:pt x="0" y="0"/>
                  </a:lnTo>
                  <a:lnTo>
                    <a:pt x="151" y="241"/>
                  </a:lnTo>
                  <a:lnTo>
                    <a:pt x="147" y="690"/>
                  </a:lnTo>
                  <a:close/>
                </a:path>
              </a:pathLst>
            </a:custGeom>
            <a:solidFill>
              <a:srgbClr val="F7F7F7"/>
            </a:solidFill>
            <a:ln>
              <a:noFill/>
            </a:ln>
          </p:spPr>
          <p:txBody>
            <a:bodyPr vert="horz" wrap="square" lIns="68562" tIns="34281" rIns="68562" bIns="34281" numCol="1" anchor="t" anchorCtr="0" compatLnSpc="1"/>
            <a:lstStyle/>
            <a:p>
              <a:endParaRPr lang="zh-CN" altLang="en-US" sz="1012"/>
            </a:p>
          </p:txBody>
        </p:sp>
        <p:sp>
          <p:nvSpPr>
            <p:cNvPr id="7" name="Freeform 5627"/>
            <p:cNvSpPr/>
            <p:nvPr/>
          </p:nvSpPr>
          <p:spPr bwMode="auto">
            <a:xfrm>
              <a:off x="4479241" y="2068614"/>
              <a:ext cx="2329169" cy="868296"/>
            </a:xfrm>
            <a:custGeom>
              <a:avLst/>
              <a:gdLst>
                <a:gd name="T0" fmla="*/ 52 w 566"/>
                <a:gd name="T1" fmla="*/ 211 h 211"/>
                <a:gd name="T2" fmla="*/ 0 w 566"/>
                <a:gd name="T3" fmla="*/ 41 h 211"/>
                <a:gd name="T4" fmla="*/ 485 w 566"/>
                <a:gd name="T5" fmla="*/ 0 h 211"/>
                <a:gd name="T6" fmla="*/ 566 w 566"/>
                <a:gd name="T7" fmla="*/ 155 h 211"/>
                <a:gd name="T8" fmla="*/ 52 w 566"/>
                <a:gd name="T9" fmla="*/ 211 h 211"/>
              </a:gdLst>
              <a:ahLst/>
              <a:cxnLst>
                <a:cxn ang="0">
                  <a:pos x="T0" y="T1"/>
                </a:cxn>
                <a:cxn ang="0">
                  <a:pos x="T2" y="T3"/>
                </a:cxn>
                <a:cxn ang="0">
                  <a:pos x="T4" y="T5"/>
                </a:cxn>
                <a:cxn ang="0">
                  <a:pos x="T6" y="T7"/>
                </a:cxn>
                <a:cxn ang="0">
                  <a:pos x="T8" y="T9"/>
                </a:cxn>
              </a:cxnLst>
              <a:rect l="0" t="0" r="r" b="b"/>
              <a:pathLst>
                <a:path w="566" h="211">
                  <a:moveTo>
                    <a:pt x="52" y="211"/>
                  </a:moveTo>
                  <a:lnTo>
                    <a:pt x="0" y="41"/>
                  </a:lnTo>
                  <a:lnTo>
                    <a:pt x="485" y="0"/>
                  </a:lnTo>
                  <a:lnTo>
                    <a:pt x="566" y="155"/>
                  </a:lnTo>
                  <a:lnTo>
                    <a:pt x="52" y="211"/>
                  </a:lnTo>
                  <a:close/>
                </a:path>
              </a:pathLst>
            </a:custGeom>
            <a:solidFill>
              <a:srgbClr val="FFFFFF"/>
            </a:solidFill>
            <a:ln>
              <a:noFill/>
            </a:ln>
            <a:scene3d>
              <a:camera prst="orthographicFront"/>
              <a:lightRig rig="threePt" dir="t"/>
            </a:scene3d>
            <a:sp3d>
              <a:bevelT w="12700" h="12700" prst="angle"/>
            </a:sp3d>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012"/>
            </a:p>
          </p:txBody>
        </p:sp>
        <p:sp>
          <p:nvSpPr>
            <p:cNvPr id="8" name="Freeform 5631"/>
            <p:cNvSpPr/>
            <p:nvPr/>
          </p:nvSpPr>
          <p:spPr bwMode="auto">
            <a:xfrm>
              <a:off x="6776641" y="2242559"/>
              <a:ext cx="2234521" cy="1304502"/>
            </a:xfrm>
            <a:custGeom>
              <a:avLst/>
              <a:gdLst>
                <a:gd name="T0" fmla="*/ 0 w 543"/>
                <a:gd name="T1" fmla="*/ 109 h 317"/>
                <a:gd name="T2" fmla="*/ 230 w 543"/>
                <a:gd name="T3" fmla="*/ 0 h 317"/>
                <a:gd name="T4" fmla="*/ 543 w 543"/>
                <a:gd name="T5" fmla="*/ 182 h 317"/>
                <a:gd name="T6" fmla="*/ 264 w 543"/>
                <a:gd name="T7" fmla="*/ 317 h 317"/>
                <a:gd name="T8" fmla="*/ 0 w 543"/>
                <a:gd name="T9" fmla="*/ 109 h 317"/>
              </a:gdLst>
              <a:ahLst/>
              <a:cxnLst>
                <a:cxn ang="0">
                  <a:pos x="T0" y="T1"/>
                </a:cxn>
                <a:cxn ang="0">
                  <a:pos x="T2" y="T3"/>
                </a:cxn>
                <a:cxn ang="0">
                  <a:pos x="T4" y="T5"/>
                </a:cxn>
                <a:cxn ang="0">
                  <a:pos x="T6" y="T7"/>
                </a:cxn>
                <a:cxn ang="0">
                  <a:pos x="T8" y="T9"/>
                </a:cxn>
              </a:cxnLst>
              <a:rect l="0" t="0" r="r" b="b"/>
              <a:pathLst>
                <a:path w="543" h="317">
                  <a:moveTo>
                    <a:pt x="0" y="109"/>
                  </a:moveTo>
                  <a:lnTo>
                    <a:pt x="230" y="0"/>
                  </a:lnTo>
                  <a:lnTo>
                    <a:pt x="543" y="182"/>
                  </a:lnTo>
                  <a:lnTo>
                    <a:pt x="264" y="317"/>
                  </a:lnTo>
                  <a:lnTo>
                    <a:pt x="0" y="109"/>
                  </a:lnTo>
                  <a:close/>
                </a:path>
              </a:pathLst>
            </a:custGeom>
            <a:solidFill>
              <a:srgbClr val="FFFFFF"/>
            </a:solidFill>
            <a:ln>
              <a:noFill/>
            </a:ln>
            <a:scene3d>
              <a:camera prst="orthographicFront"/>
              <a:lightRig rig="threePt" dir="t"/>
            </a:scene3d>
            <a:sp3d>
              <a:bevelT w="12700" h="12700" prst="angle"/>
            </a:sp3d>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012"/>
            </a:p>
          </p:txBody>
        </p:sp>
        <p:sp>
          <p:nvSpPr>
            <p:cNvPr id="9" name="Freeform 5619"/>
            <p:cNvSpPr/>
            <p:nvPr/>
          </p:nvSpPr>
          <p:spPr bwMode="auto">
            <a:xfrm>
              <a:off x="4645530" y="2961587"/>
              <a:ext cx="621387" cy="2839451"/>
            </a:xfrm>
            <a:custGeom>
              <a:avLst/>
              <a:gdLst>
                <a:gd name="T0" fmla="*/ 147 w 151"/>
                <a:gd name="T1" fmla="*/ 690 h 690"/>
                <a:gd name="T2" fmla="*/ 13 w 151"/>
                <a:gd name="T3" fmla="*/ 389 h 690"/>
                <a:gd name="T4" fmla="*/ 0 w 151"/>
                <a:gd name="T5" fmla="*/ 0 h 690"/>
                <a:gd name="T6" fmla="*/ 151 w 151"/>
                <a:gd name="T7" fmla="*/ 241 h 690"/>
                <a:gd name="T8" fmla="*/ 147 w 151"/>
                <a:gd name="T9" fmla="*/ 690 h 690"/>
              </a:gdLst>
              <a:ahLst/>
              <a:cxnLst>
                <a:cxn ang="0">
                  <a:pos x="T0" y="T1"/>
                </a:cxn>
                <a:cxn ang="0">
                  <a:pos x="T2" y="T3"/>
                </a:cxn>
                <a:cxn ang="0">
                  <a:pos x="T4" y="T5"/>
                </a:cxn>
                <a:cxn ang="0">
                  <a:pos x="T6" y="T7"/>
                </a:cxn>
                <a:cxn ang="0">
                  <a:pos x="T8" y="T9"/>
                </a:cxn>
              </a:cxnLst>
              <a:rect l="0" t="0" r="r" b="b"/>
              <a:pathLst>
                <a:path w="151" h="690">
                  <a:moveTo>
                    <a:pt x="147" y="690"/>
                  </a:moveTo>
                  <a:lnTo>
                    <a:pt x="13" y="389"/>
                  </a:lnTo>
                  <a:lnTo>
                    <a:pt x="0" y="0"/>
                  </a:lnTo>
                  <a:lnTo>
                    <a:pt x="151" y="241"/>
                  </a:lnTo>
                  <a:lnTo>
                    <a:pt x="147" y="690"/>
                  </a:lnTo>
                  <a:close/>
                </a:path>
              </a:pathLst>
            </a:custGeom>
            <a:gradFill flip="none" rotWithShape="1">
              <a:gsLst>
                <a:gs pos="92000">
                  <a:schemeClr val="bg1">
                    <a:lumMod val="65000"/>
                    <a:alpha val="50000"/>
                  </a:schemeClr>
                </a:gs>
                <a:gs pos="40000">
                  <a:schemeClr val="bg1">
                    <a:alpha val="0"/>
                  </a:schemeClr>
                </a:gs>
                <a:gs pos="8000">
                  <a:schemeClr val="bg1">
                    <a:lumMod val="65000"/>
                    <a:alpha val="50000"/>
                  </a:schemeClr>
                </a:gs>
              </a:gsLst>
              <a:lin ang="0" scaled="0"/>
              <a:tileRect/>
            </a:gradFill>
            <a:ln>
              <a:noFill/>
            </a:ln>
          </p:spPr>
          <p:txBody>
            <a:bodyPr vert="horz" wrap="square" lIns="68562" tIns="34281" rIns="68562" bIns="34281" numCol="1" anchor="t" anchorCtr="0" compatLnSpc="1"/>
            <a:lstStyle/>
            <a:p>
              <a:endParaRPr lang="zh-CN" altLang="en-US" sz="1012"/>
            </a:p>
          </p:txBody>
        </p:sp>
        <p:sp>
          <p:nvSpPr>
            <p:cNvPr id="10" name="Freeform 5623"/>
            <p:cNvSpPr/>
            <p:nvPr/>
          </p:nvSpPr>
          <p:spPr bwMode="auto">
            <a:xfrm>
              <a:off x="3536391" y="2622965"/>
              <a:ext cx="1757163" cy="1312730"/>
            </a:xfrm>
            <a:custGeom>
              <a:avLst/>
              <a:gdLst>
                <a:gd name="T0" fmla="*/ 178 w 178"/>
                <a:gd name="T1" fmla="*/ 131 h 132"/>
                <a:gd name="T2" fmla="*/ 119 w 178"/>
                <a:gd name="T3" fmla="*/ 30 h 132"/>
                <a:gd name="T4" fmla="*/ 0 w 178"/>
                <a:gd name="T5" fmla="*/ 0 h 132"/>
                <a:gd name="T6" fmla="*/ 31 w 178"/>
                <a:gd name="T7" fmla="*/ 98 h 132"/>
                <a:gd name="T8" fmla="*/ 177 w 178"/>
                <a:gd name="T9" fmla="*/ 131 h 132"/>
                <a:gd name="T10" fmla="*/ 178 w 178"/>
                <a:gd name="T11" fmla="*/ 132 h 132"/>
                <a:gd name="T12" fmla="*/ 178 w 178"/>
                <a:gd name="T13" fmla="*/ 131 h 132"/>
              </a:gdLst>
              <a:ahLst/>
              <a:cxnLst>
                <a:cxn ang="0">
                  <a:pos x="T0" y="T1"/>
                </a:cxn>
                <a:cxn ang="0">
                  <a:pos x="T2" y="T3"/>
                </a:cxn>
                <a:cxn ang="0">
                  <a:pos x="T4" y="T5"/>
                </a:cxn>
                <a:cxn ang="0">
                  <a:pos x="T6" y="T7"/>
                </a:cxn>
                <a:cxn ang="0">
                  <a:pos x="T8" y="T9"/>
                </a:cxn>
                <a:cxn ang="0">
                  <a:pos x="T10" y="T11"/>
                </a:cxn>
                <a:cxn ang="0">
                  <a:pos x="T12" y="T13"/>
                </a:cxn>
              </a:cxnLst>
              <a:rect l="0" t="0" r="r" b="b"/>
              <a:pathLst>
                <a:path w="178" h="132">
                  <a:moveTo>
                    <a:pt x="178" y="131"/>
                  </a:moveTo>
                  <a:cubicBezTo>
                    <a:pt x="119" y="30"/>
                    <a:pt x="119" y="30"/>
                    <a:pt x="119" y="30"/>
                  </a:cubicBezTo>
                  <a:cubicBezTo>
                    <a:pt x="0" y="0"/>
                    <a:pt x="0" y="0"/>
                    <a:pt x="0" y="0"/>
                  </a:cubicBezTo>
                  <a:cubicBezTo>
                    <a:pt x="31" y="98"/>
                    <a:pt x="31" y="98"/>
                    <a:pt x="31" y="98"/>
                  </a:cubicBezTo>
                  <a:cubicBezTo>
                    <a:pt x="31" y="98"/>
                    <a:pt x="176" y="130"/>
                    <a:pt x="177" y="131"/>
                  </a:cubicBezTo>
                  <a:cubicBezTo>
                    <a:pt x="178" y="131"/>
                    <a:pt x="178" y="132"/>
                    <a:pt x="178" y="132"/>
                  </a:cubicBezTo>
                  <a:lnTo>
                    <a:pt x="178" y="131"/>
                  </a:lnTo>
                  <a:close/>
                </a:path>
              </a:pathLst>
            </a:custGeom>
            <a:solidFill>
              <a:srgbClr val="FFFFFF"/>
            </a:solidFill>
            <a:ln>
              <a:noFill/>
            </a:ln>
            <a:scene3d>
              <a:camera prst="orthographicFront"/>
              <a:lightRig rig="threePt" dir="t"/>
            </a:scene3d>
            <a:sp3d>
              <a:bevelT w="12700" h="12700" prst="angle"/>
            </a:sp3d>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012"/>
            </a:p>
          </p:txBody>
        </p:sp>
        <p:grpSp>
          <p:nvGrpSpPr>
            <p:cNvPr id="11" name="Group 5788"/>
            <p:cNvGrpSpPr>
              <a:grpSpLocks noChangeAspect="1"/>
            </p:cNvGrpSpPr>
            <p:nvPr/>
          </p:nvGrpSpPr>
          <p:grpSpPr bwMode="auto">
            <a:xfrm>
              <a:off x="4674924" y="3788296"/>
              <a:ext cx="571108" cy="1947511"/>
              <a:chOff x="2534" y="2472"/>
              <a:chExt cx="139" cy="474"/>
            </a:xfrm>
            <a:gradFill>
              <a:gsLst>
                <a:gs pos="100000">
                  <a:schemeClr val="bg1">
                    <a:alpha val="0"/>
                  </a:schemeClr>
                </a:gs>
                <a:gs pos="0">
                  <a:schemeClr val="bg1">
                    <a:lumMod val="65000"/>
                    <a:alpha val="32000"/>
                  </a:schemeClr>
                </a:gs>
              </a:gsLst>
              <a:lin ang="5400000" scaled="0"/>
            </a:gradFill>
          </p:grpSpPr>
          <p:sp>
            <p:nvSpPr>
              <p:cNvPr id="50" name="Freeform 5789"/>
              <p:cNvSpPr/>
              <p:nvPr/>
            </p:nvSpPr>
            <p:spPr bwMode="auto">
              <a:xfrm>
                <a:off x="2534" y="2472"/>
                <a:ext cx="139" cy="474"/>
              </a:xfrm>
              <a:custGeom>
                <a:avLst/>
                <a:gdLst>
                  <a:gd name="T0" fmla="*/ 0 w 139"/>
                  <a:gd name="T1" fmla="*/ 0 h 474"/>
                  <a:gd name="T2" fmla="*/ 5 w 139"/>
                  <a:gd name="T3" fmla="*/ 175 h 474"/>
                  <a:gd name="T4" fmla="*/ 139 w 139"/>
                  <a:gd name="T5" fmla="*/ 474 h 474"/>
                  <a:gd name="T6" fmla="*/ 139 w 139"/>
                  <a:gd name="T7" fmla="*/ 29 h 474"/>
                  <a:gd name="T8" fmla="*/ 0 w 139"/>
                  <a:gd name="T9" fmla="*/ 0 h 474"/>
                </a:gdLst>
                <a:ahLst/>
                <a:cxnLst>
                  <a:cxn ang="0">
                    <a:pos x="T0" y="T1"/>
                  </a:cxn>
                  <a:cxn ang="0">
                    <a:pos x="T2" y="T3"/>
                  </a:cxn>
                  <a:cxn ang="0">
                    <a:pos x="T4" y="T5"/>
                  </a:cxn>
                  <a:cxn ang="0">
                    <a:pos x="T6" y="T7"/>
                  </a:cxn>
                  <a:cxn ang="0">
                    <a:pos x="T8" y="T9"/>
                  </a:cxn>
                </a:cxnLst>
                <a:rect l="0" t="0" r="r" b="b"/>
                <a:pathLst>
                  <a:path w="139" h="474">
                    <a:moveTo>
                      <a:pt x="0" y="0"/>
                    </a:moveTo>
                    <a:lnTo>
                      <a:pt x="5" y="175"/>
                    </a:lnTo>
                    <a:lnTo>
                      <a:pt x="139" y="474"/>
                    </a:lnTo>
                    <a:lnTo>
                      <a:pt x="139" y="29"/>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012"/>
              </a:p>
            </p:txBody>
          </p:sp>
          <p:sp>
            <p:nvSpPr>
              <p:cNvPr id="51" name="Freeform 5790"/>
              <p:cNvSpPr/>
              <p:nvPr/>
            </p:nvSpPr>
            <p:spPr bwMode="auto">
              <a:xfrm>
                <a:off x="2534" y="2472"/>
                <a:ext cx="139" cy="474"/>
              </a:xfrm>
              <a:custGeom>
                <a:avLst/>
                <a:gdLst>
                  <a:gd name="T0" fmla="*/ 0 w 139"/>
                  <a:gd name="T1" fmla="*/ 0 h 474"/>
                  <a:gd name="T2" fmla="*/ 5 w 139"/>
                  <a:gd name="T3" fmla="*/ 175 h 474"/>
                  <a:gd name="T4" fmla="*/ 139 w 139"/>
                  <a:gd name="T5" fmla="*/ 474 h 474"/>
                  <a:gd name="T6" fmla="*/ 139 w 139"/>
                  <a:gd name="T7" fmla="*/ 29 h 474"/>
                  <a:gd name="T8" fmla="*/ 0 w 139"/>
                  <a:gd name="T9" fmla="*/ 0 h 474"/>
                </a:gdLst>
                <a:ahLst/>
                <a:cxnLst>
                  <a:cxn ang="0">
                    <a:pos x="T0" y="T1"/>
                  </a:cxn>
                  <a:cxn ang="0">
                    <a:pos x="T2" y="T3"/>
                  </a:cxn>
                  <a:cxn ang="0">
                    <a:pos x="T4" y="T5"/>
                  </a:cxn>
                  <a:cxn ang="0">
                    <a:pos x="T6" y="T7"/>
                  </a:cxn>
                  <a:cxn ang="0">
                    <a:pos x="T8" y="T9"/>
                  </a:cxn>
                </a:cxnLst>
                <a:rect l="0" t="0" r="r" b="b"/>
                <a:pathLst>
                  <a:path w="139" h="474">
                    <a:moveTo>
                      <a:pt x="0" y="0"/>
                    </a:moveTo>
                    <a:lnTo>
                      <a:pt x="5" y="175"/>
                    </a:lnTo>
                    <a:lnTo>
                      <a:pt x="139" y="474"/>
                    </a:lnTo>
                    <a:lnTo>
                      <a:pt x="139" y="29"/>
                    </a:lnTo>
                    <a:lnTo>
                      <a:pt x="0"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012"/>
              </a:p>
            </p:txBody>
          </p:sp>
        </p:grpSp>
        <p:grpSp>
          <p:nvGrpSpPr>
            <p:cNvPr id="12" name="Group 5638"/>
            <p:cNvGrpSpPr>
              <a:grpSpLocks noChangeAspect="1"/>
            </p:cNvGrpSpPr>
            <p:nvPr/>
          </p:nvGrpSpPr>
          <p:grpSpPr bwMode="auto">
            <a:xfrm>
              <a:off x="4702621" y="2696801"/>
              <a:ext cx="3176887" cy="1242773"/>
              <a:chOff x="3454" y="2010"/>
              <a:chExt cx="772" cy="302"/>
            </a:xfrm>
            <a:solidFill>
              <a:schemeClr val="bg1">
                <a:lumMod val="85000"/>
              </a:schemeClr>
            </a:solidFill>
          </p:grpSpPr>
          <p:sp>
            <p:nvSpPr>
              <p:cNvPr id="48" name="Freeform 5639"/>
              <p:cNvSpPr/>
              <p:nvPr/>
            </p:nvSpPr>
            <p:spPr bwMode="auto">
              <a:xfrm>
                <a:off x="3454" y="2010"/>
                <a:ext cx="772" cy="302"/>
              </a:xfrm>
              <a:custGeom>
                <a:avLst/>
                <a:gdLst>
                  <a:gd name="T0" fmla="*/ 510 w 772"/>
                  <a:gd name="T1" fmla="*/ 0 h 302"/>
                  <a:gd name="T2" fmla="*/ 0 w 772"/>
                  <a:gd name="T3" fmla="*/ 56 h 302"/>
                  <a:gd name="T4" fmla="*/ 141 w 772"/>
                  <a:gd name="T5" fmla="*/ 302 h 302"/>
                  <a:gd name="T6" fmla="*/ 772 w 772"/>
                  <a:gd name="T7" fmla="*/ 208 h 302"/>
                  <a:gd name="T8" fmla="*/ 510 w 772"/>
                  <a:gd name="T9" fmla="*/ 0 h 302"/>
                </a:gdLst>
                <a:ahLst/>
                <a:cxnLst>
                  <a:cxn ang="0">
                    <a:pos x="T0" y="T1"/>
                  </a:cxn>
                  <a:cxn ang="0">
                    <a:pos x="T2" y="T3"/>
                  </a:cxn>
                  <a:cxn ang="0">
                    <a:pos x="T4" y="T5"/>
                  </a:cxn>
                  <a:cxn ang="0">
                    <a:pos x="T6" y="T7"/>
                  </a:cxn>
                  <a:cxn ang="0">
                    <a:pos x="T8" y="T9"/>
                  </a:cxn>
                </a:cxnLst>
                <a:rect l="0" t="0" r="r" b="b"/>
                <a:pathLst>
                  <a:path w="772" h="302">
                    <a:moveTo>
                      <a:pt x="510" y="0"/>
                    </a:moveTo>
                    <a:lnTo>
                      <a:pt x="0" y="56"/>
                    </a:lnTo>
                    <a:lnTo>
                      <a:pt x="141" y="302"/>
                    </a:lnTo>
                    <a:lnTo>
                      <a:pt x="772" y="208"/>
                    </a:lnTo>
                    <a:lnTo>
                      <a:pt x="5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012"/>
              </a:p>
            </p:txBody>
          </p:sp>
          <p:sp>
            <p:nvSpPr>
              <p:cNvPr id="49" name="Freeform 5640"/>
              <p:cNvSpPr/>
              <p:nvPr/>
            </p:nvSpPr>
            <p:spPr bwMode="auto">
              <a:xfrm>
                <a:off x="3454" y="2010"/>
                <a:ext cx="772" cy="302"/>
              </a:xfrm>
              <a:custGeom>
                <a:avLst/>
                <a:gdLst>
                  <a:gd name="T0" fmla="*/ 510 w 772"/>
                  <a:gd name="T1" fmla="*/ 0 h 302"/>
                  <a:gd name="T2" fmla="*/ 0 w 772"/>
                  <a:gd name="T3" fmla="*/ 56 h 302"/>
                  <a:gd name="T4" fmla="*/ 141 w 772"/>
                  <a:gd name="T5" fmla="*/ 302 h 302"/>
                  <a:gd name="T6" fmla="*/ 772 w 772"/>
                  <a:gd name="T7" fmla="*/ 208 h 302"/>
                  <a:gd name="T8" fmla="*/ 510 w 772"/>
                  <a:gd name="T9" fmla="*/ 0 h 302"/>
                </a:gdLst>
                <a:ahLst/>
                <a:cxnLst>
                  <a:cxn ang="0">
                    <a:pos x="T0" y="T1"/>
                  </a:cxn>
                  <a:cxn ang="0">
                    <a:pos x="T2" y="T3"/>
                  </a:cxn>
                  <a:cxn ang="0">
                    <a:pos x="T4" y="T5"/>
                  </a:cxn>
                  <a:cxn ang="0">
                    <a:pos x="T6" y="T7"/>
                  </a:cxn>
                  <a:cxn ang="0">
                    <a:pos x="T8" y="T9"/>
                  </a:cxn>
                </a:cxnLst>
                <a:rect l="0" t="0" r="r" b="b"/>
                <a:pathLst>
                  <a:path w="772" h="302">
                    <a:moveTo>
                      <a:pt x="510" y="0"/>
                    </a:moveTo>
                    <a:lnTo>
                      <a:pt x="0" y="56"/>
                    </a:lnTo>
                    <a:lnTo>
                      <a:pt x="141" y="302"/>
                    </a:lnTo>
                    <a:lnTo>
                      <a:pt x="772" y="208"/>
                    </a:lnTo>
                    <a:lnTo>
                      <a:pt x="510"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012"/>
              </a:p>
            </p:txBody>
          </p:sp>
        </p:grpSp>
        <p:grpSp>
          <p:nvGrpSpPr>
            <p:cNvPr id="13" name="组合 12"/>
            <p:cNvGrpSpPr/>
            <p:nvPr/>
          </p:nvGrpSpPr>
          <p:grpSpPr>
            <a:xfrm>
              <a:off x="4585523" y="1271914"/>
              <a:ext cx="4353645" cy="3457512"/>
              <a:chOff x="4585524" y="1271913"/>
              <a:chExt cx="4353648" cy="3457509"/>
            </a:xfrm>
          </p:grpSpPr>
          <p:grpSp>
            <p:nvGrpSpPr>
              <p:cNvPr id="20" name="组合 19"/>
              <p:cNvGrpSpPr/>
              <p:nvPr/>
            </p:nvGrpSpPr>
            <p:grpSpPr>
              <a:xfrm>
                <a:off x="4585524" y="1778245"/>
                <a:ext cx="1411857" cy="2951177"/>
                <a:chOff x="4400552" y="1170243"/>
                <a:chExt cx="1411857" cy="2951180"/>
              </a:xfrm>
            </p:grpSpPr>
            <p:sp>
              <p:nvSpPr>
                <p:cNvPr id="42" name="Freeform 5702"/>
                <p:cNvSpPr/>
                <p:nvPr/>
              </p:nvSpPr>
              <p:spPr bwMode="auto">
                <a:xfrm>
                  <a:off x="5450459" y="3873773"/>
                  <a:ext cx="361950" cy="247650"/>
                </a:xfrm>
                <a:custGeom>
                  <a:avLst/>
                  <a:gdLst>
                    <a:gd name="T0" fmla="*/ 39 w 39"/>
                    <a:gd name="T1" fmla="*/ 11 h 27"/>
                    <a:gd name="T2" fmla="*/ 39 w 39"/>
                    <a:gd name="T3" fmla="*/ 12 h 27"/>
                    <a:gd name="T4" fmla="*/ 38 w 39"/>
                    <a:gd name="T5" fmla="*/ 13 h 27"/>
                    <a:gd name="T6" fmla="*/ 31 w 39"/>
                    <a:gd name="T7" fmla="*/ 19 h 27"/>
                    <a:gd name="T8" fmla="*/ 30 w 39"/>
                    <a:gd name="T9" fmla="*/ 20 h 27"/>
                    <a:gd name="T10" fmla="*/ 29 w 39"/>
                    <a:gd name="T11" fmla="*/ 21 h 27"/>
                    <a:gd name="T12" fmla="*/ 19 w 39"/>
                    <a:gd name="T13" fmla="*/ 25 h 27"/>
                    <a:gd name="T14" fmla="*/ 17 w 39"/>
                    <a:gd name="T15" fmla="*/ 26 h 27"/>
                    <a:gd name="T16" fmla="*/ 16 w 39"/>
                    <a:gd name="T17" fmla="*/ 26 h 27"/>
                    <a:gd name="T18" fmla="*/ 7 w 39"/>
                    <a:gd name="T19" fmla="*/ 27 h 27"/>
                    <a:gd name="T20" fmla="*/ 6 w 39"/>
                    <a:gd name="T21" fmla="*/ 26 h 27"/>
                    <a:gd name="T22" fmla="*/ 5 w 39"/>
                    <a:gd name="T23" fmla="*/ 26 h 27"/>
                    <a:gd name="T24" fmla="*/ 0 w 39"/>
                    <a:gd name="T25" fmla="*/ 15 h 27"/>
                    <a:gd name="T26" fmla="*/ 11 w 39"/>
                    <a:gd name="T27" fmla="*/ 14 h 27"/>
                    <a:gd name="T28" fmla="*/ 11 w 39"/>
                    <a:gd name="T29" fmla="*/ 15 h 27"/>
                    <a:gd name="T30" fmla="*/ 12 w 39"/>
                    <a:gd name="T31" fmla="*/ 14 h 27"/>
                    <a:gd name="T32" fmla="*/ 26 w 39"/>
                    <a:gd name="T33" fmla="*/ 8 h 27"/>
                    <a:gd name="T34" fmla="*/ 26 w 39"/>
                    <a:gd name="T35" fmla="*/ 8 h 27"/>
                    <a:gd name="T36" fmla="*/ 34 w 39"/>
                    <a:gd name="T37" fmla="*/ 0 h 27"/>
                    <a:gd name="T38" fmla="*/ 39 w 39"/>
                    <a:gd name="T39" fmla="*/ 1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9" h="27">
                      <a:moveTo>
                        <a:pt x="39" y="11"/>
                      </a:moveTo>
                      <a:cubicBezTo>
                        <a:pt x="39" y="11"/>
                        <a:pt x="39" y="12"/>
                        <a:pt x="39" y="12"/>
                      </a:cubicBezTo>
                      <a:cubicBezTo>
                        <a:pt x="39" y="12"/>
                        <a:pt x="38" y="13"/>
                        <a:pt x="38" y="13"/>
                      </a:cubicBezTo>
                      <a:cubicBezTo>
                        <a:pt x="31" y="19"/>
                        <a:pt x="31" y="19"/>
                        <a:pt x="31" y="19"/>
                      </a:cubicBezTo>
                      <a:cubicBezTo>
                        <a:pt x="31" y="20"/>
                        <a:pt x="31" y="20"/>
                        <a:pt x="30" y="20"/>
                      </a:cubicBezTo>
                      <a:cubicBezTo>
                        <a:pt x="30" y="20"/>
                        <a:pt x="29" y="21"/>
                        <a:pt x="29" y="21"/>
                      </a:cubicBezTo>
                      <a:cubicBezTo>
                        <a:pt x="19" y="25"/>
                        <a:pt x="19" y="25"/>
                        <a:pt x="19" y="25"/>
                      </a:cubicBezTo>
                      <a:cubicBezTo>
                        <a:pt x="18" y="26"/>
                        <a:pt x="18" y="26"/>
                        <a:pt x="17" y="26"/>
                      </a:cubicBezTo>
                      <a:cubicBezTo>
                        <a:pt x="17" y="26"/>
                        <a:pt x="16" y="26"/>
                        <a:pt x="16" y="26"/>
                      </a:cubicBezTo>
                      <a:cubicBezTo>
                        <a:pt x="7" y="27"/>
                        <a:pt x="7" y="27"/>
                        <a:pt x="7" y="27"/>
                      </a:cubicBezTo>
                      <a:cubicBezTo>
                        <a:pt x="6" y="26"/>
                        <a:pt x="6" y="26"/>
                        <a:pt x="6" y="26"/>
                      </a:cubicBezTo>
                      <a:cubicBezTo>
                        <a:pt x="5" y="26"/>
                        <a:pt x="5" y="26"/>
                        <a:pt x="5" y="26"/>
                      </a:cubicBezTo>
                      <a:cubicBezTo>
                        <a:pt x="0" y="15"/>
                        <a:pt x="0" y="15"/>
                        <a:pt x="0" y="15"/>
                      </a:cubicBezTo>
                      <a:cubicBezTo>
                        <a:pt x="11" y="14"/>
                        <a:pt x="11" y="14"/>
                        <a:pt x="11" y="14"/>
                      </a:cubicBezTo>
                      <a:cubicBezTo>
                        <a:pt x="11" y="15"/>
                        <a:pt x="11" y="15"/>
                        <a:pt x="11" y="15"/>
                      </a:cubicBezTo>
                      <a:cubicBezTo>
                        <a:pt x="12" y="14"/>
                        <a:pt x="12" y="14"/>
                        <a:pt x="12" y="14"/>
                      </a:cubicBezTo>
                      <a:cubicBezTo>
                        <a:pt x="26" y="8"/>
                        <a:pt x="26" y="8"/>
                        <a:pt x="26" y="8"/>
                      </a:cubicBezTo>
                      <a:cubicBezTo>
                        <a:pt x="26" y="8"/>
                        <a:pt x="26" y="8"/>
                        <a:pt x="26" y="8"/>
                      </a:cubicBezTo>
                      <a:cubicBezTo>
                        <a:pt x="34" y="0"/>
                        <a:pt x="34" y="0"/>
                        <a:pt x="34" y="0"/>
                      </a:cubicBezTo>
                      <a:lnTo>
                        <a:pt x="39" y="11"/>
                      </a:lnTo>
                      <a:close/>
                    </a:path>
                  </a:pathLst>
                </a:custGeom>
                <a:solidFill>
                  <a:srgbClr val="E87071"/>
                </a:solidFill>
                <a:ln w="9525">
                  <a:noFill/>
                  <a:round/>
                </a:ln>
              </p:spPr>
              <p:txBody>
                <a:bodyPr vert="horz" wrap="square" lIns="68562" tIns="34281" rIns="68562" bIns="34281" numCol="1" anchor="t" anchorCtr="0" compatLnSpc="1"/>
                <a:lstStyle/>
                <a:p>
                  <a:endParaRPr lang="zh-CN" altLang="en-US" sz="1012">
                    <a:solidFill>
                      <a:srgbClr val="E87071"/>
                    </a:solidFill>
                  </a:endParaRPr>
                </a:p>
              </p:txBody>
            </p:sp>
            <p:sp>
              <p:nvSpPr>
                <p:cNvPr id="43" name="Freeform 5704"/>
                <p:cNvSpPr/>
                <p:nvPr/>
              </p:nvSpPr>
              <p:spPr bwMode="auto">
                <a:xfrm>
                  <a:off x="4400552" y="1170243"/>
                  <a:ext cx="493713" cy="893763"/>
                </a:xfrm>
                <a:custGeom>
                  <a:avLst/>
                  <a:gdLst>
                    <a:gd name="T0" fmla="*/ 27 w 54"/>
                    <a:gd name="T1" fmla="*/ 95 h 96"/>
                    <a:gd name="T2" fmla="*/ 39 w 54"/>
                    <a:gd name="T3" fmla="*/ 90 h 96"/>
                    <a:gd name="T4" fmla="*/ 50 w 54"/>
                    <a:gd name="T5" fmla="*/ 85 h 96"/>
                    <a:gd name="T6" fmla="*/ 50 w 54"/>
                    <a:gd name="T7" fmla="*/ 67 h 96"/>
                    <a:gd name="T8" fmla="*/ 43 w 54"/>
                    <a:gd name="T9" fmla="*/ 51 h 96"/>
                    <a:gd name="T10" fmla="*/ 37 w 54"/>
                    <a:gd name="T11" fmla="*/ 41 h 96"/>
                    <a:gd name="T12" fmla="*/ 37 w 54"/>
                    <a:gd name="T13" fmla="*/ 41 h 96"/>
                    <a:gd name="T14" fmla="*/ 2 w 54"/>
                    <a:gd name="T15" fmla="*/ 1 h 96"/>
                    <a:gd name="T16" fmla="*/ 0 w 54"/>
                    <a:gd name="T17" fmla="*/ 0 h 96"/>
                    <a:gd name="T18" fmla="*/ 0 w 54"/>
                    <a:gd name="T19" fmla="*/ 2 h 96"/>
                    <a:gd name="T20" fmla="*/ 5 w 54"/>
                    <a:gd name="T21" fmla="*/ 56 h 96"/>
                    <a:gd name="T22" fmla="*/ 7 w 54"/>
                    <a:gd name="T23" fmla="*/ 66 h 96"/>
                    <a:gd name="T24" fmla="*/ 14 w 54"/>
                    <a:gd name="T25" fmla="*/ 82 h 96"/>
                    <a:gd name="T26" fmla="*/ 27 w 54"/>
                    <a:gd name="T27" fmla="*/ 95 h 96"/>
                    <a:gd name="connsiteX0" fmla="*/ 5000 w 9814"/>
                    <a:gd name="connsiteY0" fmla="*/ 9896 h 9909"/>
                    <a:gd name="connsiteX1" fmla="*/ 7222 w 9814"/>
                    <a:gd name="connsiteY1" fmla="*/ 9375 h 9909"/>
                    <a:gd name="connsiteX2" fmla="*/ 9259 w 9814"/>
                    <a:gd name="connsiteY2" fmla="*/ 8854 h 9909"/>
                    <a:gd name="connsiteX3" fmla="*/ 9259 w 9814"/>
                    <a:gd name="connsiteY3" fmla="*/ 6979 h 9909"/>
                    <a:gd name="connsiteX4" fmla="*/ 7963 w 9814"/>
                    <a:gd name="connsiteY4" fmla="*/ 5313 h 9909"/>
                    <a:gd name="connsiteX5" fmla="*/ 6852 w 9814"/>
                    <a:gd name="connsiteY5" fmla="*/ 4271 h 9909"/>
                    <a:gd name="connsiteX6" fmla="*/ 6852 w 9814"/>
                    <a:gd name="connsiteY6" fmla="*/ 4271 h 9909"/>
                    <a:gd name="connsiteX7" fmla="*/ 370 w 9814"/>
                    <a:gd name="connsiteY7" fmla="*/ 104 h 9909"/>
                    <a:gd name="connsiteX8" fmla="*/ 0 w 9814"/>
                    <a:gd name="connsiteY8" fmla="*/ 0 h 9909"/>
                    <a:gd name="connsiteX9" fmla="*/ 0 w 9814"/>
                    <a:gd name="connsiteY9" fmla="*/ 208 h 9909"/>
                    <a:gd name="connsiteX10" fmla="*/ 926 w 9814"/>
                    <a:gd name="connsiteY10" fmla="*/ 5833 h 9909"/>
                    <a:gd name="connsiteX11" fmla="*/ 1486 w 9814"/>
                    <a:gd name="connsiteY11" fmla="*/ 6875 h 9909"/>
                    <a:gd name="connsiteX12" fmla="*/ 2593 w 9814"/>
                    <a:gd name="connsiteY12" fmla="*/ 8542 h 9909"/>
                    <a:gd name="connsiteX13" fmla="*/ 5000 w 9814"/>
                    <a:gd name="connsiteY13" fmla="*/ 9896 h 9909"/>
                    <a:gd name="connsiteX0-1" fmla="*/ 5095 w 10001"/>
                    <a:gd name="connsiteY0-2" fmla="*/ 9987 h 10000"/>
                    <a:gd name="connsiteX1-3" fmla="*/ 7359 w 10001"/>
                    <a:gd name="connsiteY1-4" fmla="*/ 9461 h 10000"/>
                    <a:gd name="connsiteX2-5" fmla="*/ 9434 w 10001"/>
                    <a:gd name="connsiteY2-6" fmla="*/ 8935 h 10000"/>
                    <a:gd name="connsiteX3-7" fmla="*/ 9434 w 10001"/>
                    <a:gd name="connsiteY3-8" fmla="*/ 7043 h 10000"/>
                    <a:gd name="connsiteX4-9" fmla="*/ 8114 w 10001"/>
                    <a:gd name="connsiteY4-10" fmla="*/ 5362 h 10000"/>
                    <a:gd name="connsiteX5-11" fmla="*/ 6982 w 10001"/>
                    <a:gd name="connsiteY5-12" fmla="*/ 4310 h 10000"/>
                    <a:gd name="connsiteX6-13" fmla="*/ 6982 w 10001"/>
                    <a:gd name="connsiteY6-14" fmla="*/ 4310 h 10000"/>
                    <a:gd name="connsiteX7-15" fmla="*/ 377 w 10001"/>
                    <a:gd name="connsiteY7-16" fmla="*/ 105 h 10000"/>
                    <a:gd name="connsiteX8-17" fmla="*/ 0 w 10001"/>
                    <a:gd name="connsiteY8-18" fmla="*/ 0 h 10000"/>
                    <a:gd name="connsiteX9-19" fmla="*/ 0 w 10001"/>
                    <a:gd name="connsiteY9-20" fmla="*/ 210 h 10000"/>
                    <a:gd name="connsiteX10-21" fmla="*/ 944 w 10001"/>
                    <a:gd name="connsiteY10-22" fmla="*/ 5887 h 10000"/>
                    <a:gd name="connsiteX11-23" fmla="*/ 1514 w 10001"/>
                    <a:gd name="connsiteY11-24" fmla="*/ 6938 h 10000"/>
                    <a:gd name="connsiteX12-25" fmla="*/ 2739 w 10001"/>
                    <a:gd name="connsiteY12-26" fmla="*/ 8620 h 10000"/>
                    <a:gd name="connsiteX13-27" fmla="*/ 5095 w 10001"/>
                    <a:gd name="connsiteY13-28" fmla="*/ 9987 h 10000"/>
                    <a:gd name="connsiteX0-29" fmla="*/ 5168 w 10074"/>
                    <a:gd name="connsiteY0-30" fmla="*/ 10248 h 10261"/>
                    <a:gd name="connsiteX1-31" fmla="*/ 7432 w 10074"/>
                    <a:gd name="connsiteY1-32" fmla="*/ 9722 h 10261"/>
                    <a:gd name="connsiteX2-33" fmla="*/ 9507 w 10074"/>
                    <a:gd name="connsiteY2-34" fmla="*/ 9196 h 10261"/>
                    <a:gd name="connsiteX3-35" fmla="*/ 9507 w 10074"/>
                    <a:gd name="connsiteY3-36" fmla="*/ 7304 h 10261"/>
                    <a:gd name="connsiteX4-37" fmla="*/ 8187 w 10074"/>
                    <a:gd name="connsiteY4-38" fmla="*/ 5623 h 10261"/>
                    <a:gd name="connsiteX5-39" fmla="*/ 7055 w 10074"/>
                    <a:gd name="connsiteY5-40" fmla="*/ 4571 h 10261"/>
                    <a:gd name="connsiteX6-41" fmla="*/ 7055 w 10074"/>
                    <a:gd name="connsiteY6-42" fmla="*/ 4571 h 10261"/>
                    <a:gd name="connsiteX7-43" fmla="*/ 450 w 10074"/>
                    <a:gd name="connsiteY7-44" fmla="*/ 366 h 10261"/>
                    <a:gd name="connsiteX8-45" fmla="*/ 73 w 10074"/>
                    <a:gd name="connsiteY8-46" fmla="*/ 261 h 10261"/>
                    <a:gd name="connsiteX9-47" fmla="*/ 73 w 10074"/>
                    <a:gd name="connsiteY9-48" fmla="*/ 471 h 10261"/>
                    <a:gd name="connsiteX10-49" fmla="*/ 1066 w 10074"/>
                    <a:gd name="connsiteY10-50" fmla="*/ 6039 h 10261"/>
                    <a:gd name="connsiteX11-51" fmla="*/ 1587 w 10074"/>
                    <a:gd name="connsiteY11-52" fmla="*/ 7199 h 10261"/>
                    <a:gd name="connsiteX12-53" fmla="*/ 2812 w 10074"/>
                    <a:gd name="connsiteY12-54" fmla="*/ 8881 h 10261"/>
                    <a:gd name="connsiteX13-55" fmla="*/ 5168 w 10074"/>
                    <a:gd name="connsiteY13-56" fmla="*/ 10248 h 1026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Lst>
                  <a:rect l="l" t="t" r="r" b="b"/>
                  <a:pathLst>
                    <a:path w="10074" h="10261">
                      <a:moveTo>
                        <a:pt x="5168" y="10248"/>
                      </a:moveTo>
                      <a:lnTo>
                        <a:pt x="7432" y="9722"/>
                      </a:lnTo>
                      <a:lnTo>
                        <a:pt x="9507" y="9196"/>
                      </a:lnTo>
                      <a:cubicBezTo>
                        <a:pt x="10263" y="8986"/>
                        <a:pt x="10263" y="8146"/>
                        <a:pt x="9507" y="7304"/>
                      </a:cubicBezTo>
                      <a:lnTo>
                        <a:pt x="8187" y="5623"/>
                      </a:lnTo>
                      <a:cubicBezTo>
                        <a:pt x="7810" y="5097"/>
                        <a:pt x="7620" y="4886"/>
                        <a:pt x="7055" y="4571"/>
                      </a:cubicBezTo>
                      <a:lnTo>
                        <a:pt x="7055" y="4571"/>
                      </a:lnTo>
                      <a:lnTo>
                        <a:pt x="450" y="366"/>
                      </a:lnTo>
                      <a:lnTo>
                        <a:pt x="73" y="261"/>
                      </a:lnTo>
                      <a:cubicBezTo>
                        <a:pt x="73" y="331"/>
                        <a:pt x="-92" y="-492"/>
                        <a:pt x="73" y="471"/>
                      </a:cubicBezTo>
                      <a:cubicBezTo>
                        <a:pt x="238" y="1434"/>
                        <a:pt x="813" y="4917"/>
                        <a:pt x="1066" y="6039"/>
                      </a:cubicBezTo>
                      <a:cubicBezTo>
                        <a:pt x="1318" y="7160"/>
                        <a:pt x="1399" y="6778"/>
                        <a:pt x="1587" y="7199"/>
                      </a:cubicBezTo>
                      <a:cubicBezTo>
                        <a:pt x="2909" y="8881"/>
                        <a:pt x="2812" y="8881"/>
                        <a:pt x="2812" y="8881"/>
                      </a:cubicBezTo>
                      <a:cubicBezTo>
                        <a:pt x="3566" y="9827"/>
                        <a:pt x="4601" y="10353"/>
                        <a:pt x="5168" y="10248"/>
                      </a:cubicBezTo>
                    </a:path>
                  </a:pathLst>
                </a:custGeom>
                <a:solidFill>
                  <a:srgbClr val="F3D8B8"/>
                </a:solidFill>
                <a:ln>
                  <a:noFill/>
                </a:ln>
              </p:spPr>
              <p:txBody>
                <a:bodyPr vert="horz" wrap="square" lIns="68562" tIns="34281" rIns="68562" bIns="34281" numCol="1" anchor="t" anchorCtr="0" compatLnSpc="1"/>
                <a:lstStyle/>
                <a:p>
                  <a:endParaRPr lang="zh-CN" altLang="en-US" sz="1012" dirty="0"/>
                </a:p>
              </p:txBody>
            </p:sp>
            <p:sp>
              <p:nvSpPr>
                <p:cNvPr id="44" name="Freeform 5715"/>
                <p:cNvSpPr/>
                <p:nvPr/>
              </p:nvSpPr>
              <p:spPr bwMode="auto">
                <a:xfrm>
                  <a:off x="4476484" y="1752667"/>
                  <a:ext cx="1084263" cy="2273301"/>
                </a:xfrm>
                <a:custGeom>
                  <a:avLst/>
                  <a:gdLst>
                    <a:gd name="T0" fmla="*/ 105 w 117"/>
                    <a:gd name="T1" fmla="*/ 248 h 248"/>
                    <a:gd name="T2" fmla="*/ 1 w 117"/>
                    <a:gd name="T3" fmla="*/ 8 h 248"/>
                    <a:gd name="T4" fmla="*/ 3 w 117"/>
                    <a:gd name="T5" fmla="*/ 2 h 248"/>
                    <a:gd name="T6" fmla="*/ 13 w 117"/>
                    <a:gd name="T7" fmla="*/ 5 h 248"/>
                    <a:gd name="T8" fmla="*/ 117 w 117"/>
                    <a:gd name="T9" fmla="*/ 247 h 248"/>
                    <a:gd name="T10" fmla="*/ 105 w 117"/>
                    <a:gd name="T11" fmla="*/ 248 h 248"/>
                  </a:gdLst>
                  <a:ahLst/>
                  <a:cxnLst>
                    <a:cxn ang="0">
                      <a:pos x="T0" y="T1"/>
                    </a:cxn>
                    <a:cxn ang="0">
                      <a:pos x="T2" y="T3"/>
                    </a:cxn>
                    <a:cxn ang="0">
                      <a:pos x="T4" y="T5"/>
                    </a:cxn>
                    <a:cxn ang="0">
                      <a:pos x="T6" y="T7"/>
                    </a:cxn>
                    <a:cxn ang="0">
                      <a:pos x="T8" y="T9"/>
                    </a:cxn>
                    <a:cxn ang="0">
                      <a:pos x="T10" y="T11"/>
                    </a:cxn>
                  </a:cxnLst>
                  <a:rect l="0" t="0" r="r" b="b"/>
                  <a:pathLst>
                    <a:path w="117" h="248">
                      <a:moveTo>
                        <a:pt x="105" y="248"/>
                      </a:moveTo>
                      <a:cubicBezTo>
                        <a:pt x="1" y="8"/>
                        <a:pt x="1" y="8"/>
                        <a:pt x="1" y="8"/>
                      </a:cubicBezTo>
                      <a:cubicBezTo>
                        <a:pt x="0" y="7"/>
                        <a:pt x="0" y="4"/>
                        <a:pt x="3" y="2"/>
                      </a:cubicBezTo>
                      <a:cubicBezTo>
                        <a:pt x="7" y="0"/>
                        <a:pt x="12" y="4"/>
                        <a:pt x="13" y="5"/>
                      </a:cubicBezTo>
                      <a:cubicBezTo>
                        <a:pt x="117" y="247"/>
                        <a:pt x="117" y="247"/>
                        <a:pt x="117" y="247"/>
                      </a:cubicBezTo>
                      <a:lnTo>
                        <a:pt x="105" y="248"/>
                      </a:lnTo>
                      <a:close/>
                    </a:path>
                  </a:pathLst>
                </a:custGeom>
                <a:solidFill>
                  <a:srgbClr val="E34F4F"/>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012"/>
                </a:p>
              </p:txBody>
            </p:sp>
            <p:sp>
              <p:nvSpPr>
                <p:cNvPr id="45" name="Freeform 5716"/>
                <p:cNvSpPr/>
                <p:nvPr/>
              </p:nvSpPr>
              <p:spPr bwMode="auto">
                <a:xfrm>
                  <a:off x="4713020" y="1641541"/>
                  <a:ext cx="1055688" cy="2328864"/>
                </a:xfrm>
                <a:custGeom>
                  <a:avLst/>
                  <a:gdLst>
                    <a:gd name="T0" fmla="*/ 105 w 114"/>
                    <a:gd name="T1" fmla="*/ 254 h 254"/>
                    <a:gd name="T2" fmla="*/ 0 w 114"/>
                    <a:gd name="T3" fmla="*/ 12 h 254"/>
                    <a:gd name="T4" fmla="*/ 6 w 114"/>
                    <a:gd name="T5" fmla="*/ 2 h 254"/>
                    <a:gd name="T6" fmla="*/ 11 w 114"/>
                    <a:gd name="T7" fmla="*/ 5 h 254"/>
                    <a:gd name="T8" fmla="*/ 114 w 114"/>
                    <a:gd name="T9" fmla="*/ 245 h 254"/>
                    <a:gd name="T10" fmla="*/ 105 w 114"/>
                    <a:gd name="T11" fmla="*/ 254 h 254"/>
                  </a:gdLst>
                  <a:ahLst/>
                  <a:cxnLst>
                    <a:cxn ang="0">
                      <a:pos x="T0" y="T1"/>
                    </a:cxn>
                    <a:cxn ang="0">
                      <a:pos x="T2" y="T3"/>
                    </a:cxn>
                    <a:cxn ang="0">
                      <a:pos x="T4" y="T5"/>
                    </a:cxn>
                    <a:cxn ang="0">
                      <a:pos x="T6" y="T7"/>
                    </a:cxn>
                    <a:cxn ang="0">
                      <a:pos x="T8" y="T9"/>
                    </a:cxn>
                    <a:cxn ang="0">
                      <a:pos x="T10" y="T11"/>
                    </a:cxn>
                  </a:cxnLst>
                  <a:rect l="0" t="0" r="r" b="b"/>
                  <a:pathLst>
                    <a:path w="114" h="254">
                      <a:moveTo>
                        <a:pt x="105" y="254"/>
                      </a:moveTo>
                      <a:cubicBezTo>
                        <a:pt x="0" y="12"/>
                        <a:pt x="0" y="12"/>
                        <a:pt x="0" y="12"/>
                      </a:cubicBezTo>
                      <a:cubicBezTo>
                        <a:pt x="0" y="10"/>
                        <a:pt x="1" y="4"/>
                        <a:pt x="6" y="2"/>
                      </a:cubicBezTo>
                      <a:cubicBezTo>
                        <a:pt x="10" y="0"/>
                        <a:pt x="10" y="3"/>
                        <a:pt x="11" y="5"/>
                      </a:cubicBezTo>
                      <a:cubicBezTo>
                        <a:pt x="114" y="245"/>
                        <a:pt x="114" y="245"/>
                        <a:pt x="114" y="245"/>
                      </a:cubicBezTo>
                      <a:lnTo>
                        <a:pt x="105" y="254"/>
                      </a:lnTo>
                      <a:close/>
                    </a:path>
                  </a:pathLst>
                </a:custGeom>
                <a:solidFill>
                  <a:srgbClr val="E34F4F"/>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012"/>
                </a:p>
              </p:txBody>
            </p:sp>
            <p:sp>
              <p:nvSpPr>
                <p:cNvPr id="46" name="Freeform 5717"/>
                <p:cNvSpPr/>
                <p:nvPr/>
              </p:nvSpPr>
              <p:spPr bwMode="auto">
                <a:xfrm>
                  <a:off x="4597132" y="1733617"/>
                  <a:ext cx="1093788" cy="2282828"/>
                </a:xfrm>
                <a:custGeom>
                  <a:avLst/>
                  <a:gdLst>
                    <a:gd name="T0" fmla="*/ 104 w 118"/>
                    <a:gd name="T1" fmla="*/ 249 h 249"/>
                    <a:gd name="T2" fmla="*/ 1 w 118"/>
                    <a:gd name="T3" fmla="*/ 10 h 249"/>
                    <a:gd name="T4" fmla="*/ 5 w 118"/>
                    <a:gd name="T5" fmla="*/ 2 h 249"/>
                    <a:gd name="T6" fmla="*/ 14 w 118"/>
                    <a:gd name="T7" fmla="*/ 4 h 249"/>
                    <a:gd name="T8" fmla="*/ 118 w 118"/>
                    <a:gd name="T9" fmla="*/ 244 h 249"/>
                    <a:gd name="T10" fmla="*/ 104 w 118"/>
                    <a:gd name="T11" fmla="*/ 249 h 249"/>
                  </a:gdLst>
                  <a:ahLst/>
                  <a:cxnLst>
                    <a:cxn ang="0">
                      <a:pos x="T0" y="T1"/>
                    </a:cxn>
                    <a:cxn ang="0">
                      <a:pos x="T2" y="T3"/>
                    </a:cxn>
                    <a:cxn ang="0">
                      <a:pos x="T4" y="T5"/>
                    </a:cxn>
                    <a:cxn ang="0">
                      <a:pos x="T6" y="T7"/>
                    </a:cxn>
                    <a:cxn ang="0">
                      <a:pos x="T8" y="T9"/>
                    </a:cxn>
                    <a:cxn ang="0">
                      <a:pos x="T10" y="T11"/>
                    </a:cxn>
                  </a:cxnLst>
                  <a:rect l="0" t="0" r="r" b="b"/>
                  <a:pathLst>
                    <a:path w="118" h="249">
                      <a:moveTo>
                        <a:pt x="104" y="249"/>
                      </a:moveTo>
                      <a:cubicBezTo>
                        <a:pt x="1" y="10"/>
                        <a:pt x="1" y="10"/>
                        <a:pt x="1" y="10"/>
                      </a:cubicBezTo>
                      <a:cubicBezTo>
                        <a:pt x="0" y="8"/>
                        <a:pt x="1" y="4"/>
                        <a:pt x="5" y="2"/>
                      </a:cubicBezTo>
                      <a:cubicBezTo>
                        <a:pt x="11" y="0"/>
                        <a:pt x="13" y="3"/>
                        <a:pt x="14" y="4"/>
                      </a:cubicBezTo>
                      <a:cubicBezTo>
                        <a:pt x="118" y="244"/>
                        <a:pt x="118" y="244"/>
                        <a:pt x="118" y="244"/>
                      </a:cubicBezTo>
                      <a:lnTo>
                        <a:pt x="104" y="249"/>
                      </a:lnTo>
                      <a:close/>
                    </a:path>
                  </a:pathLst>
                </a:custGeom>
                <a:solidFill>
                  <a:srgbClr val="E87071"/>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012"/>
                </a:p>
              </p:txBody>
            </p:sp>
            <p:sp>
              <p:nvSpPr>
                <p:cNvPr id="47" name="Freeform 5703"/>
                <p:cNvSpPr/>
                <p:nvPr/>
              </p:nvSpPr>
              <p:spPr bwMode="auto">
                <a:xfrm>
                  <a:off x="4405578" y="1186854"/>
                  <a:ext cx="189438" cy="312121"/>
                </a:xfrm>
                <a:custGeom>
                  <a:avLst/>
                  <a:gdLst>
                    <a:gd name="T0" fmla="*/ 18 w 18"/>
                    <a:gd name="T1" fmla="*/ 22 h 30"/>
                    <a:gd name="T2" fmla="*/ 0 w 18"/>
                    <a:gd name="T3" fmla="*/ 0 h 30"/>
                    <a:gd name="T4" fmla="*/ 4 w 18"/>
                    <a:gd name="T5" fmla="*/ 28 h 30"/>
                    <a:gd name="T6" fmla="*/ 12 w 18"/>
                    <a:gd name="T7" fmla="*/ 29 h 30"/>
                    <a:gd name="T8" fmla="*/ 18 w 18"/>
                    <a:gd name="T9" fmla="*/ 22 h 30"/>
                  </a:gdLst>
                  <a:ahLst/>
                  <a:cxnLst>
                    <a:cxn ang="0">
                      <a:pos x="T0" y="T1"/>
                    </a:cxn>
                    <a:cxn ang="0">
                      <a:pos x="T2" y="T3"/>
                    </a:cxn>
                    <a:cxn ang="0">
                      <a:pos x="T4" y="T5"/>
                    </a:cxn>
                    <a:cxn ang="0">
                      <a:pos x="T6" y="T7"/>
                    </a:cxn>
                    <a:cxn ang="0">
                      <a:pos x="T8" y="T9"/>
                    </a:cxn>
                  </a:cxnLst>
                  <a:rect l="0" t="0" r="r" b="b"/>
                  <a:pathLst>
                    <a:path w="18" h="30">
                      <a:moveTo>
                        <a:pt x="18" y="22"/>
                      </a:moveTo>
                      <a:cubicBezTo>
                        <a:pt x="0" y="0"/>
                        <a:pt x="0" y="0"/>
                        <a:pt x="0" y="0"/>
                      </a:cubicBezTo>
                      <a:cubicBezTo>
                        <a:pt x="4" y="28"/>
                        <a:pt x="4" y="28"/>
                        <a:pt x="4" y="28"/>
                      </a:cubicBezTo>
                      <a:cubicBezTo>
                        <a:pt x="7" y="30"/>
                        <a:pt x="10" y="30"/>
                        <a:pt x="12" y="29"/>
                      </a:cubicBezTo>
                      <a:cubicBezTo>
                        <a:pt x="15" y="27"/>
                        <a:pt x="17" y="25"/>
                        <a:pt x="18" y="22"/>
                      </a:cubicBezTo>
                    </a:path>
                  </a:pathLst>
                </a:custGeom>
                <a:solidFill>
                  <a:schemeClr val="tx1">
                    <a:lumMod val="75000"/>
                    <a:lumOff val="25000"/>
                  </a:schemeClr>
                </a:solidFill>
                <a:ln>
                  <a:noFill/>
                </a:ln>
              </p:spPr>
              <p:txBody>
                <a:bodyPr vert="horz" wrap="square" lIns="68562" tIns="34281" rIns="68562" bIns="34281" numCol="1" anchor="t" anchorCtr="0" compatLnSpc="1"/>
                <a:lstStyle/>
                <a:p>
                  <a:endParaRPr lang="zh-CN" altLang="en-US" sz="1012"/>
                </a:p>
              </p:txBody>
            </p:sp>
          </p:grpSp>
          <p:grpSp>
            <p:nvGrpSpPr>
              <p:cNvPr id="21" name="组合 20"/>
              <p:cNvGrpSpPr/>
              <p:nvPr/>
            </p:nvGrpSpPr>
            <p:grpSpPr>
              <a:xfrm rot="781172">
                <a:off x="5242049" y="1323326"/>
                <a:ext cx="1411857" cy="2951177"/>
                <a:chOff x="4400552" y="1170242"/>
                <a:chExt cx="1411857" cy="2951181"/>
              </a:xfrm>
            </p:grpSpPr>
            <p:sp>
              <p:nvSpPr>
                <p:cNvPr id="36" name="Freeform 5702"/>
                <p:cNvSpPr/>
                <p:nvPr/>
              </p:nvSpPr>
              <p:spPr bwMode="auto">
                <a:xfrm>
                  <a:off x="5450459" y="3873773"/>
                  <a:ext cx="361950" cy="247650"/>
                </a:xfrm>
                <a:custGeom>
                  <a:avLst/>
                  <a:gdLst>
                    <a:gd name="T0" fmla="*/ 39 w 39"/>
                    <a:gd name="T1" fmla="*/ 11 h 27"/>
                    <a:gd name="T2" fmla="*/ 39 w 39"/>
                    <a:gd name="T3" fmla="*/ 12 h 27"/>
                    <a:gd name="T4" fmla="*/ 38 w 39"/>
                    <a:gd name="T5" fmla="*/ 13 h 27"/>
                    <a:gd name="T6" fmla="*/ 31 w 39"/>
                    <a:gd name="T7" fmla="*/ 19 h 27"/>
                    <a:gd name="T8" fmla="*/ 30 w 39"/>
                    <a:gd name="T9" fmla="*/ 20 h 27"/>
                    <a:gd name="T10" fmla="*/ 29 w 39"/>
                    <a:gd name="T11" fmla="*/ 21 h 27"/>
                    <a:gd name="T12" fmla="*/ 19 w 39"/>
                    <a:gd name="T13" fmla="*/ 25 h 27"/>
                    <a:gd name="T14" fmla="*/ 17 w 39"/>
                    <a:gd name="T15" fmla="*/ 26 h 27"/>
                    <a:gd name="T16" fmla="*/ 16 w 39"/>
                    <a:gd name="T17" fmla="*/ 26 h 27"/>
                    <a:gd name="T18" fmla="*/ 7 w 39"/>
                    <a:gd name="T19" fmla="*/ 27 h 27"/>
                    <a:gd name="T20" fmla="*/ 6 w 39"/>
                    <a:gd name="T21" fmla="*/ 26 h 27"/>
                    <a:gd name="T22" fmla="*/ 5 w 39"/>
                    <a:gd name="T23" fmla="*/ 26 h 27"/>
                    <a:gd name="T24" fmla="*/ 0 w 39"/>
                    <a:gd name="T25" fmla="*/ 15 h 27"/>
                    <a:gd name="T26" fmla="*/ 11 w 39"/>
                    <a:gd name="T27" fmla="*/ 14 h 27"/>
                    <a:gd name="T28" fmla="*/ 11 w 39"/>
                    <a:gd name="T29" fmla="*/ 15 h 27"/>
                    <a:gd name="T30" fmla="*/ 12 w 39"/>
                    <a:gd name="T31" fmla="*/ 14 h 27"/>
                    <a:gd name="T32" fmla="*/ 26 w 39"/>
                    <a:gd name="T33" fmla="*/ 8 h 27"/>
                    <a:gd name="T34" fmla="*/ 26 w 39"/>
                    <a:gd name="T35" fmla="*/ 8 h 27"/>
                    <a:gd name="T36" fmla="*/ 34 w 39"/>
                    <a:gd name="T37" fmla="*/ 0 h 27"/>
                    <a:gd name="T38" fmla="*/ 39 w 39"/>
                    <a:gd name="T39" fmla="*/ 1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9" h="27">
                      <a:moveTo>
                        <a:pt x="39" y="11"/>
                      </a:moveTo>
                      <a:cubicBezTo>
                        <a:pt x="39" y="11"/>
                        <a:pt x="39" y="12"/>
                        <a:pt x="39" y="12"/>
                      </a:cubicBezTo>
                      <a:cubicBezTo>
                        <a:pt x="39" y="12"/>
                        <a:pt x="38" y="13"/>
                        <a:pt x="38" y="13"/>
                      </a:cubicBezTo>
                      <a:cubicBezTo>
                        <a:pt x="31" y="19"/>
                        <a:pt x="31" y="19"/>
                        <a:pt x="31" y="19"/>
                      </a:cubicBezTo>
                      <a:cubicBezTo>
                        <a:pt x="31" y="20"/>
                        <a:pt x="31" y="20"/>
                        <a:pt x="30" y="20"/>
                      </a:cubicBezTo>
                      <a:cubicBezTo>
                        <a:pt x="30" y="20"/>
                        <a:pt x="29" y="21"/>
                        <a:pt x="29" y="21"/>
                      </a:cubicBezTo>
                      <a:cubicBezTo>
                        <a:pt x="19" y="25"/>
                        <a:pt x="19" y="25"/>
                        <a:pt x="19" y="25"/>
                      </a:cubicBezTo>
                      <a:cubicBezTo>
                        <a:pt x="18" y="26"/>
                        <a:pt x="18" y="26"/>
                        <a:pt x="17" y="26"/>
                      </a:cubicBezTo>
                      <a:cubicBezTo>
                        <a:pt x="17" y="26"/>
                        <a:pt x="16" y="26"/>
                        <a:pt x="16" y="26"/>
                      </a:cubicBezTo>
                      <a:cubicBezTo>
                        <a:pt x="7" y="27"/>
                        <a:pt x="7" y="27"/>
                        <a:pt x="7" y="27"/>
                      </a:cubicBezTo>
                      <a:cubicBezTo>
                        <a:pt x="6" y="26"/>
                        <a:pt x="6" y="26"/>
                        <a:pt x="6" y="26"/>
                      </a:cubicBezTo>
                      <a:cubicBezTo>
                        <a:pt x="5" y="26"/>
                        <a:pt x="5" y="26"/>
                        <a:pt x="5" y="26"/>
                      </a:cubicBezTo>
                      <a:cubicBezTo>
                        <a:pt x="0" y="15"/>
                        <a:pt x="0" y="15"/>
                        <a:pt x="0" y="15"/>
                      </a:cubicBezTo>
                      <a:cubicBezTo>
                        <a:pt x="11" y="14"/>
                        <a:pt x="11" y="14"/>
                        <a:pt x="11" y="14"/>
                      </a:cubicBezTo>
                      <a:cubicBezTo>
                        <a:pt x="11" y="15"/>
                        <a:pt x="11" y="15"/>
                        <a:pt x="11" y="15"/>
                      </a:cubicBezTo>
                      <a:cubicBezTo>
                        <a:pt x="12" y="14"/>
                        <a:pt x="12" y="14"/>
                        <a:pt x="12" y="14"/>
                      </a:cubicBezTo>
                      <a:cubicBezTo>
                        <a:pt x="26" y="8"/>
                        <a:pt x="26" y="8"/>
                        <a:pt x="26" y="8"/>
                      </a:cubicBezTo>
                      <a:cubicBezTo>
                        <a:pt x="26" y="8"/>
                        <a:pt x="26" y="8"/>
                        <a:pt x="26" y="8"/>
                      </a:cubicBezTo>
                      <a:cubicBezTo>
                        <a:pt x="34" y="0"/>
                        <a:pt x="34" y="0"/>
                        <a:pt x="34" y="0"/>
                      </a:cubicBezTo>
                      <a:lnTo>
                        <a:pt x="39" y="11"/>
                      </a:lnTo>
                      <a:close/>
                    </a:path>
                  </a:pathLst>
                </a:custGeom>
                <a:solidFill>
                  <a:srgbClr val="E87071"/>
                </a:solidFill>
                <a:ln w="9525">
                  <a:noFill/>
                  <a:round/>
                </a:ln>
              </p:spPr>
              <p:txBody>
                <a:bodyPr vert="horz" wrap="square" lIns="68562" tIns="34281" rIns="68562" bIns="34281" numCol="1" anchor="t" anchorCtr="0" compatLnSpc="1"/>
                <a:lstStyle/>
                <a:p>
                  <a:endParaRPr lang="zh-CN" altLang="en-US" sz="1012">
                    <a:solidFill>
                      <a:srgbClr val="E87071"/>
                    </a:solidFill>
                  </a:endParaRPr>
                </a:p>
              </p:txBody>
            </p:sp>
            <p:sp>
              <p:nvSpPr>
                <p:cNvPr id="37" name="Freeform 5704"/>
                <p:cNvSpPr/>
                <p:nvPr/>
              </p:nvSpPr>
              <p:spPr bwMode="auto">
                <a:xfrm>
                  <a:off x="4400552" y="1170242"/>
                  <a:ext cx="493713" cy="893764"/>
                </a:xfrm>
                <a:custGeom>
                  <a:avLst/>
                  <a:gdLst>
                    <a:gd name="T0" fmla="*/ 27 w 54"/>
                    <a:gd name="T1" fmla="*/ 95 h 96"/>
                    <a:gd name="T2" fmla="*/ 39 w 54"/>
                    <a:gd name="T3" fmla="*/ 90 h 96"/>
                    <a:gd name="T4" fmla="*/ 50 w 54"/>
                    <a:gd name="T5" fmla="*/ 85 h 96"/>
                    <a:gd name="T6" fmla="*/ 50 w 54"/>
                    <a:gd name="T7" fmla="*/ 67 h 96"/>
                    <a:gd name="T8" fmla="*/ 43 w 54"/>
                    <a:gd name="T9" fmla="*/ 51 h 96"/>
                    <a:gd name="T10" fmla="*/ 37 w 54"/>
                    <a:gd name="T11" fmla="*/ 41 h 96"/>
                    <a:gd name="T12" fmla="*/ 37 w 54"/>
                    <a:gd name="T13" fmla="*/ 41 h 96"/>
                    <a:gd name="T14" fmla="*/ 2 w 54"/>
                    <a:gd name="T15" fmla="*/ 1 h 96"/>
                    <a:gd name="T16" fmla="*/ 0 w 54"/>
                    <a:gd name="T17" fmla="*/ 0 h 96"/>
                    <a:gd name="T18" fmla="*/ 0 w 54"/>
                    <a:gd name="T19" fmla="*/ 2 h 96"/>
                    <a:gd name="T20" fmla="*/ 5 w 54"/>
                    <a:gd name="T21" fmla="*/ 56 h 96"/>
                    <a:gd name="T22" fmla="*/ 7 w 54"/>
                    <a:gd name="T23" fmla="*/ 66 h 96"/>
                    <a:gd name="T24" fmla="*/ 14 w 54"/>
                    <a:gd name="T25" fmla="*/ 82 h 96"/>
                    <a:gd name="T26" fmla="*/ 27 w 54"/>
                    <a:gd name="T27" fmla="*/ 95 h 96"/>
                    <a:gd name="connsiteX0" fmla="*/ 5000 w 9814"/>
                    <a:gd name="connsiteY0" fmla="*/ 9896 h 9909"/>
                    <a:gd name="connsiteX1" fmla="*/ 7222 w 9814"/>
                    <a:gd name="connsiteY1" fmla="*/ 9375 h 9909"/>
                    <a:gd name="connsiteX2" fmla="*/ 9259 w 9814"/>
                    <a:gd name="connsiteY2" fmla="*/ 8854 h 9909"/>
                    <a:gd name="connsiteX3" fmla="*/ 9259 w 9814"/>
                    <a:gd name="connsiteY3" fmla="*/ 6979 h 9909"/>
                    <a:gd name="connsiteX4" fmla="*/ 7963 w 9814"/>
                    <a:gd name="connsiteY4" fmla="*/ 5313 h 9909"/>
                    <a:gd name="connsiteX5" fmla="*/ 6852 w 9814"/>
                    <a:gd name="connsiteY5" fmla="*/ 4271 h 9909"/>
                    <a:gd name="connsiteX6" fmla="*/ 6852 w 9814"/>
                    <a:gd name="connsiteY6" fmla="*/ 4271 h 9909"/>
                    <a:gd name="connsiteX7" fmla="*/ 370 w 9814"/>
                    <a:gd name="connsiteY7" fmla="*/ 104 h 9909"/>
                    <a:gd name="connsiteX8" fmla="*/ 0 w 9814"/>
                    <a:gd name="connsiteY8" fmla="*/ 0 h 9909"/>
                    <a:gd name="connsiteX9" fmla="*/ 0 w 9814"/>
                    <a:gd name="connsiteY9" fmla="*/ 208 h 9909"/>
                    <a:gd name="connsiteX10" fmla="*/ 926 w 9814"/>
                    <a:gd name="connsiteY10" fmla="*/ 5833 h 9909"/>
                    <a:gd name="connsiteX11" fmla="*/ 1486 w 9814"/>
                    <a:gd name="connsiteY11" fmla="*/ 6875 h 9909"/>
                    <a:gd name="connsiteX12" fmla="*/ 2593 w 9814"/>
                    <a:gd name="connsiteY12" fmla="*/ 8542 h 9909"/>
                    <a:gd name="connsiteX13" fmla="*/ 5000 w 9814"/>
                    <a:gd name="connsiteY13" fmla="*/ 9896 h 9909"/>
                    <a:gd name="connsiteX0-1" fmla="*/ 5095 w 10001"/>
                    <a:gd name="connsiteY0-2" fmla="*/ 9987 h 10000"/>
                    <a:gd name="connsiteX1-3" fmla="*/ 7359 w 10001"/>
                    <a:gd name="connsiteY1-4" fmla="*/ 9461 h 10000"/>
                    <a:gd name="connsiteX2-5" fmla="*/ 9434 w 10001"/>
                    <a:gd name="connsiteY2-6" fmla="*/ 8935 h 10000"/>
                    <a:gd name="connsiteX3-7" fmla="*/ 9434 w 10001"/>
                    <a:gd name="connsiteY3-8" fmla="*/ 7043 h 10000"/>
                    <a:gd name="connsiteX4-9" fmla="*/ 8114 w 10001"/>
                    <a:gd name="connsiteY4-10" fmla="*/ 5362 h 10000"/>
                    <a:gd name="connsiteX5-11" fmla="*/ 6982 w 10001"/>
                    <a:gd name="connsiteY5-12" fmla="*/ 4310 h 10000"/>
                    <a:gd name="connsiteX6-13" fmla="*/ 6982 w 10001"/>
                    <a:gd name="connsiteY6-14" fmla="*/ 4310 h 10000"/>
                    <a:gd name="connsiteX7-15" fmla="*/ 377 w 10001"/>
                    <a:gd name="connsiteY7-16" fmla="*/ 105 h 10000"/>
                    <a:gd name="connsiteX8-17" fmla="*/ 0 w 10001"/>
                    <a:gd name="connsiteY8-18" fmla="*/ 0 h 10000"/>
                    <a:gd name="connsiteX9-19" fmla="*/ 0 w 10001"/>
                    <a:gd name="connsiteY9-20" fmla="*/ 210 h 10000"/>
                    <a:gd name="connsiteX10-21" fmla="*/ 944 w 10001"/>
                    <a:gd name="connsiteY10-22" fmla="*/ 5887 h 10000"/>
                    <a:gd name="connsiteX11-23" fmla="*/ 1514 w 10001"/>
                    <a:gd name="connsiteY11-24" fmla="*/ 6938 h 10000"/>
                    <a:gd name="connsiteX12-25" fmla="*/ 2739 w 10001"/>
                    <a:gd name="connsiteY12-26" fmla="*/ 8620 h 10000"/>
                    <a:gd name="connsiteX13-27" fmla="*/ 5095 w 10001"/>
                    <a:gd name="connsiteY13-28" fmla="*/ 9987 h 10000"/>
                    <a:gd name="connsiteX0-29" fmla="*/ 5168 w 10074"/>
                    <a:gd name="connsiteY0-30" fmla="*/ 10248 h 10261"/>
                    <a:gd name="connsiteX1-31" fmla="*/ 7432 w 10074"/>
                    <a:gd name="connsiteY1-32" fmla="*/ 9722 h 10261"/>
                    <a:gd name="connsiteX2-33" fmla="*/ 9507 w 10074"/>
                    <a:gd name="connsiteY2-34" fmla="*/ 9196 h 10261"/>
                    <a:gd name="connsiteX3-35" fmla="*/ 9507 w 10074"/>
                    <a:gd name="connsiteY3-36" fmla="*/ 7304 h 10261"/>
                    <a:gd name="connsiteX4-37" fmla="*/ 8187 w 10074"/>
                    <a:gd name="connsiteY4-38" fmla="*/ 5623 h 10261"/>
                    <a:gd name="connsiteX5-39" fmla="*/ 7055 w 10074"/>
                    <a:gd name="connsiteY5-40" fmla="*/ 4571 h 10261"/>
                    <a:gd name="connsiteX6-41" fmla="*/ 7055 w 10074"/>
                    <a:gd name="connsiteY6-42" fmla="*/ 4571 h 10261"/>
                    <a:gd name="connsiteX7-43" fmla="*/ 450 w 10074"/>
                    <a:gd name="connsiteY7-44" fmla="*/ 366 h 10261"/>
                    <a:gd name="connsiteX8-45" fmla="*/ 73 w 10074"/>
                    <a:gd name="connsiteY8-46" fmla="*/ 261 h 10261"/>
                    <a:gd name="connsiteX9-47" fmla="*/ 73 w 10074"/>
                    <a:gd name="connsiteY9-48" fmla="*/ 471 h 10261"/>
                    <a:gd name="connsiteX10-49" fmla="*/ 1066 w 10074"/>
                    <a:gd name="connsiteY10-50" fmla="*/ 6039 h 10261"/>
                    <a:gd name="connsiteX11-51" fmla="*/ 1587 w 10074"/>
                    <a:gd name="connsiteY11-52" fmla="*/ 7199 h 10261"/>
                    <a:gd name="connsiteX12-53" fmla="*/ 2812 w 10074"/>
                    <a:gd name="connsiteY12-54" fmla="*/ 8881 h 10261"/>
                    <a:gd name="connsiteX13-55" fmla="*/ 5168 w 10074"/>
                    <a:gd name="connsiteY13-56" fmla="*/ 10248 h 1026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Lst>
                  <a:rect l="l" t="t" r="r" b="b"/>
                  <a:pathLst>
                    <a:path w="10074" h="10261">
                      <a:moveTo>
                        <a:pt x="5168" y="10248"/>
                      </a:moveTo>
                      <a:lnTo>
                        <a:pt x="7432" y="9722"/>
                      </a:lnTo>
                      <a:lnTo>
                        <a:pt x="9507" y="9196"/>
                      </a:lnTo>
                      <a:cubicBezTo>
                        <a:pt x="10263" y="8986"/>
                        <a:pt x="10263" y="8146"/>
                        <a:pt x="9507" y="7304"/>
                      </a:cubicBezTo>
                      <a:lnTo>
                        <a:pt x="8187" y="5623"/>
                      </a:lnTo>
                      <a:cubicBezTo>
                        <a:pt x="7810" y="5097"/>
                        <a:pt x="7620" y="4886"/>
                        <a:pt x="7055" y="4571"/>
                      </a:cubicBezTo>
                      <a:lnTo>
                        <a:pt x="7055" y="4571"/>
                      </a:lnTo>
                      <a:lnTo>
                        <a:pt x="450" y="366"/>
                      </a:lnTo>
                      <a:lnTo>
                        <a:pt x="73" y="261"/>
                      </a:lnTo>
                      <a:cubicBezTo>
                        <a:pt x="73" y="331"/>
                        <a:pt x="-92" y="-492"/>
                        <a:pt x="73" y="471"/>
                      </a:cubicBezTo>
                      <a:cubicBezTo>
                        <a:pt x="238" y="1434"/>
                        <a:pt x="813" y="4917"/>
                        <a:pt x="1066" y="6039"/>
                      </a:cubicBezTo>
                      <a:cubicBezTo>
                        <a:pt x="1318" y="7160"/>
                        <a:pt x="1399" y="6778"/>
                        <a:pt x="1587" y="7199"/>
                      </a:cubicBezTo>
                      <a:cubicBezTo>
                        <a:pt x="2909" y="8881"/>
                        <a:pt x="2812" y="8881"/>
                        <a:pt x="2812" y="8881"/>
                      </a:cubicBezTo>
                      <a:cubicBezTo>
                        <a:pt x="3566" y="9827"/>
                        <a:pt x="4601" y="10353"/>
                        <a:pt x="5168" y="10248"/>
                      </a:cubicBezTo>
                    </a:path>
                  </a:pathLst>
                </a:custGeom>
                <a:solidFill>
                  <a:srgbClr val="F3D8B8"/>
                </a:solidFill>
                <a:ln>
                  <a:noFill/>
                </a:ln>
              </p:spPr>
              <p:txBody>
                <a:bodyPr vert="horz" wrap="square" lIns="68562" tIns="34281" rIns="68562" bIns="34281" numCol="1" anchor="t" anchorCtr="0" compatLnSpc="1"/>
                <a:lstStyle/>
                <a:p>
                  <a:endParaRPr lang="zh-CN" altLang="en-US" sz="1012" dirty="0"/>
                </a:p>
              </p:txBody>
            </p:sp>
            <p:sp>
              <p:nvSpPr>
                <p:cNvPr id="38" name="Freeform 5715"/>
                <p:cNvSpPr/>
                <p:nvPr/>
              </p:nvSpPr>
              <p:spPr bwMode="auto">
                <a:xfrm>
                  <a:off x="4476483" y="1752666"/>
                  <a:ext cx="1084263" cy="2273302"/>
                </a:xfrm>
                <a:custGeom>
                  <a:avLst/>
                  <a:gdLst>
                    <a:gd name="T0" fmla="*/ 105 w 117"/>
                    <a:gd name="T1" fmla="*/ 248 h 248"/>
                    <a:gd name="T2" fmla="*/ 1 w 117"/>
                    <a:gd name="T3" fmla="*/ 8 h 248"/>
                    <a:gd name="T4" fmla="*/ 3 w 117"/>
                    <a:gd name="T5" fmla="*/ 2 h 248"/>
                    <a:gd name="T6" fmla="*/ 13 w 117"/>
                    <a:gd name="T7" fmla="*/ 5 h 248"/>
                    <a:gd name="T8" fmla="*/ 117 w 117"/>
                    <a:gd name="T9" fmla="*/ 247 h 248"/>
                    <a:gd name="T10" fmla="*/ 105 w 117"/>
                    <a:gd name="T11" fmla="*/ 248 h 248"/>
                  </a:gdLst>
                  <a:ahLst/>
                  <a:cxnLst>
                    <a:cxn ang="0">
                      <a:pos x="T0" y="T1"/>
                    </a:cxn>
                    <a:cxn ang="0">
                      <a:pos x="T2" y="T3"/>
                    </a:cxn>
                    <a:cxn ang="0">
                      <a:pos x="T4" y="T5"/>
                    </a:cxn>
                    <a:cxn ang="0">
                      <a:pos x="T6" y="T7"/>
                    </a:cxn>
                    <a:cxn ang="0">
                      <a:pos x="T8" y="T9"/>
                    </a:cxn>
                    <a:cxn ang="0">
                      <a:pos x="T10" y="T11"/>
                    </a:cxn>
                  </a:cxnLst>
                  <a:rect l="0" t="0" r="r" b="b"/>
                  <a:pathLst>
                    <a:path w="117" h="248">
                      <a:moveTo>
                        <a:pt x="105" y="248"/>
                      </a:moveTo>
                      <a:cubicBezTo>
                        <a:pt x="1" y="8"/>
                        <a:pt x="1" y="8"/>
                        <a:pt x="1" y="8"/>
                      </a:cubicBezTo>
                      <a:cubicBezTo>
                        <a:pt x="0" y="7"/>
                        <a:pt x="0" y="4"/>
                        <a:pt x="3" y="2"/>
                      </a:cubicBezTo>
                      <a:cubicBezTo>
                        <a:pt x="7" y="0"/>
                        <a:pt x="12" y="4"/>
                        <a:pt x="13" y="5"/>
                      </a:cubicBezTo>
                      <a:cubicBezTo>
                        <a:pt x="117" y="247"/>
                        <a:pt x="117" y="247"/>
                        <a:pt x="117" y="247"/>
                      </a:cubicBezTo>
                      <a:lnTo>
                        <a:pt x="105" y="248"/>
                      </a:lnTo>
                      <a:close/>
                    </a:path>
                  </a:pathLst>
                </a:custGeom>
                <a:solidFill>
                  <a:srgbClr val="018B99"/>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012"/>
                </a:p>
              </p:txBody>
            </p:sp>
            <p:sp>
              <p:nvSpPr>
                <p:cNvPr id="39" name="Freeform 5716"/>
                <p:cNvSpPr/>
                <p:nvPr/>
              </p:nvSpPr>
              <p:spPr bwMode="auto">
                <a:xfrm>
                  <a:off x="4713021" y="1641541"/>
                  <a:ext cx="1055688" cy="2328865"/>
                </a:xfrm>
                <a:custGeom>
                  <a:avLst/>
                  <a:gdLst>
                    <a:gd name="T0" fmla="*/ 105 w 114"/>
                    <a:gd name="T1" fmla="*/ 254 h 254"/>
                    <a:gd name="T2" fmla="*/ 0 w 114"/>
                    <a:gd name="T3" fmla="*/ 12 h 254"/>
                    <a:gd name="T4" fmla="*/ 6 w 114"/>
                    <a:gd name="T5" fmla="*/ 2 h 254"/>
                    <a:gd name="T6" fmla="*/ 11 w 114"/>
                    <a:gd name="T7" fmla="*/ 5 h 254"/>
                    <a:gd name="T8" fmla="*/ 114 w 114"/>
                    <a:gd name="T9" fmla="*/ 245 h 254"/>
                    <a:gd name="T10" fmla="*/ 105 w 114"/>
                    <a:gd name="T11" fmla="*/ 254 h 254"/>
                  </a:gdLst>
                  <a:ahLst/>
                  <a:cxnLst>
                    <a:cxn ang="0">
                      <a:pos x="T0" y="T1"/>
                    </a:cxn>
                    <a:cxn ang="0">
                      <a:pos x="T2" y="T3"/>
                    </a:cxn>
                    <a:cxn ang="0">
                      <a:pos x="T4" y="T5"/>
                    </a:cxn>
                    <a:cxn ang="0">
                      <a:pos x="T6" y="T7"/>
                    </a:cxn>
                    <a:cxn ang="0">
                      <a:pos x="T8" y="T9"/>
                    </a:cxn>
                    <a:cxn ang="0">
                      <a:pos x="T10" y="T11"/>
                    </a:cxn>
                  </a:cxnLst>
                  <a:rect l="0" t="0" r="r" b="b"/>
                  <a:pathLst>
                    <a:path w="114" h="254">
                      <a:moveTo>
                        <a:pt x="105" y="254"/>
                      </a:moveTo>
                      <a:cubicBezTo>
                        <a:pt x="0" y="12"/>
                        <a:pt x="0" y="12"/>
                        <a:pt x="0" y="12"/>
                      </a:cubicBezTo>
                      <a:cubicBezTo>
                        <a:pt x="0" y="10"/>
                        <a:pt x="1" y="4"/>
                        <a:pt x="6" y="2"/>
                      </a:cubicBezTo>
                      <a:cubicBezTo>
                        <a:pt x="10" y="0"/>
                        <a:pt x="10" y="3"/>
                        <a:pt x="11" y="5"/>
                      </a:cubicBezTo>
                      <a:cubicBezTo>
                        <a:pt x="114" y="245"/>
                        <a:pt x="114" y="245"/>
                        <a:pt x="114" y="245"/>
                      </a:cubicBezTo>
                      <a:lnTo>
                        <a:pt x="105" y="254"/>
                      </a:lnTo>
                      <a:close/>
                    </a:path>
                  </a:pathLst>
                </a:custGeom>
                <a:solidFill>
                  <a:srgbClr val="018B99"/>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012"/>
                </a:p>
              </p:txBody>
            </p:sp>
            <p:sp>
              <p:nvSpPr>
                <p:cNvPr id="40" name="Freeform 5717"/>
                <p:cNvSpPr/>
                <p:nvPr/>
              </p:nvSpPr>
              <p:spPr bwMode="auto">
                <a:xfrm>
                  <a:off x="4597132" y="1733617"/>
                  <a:ext cx="1093788" cy="2282828"/>
                </a:xfrm>
                <a:custGeom>
                  <a:avLst/>
                  <a:gdLst>
                    <a:gd name="T0" fmla="*/ 104 w 118"/>
                    <a:gd name="T1" fmla="*/ 249 h 249"/>
                    <a:gd name="T2" fmla="*/ 1 w 118"/>
                    <a:gd name="T3" fmla="*/ 10 h 249"/>
                    <a:gd name="T4" fmla="*/ 5 w 118"/>
                    <a:gd name="T5" fmla="*/ 2 h 249"/>
                    <a:gd name="T6" fmla="*/ 14 w 118"/>
                    <a:gd name="T7" fmla="*/ 4 h 249"/>
                    <a:gd name="T8" fmla="*/ 118 w 118"/>
                    <a:gd name="T9" fmla="*/ 244 h 249"/>
                    <a:gd name="T10" fmla="*/ 104 w 118"/>
                    <a:gd name="T11" fmla="*/ 249 h 249"/>
                  </a:gdLst>
                  <a:ahLst/>
                  <a:cxnLst>
                    <a:cxn ang="0">
                      <a:pos x="T0" y="T1"/>
                    </a:cxn>
                    <a:cxn ang="0">
                      <a:pos x="T2" y="T3"/>
                    </a:cxn>
                    <a:cxn ang="0">
                      <a:pos x="T4" y="T5"/>
                    </a:cxn>
                    <a:cxn ang="0">
                      <a:pos x="T6" y="T7"/>
                    </a:cxn>
                    <a:cxn ang="0">
                      <a:pos x="T8" y="T9"/>
                    </a:cxn>
                    <a:cxn ang="0">
                      <a:pos x="T10" y="T11"/>
                    </a:cxn>
                  </a:cxnLst>
                  <a:rect l="0" t="0" r="r" b="b"/>
                  <a:pathLst>
                    <a:path w="118" h="249">
                      <a:moveTo>
                        <a:pt x="104" y="249"/>
                      </a:moveTo>
                      <a:cubicBezTo>
                        <a:pt x="1" y="10"/>
                        <a:pt x="1" y="10"/>
                        <a:pt x="1" y="10"/>
                      </a:cubicBezTo>
                      <a:cubicBezTo>
                        <a:pt x="0" y="8"/>
                        <a:pt x="1" y="4"/>
                        <a:pt x="5" y="2"/>
                      </a:cubicBezTo>
                      <a:cubicBezTo>
                        <a:pt x="11" y="0"/>
                        <a:pt x="13" y="3"/>
                        <a:pt x="14" y="4"/>
                      </a:cubicBezTo>
                      <a:cubicBezTo>
                        <a:pt x="118" y="244"/>
                        <a:pt x="118" y="244"/>
                        <a:pt x="118" y="244"/>
                      </a:cubicBezTo>
                      <a:lnTo>
                        <a:pt x="104" y="249"/>
                      </a:lnTo>
                      <a:close/>
                    </a:path>
                  </a:pathLst>
                </a:custGeom>
                <a:solidFill>
                  <a:srgbClr val="01ACBE"/>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012"/>
                </a:p>
              </p:txBody>
            </p:sp>
            <p:sp>
              <p:nvSpPr>
                <p:cNvPr id="41" name="Freeform 5703"/>
                <p:cNvSpPr/>
                <p:nvPr/>
              </p:nvSpPr>
              <p:spPr bwMode="auto">
                <a:xfrm>
                  <a:off x="4405578" y="1186853"/>
                  <a:ext cx="189438" cy="312121"/>
                </a:xfrm>
                <a:custGeom>
                  <a:avLst/>
                  <a:gdLst>
                    <a:gd name="T0" fmla="*/ 18 w 18"/>
                    <a:gd name="T1" fmla="*/ 22 h 30"/>
                    <a:gd name="T2" fmla="*/ 0 w 18"/>
                    <a:gd name="T3" fmla="*/ 0 h 30"/>
                    <a:gd name="T4" fmla="*/ 4 w 18"/>
                    <a:gd name="T5" fmla="*/ 28 h 30"/>
                    <a:gd name="T6" fmla="*/ 12 w 18"/>
                    <a:gd name="T7" fmla="*/ 29 h 30"/>
                    <a:gd name="T8" fmla="*/ 18 w 18"/>
                    <a:gd name="T9" fmla="*/ 22 h 30"/>
                  </a:gdLst>
                  <a:ahLst/>
                  <a:cxnLst>
                    <a:cxn ang="0">
                      <a:pos x="T0" y="T1"/>
                    </a:cxn>
                    <a:cxn ang="0">
                      <a:pos x="T2" y="T3"/>
                    </a:cxn>
                    <a:cxn ang="0">
                      <a:pos x="T4" y="T5"/>
                    </a:cxn>
                    <a:cxn ang="0">
                      <a:pos x="T6" y="T7"/>
                    </a:cxn>
                    <a:cxn ang="0">
                      <a:pos x="T8" y="T9"/>
                    </a:cxn>
                  </a:cxnLst>
                  <a:rect l="0" t="0" r="r" b="b"/>
                  <a:pathLst>
                    <a:path w="18" h="30">
                      <a:moveTo>
                        <a:pt x="18" y="22"/>
                      </a:moveTo>
                      <a:cubicBezTo>
                        <a:pt x="0" y="0"/>
                        <a:pt x="0" y="0"/>
                        <a:pt x="0" y="0"/>
                      </a:cubicBezTo>
                      <a:cubicBezTo>
                        <a:pt x="4" y="28"/>
                        <a:pt x="4" y="28"/>
                        <a:pt x="4" y="28"/>
                      </a:cubicBezTo>
                      <a:cubicBezTo>
                        <a:pt x="7" y="30"/>
                        <a:pt x="10" y="30"/>
                        <a:pt x="12" y="29"/>
                      </a:cubicBezTo>
                      <a:cubicBezTo>
                        <a:pt x="15" y="27"/>
                        <a:pt x="17" y="25"/>
                        <a:pt x="18" y="22"/>
                      </a:cubicBezTo>
                    </a:path>
                  </a:pathLst>
                </a:custGeom>
                <a:solidFill>
                  <a:schemeClr val="tx1">
                    <a:lumMod val="75000"/>
                    <a:lumOff val="25000"/>
                  </a:schemeClr>
                </a:solidFill>
                <a:ln>
                  <a:noFill/>
                </a:ln>
              </p:spPr>
              <p:txBody>
                <a:bodyPr vert="horz" wrap="square" lIns="68562" tIns="34281" rIns="68562" bIns="34281" numCol="1" anchor="t" anchorCtr="0" compatLnSpc="1"/>
                <a:lstStyle/>
                <a:p>
                  <a:endParaRPr lang="zh-CN" altLang="en-US" sz="1012"/>
                </a:p>
              </p:txBody>
            </p:sp>
          </p:grpSp>
          <p:grpSp>
            <p:nvGrpSpPr>
              <p:cNvPr id="22" name="组合 21"/>
              <p:cNvGrpSpPr/>
              <p:nvPr/>
            </p:nvGrpSpPr>
            <p:grpSpPr>
              <a:xfrm rot="1701895">
                <a:off x="6140258" y="1271913"/>
                <a:ext cx="1411857" cy="2951177"/>
                <a:chOff x="4400548" y="1170243"/>
                <a:chExt cx="1411855" cy="2951179"/>
              </a:xfrm>
            </p:grpSpPr>
            <p:sp>
              <p:nvSpPr>
                <p:cNvPr id="30" name="Freeform 5702"/>
                <p:cNvSpPr/>
                <p:nvPr/>
              </p:nvSpPr>
              <p:spPr bwMode="auto">
                <a:xfrm>
                  <a:off x="5450453" y="3873772"/>
                  <a:ext cx="361950" cy="247650"/>
                </a:xfrm>
                <a:custGeom>
                  <a:avLst/>
                  <a:gdLst>
                    <a:gd name="T0" fmla="*/ 39 w 39"/>
                    <a:gd name="T1" fmla="*/ 11 h 27"/>
                    <a:gd name="T2" fmla="*/ 39 w 39"/>
                    <a:gd name="T3" fmla="*/ 12 h 27"/>
                    <a:gd name="T4" fmla="*/ 38 w 39"/>
                    <a:gd name="T5" fmla="*/ 13 h 27"/>
                    <a:gd name="T6" fmla="*/ 31 w 39"/>
                    <a:gd name="T7" fmla="*/ 19 h 27"/>
                    <a:gd name="T8" fmla="*/ 30 w 39"/>
                    <a:gd name="T9" fmla="*/ 20 h 27"/>
                    <a:gd name="T10" fmla="*/ 29 w 39"/>
                    <a:gd name="T11" fmla="*/ 21 h 27"/>
                    <a:gd name="T12" fmla="*/ 19 w 39"/>
                    <a:gd name="T13" fmla="*/ 25 h 27"/>
                    <a:gd name="T14" fmla="*/ 17 w 39"/>
                    <a:gd name="T15" fmla="*/ 26 h 27"/>
                    <a:gd name="T16" fmla="*/ 16 w 39"/>
                    <a:gd name="T17" fmla="*/ 26 h 27"/>
                    <a:gd name="T18" fmla="*/ 7 w 39"/>
                    <a:gd name="T19" fmla="*/ 27 h 27"/>
                    <a:gd name="T20" fmla="*/ 6 w 39"/>
                    <a:gd name="T21" fmla="*/ 26 h 27"/>
                    <a:gd name="T22" fmla="*/ 5 w 39"/>
                    <a:gd name="T23" fmla="*/ 26 h 27"/>
                    <a:gd name="T24" fmla="*/ 0 w 39"/>
                    <a:gd name="T25" fmla="*/ 15 h 27"/>
                    <a:gd name="T26" fmla="*/ 11 w 39"/>
                    <a:gd name="T27" fmla="*/ 14 h 27"/>
                    <a:gd name="T28" fmla="*/ 11 w 39"/>
                    <a:gd name="T29" fmla="*/ 15 h 27"/>
                    <a:gd name="T30" fmla="*/ 12 w 39"/>
                    <a:gd name="T31" fmla="*/ 14 h 27"/>
                    <a:gd name="T32" fmla="*/ 26 w 39"/>
                    <a:gd name="T33" fmla="*/ 8 h 27"/>
                    <a:gd name="T34" fmla="*/ 26 w 39"/>
                    <a:gd name="T35" fmla="*/ 8 h 27"/>
                    <a:gd name="T36" fmla="*/ 34 w 39"/>
                    <a:gd name="T37" fmla="*/ 0 h 27"/>
                    <a:gd name="T38" fmla="*/ 39 w 39"/>
                    <a:gd name="T39" fmla="*/ 1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9" h="27">
                      <a:moveTo>
                        <a:pt x="39" y="11"/>
                      </a:moveTo>
                      <a:cubicBezTo>
                        <a:pt x="39" y="11"/>
                        <a:pt x="39" y="12"/>
                        <a:pt x="39" y="12"/>
                      </a:cubicBezTo>
                      <a:cubicBezTo>
                        <a:pt x="39" y="12"/>
                        <a:pt x="38" y="13"/>
                        <a:pt x="38" y="13"/>
                      </a:cubicBezTo>
                      <a:cubicBezTo>
                        <a:pt x="31" y="19"/>
                        <a:pt x="31" y="19"/>
                        <a:pt x="31" y="19"/>
                      </a:cubicBezTo>
                      <a:cubicBezTo>
                        <a:pt x="31" y="20"/>
                        <a:pt x="31" y="20"/>
                        <a:pt x="30" y="20"/>
                      </a:cubicBezTo>
                      <a:cubicBezTo>
                        <a:pt x="30" y="20"/>
                        <a:pt x="29" y="21"/>
                        <a:pt x="29" y="21"/>
                      </a:cubicBezTo>
                      <a:cubicBezTo>
                        <a:pt x="19" y="25"/>
                        <a:pt x="19" y="25"/>
                        <a:pt x="19" y="25"/>
                      </a:cubicBezTo>
                      <a:cubicBezTo>
                        <a:pt x="18" y="26"/>
                        <a:pt x="18" y="26"/>
                        <a:pt x="17" y="26"/>
                      </a:cubicBezTo>
                      <a:cubicBezTo>
                        <a:pt x="17" y="26"/>
                        <a:pt x="16" y="26"/>
                        <a:pt x="16" y="26"/>
                      </a:cubicBezTo>
                      <a:cubicBezTo>
                        <a:pt x="7" y="27"/>
                        <a:pt x="7" y="27"/>
                        <a:pt x="7" y="27"/>
                      </a:cubicBezTo>
                      <a:cubicBezTo>
                        <a:pt x="6" y="26"/>
                        <a:pt x="6" y="26"/>
                        <a:pt x="6" y="26"/>
                      </a:cubicBezTo>
                      <a:cubicBezTo>
                        <a:pt x="5" y="26"/>
                        <a:pt x="5" y="26"/>
                        <a:pt x="5" y="26"/>
                      </a:cubicBezTo>
                      <a:cubicBezTo>
                        <a:pt x="0" y="15"/>
                        <a:pt x="0" y="15"/>
                        <a:pt x="0" y="15"/>
                      </a:cubicBezTo>
                      <a:cubicBezTo>
                        <a:pt x="11" y="14"/>
                        <a:pt x="11" y="14"/>
                        <a:pt x="11" y="14"/>
                      </a:cubicBezTo>
                      <a:cubicBezTo>
                        <a:pt x="11" y="15"/>
                        <a:pt x="11" y="15"/>
                        <a:pt x="11" y="15"/>
                      </a:cubicBezTo>
                      <a:cubicBezTo>
                        <a:pt x="12" y="14"/>
                        <a:pt x="12" y="14"/>
                        <a:pt x="12" y="14"/>
                      </a:cubicBezTo>
                      <a:cubicBezTo>
                        <a:pt x="26" y="8"/>
                        <a:pt x="26" y="8"/>
                        <a:pt x="26" y="8"/>
                      </a:cubicBezTo>
                      <a:cubicBezTo>
                        <a:pt x="26" y="8"/>
                        <a:pt x="26" y="8"/>
                        <a:pt x="26" y="8"/>
                      </a:cubicBezTo>
                      <a:cubicBezTo>
                        <a:pt x="34" y="0"/>
                        <a:pt x="34" y="0"/>
                        <a:pt x="34" y="0"/>
                      </a:cubicBezTo>
                      <a:lnTo>
                        <a:pt x="39" y="11"/>
                      </a:lnTo>
                      <a:close/>
                    </a:path>
                  </a:pathLst>
                </a:custGeom>
                <a:solidFill>
                  <a:srgbClr val="E87071"/>
                </a:solidFill>
                <a:ln w="9525">
                  <a:noFill/>
                  <a:round/>
                </a:ln>
              </p:spPr>
              <p:txBody>
                <a:bodyPr vert="horz" wrap="square" lIns="68562" tIns="34281" rIns="68562" bIns="34281" numCol="1" anchor="t" anchorCtr="0" compatLnSpc="1"/>
                <a:lstStyle/>
                <a:p>
                  <a:endParaRPr lang="zh-CN" altLang="en-US" sz="1012">
                    <a:solidFill>
                      <a:srgbClr val="E87071"/>
                    </a:solidFill>
                  </a:endParaRPr>
                </a:p>
              </p:txBody>
            </p:sp>
            <p:sp>
              <p:nvSpPr>
                <p:cNvPr id="31" name="Freeform 5704"/>
                <p:cNvSpPr/>
                <p:nvPr/>
              </p:nvSpPr>
              <p:spPr bwMode="auto">
                <a:xfrm>
                  <a:off x="4400548" y="1170243"/>
                  <a:ext cx="493712" cy="893763"/>
                </a:xfrm>
                <a:custGeom>
                  <a:avLst/>
                  <a:gdLst>
                    <a:gd name="T0" fmla="*/ 27 w 54"/>
                    <a:gd name="T1" fmla="*/ 95 h 96"/>
                    <a:gd name="T2" fmla="*/ 39 w 54"/>
                    <a:gd name="T3" fmla="*/ 90 h 96"/>
                    <a:gd name="T4" fmla="*/ 50 w 54"/>
                    <a:gd name="T5" fmla="*/ 85 h 96"/>
                    <a:gd name="T6" fmla="*/ 50 w 54"/>
                    <a:gd name="T7" fmla="*/ 67 h 96"/>
                    <a:gd name="T8" fmla="*/ 43 w 54"/>
                    <a:gd name="T9" fmla="*/ 51 h 96"/>
                    <a:gd name="T10" fmla="*/ 37 w 54"/>
                    <a:gd name="T11" fmla="*/ 41 h 96"/>
                    <a:gd name="T12" fmla="*/ 37 w 54"/>
                    <a:gd name="T13" fmla="*/ 41 h 96"/>
                    <a:gd name="T14" fmla="*/ 2 w 54"/>
                    <a:gd name="T15" fmla="*/ 1 h 96"/>
                    <a:gd name="T16" fmla="*/ 0 w 54"/>
                    <a:gd name="T17" fmla="*/ 0 h 96"/>
                    <a:gd name="T18" fmla="*/ 0 w 54"/>
                    <a:gd name="T19" fmla="*/ 2 h 96"/>
                    <a:gd name="T20" fmla="*/ 5 w 54"/>
                    <a:gd name="T21" fmla="*/ 56 h 96"/>
                    <a:gd name="T22" fmla="*/ 7 w 54"/>
                    <a:gd name="T23" fmla="*/ 66 h 96"/>
                    <a:gd name="T24" fmla="*/ 14 w 54"/>
                    <a:gd name="T25" fmla="*/ 82 h 96"/>
                    <a:gd name="T26" fmla="*/ 27 w 54"/>
                    <a:gd name="T27" fmla="*/ 95 h 96"/>
                    <a:gd name="connsiteX0" fmla="*/ 5000 w 9814"/>
                    <a:gd name="connsiteY0" fmla="*/ 9896 h 9909"/>
                    <a:gd name="connsiteX1" fmla="*/ 7222 w 9814"/>
                    <a:gd name="connsiteY1" fmla="*/ 9375 h 9909"/>
                    <a:gd name="connsiteX2" fmla="*/ 9259 w 9814"/>
                    <a:gd name="connsiteY2" fmla="*/ 8854 h 9909"/>
                    <a:gd name="connsiteX3" fmla="*/ 9259 w 9814"/>
                    <a:gd name="connsiteY3" fmla="*/ 6979 h 9909"/>
                    <a:gd name="connsiteX4" fmla="*/ 7963 w 9814"/>
                    <a:gd name="connsiteY4" fmla="*/ 5313 h 9909"/>
                    <a:gd name="connsiteX5" fmla="*/ 6852 w 9814"/>
                    <a:gd name="connsiteY5" fmla="*/ 4271 h 9909"/>
                    <a:gd name="connsiteX6" fmla="*/ 6852 w 9814"/>
                    <a:gd name="connsiteY6" fmla="*/ 4271 h 9909"/>
                    <a:gd name="connsiteX7" fmla="*/ 370 w 9814"/>
                    <a:gd name="connsiteY7" fmla="*/ 104 h 9909"/>
                    <a:gd name="connsiteX8" fmla="*/ 0 w 9814"/>
                    <a:gd name="connsiteY8" fmla="*/ 0 h 9909"/>
                    <a:gd name="connsiteX9" fmla="*/ 0 w 9814"/>
                    <a:gd name="connsiteY9" fmla="*/ 208 h 9909"/>
                    <a:gd name="connsiteX10" fmla="*/ 926 w 9814"/>
                    <a:gd name="connsiteY10" fmla="*/ 5833 h 9909"/>
                    <a:gd name="connsiteX11" fmla="*/ 1486 w 9814"/>
                    <a:gd name="connsiteY11" fmla="*/ 6875 h 9909"/>
                    <a:gd name="connsiteX12" fmla="*/ 2593 w 9814"/>
                    <a:gd name="connsiteY12" fmla="*/ 8542 h 9909"/>
                    <a:gd name="connsiteX13" fmla="*/ 5000 w 9814"/>
                    <a:gd name="connsiteY13" fmla="*/ 9896 h 9909"/>
                    <a:gd name="connsiteX0-1" fmla="*/ 5095 w 10001"/>
                    <a:gd name="connsiteY0-2" fmla="*/ 9987 h 10000"/>
                    <a:gd name="connsiteX1-3" fmla="*/ 7359 w 10001"/>
                    <a:gd name="connsiteY1-4" fmla="*/ 9461 h 10000"/>
                    <a:gd name="connsiteX2-5" fmla="*/ 9434 w 10001"/>
                    <a:gd name="connsiteY2-6" fmla="*/ 8935 h 10000"/>
                    <a:gd name="connsiteX3-7" fmla="*/ 9434 w 10001"/>
                    <a:gd name="connsiteY3-8" fmla="*/ 7043 h 10000"/>
                    <a:gd name="connsiteX4-9" fmla="*/ 8114 w 10001"/>
                    <a:gd name="connsiteY4-10" fmla="*/ 5362 h 10000"/>
                    <a:gd name="connsiteX5-11" fmla="*/ 6982 w 10001"/>
                    <a:gd name="connsiteY5-12" fmla="*/ 4310 h 10000"/>
                    <a:gd name="connsiteX6-13" fmla="*/ 6982 w 10001"/>
                    <a:gd name="connsiteY6-14" fmla="*/ 4310 h 10000"/>
                    <a:gd name="connsiteX7-15" fmla="*/ 377 w 10001"/>
                    <a:gd name="connsiteY7-16" fmla="*/ 105 h 10000"/>
                    <a:gd name="connsiteX8-17" fmla="*/ 0 w 10001"/>
                    <a:gd name="connsiteY8-18" fmla="*/ 0 h 10000"/>
                    <a:gd name="connsiteX9-19" fmla="*/ 0 w 10001"/>
                    <a:gd name="connsiteY9-20" fmla="*/ 210 h 10000"/>
                    <a:gd name="connsiteX10-21" fmla="*/ 944 w 10001"/>
                    <a:gd name="connsiteY10-22" fmla="*/ 5887 h 10000"/>
                    <a:gd name="connsiteX11-23" fmla="*/ 1514 w 10001"/>
                    <a:gd name="connsiteY11-24" fmla="*/ 6938 h 10000"/>
                    <a:gd name="connsiteX12-25" fmla="*/ 2739 w 10001"/>
                    <a:gd name="connsiteY12-26" fmla="*/ 8620 h 10000"/>
                    <a:gd name="connsiteX13-27" fmla="*/ 5095 w 10001"/>
                    <a:gd name="connsiteY13-28" fmla="*/ 9987 h 10000"/>
                    <a:gd name="connsiteX0-29" fmla="*/ 5168 w 10074"/>
                    <a:gd name="connsiteY0-30" fmla="*/ 10248 h 10261"/>
                    <a:gd name="connsiteX1-31" fmla="*/ 7432 w 10074"/>
                    <a:gd name="connsiteY1-32" fmla="*/ 9722 h 10261"/>
                    <a:gd name="connsiteX2-33" fmla="*/ 9507 w 10074"/>
                    <a:gd name="connsiteY2-34" fmla="*/ 9196 h 10261"/>
                    <a:gd name="connsiteX3-35" fmla="*/ 9507 w 10074"/>
                    <a:gd name="connsiteY3-36" fmla="*/ 7304 h 10261"/>
                    <a:gd name="connsiteX4-37" fmla="*/ 8187 w 10074"/>
                    <a:gd name="connsiteY4-38" fmla="*/ 5623 h 10261"/>
                    <a:gd name="connsiteX5-39" fmla="*/ 7055 w 10074"/>
                    <a:gd name="connsiteY5-40" fmla="*/ 4571 h 10261"/>
                    <a:gd name="connsiteX6-41" fmla="*/ 7055 w 10074"/>
                    <a:gd name="connsiteY6-42" fmla="*/ 4571 h 10261"/>
                    <a:gd name="connsiteX7-43" fmla="*/ 450 w 10074"/>
                    <a:gd name="connsiteY7-44" fmla="*/ 366 h 10261"/>
                    <a:gd name="connsiteX8-45" fmla="*/ 73 w 10074"/>
                    <a:gd name="connsiteY8-46" fmla="*/ 261 h 10261"/>
                    <a:gd name="connsiteX9-47" fmla="*/ 73 w 10074"/>
                    <a:gd name="connsiteY9-48" fmla="*/ 471 h 10261"/>
                    <a:gd name="connsiteX10-49" fmla="*/ 1066 w 10074"/>
                    <a:gd name="connsiteY10-50" fmla="*/ 6039 h 10261"/>
                    <a:gd name="connsiteX11-51" fmla="*/ 1587 w 10074"/>
                    <a:gd name="connsiteY11-52" fmla="*/ 7199 h 10261"/>
                    <a:gd name="connsiteX12-53" fmla="*/ 2812 w 10074"/>
                    <a:gd name="connsiteY12-54" fmla="*/ 8881 h 10261"/>
                    <a:gd name="connsiteX13-55" fmla="*/ 5168 w 10074"/>
                    <a:gd name="connsiteY13-56" fmla="*/ 10248 h 1026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Lst>
                  <a:rect l="l" t="t" r="r" b="b"/>
                  <a:pathLst>
                    <a:path w="10074" h="10261">
                      <a:moveTo>
                        <a:pt x="5168" y="10248"/>
                      </a:moveTo>
                      <a:lnTo>
                        <a:pt x="7432" y="9722"/>
                      </a:lnTo>
                      <a:lnTo>
                        <a:pt x="9507" y="9196"/>
                      </a:lnTo>
                      <a:cubicBezTo>
                        <a:pt x="10263" y="8986"/>
                        <a:pt x="10263" y="8146"/>
                        <a:pt x="9507" y="7304"/>
                      </a:cubicBezTo>
                      <a:lnTo>
                        <a:pt x="8187" y="5623"/>
                      </a:lnTo>
                      <a:cubicBezTo>
                        <a:pt x="7810" y="5097"/>
                        <a:pt x="7620" y="4886"/>
                        <a:pt x="7055" y="4571"/>
                      </a:cubicBezTo>
                      <a:lnTo>
                        <a:pt x="7055" y="4571"/>
                      </a:lnTo>
                      <a:lnTo>
                        <a:pt x="450" y="366"/>
                      </a:lnTo>
                      <a:lnTo>
                        <a:pt x="73" y="261"/>
                      </a:lnTo>
                      <a:cubicBezTo>
                        <a:pt x="73" y="331"/>
                        <a:pt x="-92" y="-492"/>
                        <a:pt x="73" y="471"/>
                      </a:cubicBezTo>
                      <a:cubicBezTo>
                        <a:pt x="238" y="1434"/>
                        <a:pt x="813" y="4917"/>
                        <a:pt x="1066" y="6039"/>
                      </a:cubicBezTo>
                      <a:cubicBezTo>
                        <a:pt x="1318" y="7160"/>
                        <a:pt x="1399" y="6778"/>
                        <a:pt x="1587" y="7199"/>
                      </a:cubicBezTo>
                      <a:cubicBezTo>
                        <a:pt x="2909" y="8881"/>
                        <a:pt x="2812" y="8881"/>
                        <a:pt x="2812" y="8881"/>
                      </a:cubicBezTo>
                      <a:cubicBezTo>
                        <a:pt x="3566" y="9827"/>
                        <a:pt x="4601" y="10353"/>
                        <a:pt x="5168" y="10248"/>
                      </a:cubicBezTo>
                    </a:path>
                  </a:pathLst>
                </a:custGeom>
                <a:solidFill>
                  <a:srgbClr val="F3D8B8"/>
                </a:solidFill>
                <a:ln>
                  <a:noFill/>
                </a:ln>
              </p:spPr>
              <p:txBody>
                <a:bodyPr vert="horz" wrap="square" lIns="68562" tIns="34281" rIns="68562" bIns="34281" numCol="1" anchor="t" anchorCtr="0" compatLnSpc="1"/>
                <a:lstStyle/>
                <a:p>
                  <a:endParaRPr lang="zh-CN" altLang="en-US" sz="1012" dirty="0"/>
                </a:p>
              </p:txBody>
            </p:sp>
            <p:sp>
              <p:nvSpPr>
                <p:cNvPr id="32" name="Freeform 5715"/>
                <p:cNvSpPr/>
                <p:nvPr/>
              </p:nvSpPr>
              <p:spPr bwMode="auto">
                <a:xfrm>
                  <a:off x="4476479" y="1752665"/>
                  <a:ext cx="1084262" cy="2273302"/>
                </a:xfrm>
                <a:custGeom>
                  <a:avLst/>
                  <a:gdLst>
                    <a:gd name="T0" fmla="*/ 105 w 117"/>
                    <a:gd name="T1" fmla="*/ 248 h 248"/>
                    <a:gd name="T2" fmla="*/ 1 w 117"/>
                    <a:gd name="T3" fmla="*/ 8 h 248"/>
                    <a:gd name="T4" fmla="*/ 3 w 117"/>
                    <a:gd name="T5" fmla="*/ 2 h 248"/>
                    <a:gd name="T6" fmla="*/ 13 w 117"/>
                    <a:gd name="T7" fmla="*/ 5 h 248"/>
                    <a:gd name="T8" fmla="*/ 117 w 117"/>
                    <a:gd name="T9" fmla="*/ 247 h 248"/>
                    <a:gd name="T10" fmla="*/ 105 w 117"/>
                    <a:gd name="T11" fmla="*/ 248 h 248"/>
                  </a:gdLst>
                  <a:ahLst/>
                  <a:cxnLst>
                    <a:cxn ang="0">
                      <a:pos x="T0" y="T1"/>
                    </a:cxn>
                    <a:cxn ang="0">
                      <a:pos x="T2" y="T3"/>
                    </a:cxn>
                    <a:cxn ang="0">
                      <a:pos x="T4" y="T5"/>
                    </a:cxn>
                    <a:cxn ang="0">
                      <a:pos x="T6" y="T7"/>
                    </a:cxn>
                    <a:cxn ang="0">
                      <a:pos x="T8" y="T9"/>
                    </a:cxn>
                    <a:cxn ang="0">
                      <a:pos x="T10" y="T11"/>
                    </a:cxn>
                  </a:cxnLst>
                  <a:rect l="0" t="0" r="r" b="b"/>
                  <a:pathLst>
                    <a:path w="117" h="248">
                      <a:moveTo>
                        <a:pt x="105" y="248"/>
                      </a:moveTo>
                      <a:cubicBezTo>
                        <a:pt x="1" y="8"/>
                        <a:pt x="1" y="8"/>
                        <a:pt x="1" y="8"/>
                      </a:cubicBezTo>
                      <a:cubicBezTo>
                        <a:pt x="0" y="7"/>
                        <a:pt x="0" y="4"/>
                        <a:pt x="3" y="2"/>
                      </a:cubicBezTo>
                      <a:cubicBezTo>
                        <a:pt x="7" y="0"/>
                        <a:pt x="12" y="4"/>
                        <a:pt x="13" y="5"/>
                      </a:cubicBezTo>
                      <a:cubicBezTo>
                        <a:pt x="117" y="247"/>
                        <a:pt x="117" y="247"/>
                        <a:pt x="117" y="247"/>
                      </a:cubicBezTo>
                      <a:lnTo>
                        <a:pt x="105" y="248"/>
                      </a:lnTo>
                      <a:close/>
                    </a:path>
                  </a:pathLst>
                </a:custGeom>
                <a:solidFill>
                  <a:srgbClr val="FFA219"/>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012"/>
                </a:p>
              </p:txBody>
            </p:sp>
            <p:sp>
              <p:nvSpPr>
                <p:cNvPr id="33" name="Freeform 5716"/>
                <p:cNvSpPr/>
                <p:nvPr/>
              </p:nvSpPr>
              <p:spPr bwMode="auto">
                <a:xfrm>
                  <a:off x="4713018" y="1641539"/>
                  <a:ext cx="1055688" cy="2328864"/>
                </a:xfrm>
                <a:custGeom>
                  <a:avLst/>
                  <a:gdLst>
                    <a:gd name="T0" fmla="*/ 105 w 114"/>
                    <a:gd name="T1" fmla="*/ 254 h 254"/>
                    <a:gd name="T2" fmla="*/ 0 w 114"/>
                    <a:gd name="T3" fmla="*/ 12 h 254"/>
                    <a:gd name="T4" fmla="*/ 6 w 114"/>
                    <a:gd name="T5" fmla="*/ 2 h 254"/>
                    <a:gd name="T6" fmla="*/ 11 w 114"/>
                    <a:gd name="T7" fmla="*/ 5 h 254"/>
                    <a:gd name="T8" fmla="*/ 114 w 114"/>
                    <a:gd name="T9" fmla="*/ 245 h 254"/>
                    <a:gd name="T10" fmla="*/ 105 w 114"/>
                    <a:gd name="T11" fmla="*/ 254 h 254"/>
                  </a:gdLst>
                  <a:ahLst/>
                  <a:cxnLst>
                    <a:cxn ang="0">
                      <a:pos x="T0" y="T1"/>
                    </a:cxn>
                    <a:cxn ang="0">
                      <a:pos x="T2" y="T3"/>
                    </a:cxn>
                    <a:cxn ang="0">
                      <a:pos x="T4" y="T5"/>
                    </a:cxn>
                    <a:cxn ang="0">
                      <a:pos x="T6" y="T7"/>
                    </a:cxn>
                    <a:cxn ang="0">
                      <a:pos x="T8" y="T9"/>
                    </a:cxn>
                    <a:cxn ang="0">
                      <a:pos x="T10" y="T11"/>
                    </a:cxn>
                  </a:cxnLst>
                  <a:rect l="0" t="0" r="r" b="b"/>
                  <a:pathLst>
                    <a:path w="114" h="254">
                      <a:moveTo>
                        <a:pt x="105" y="254"/>
                      </a:moveTo>
                      <a:cubicBezTo>
                        <a:pt x="0" y="12"/>
                        <a:pt x="0" y="12"/>
                        <a:pt x="0" y="12"/>
                      </a:cubicBezTo>
                      <a:cubicBezTo>
                        <a:pt x="0" y="10"/>
                        <a:pt x="1" y="4"/>
                        <a:pt x="6" y="2"/>
                      </a:cubicBezTo>
                      <a:cubicBezTo>
                        <a:pt x="10" y="0"/>
                        <a:pt x="10" y="3"/>
                        <a:pt x="11" y="5"/>
                      </a:cubicBezTo>
                      <a:cubicBezTo>
                        <a:pt x="114" y="245"/>
                        <a:pt x="114" y="245"/>
                        <a:pt x="114" y="245"/>
                      </a:cubicBezTo>
                      <a:lnTo>
                        <a:pt x="105" y="254"/>
                      </a:lnTo>
                      <a:close/>
                    </a:path>
                  </a:pathLst>
                </a:custGeom>
                <a:solidFill>
                  <a:srgbClr val="FFA219"/>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012"/>
                </a:p>
              </p:txBody>
            </p:sp>
            <p:sp>
              <p:nvSpPr>
                <p:cNvPr id="34" name="Freeform 5717"/>
                <p:cNvSpPr/>
                <p:nvPr/>
              </p:nvSpPr>
              <p:spPr bwMode="auto">
                <a:xfrm>
                  <a:off x="4597131" y="1733615"/>
                  <a:ext cx="1093788" cy="2282828"/>
                </a:xfrm>
                <a:custGeom>
                  <a:avLst/>
                  <a:gdLst>
                    <a:gd name="T0" fmla="*/ 104 w 118"/>
                    <a:gd name="T1" fmla="*/ 249 h 249"/>
                    <a:gd name="T2" fmla="*/ 1 w 118"/>
                    <a:gd name="T3" fmla="*/ 10 h 249"/>
                    <a:gd name="T4" fmla="*/ 5 w 118"/>
                    <a:gd name="T5" fmla="*/ 2 h 249"/>
                    <a:gd name="T6" fmla="*/ 14 w 118"/>
                    <a:gd name="T7" fmla="*/ 4 h 249"/>
                    <a:gd name="T8" fmla="*/ 118 w 118"/>
                    <a:gd name="T9" fmla="*/ 244 h 249"/>
                    <a:gd name="T10" fmla="*/ 104 w 118"/>
                    <a:gd name="T11" fmla="*/ 249 h 249"/>
                  </a:gdLst>
                  <a:ahLst/>
                  <a:cxnLst>
                    <a:cxn ang="0">
                      <a:pos x="T0" y="T1"/>
                    </a:cxn>
                    <a:cxn ang="0">
                      <a:pos x="T2" y="T3"/>
                    </a:cxn>
                    <a:cxn ang="0">
                      <a:pos x="T4" y="T5"/>
                    </a:cxn>
                    <a:cxn ang="0">
                      <a:pos x="T6" y="T7"/>
                    </a:cxn>
                    <a:cxn ang="0">
                      <a:pos x="T8" y="T9"/>
                    </a:cxn>
                    <a:cxn ang="0">
                      <a:pos x="T10" y="T11"/>
                    </a:cxn>
                  </a:cxnLst>
                  <a:rect l="0" t="0" r="r" b="b"/>
                  <a:pathLst>
                    <a:path w="118" h="249">
                      <a:moveTo>
                        <a:pt x="104" y="249"/>
                      </a:moveTo>
                      <a:cubicBezTo>
                        <a:pt x="1" y="10"/>
                        <a:pt x="1" y="10"/>
                        <a:pt x="1" y="10"/>
                      </a:cubicBezTo>
                      <a:cubicBezTo>
                        <a:pt x="0" y="8"/>
                        <a:pt x="1" y="4"/>
                        <a:pt x="5" y="2"/>
                      </a:cubicBezTo>
                      <a:cubicBezTo>
                        <a:pt x="11" y="0"/>
                        <a:pt x="13" y="3"/>
                        <a:pt x="14" y="4"/>
                      </a:cubicBezTo>
                      <a:cubicBezTo>
                        <a:pt x="118" y="244"/>
                        <a:pt x="118" y="244"/>
                        <a:pt x="118" y="244"/>
                      </a:cubicBezTo>
                      <a:lnTo>
                        <a:pt x="104" y="249"/>
                      </a:lnTo>
                      <a:close/>
                    </a:path>
                  </a:pathLst>
                </a:custGeom>
                <a:solidFill>
                  <a:srgbClr val="FFB850"/>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012"/>
                </a:p>
              </p:txBody>
            </p:sp>
            <p:sp>
              <p:nvSpPr>
                <p:cNvPr id="35" name="Freeform 5703"/>
                <p:cNvSpPr/>
                <p:nvPr/>
              </p:nvSpPr>
              <p:spPr bwMode="auto">
                <a:xfrm>
                  <a:off x="4405578" y="1186853"/>
                  <a:ext cx="189438" cy="312121"/>
                </a:xfrm>
                <a:custGeom>
                  <a:avLst/>
                  <a:gdLst>
                    <a:gd name="T0" fmla="*/ 18 w 18"/>
                    <a:gd name="T1" fmla="*/ 22 h 30"/>
                    <a:gd name="T2" fmla="*/ 0 w 18"/>
                    <a:gd name="T3" fmla="*/ 0 h 30"/>
                    <a:gd name="T4" fmla="*/ 4 w 18"/>
                    <a:gd name="T5" fmla="*/ 28 h 30"/>
                    <a:gd name="T6" fmla="*/ 12 w 18"/>
                    <a:gd name="T7" fmla="*/ 29 h 30"/>
                    <a:gd name="T8" fmla="*/ 18 w 18"/>
                    <a:gd name="T9" fmla="*/ 22 h 30"/>
                  </a:gdLst>
                  <a:ahLst/>
                  <a:cxnLst>
                    <a:cxn ang="0">
                      <a:pos x="T0" y="T1"/>
                    </a:cxn>
                    <a:cxn ang="0">
                      <a:pos x="T2" y="T3"/>
                    </a:cxn>
                    <a:cxn ang="0">
                      <a:pos x="T4" y="T5"/>
                    </a:cxn>
                    <a:cxn ang="0">
                      <a:pos x="T6" y="T7"/>
                    </a:cxn>
                    <a:cxn ang="0">
                      <a:pos x="T8" y="T9"/>
                    </a:cxn>
                  </a:cxnLst>
                  <a:rect l="0" t="0" r="r" b="b"/>
                  <a:pathLst>
                    <a:path w="18" h="30">
                      <a:moveTo>
                        <a:pt x="18" y="22"/>
                      </a:moveTo>
                      <a:cubicBezTo>
                        <a:pt x="0" y="0"/>
                        <a:pt x="0" y="0"/>
                        <a:pt x="0" y="0"/>
                      </a:cubicBezTo>
                      <a:cubicBezTo>
                        <a:pt x="4" y="28"/>
                        <a:pt x="4" y="28"/>
                        <a:pt x="4" y="28"/>
                      </a:cubicBezTo>
                      <a:cubicBezTo>
                        <a:pt x="7" y="30"/>
                        <a:pt x="10" y="30"/>
                        <a:pt x="12" y="29"/>
                      </a:cubicBezTo>
                      <a:cubicBezTo>
                        <a:pt x="15" y="27"/>
                        <a:pt x="17" y="25"/>
                        <a:pt x="18" y="22"/>
                      </a:cubicBezTo>
                    </a:path>
                  </a:pathLst>
                </a:custGeom>
                <a:solidFill>
                  <a:schemeClr val="tx1">
                    <a:lumMod val="75000"/>
                    <a:lumOff val="25000"/>
                  </a:schemeClr>
                </a:solidFill>
                <a:ln>
                  <a:noFill/>
                </a:ln>
              </p:spPr>
              <p:txBody>
                <a:bodyPr vert="horz" wrap="square" lIns="68562" tIns="34281" rIns="68562" bIns="34281" numCol="1" anchor="t" anchorCtr="0" compatLnSpc="1"/>
                <a:lstStyle/>
                <a:p>
                  <a:endParaRPr lang="zh-CN" altLang="en-US" sz="1012"/>
                </a:p>
              </p:txBody>
            </p:sp>
          </p:grpSp>
          <p:grpSp>
            <p:nvGrpSpPr>
              <p:cNvPr id="23" name="组合 22"/>
              <p:cNvGrpSpPr/>
              <p:nvPr/>
            </p:nvGrpSpPr>
            <p:grpSpPr>
              <a:xfrm rot="2920266">
                <a:off x="6757655" y="1950494"/>
                <a:ext cx="1411858" cy="2951176"/>
                <a:chOff x="4400552" y="1170242"/>
                <a:chExt cx="1411857" cy="2951182"/>
              </a:xfrm>
            </p:grpSpPr>
            <p:sp>
              <p:nvSpPr>
                <p:cNvPr id="24" name="Freeform 5702"/>
                <p:cNvSpPr/>
                <p:nvPr/>
              </p:nvSpPr>
              <p:spPr bwMode="auto">
                <a:xfrm>
                  <a:off x="5450459" y="3873774"/>
                  <a:ext cx="361950" cy="247650"/>
                </a:xfrm>
                <a:custGeom>
                  <a:avLst/>
                  <a:gdLst>
                    <a:gd name="T0" fmla="*/ 39 w 39"/>
                    <a:gd name="T1" fmla="*/ 11 h 27"/>
                    <a:gd name="T2" fmla="*/ 39 w 39"/>
                    <a:gd name="T3" fmla="*/ 12 h 27"/>
                    <a:gd name="T4" fmla="*/ 38 w 39"/>
                    <a:gd name="T5" fmla="*/ 13 h 27"/>
                    <a:gd name="T6" fmla="*/ 31 w 39"/>
                    <a:gd name="T7" fmla="*/ 19 h 27"/>
                    <a:gd name="T8" fmla="*/ 30 w 39"/>
                    <a:gd name="T9" fmla="*/ 20 h 27"/>
                    <a:gd name="T10" fmla="*/ 29 w 39"/>
                    <a:gd name="T11" fmla="*/ 21 h 27"/>
                    <a:gd name="T12" fmla="*/ 19 w 39"/>
                    <a:gd name="T13" fmla="*/ 25 h 27"/>
                    <a:gd name="T14" fmla="*/ 17 w 39"/>
                    <a:gd name="T15" fmla="*/ 26 h 27"/>
                    <a:gd name="T16" fmla="*/ 16 w 39"/>
                    <a:gd name="T17" fmla="*/ 26 h 27"/>
                    <a:gd name="T18" fmla="*/ 7 w 39"/>
                    <a:gd name="T19" fmla="*/ 27 h 27"/>
                    <a:gd name="T20" fmla="*/ 6 w 39"/>
                    <a:gd name="T21" fmla="*/ 26 h 27"/>
                    <a:gd name="T22" fmla="*/ 5 w 39"/>
                    <a:gd name="T23" fmla="*/ 26 h 27"/>
                    <a:gd name="T24" fmla="*/ 0 w 39"/>
                    <a:gd name="T25" fmla="*/ 15 h 27"/>
                    <a:gd name="T26" fmla="*/ 11 w 39"/>
                    <a:gd name="T27" fmla="*/ 14 h 27"/>
                    <a:gd name="T28" fmla="*/ 11 w 39"/>
                    <a:gd name="T29" fmla="*/ 15 h 27"/>
                    <a:gd name="T30" fmla="*/ 12 w 39"/>
                    <a:gd name="T31" fmla="*/ 14 h 27"/>
                    <a:gd name="T32" fmla="*/ 26 w 39"/>
                    <a:gd name="T33" fmla="*/ 8 h 27"/>
                    <a:gd name="T34" fmla="*/ 26 w 39"/>
                    <a:gd name="T35" fmla="*/ 8 h 27"/>
                    <a:gd name="T36" fmla="*/ 34 w 39"/>
                    <a:gd name="T37" fmla="*/ 0 h 27"/>
                    <a:gd name="T38" fmla="*/ 39 w 39"/>
                    <a:gd name="T39" fmla="*/ 1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9" h="27">
                      <a:moveTo>
                        <a:pt x="39" y="11"/>
                      </a:moveTo>
                      <a:cubicBezTo>
                        <a:pt x="39" y="11"/>
                        <a:pt x="39" y="12"/>
                        <a:pt x="39" y="12"/>
                      </a:cubicBezTo>
                      <a:cubicBezTo>
                        <a:pt x="39" y="12"/>
                        <a:pt x="38" y="13"/>
                        <a:pt x="38" y="13"/>
                      </a:cubicBezTo>
                      <a:cubicBezTo>
                        <a:pt x="31" y="19"/>
                        <a:pt x="31" y="19"/>
                        <a:pt x="31" y="19"/>
                      </a:cubicBezTo>
                      <a:cubicBezTo>
                        <a:pt x="31" y="20"/>
                        <a:pt x="31" y="20"/>
                        <a:pt x="30" y="20"/>
                      </a:cubicBezTo>
                      <a:cubicBezTo>
                        <a:pt x="30" y="20"/>
                        <a:pt x="29" y="21"/>
                        <a:pt x="29" y="21"/>
                      </a:cubicBezTo>
                      <a:cubicBezTo>
                        <a:pt x="19" y="25"/>
                        <a:pt x="19" y="25"/>
                        <a:pt x="19" y="25"/>
                      </a:cubicBezTo>
                      <a:cubicBezTo>
                        <a:pt x="18" y="26"/>
                        <a:pt x="18" y="26"/>
                        <a:pt x="17" y="26"/>
                      </a:cubicBezTo>
                      <a:cubicBezTo>
                        <a:pt x="17" y="26"/>
                        <a:pt x="16" y="26"/>
                        <a:pt x="16" y="26"/>
                      </a:cubicBezTo>
                      <a:cubicBezTo>
                        <a:pt x="7" y="27"/>
                        <a:pt x="7" y="27"/>
                        <a:pt x="7" y="27"/>
                      </a:cubicBezTo>
                      <a:cubicBezTo>
                        <a:pt x="6" y="26"/>
                        <a:pt x="6" y="26"/>
                        <a:pt x="6" y="26"/>
                      </a:cubicBezTo>
                      <a:cubicBezTo>
                        <a:pt x="5" y="26"/>
                        <a:pt x="5" y="26"/>
                        <a:pt x="5" y="26"/>
                      </a:cubicBezTo>
                      <a:cubicBezTo>
                        <a:pt x="0" y="15"/>
                        <a:pt x="0" y="15"/>
                        <a:pt x="0" y="15"/>
                      </a:cubicBezTo>
                      <a:cubicBezTo>
                        <a:pt x="11" y="14"/>
                        <a:pt x="11" y="14"/>
                        <a:pt x="11" y="14"/>
                      </a:cubicBezTo>
                      <a:cubicBezTo>
                        <a:pt x="11" y="15"/>
                        <a:pt x="11" y="15"/>
                        <a:pt x="11" y="15"/>
                      </a:cubicBezTo>
                      <a:cubicBezTo>
                        <a:pt x="12" y="14"/>
                        <a:pt x="12" y="14"/>
                        <a:pt x="12" y="14"/>
                      </a:cubicBezTo>
                      <a:cubicBezTo>
                        <a:pt x="26" y="8"/>
                        <a:pt x="26" y="8"/>
                        <a:pt x="26" y="8"/>
                      </a:cubicBezTo>
                      <a:cubicBezTo>
                        <a:pt x="26" y="8"/>
                        <a:pt x="26" y="8"/>
                        <a:pt x="26" y="8"/>
                      </a:cubicBezTo>
                      <a:cubicBezTo>
                        <a:pt x="34" y="0"/>
                        <a:pt x="34" y="0"/>
                        <a:pt x="34" y="0"/>
                      </a:cubicBezTo>
                      <a:lnTo>
                        <a:pt x="39" y="11"/>
                      </a:lnTo>
                      <a:close/>
                    </a:path>
                  </a:pathLst>
                </a:custGeom>
                <a:solidFill>
                  <a:srgbClr val="E87071"/>
                </a:solidFill>
                <a:ln w="9525">
                  <a:noFill/>
                  <a:round/>
                </a:ln>
              </p:spPr>
              <p:txBody>
                <a:bodyPr vert="horz" wrap="square" lIns="68562" tIns="34281" rIns="68562" bIns="34281" numCol="1" anchor="t" anchorCtr="0" compatLnSpc="1"/>
                <a:lstStyle/>
                <a:p>
                  <a:endParaRPr lang="zh-CN" altLang="en-US" sz="1012">
                    <a:solidFill>
                      <a:srgbClr val="E87071"/>
                    </a:solidFill>
                  </a:endParaRPr>
                </a:p>
              </p:txBody>
            </p:sp>
            <p:sp>
              <p:nvSpPr>
                <p:cNvPr id="25" name="Freeform 5704"/>
                <p:cNvSpPr/>
                <p:nvPr/>
              </p:nvSpPr>
              <p:spPr bwMode="auto">
                <a:xfrm>
                  <a:off x="4400552" y="1170242"/>
                  <a:ext cx="493712" cy="893764"/>
                </a:xfrm>
                <a:custGeom>
                  <a:avLst/>
                  <a:gdLst>
                    <a:gd name="T0" fmla="*/ 27 w 54"/>
                    <a:gd name="T1" fmla="*/ 95 h 96"/>
                    <a:gd name="T2" fmla="*/ 39 w 54"/>
                    <a:gd name="T3" fmla="*/ 90 h 96"/>
                    <a:gd name="T4" fmla="*/ 50 w 54"/>
                    <a:gd name="T5" fmla="*/ 85 h 96"/>
                    <a:gd name="T6" fmla="*/ 50 w 54"/>
                    <a:gd name="T7" fmla="*/ 67 h 96"/>
                    <a:gd name="T8" fmla="*/ 43 w 54"/>
                    <a:gd name="T9" fmla="*/ 51 h 96"/>
                    <a:gd name="T10" fmla="*/ 37 w 54"/>
                    <a:gd name="T11" fmla="*/ 41 h 96"/>
                    <a:gd name="T12" fmla="*/ 37 w 54"/>
                    <a:gd name="T13" fmla="*/ 41 h 96"/>
                    <a:gd name="T14" fmla="*/ 2 w 54"/>
                    <a:gd name="T15" fmla="*/ 1 h 96"/>
                    <a:gd name="T16" fmla="*/ 0 w 54"/>
                    <a:gd name="T17" fmla="*/ 0 h 96"/>
                    <a:gd name="T18" fmla="*/ 0 w 54"/>
                    <a:gd name="T19" fmla="*/ 2 h 96"/>
                    <a:gd name="T20" fmla="*/ 5 w 54"/>
                    <a:gd name="T21" fmla="*/ 56 h 96"/>
                    <a:gd name="T22" fmla="*/ 7 w 54"/>
                    <a:gd name="T23" fmla="*/ 66 h 96"/>
                    <a:gd name="T24" fmla="*/ 14 w 54"/>
                    <a:gd name="T25" fmla="*/ 82 h 96"/>
                    <a:gd name="T26" fmla="*/ 27 w 54"/>
                    <a:gd name="T27" fmla="*/ 95 h 96"/>
                    <a:gd name="connsiteX0" fmla="*/ 5000 w 9814"/>
                    <a:gd name="connsiteY0" fmla="*/ 9896 h 9909"/>
                    <a:gd name="connsiteX1" fmla="*/ 7222 w 9814"/>
                    <a:gd name="connsiteY1" fmla="*/ 9375 h 9909"/>
                    <a:gd name="connsiteX2" fmla="*/ 9259 w 9814"/>
                    <a:gd name="connsiteY2" fmla="*/ 8854 h 9909"/>
                    <a:gd name="connsiteX3" fmla="*/ 9259 w 9814"/>
                    <a:gd name="connsiteY3" fmla="*/ 6979 h 9909"/>
                    <a:gd name="connsiteX4" fmla="*/ 7963 w 9814"/>
                    <a:gd name="connsiteY4" fmla="*/ 5313 h 9909"/>
                    <a:gd name="connsiteX5" fmla="*/ 6852 w 9814"/>
                    <a:gd name="connsiteY5" fmla="*/ 4271 h 9909"/>
                    <a:gd name="connsiteX6" fmla="*/ 6852 w 9814"/>
                    <a:gd name="connsiteY6" fmla="*/ 4271 h 9909"/>
                    <a:gd name="connsiteX7" fmla="*/ 370 w 9814"/>
                    <a:gd name="connsiteY7" fmla="*/ 104 h 9909"/>
                    <a:gd name="connsiteX8" fmla="*/ 0 w 9814"/>
                    <a:gd name="connsiteY8" fmla="*/ 0 h 9909"/>
                    <a:gd name="connsiteX9" fmla="*/ 0 w 9814"/>
                    <a:gd name="connsiteY9" fmla="*/ 208 h 9909"/>
                    <a:gd name="connsiteX10" fmla="*/ 926 w 9814"/>
                    <a:gd name="connsiteY10" fmla="*/ 5833 h 9909"/>
                    <a:gd name="connsiteX11" fmla="*/ 1486 w 9814"/>
                    <a:gd name="connsiteY11" fmla="*/ 6875 h 9909"/>
                    <a:gd name="connsiteX12" fmla="*/ 2593 w 9814"/>
                    <a:gd name="connsiteY12" fmla="*/ 8542 h 9909"/>
                    <a:gd name="connsiteX13" fmla="*/ 5000 w 9814"/>
                    <a:gd name="connsiteY13" fmla="*/ 9896 h 9909"/>
                    <a:gd name="connsiteX0-1" fmla="*/ 5095 w 10001"/>
                    <a:gd name="connsiteY0-2" fmla="*/ 9987 h 10000"/>
                    <a:gd name="connsiteX1-3" fmla="*/ 7359 w 10001"/>
                    <a:gd name="connsiteY1-4" fmla="*/ 9461 h 10000"/>
                    <a:gd name="connsiteX2-5" fmla="*/ 9434 w 10001"/>
                    <a:gd name="connsiteY2-6" fmla="*/ 8935 h 10000"/>
                    <a:gd name="connsiteX3-7" fmla="*/ 9434 w 10001"/>
                    <a:gd name="connsiteY3-8" fmla="*/ 7043 h 10000"/>
                    <a:gd name="connsiteX4-9" fmla="*/ 8114 w 10001"/>
                    <a:gd name="connsiteY4-10" fmla="*/ 5362 h 10000"/>
                    <a:gd name="connsiteX5-11" fmla="*/ 6982 w 10001"/>
                    <a:gd name="connsiteY5-12" fmla="*/ 4310 h 10000"/>
                    <a:gd name="connsiteX6-13" fmla="*/ 6982 w 10001"/>
                    <a:gd name="connsiteY6-14" fmla="*/ 4310 h 10000"/>
                    <a:gd name="connsiteX7-15" fmla="*/ 377 w 10001"/>
                    <a:gd name="connsiteY7-16" fmla="*/ 105 h 10000"/>
                    <a:gd name="connsiteX8-17" fmla="*/ 0 w 10001"/>
                    <a:gd name="connsiteY8-18" fmla="*/ 0 h 10000"/>
                    <a:gd name="connsiteX9-19" fmla="*/ 0 w 10001"/>
                    <a:gd name="connsiteY9-20" fmla="*/ 210 h 10000"/>
                    <a:gd name="connsiteX10-21" fmla="*/ 944 w 10001"/>
                    <a:gd name="connsiteY10-22" fmla="*/ 5887 h 10000"/>
                    <a:gd name="connsiteX11-23" fmla="*/ 1514 w 10001"/>
                    <a:gd name="connsiteY11-24" fmla="*/ 6938 h 10000"/>
                    <a:gd name="connsiteX12-25" fmla="*/ 2739 w 10001"/>
                    <a:gd name="connsiteY12-26" fmla="*/ 8620 h 10000"/>
                    <a:gd name="connsiteX13-27" fmla="*/ 5095 w 10001"/>
                    <a:gd name="connsiteY13-28" fmla="*/ 9987 h 10000"/>
                    <a:gd name="connsiteX0-29" fmla="*/ 5168 w 10074"/>
                    <a:gd name="connsiteY0-30" fmla="*/ 10248 h 10261"/>
                    <a:gd name="connsiteX1-31" fmla="*/ 7432 w 10074"/>
                    <a:gd name="connsiteY1-32" fmla="*/ 9722 h 10261"/>
                    <a:gd name="connsiteX2-33" fmla="*/ 9507 w 10074"/>
                    <a:gd name="connsiteY2-34" fmla="*/ 9196 h 10261"/>
                    <a:gd name="connsiteX3-35" fmla="*/ 9507 w 10074"/>
                    <a:gd name="connsiteY3-36" fmla="*/ 7304 h 10261"/>
                    <a:gd name="connsiteX4-37" fmla="*/ 8187 w 10074"/>
                    <a:gd name="connsiteY4-38" fmla="*/ 5623 h 10261"/>
                    <a:gd name="connsiteX5-39" fmla="*/ 7055 w 10074"/>
                    <a:gd name="connsiteY5-40" fmla="*/ 4571 h 10261"/>
                    <a:gd name="connsiteX6-41" fmla="*/ 7055 w 10074"/>
                    <a:gd name="connsiteY6-42" fmla="*/ 4571 h 10261"/>
                    <a:gd name="connsiteX7-43" fmla="*/ 450 w 10074"/>
                    <a:gd name="connsiteY7-44" fmla="*/ 366 h 10261"/>
                    <a:gd name="connsiteX8-45" fmla="*/ 73 w 10074"/>
                    <a:gd name="connsiteY8-46" fmla="*/ 261 h 10261"/>
                    <a:gd name="connsiteX9-47" fmla="*/ 73 w 10074"/>
                    <a:gd name="connsiteY9-48" fmla="*/ 471 h 10261"/>
                    <a:gd name="connsiteX10-49" fmla="*/ 1066 w 10074"/>
                    <a:gd name="connsiteY10-50" fmla="*/ 6039 h 10261"/>
                    <a:gd name="connsiteX11-51" fmla="*/ 1587 w 10074"/>
                    <a:gd name="connsiteY11-52" fmla="*/ 7199 h 10261"/>
                    <a:gd name="connsiteX12-53" fmla="*/ 2812 w 10074"/>
                    <a:gd name="connsiteY12-54" fmla="*/ 8881 h 10261"/>
                    <a:gd name="connsiteX13-55" fmla="*/ 5168 w 10074"/>
                    <a:gd name="connsiteY13-56" fmla="*/ 10248 h 1026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Lst>
                  <a:rect l="l" t="t" r="r" b="b"/>
                  <a:pathLst>
                    <a:path w="10074" h="10261">
                      <a:moveTo>
                        <a:pt x="5168" y="10248"/>
                      </a:moveTo>
                      <a:lnTo>
                        <a:pt x="7432" y="9722"/>
                      </a:lnTo>
                      <a:lnTo>
                        <a:pt x="9507" y="9196"/>
                      </a:lnTo>
                      <a:cubicBezTo>
                        <a:pt x="10263" y="8986"/>
                        <a:pt x="10263" y="8146"/>
                        <a:pt x="9507" y="7304"/>
                      </a:cubicBezTo>
                      <a:lnTo>
                        <a:pt x="8187" y="5623"/>
                      </a:lnTo>
                      <a:cubicBezTo>
                        <a:pt x="7810" y="5097"/>
                        <a:pt x="7620" y="4886"/>
                        <a:pt x="7055" y="4571"/>
                      </a:cubicBezTo>
                      <a:lnTo>
                        <a:pt x="7055" y="4571"/>
                      </a:lnTo>
                      <a:lnTo>
                        <a:pt x="450" y="366"/>
                      </a:lnTo>
                      <a:lnTo>
                        <a:pt x="73" y="261"/>
                      </a:lnTo>
                      <a:cubicBezTo>
                        <a:pt x="73" y="331"/>
                        <a:pt x="-92" y="-492"/>
                        <a:pt x="73" y="471"/>
                      </a:cubicBezTo>
                      <a:cubicBezTo>
                        <a:pt x="238" y="1434"/>
                        <a:pt x="813" y="4917"/>
                        <a:pt x="1066" y="6039"/>
                      </a:cubicBezTo>
                      <a:cubicBezTo>
                        <a:pt x="1318" y="7160"/>
                        <a:pt x="1399" y="6778"/>
                        <a:pt x="1587" y="7199"/>
                      </a:cubicBezTo>
                      <a:cubicBezTo>
                        <a:pt x="2909" y="8881"/>
                        <a:pt x="2812" y="8881"/>
                        <a:pt x="2812" y="8881"/>
                      </a:cubicBezTo>
                      <a:cubicBezTo>
                        <a:pt x="3566" y="9827"/>
                        <a:pt x="4601" y="10353"/>
                        <a:pt x="5168" y="10248"/>
                      </a:cubicBezTo>
                    </a:path>
                  </a:pathLst>
                </a:custGeom>
                <a:solidFill>
                  <a:srgbClr val="F3D8B8"/>
                </a:solidFill>
                <a:ln>
                  <a:noFill/>
                </a:ln>
              </p:spPr>
              <p:txBody>
                <a:bodyPr vert="horz" wrap="square" lIns="68562" tIns="34281" rIns="68562" bIns="34281" numCol="1" anchor="t" anchorCtr="0" compatLnSpc="1"/>
                <a:lstStyle/>
                <a:p>
                  <a:endParaRPr lang="zh-CN" altLang="en-US" sz="1012" dirty="0"/>
                </a:p>
              </p:txBody>
            </p:sp>
            <p:sp>
              <p:nvSpPr>
                <p:cNvPr id="26" name="Freeform 5715"/>
                <p:cNvSpPr/>
                <p:nvPr/>
              </p:nvSpPr>
              <p:spPr bwMode="auto">
                <a:xfrm>
                  <a:off x="4476483" y="1752666"/>
                  <a:ext cx="1084262" cy="2273302"/>
                </a:xfrm>
                <a:custGeom>
                  <a:avLst/>
                  <a:gdLst>
                    <a:gd name="T0" fmla="*/ 105 w 117"/>
                    <a:gd name="T1" fmla="*/ 248 h 248"/>
                    <a:gd name="T2" fmla="*/ 1 w 117"/>
                    <a:gd name="T3" fmla="*/ 8 h 248"/>
                    <a:gd name="T4" fmla="*/ 3 w 117"/>
                    <a:gd name="T5" fmla="*/ 2 h 248"/>
                    <a:gd name="T6" fmla="*/ 13 w 117"/>
                    <a:gd name="T7" fmla="*/ 5 h 248"/>
                    <a:gd name="T8" fmla="*/ 117 w 117"/>
                    <a:gd name="T9" fmla="*/ 247 h 248"/>
                    <a:gd name="T10" fmla="*/ 105 w 117"/>
                    <a:gd name="T11" fmla="*/ 248 h 248"/>
                  </a:gdLst>
                  <a:ahLst/>
                  <a:cxnLst>
                    <a:cxn ang="0">
                      <a:pos x="T0" y="T1"/>
                    </a:cxn>
                    <a:cxn ang="0">
                      <a:pos x="T2" y="T3"/>
                    </a:cxn>
                    <a:cxn ang="0">
                      <a:pos x="T4" y="T5"/>
                    </a:cxn>
                    <a:cxn ang="0">
                      <a:pos x="T6" y="T7"/>
                    </a:cxn>
                    <a:cxn ang="0">
                      <a:pos x="T8" y="T9"/>
                    </a:cxn>
                    <a:cxn ang="0">
                      <a:pos x="T10" y="T11"/>
                    </a:cxn>
                  </a:cxnLst>
                  <a:rect l="0" t="0" r="r" b="b"/>
                  <a:pathLst>
                    <a:path w="117" h="248">
                      <a:moveTo>
                        <a:pt x="105" y="248"/>
                      </a:moveTo>
                      <a:cubicBezTo>
                        <a:pt x="1" y="8"/>
                        <a:pt x="1" y="8"/>
                        <a:pt x="1" y="8"/>
                      </a:cubicBezTo>
                      <a:cubicBezTo>
                        <a:pt x="0" y="7"/>
                        <a:pt x="0" y="4"/>
                        <a:pt x="3" y="2"/>
                      </a:cubicBezTo>
                      <a:cubicBezTo>
                        <a:pt x="7" y="0"/>
                        <a:pt x="12" y="4"/>
                        <a:pt x="13" y="5"/>
                      </a:cubicBezTo>
                      <a:cubicBezTo>
                        <a:pt x="117" y="247"/>
                        <a:pt x="117" y="247"/>
                        <a:pt x="117" y="247"/>
                      </a:cubicBezTo>
                      <a:lnTo>
                        <a:pt x="105" y="248"/>
                      </a:lnTo>
                      <a:close/>
                    </a:path>
                  </a:pathLst>
                </a:custGeom>
                <a:solidFill>
                  <a:srgbClr val="7D4793"/>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012"/>
                </a:p>
              </p:txBody>
            </p:sp>
            <p:sp>
              <p:nvSpPr>
                <p:cNvPr id="27" name="Freeform 5716"/>
                <p:cNvSpPr/>
                <p:nvPr/>
              </p:nvSpPr>
              <p:spPr bwMode="auto">
                <a:xfrm>
                  <a:off x="4713019" y="1641542"/>
                  <a:ext cx="1055688" cy="2328864"/>
                </a:xfrm>
                <a:custGeom>
                  <a:avLst/>
                  <a:gdLst>
                    <a:gd name="T0" fmla="*/ 105 w 114"/>
                    <a:gd name="T1" fmla="*/ 254 h 254"/>
                    <a:gd name="T2" fmla="*/ 0 w 114"/>
                    <a:gd name="T3" fmla="*/ 12 h 254"/>
                    <a:gd name="T4" fmla="*/ 6 w 114"/>
                    <a:gd name="T5" fmla="*/ 2 h 254"/>
                    <a:gd name="T6" fmla="*/ 11 w 114"/>
                    <a:gd name="T7" fmla="*/ 5 h 254"/>
                    <a:gd name="T8" fmla="*/ 114 w 114"/>
                    <a:gd name="T9" fmla="*/ 245 h 254"/>
                    <a:gd name="T10" fmla="*/ 105 w 114"/>
                    <a:gd name="T11" fmla="*/ 254 h 254"/>
                  </a:gdLst>
                  <a:ahLst/>
                  <a:cxnLst>
                    <a:cxn ang="0">
                      <a:pos x="T0" y="T1"/>
                    </a:cxn>
                    <a:cxn ang="0">
                      <a:pos x="T2" y="T3"/>
                    </a:cxn>
                    <a:cxn ang="0">
                      <a:pos x="T4" y="T5"/>
                    </a:cxn>
                    <a:cxn ang="0">
                      <a:pos x="T6" y="T7"/>
                    </a:cxn>
                    <a:cxn ang="0">
                      <a:pos x="T8" y="T9"/>
                    </a:cxn>
                    <a:cxn ang="0">
                      <a:pos x="T10" y="T11"/>
                    </a:cxn>
                  </a:cxnLst>
                  <a:rect l="0" t="0" r="r" b="b"/>
                  <a:pathLst>
                    <a:path w="114" h="254">
                      <a:moveTo>
                        <a:pt x="105" y="254"/>
                      </a:moveTo>
                      <a:cubicBezTo>
                        <a:pt x="0" y="12"/>
                        <a:pt x="0" y="12"/>
                        <a:pt x="0" y="12"/>
                      </a:cubicBezTo>
                      <a:cubicBezTo>
                        <a:pt x="0" y="10"/>
                        <a:pt x="1" y="4"/>
                        <a:pt x="6" y="2"/>
                      </a:cubicBezTo>
                      <a:cubicBezTo>
                        <a:pt x="10" y="0"/>
                        <a:pt x="10" y="3"/>
                        <a:pt x="11" y="5"/>
                      </a:cubicBezTo>
                      <a:cubicBezTo>
                        <a:pt x="114" y="245"/>
                        <a:pt x="114" y="245"/>
                        <a:pt x="114" y="245"/>
                      </a:cubicBezTo>
                      <a:lnTo>
                        <a:pt x="105" y="254"/>
                      </a:lnTo>
                      <a:close/>
                    </a:path>
                  </a:pathLst>
                </a:custGeom>
                <a:solidFill>
                  <a:srgbClr val="7D4793"/>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012"/>
                </a:p>
              </p:txBody>
            </p:sp>
            <p:sp>
              <p:nvSpPr>
                <p:cNvPr id="28" name="Freeform 5717"/>
                <p:cNvSpPr/>
                <p:nvPr/>
              </p:nvSpPr>
              <p:spPr bwMode="auto">
                <a:xfrm>
                  <a:off x="4597131" y="1733615"/>
                  <a:ext cx="1093788" cy="2282828"/>
                </a:xfrm>
                <a:custGeom>
                  <a:avLst/>
                  <a:gdLst>
                    <a:gd name="T0" fmla="*/ 104 w 118"/>
                    <a:gd name="T1" fmla="*/ 249 h 249"/>
                    <a:gd name="T2" fmla="*/ 1 w 118"/>
                    <a:gd name="T3" fmla="*/ 10 h 249"/>
                    <a:gd name="T4" fmla="*/ 5 w 118"/>
                    <a:gd name="T5" fmla="*/ 2 h 249"/>
                    <a:gd name="T6" fmla="*/ 14 w 118"/>
                    <a:gd name="T7" fmla="*/ 4 h 249"/>
                    <a:gd name="T8" fmla="*/ 118 w 118"/>
                    <a:gd name="T9" fmla="*/ 244 h 249"/>
                    <a:gd name="T10" fmla="*/ 104 w 118"/>
                    <a:gd name="T11" fmla="*/ 249 h 249"/>
                  </a:gdLst>
                  <a:ahLst/>
                  <a:cxnLst>
                    <a:cxn ang="0">
                      <a:pos x="T0" y="T1"/>
                    </a:cxn>
                    <a:cxn ang="0">
                      <a:pos x="T2" y="T3"/>
                    </a:cxn>
                    <a:cxn ang="0">
                      <a:pos x="T4" y="T5"/>
                    </a:cxn>
                    <a:cxn ang="0">
                      <a:pos x="T6" y="T7"/>
                    </a:cxn>
                    <a:cxn ang="0">
                      <a:pos x="T8" y="T9"/>
                    </a:cxn>
                    <a:cxn ang="0">
                      <a:pos x="T10" y="T11"/>
                    </a:cxn>
                  </a:cxnLst>
                  <a:rect l="0" t="0" r="r" b="b"/>
                  <a:pathLst>
                    <a:path w="118" h="249">
                      <a:moveTo>
                        <a:pt x="104" y="249"/>
                      </a:moveTo>
                      <a:cubicBezTo>
                        <a:pt x="1" y="10"/>
                        <a:pt x="1" y="10"/>
                        <a:pt x="1" y="10"/>
                      </a:cubicBezTo>
                      <a:cubicBezTo>
                        <a:pt x="0" y="8"/>
                        <a:pt x="1" y="4"/>
                        <a:pt x="5" y="2"/>
                      </a:cubicBezTo>
                      <a:cubicBezTo>
                        <a:pt x="11" y="0"/>
                        <a:pt x="13" y="3"/>
                        <a:pt x="14" y="4"/>
                      </a:cubicBezTo>
                      <a:cubicBezTo>
                        <a:pt x="118" y="244"/>
                        <a:pt x="118" y="244"/>
                        <a:pt x="118" y="244"/>
                      </a:cubicBezTo>
                      <a:lnTo>
                        <a:pt x="104" y="249"/>
                      </a:lnTo>
                      <a:close/>
                    </a:path>
                  </a:pathLst>
                </a:custGeom>
                <a:solidFill>
                  <a:srgbClr val="985CB0"/>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012"/>
                </a:p>
              </p:txBody>
            </p:sp>
            <p:sp>
              <p:nvSpPr>
                <p:cNvPr id="29" name="Freeform 5703"/>
                <p:cNvSpPr/>
                <p:nvPr/>
              </p:nvSpPr>
              <p:spPr bwMode="auto">
                <a:xfrm>
                  <a:off x="4405578" y="1186853"/>
                  <a:ext cx="189438" cy="312121"/>
                </a:xfrm>
                <a:custGeom>
                  <a:avLst/>
                  <a:gdLst>
                    <a:gd name="T0" fmla="*/ 18 w 18"/>
                    <a:gd name="T1" fmla="*/ 22 h 30"/>
                    <a:gd name="T2" fmla="*/ 0 w 18"/>
                    <a:gd name="T3" fmla="*/ 0 h 30"/>
                    <a:gd name="T4" fmla="*/ 4 w 18"/>
                    <a:gd name="T5" fmla="*/ 28 h 30"/>
                    <a:gd name="T6" fmla="*/ 12 w 18"/>
                    <a:gd name="T7" fmla="*/ 29 h 30"/>
                    <a:gd name="T8" fmla="*/ 18 w 18"/>
                    <a:gd name="T9" fmla="*/ 22 h 30"/>
                  </a:gdLst>
                  <a:ahLst/>
                  <a:cxnLst>
                    <a:cxn ang="0">
                      <a:pos x="T0" y="T1"/>
                    </a:cxn>
                    <a:cxn ang="0">
                      <a:pos x="T2" y="T3"/>
                    </a:cxn>
                    <a:cxn ang="0">
                      <a:pos x="T4" y="T5"/>
                    </a:cxn>
                    <a:cxn ang="0">
                      <a:pos x="T6" y="T7"/>
                    </a:cxn>
                    <a:cxn ang="0">
                      <a:pos x="T8" y="T9"/>
                    </a:cxn>
                  </a:cxnLst>
                  <a:rect l="0" t="0" r="r" b="b"/>
                  <a:pathLst>
                    <a:path w="18" h="30">
                      <a:moveTo>
                        <a:pt x="18" y="22"/>
                      </a:moveTo>
                      <a:cubicBezTo>
                        <a:pt x="0" y="0"/>
                        <a:pt x="0" y="0"/>
                        <a:pt x="0" y="0"/>
                      </a:cubicBezTo>
                      <a:cubicBezTo>
                        <a:pt x="4" y="28"/>
                        <a:pt x="4" y="28"/>
                        <a:pt x="4" y="28"/>
                      </a:cubicBezTo>
                      <a:cubicBezTo>
                        <a:pt x="7" y="30"/>
                        <a:pt x="10" y="30"/>
                        <a:pt x="12" y="29"/>
                      </a:cubicBezTo>
                      <a:cubicBezTo>
                        <a:pt x="15" y="27"/>
                        <a:pt x="17" y="25"/>
                        <a:pt x="18" y="22"/>
                      </a:cubicBezTo>
                    </a:path>
                  </a:pathLst>
                </a:custGeom>
                <a:solidFill>
                  <a:schemeClr val="tx1">
                    <a:lumMod val="75000"/>
                    <a:lumOff val="25000"/>
                  </a:schemeClr>
                </a:solidFill>
                <a:ln>
                  <a:noFill/>
                </a:ln>
              </p:spPr>
              <p:txBody>
                <a:bodyPr vert="horz" wrap="square" lIns="68562" tIns="34281" rIns="68562" bIns="34281" numCol="1" anchor="t" anchorCtr="0" compatLnSpc="1"/>
                <a:lstStyle/>
                <a:p>
                  <a:endParaRPr lang="zh-CN" altLang="en-US" sz="1012"/>
                </a:p>
              </p:txBody>
            </p:sp>
          </p:grpSp>
        </p:grpSp>
        <p:sp>
          <p:nvSpPr>
            <p:cNvPr id="14" name="AutoShape 5699"/>
            <p:cNvSpPr>
              <a:spLocks noChangeAspect="1" noChangeArrowheads="1" noTextEdit="1"/>
            </p:cNvSpPr>
            <p:nvPr/>
          </p:nvSpPr>
          <p:spPr bwMode="auto">
            <a:xfrm>
              <a:off x="4389170" y="1165291"/>
              <a:ext cx="1417638" cy="2970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sz="1012"/>
            </a:p>
          </p:txBody>
        </p:sp>
        <p:grpSp>
          <p:nvGrpSpPr>
            <p:cNvPr id="15" name="组合 14"/>
            <p:cNvGrpSpPr/>
            <p:nvPr/>
          </p:nvGrpSpPr>
          <p:grpSpPr>
            <a:xfrm>
              <a:off x="5249118" y="3524742"/>
              <a:ext cx="2602836" cy="2233477"/>
              <a:chOff x="9473194" y="1739131"/>
              <a:chExt cx="2602839" cy="2233476"/>
            </a:xfrm>
          </p:grpSpPr>
          <p:sp>
            <p:nvSpPr>
              <p:cNvPr id="17" name="Freeform 5615"/>
              <p:cNvSpPr/>
              <p:nvPr/>
            </p:nvSpPr>
            <p:spPr bwMode="auto">
              <a:xfrm>
                <a:off x="9473194" y="1739131"/>
                <a:ext cx="2600768" cy="2226291"/>
              </a:xfrm>
              <a:custGeom>
                <a:avLst/>
                <a:gdLst>
                  <a:gd name="T0" fmla="*/ 575 w 632"/>
                  <a:gd name="T1" fmla="*/ 435 h 541"/>
                  <a:gd name="T2" fmla="*/ 0 w 632"/>
                  <a:gd name="T3" fmla="*/ 541 h 541"/>
                  <a:gd name="T4" fmla="*/ 0 w 632"/>
                  <a:gd name="T5" fmla="*/ 94 h 541"/>
                  <a:gd name="T6" fmla="*/ 632 w 632"/>
                  <a:gd name="T7" fmla="*/ 0 h 541"/>
                  <a:gd name="T8" fmla="*/ 575 w 632"/>
                  <a:gd name="T9" fmla="*/ 435 h 541"/>
                </a:gdLst>
                <a:ahLst/>
                <a:cxnLst>
                  <a:cxn ang="0">
                    <a:pos x="T0" y="T1"/>
                  </a:cxn>
                  <a:cxn ang="0">
                    <a:pos x="T2" y="T3"/>
                  </a:cxn>
                  <a:cxn ang="0">
                    <a:pos x="T4" y="T5"/>
                  </a:cxn>
                  <a:cxn ang="0">
                    <a:pos x="T6" y="T7"/>
                  </a:cxn>
                  <a:cxn ang="0">
                    <a:pos x="T8" y="T9"/>
                  </a:cxn>
                </a:cxnLst>
                <a:rect l="0" t="0" r="r" b="b"/>
                <a:pathLst>
                  <a:path w="632" h="541">
                    <a:moveTo>
                      <a:pt x="575" y="435"/>
                    </a:moveTo>
                    <a:lnTo>
                      <a:pt x="0" y="541"/>
                    </a:lnTo>
                    <a:lnTo>
                      <a:pt x="0" y="94"/>
                    </a:lnTo>
                    <a:lnTo>
                      <a:pt x="632" y="0"/>
                    </a:lnTo>
                    <a:lnTo>
                      <a:pt x="575" y="435"/>
                    </a:lnTo>
                    <a:close/>
                  </a:path>
                </a:pathLst>
              </a:custGeom>
              <a:solidFill>
                <a:schemeClr val="bg1"/>
              </a:solidFill>
              <a:ln>
                <a:noFill/>
              </a:ln>
            </p:spPr>
            <p:txBody>
              <a:bodyPr vert="horz" wrap="square" lIns="68562" tIns="34281" rIns="68562" bIns="34281" numCol="1" anchor="t" anchorCtr="0" compatLnSpc="1"/>
              <a:lstStyle/>
              <a:p>
                <a:endParaRPr lang="zh-CN" altLang="en-US" sz="1012"/>
              </a:p>
            </p:txBody>
          </p:sp>
          <p:sp>
            <p:nvSpPr>
              <p:cNvPr id="18" name="Freeform 5615"/>
              <p:cNvSpPr/>
              <p:nvPr/>
            </p:nvSpPr>
            <p:spPr bwMode="auto">
              <a:xfrm>
                <a:off x="9473195" y="1746316"/>
                <a:ext cx="2600768" cy="2226291"/>
              </a:xfrm>
              <a:custGeom>
                <a:avLst/>
                <a:gdLst>
                  <a:gd name="T0" fmla="*/ 575 w 632"/>
                  <a:gd name="T1" fmla="*/ 435 h 541"/>
                  <a:gd name="T2" fmla="*/ 0 w 632"/>
                  <a:gd name="T3" fmla="*/ 541 h 541"/>
                  <a:gd name="T4" fmla="*/ 0 w 632"/>
                  <a:gd name="T5" fmla="*/ 94 h 541"/>
                  <a:gd name="T6" fmla="*/ 632 w 632"/>
                  <a:gd name="T7" fmla="*/ 0 h 541"/>
                  <a:gd name="T8" fmla="*/ 575 w 632"/>
                  <a:gd name="T9" fmla="*/ 435 h 541"/>
                </a:gdLst>
                <a:ahLst/>
                <a:cxnLst>
                  <a:cxn ang="0">
                    <a:pos x="T0" y="T1"/>
                  </a:cxn>
                  <a:cxn ang="0">
                    <a:pos x="T2" y="T3"/>
                  </a:cxn>
                  <a:cxn ang="0">
                    <a:pos x="T4" y="T5"/>
                  </a:cxn>
                  <a:cxn ang="0">
                    <a:pos x="T6" y="T7"/>
                  </a:cxn>
                  <a:cxn ang="0">
                    <a:pos x="T8" y="T9"/>
                  </a:cxn>
                </a:cxnLst>
                <a:rect l="0" t="0" r="r" b="b"/>
                <a:pathLst>
                  <a:path w="632" h="541">
                    <a:moveTo>
                      <a:pt x="575" y="435"/>
                    </a:moveTo>
                    <a:lnTo>
                      <a:pt x="0" y="541"/>
                    </a:lnTo>
                    <a:lnTo>
                      <a:pt x="0" y="94"/>
                    </a:lnTo>
                    <a:lnTo>
                      <a:pt x="632" y="0"/>
                    </a:lnTo>
                    <a:lnTo>
                      <a:pt x="575" y="435"/>
                    </a:lnTo>
                    <a:close/>
                  </a:path>
                </a:pathLst>
              </a:custGeom>
              <a:gradFill>
                <a:gsLst>
                  <a:gs pos="100000">
                    <a:schemeClr val="bg1">
                      <a:alpha val="3000"/>
                    </a:schemeClr>
                  </a:gs>
                  <a:gs pos="0">
                    <a:schemeClr val="bg1">
                      <a:lumMod val="65000"/>
                    </a:schemeClr>
                  </a:gs>
                </a:gsLst>
                <a:lin ang="5400000" scaled="0"/>
              </a:gradFill>
              <a:ln>
                <a:noFill/>
              </a:ln>
            </p:spPr>
            <p:txBody>
              <a:bodyPr vert="horz" wrap="square" lIns="68562" tIns="34281" rIns="68562" bIns="34281" numCol="1" anchor="t" anchorCtr="0" compatLnSpc="1"/>
              <a:lstStyle/>
              <a:p>
                <a:endParaRPr lang="zh-CN" altLang="en-US" sz="1012"/>
              </a:p>
            </p:txBody>
          </p:sp>
          <p:sp>
            <p:nvSpPr>
              <p:cNvPr id="19" name="Freeform 5615"/>
              <p:cNvSpPr/>
              <p:nvPr/>
            </p:nvSpPr>
            <p:spPr bwMode="auto">
              <a:xfrm>
                <a:off x="9475265" y="1744163"/>
                <a:ext cx="2600768" cy="2226291"/>
              </a:xfrm>
              <a:custGeom>
                <a:avLst/>
                <a:gdLst>
                  <a:gd name="T0" fmla="*/ 575 w 632"/>
                  <a:gd name="T1" fmla="*/ 435 h 541"/>
                  <a:gd name="T2" fmla="*/ 0 w 632"/>
                  <a:gd name="T3" fmla="*/ 541 h 541"/>
                  <a:gd name="T4" fmla="*/ 0 w 632"/>
                  <a:gd name="T5" fmla="*/ 94 h 541"/>
                  <a:gd name="T6" fmla="*/ 632 w 632"/>
                  <a:gd name="T7" fmla="*/ 0 h 541"/>
                  <a:gd name="T8" fmla="*/ 575 w 632"/>
                  <a:gd name="T9" fmla="*/ 435 h 541"/>
                </a:gdLst>
                <a:ahLst/>
                <a:cxnLst>
                  <a:cxn ang="0">
                    <a:pos x="T0" y="T1"/>
                  </a:cxn>
                  <a:cxn ang="0">
                    <a:pos x="T2" y="T3"/>
                  </a:cxn>
                  <a:cxn ang="0">
                    <a:pos x="T4" y="T5"/>
                  </a:cxn>
                  <a:cxn ang="0">
                    <a:pos x="T6" y="T7"/>
                  </a:cxn>
                  <a:cxn ang="0">
                    <a:pos x="T8" y="T9"/>
                  </a:cxn>
                </a:cxnLst>
                <a:rect l="0" t="0" r="r" b="b"/>
                <a:pathLst>
                  <a:path w="632" h="541">
                    <a:moveTo>
                      <a:pt x="575" y="435"/>
                    </a:moveTo>
                    <a:lnTo>
                      <a:pt x="0" y="541"/>
                    </a:lnTo>
                    <a:lnTo>
                      <a:pt x="0" y="94"/>
                    </a:lnTo>
                    <a:lnTo>
                      <a:pt x="632" y="0"/>
                    </a:lnTo>
                    <a:lnTo>
                      <a:pt x="575" y="435"/>
                    </a:lnTo>
                    <a:close/>
                  </a:path>
                </a:pathLst>
              </a:custGeom>
              <a:gradFill>
                <a:gsLst>
                  <a:gs pos="100000">
                    <a:schemeClr val="bg1">
                      <a:lumMod val="95000"/>
                      <a:alpha val="27000"/>
                    </a:schemeClr>
                  </a:gs>
                  <a:gs pos="0">
                    <a:schemeClr val="bg1">
                      <a:lumMod val="65000"/>
                      <a:alpha val="61000"/>
                    </a:schemeClr>
                  </a:gs>
                </a:gsLst>
                <a:lin ang="0" scaled="0"/>
              </a:gradFill>
              <a:ln>
                <a:noFill/>
              </a:ln>
            </p:spPr>
            <p:txBody>
              <a:bodyPr vert="horz" wrap="square" lIns="68562" tIns="34281" rIns="68562" bIns="34281" numCol="1" anchor="t" anchorCtr="0" compatLnSpc="1"/>
              <a:lstStyle/>
              <a:p>
                <a:endParaRPr lang="zh-CN" altLang="en-US" sz="1012"/>
              </a:p>
            </p:txBody>
          </p:sp>
        </p:grpSp>
        <p:sp>
          <p:nvSpPr>
            <p:cNvPr id="16" name="Freeform 5785"/>
            <p:cNvSpPr/>
            <p:nvPr/>
          </p:nvSpPr>
          <p:spPr bwMode="auto">
            <a:xfrm>
              <a:off x="5221288" y="3516314"/>
              <a:ext cx="3430587" cy="612775"/>
            </a:xfrm>
            <a:custGeom>
              <a:avLst/>
              <a:gdLst>
                <a:gd name="T0" fmla="*/ 0 w 350"/>
                <a:gd name="T1" fmla="*/ 38 h 60"/>
                <a:gd name="T2" fmla="*/ 266 w 350"/>
                <a:gd name="T3" fmla="*/ 0 h 60"/>
                <a:gd name="T4" fmla="*/ 350 w 350"/>
                <a:gd name="T5" fmla="*/ 12 h 60"/>
                <a:gd name="T6" fmla="*/ 37 w 350"/>
                <a:gd name="T7" fmla="*/ 60 h 60"/>
                <a:gd name="T8" fmla="*/ 1 w 350"/>
                <a:gd name="T9" fmla="*/ 39 h 60"/>
                <a:gd name="T10" fmla="*/ 0 w 350"/>
                <a:gd name="T11" fmla="*/ 39 h 60"/>
                <a:gd name="T12" fmla="*/ 0 w 350"/>
                <a:gd name="T13" fmla="*/ 38 h 60"/>
              </a:gdLst>
              <a:ahLst/>
              <a:cxnLst>
                <a:cxn ang="0">
                  <a:pos x="T0" y="T1"/>
                </a:cxn>
                <a:cxn ang="0">
                  <a:pos x="T2" y="T3"/>
                </a:cxn>
                <a:cxn ang="0">
                  <a:pos x="T4" y="T5"/>
                </a:cxn>
                <a:cxn ang="0">
                  <a:pos x="T6" y="T7"/>
                </a:cxn>
                <a:cxn ang="0">
                  <a:pos x="T8" y="T9"/>
                </a:cxn>
                <a:cxn ang="0">
                  <a:pos x="T10" y="T11"/>
                </a:cxn>
                <a:cxn ang="0">
                  <a:pos x="T12" y="T13"/>
                </a:cxn>
              </a:cxnLst>
              <a:rect l="0" t="0" r="r" b="b"/>
              <a:pathLst>
                <a:path w="350" h="60">
                  <a:moveTo>
                    <a:pt x="0" y="38"/>
                  </a:moveTo>
                  <a:cubicBezTo>
                    <a:pt x="266" y="0"/>
                    <a:pt x="266" y="0"/>
                    <a:pt x="266" y="0"/>
                  </a:cubicBezTo>
                  <a:cubicBezTo>
                    <a:pt x="350" y="12"/>
                    <a:pt x="350" y="12"/>
                    <a:pt x="350" y="12"/>
                  </a:cubicBezTo>
                  <a:cubicBezTo>
                    <a:pt x="37" y="60"/>
                    <a:pt x="37" y="60"/>
                    <a:pt x="37" y="60"/>
                  </a:cubicBezTo>
                  <a:cubicBezTo>
                    <a:pt x="37" y="60"/>
                    <a:pt x="2" y="38"/>
                    <a:pt x="1" y="39"/>
                  </a:cubicBezTo>
                  <a:cubicBezTo>
                    <a:pt x="0" y="39"/>
                    <a:pt x="0" y="39"/>
                    <a:pt x="0" y="39"/>
                  </a:cubicBezTo>
                  <a:lnTo>
                    <a:pt x="0" y="38"/>
                  </a:lnTo>
                  <a:close/>
                </a:path>
              </a:pathLst>
            </a:custGeom>
            <a:solidFill>
              <a:srgbClr val="FFFFFF"/>
            </a:solidFill>
            <a:ln w="22225">
              <a:noFill/>
              <a:round/>
            </a:ln>
            <a:scene3d>
              <a:camera prst="orthographicFront"/>
              <a:lightRig rig="threePt" dir="t"/>
            </a:scene3d>
            <a:sp3d>
              <a:bevelT w="12700" h="12700" prst="angle"/>
            </a:sp3d>
          </p:spPr>
          <p:txBody>
            <a:bodyPr vert="horz" wrap="square" lIns="68562" tIns="34281" rIns="68562" bIns="34281" numCol="1" anchor="t" anchorCtr="0" compatLnSpc="1"/>
            <a:lstStyle/>
            <a:p>
              <a:endParaRPr lang="zh-CN" altLang="en-US" sz="1012"/>
            </a:p>
          </p:txBody>
        </p:sp>
      </p:grpSp>
      <p:sp>
        <p:nvSpPr>
          <p:cNvPr id="52" name="TextBox 59"/>
          <p:cNvSpPr>
            <a:spLocks noChangeArrowheads="1"/>
          </p:cNvSpPr>
          <p:nvPr/>
        </p:nvSpPr>
        <p:spPr bwMode="auto">
          <a:xfrm flipH="1">
            <a:off x="3431765" y="1552877"/>
            <a:ext cx="2430196"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2000" b="1" dirty="0">
                <a:solidFill>
                  <a:srgbClr val="F8353D"/>
                </a:solidFill>
                <a:latin typeface="微软雅黑" panose="020B0503020204020204" pitchFamily="34" charset="-122"/>
                <a:ea typeface="微软雅黑" panose="020B0503020204020204" pitchFamily="34" charset="-122"/>
                <a:sym typeface="方正兰亭黑_GBK" panose="02000000000000000000" pitchFamily="2" charset="-122"/>
              </a:rPr>
              <a:t>目录</a:t>
            </a:r>
            <a:r>
              <a:rPr lang="zh-CN" altLang="en-US" sz="2000" dirty="0">
                <a:solidFill>
                  <a:srgbClr val="F8353D"/>
                </a:solidFill>
                <a:latin typeface="微软雅黑" panose="020B0503020204020204" pitchFamily="34" charset="-122"/>
                <a:ea typeface="微软雅黑" panose="020B0503020204020204" pitchFamily="34" charset="-122"/>
                <a:sym typeface="方正兰亭黑_GBK" panose="02000000000000000000" pitchFamily="2" charset="-122"/>
              </a:rPr>
              <a:t> </a:t>
            </a:r>
            <a:endParaRPr lang="en-US" altLang="zh-CN" sz="2000" dirty="0" smtClean="0">
              <a:solidFill>
                <a:srgbClr val="F8353D"/>
              </a:solidFill>
              <a:latin typeface="微软雅黑" panose="020B0503020204020204" pitchFamily="34" charset="-122"/>
              <a:ea typeface="微软雅黑" panose="020B0503020204020204" pitchFamily="34" charset="-122"/>
              <a:sym typeface="方正兰亭黑_GBK" panose="02000000000000000000" pitchFamily="2" charset="-122"/>
            </a:endParaRPr>
          </a:p>
          <a:p>
            <a:pPr algn="ctr"/>
            <a:r>
              <a:rPr lang="en-US" altLang="zh-CN" sz="1400" dirty="0" smtClean="0">
                <a:solidFill>
                  <a:srgbClr val="F8353D"/>
                </a:solidFill>
                <a:latin typeface="微软雅黑" panose="020B0503020204020204" pitchFamily="34" charset="-122"/>
                <a:ea typeface="微软雅黑" panose="020B0503020204020204" pitchFamily="34" charset="-122"/>
                <a:sym typeface="方正兰亭黑_GBK" panose="02000000000000000000" pitchFamily="2" charset="-122"/>
              </a:rPr>
              <a:t>CONTENTS</a:t>
            </a:r>
            <a:endParaRPr lang="en-US" altLang="zh-CN" sz="1400" dirty="0">
              <a:solidFill>
                <a:srgbClr val="F8353D"/>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grpSp>
        <p:nvGrpSpPr>
          <p:cNvPr id="53" name="组合 52"/>
          <p:cNvGrpSpPr/>
          <p:nvPr/>
        </p:nvGrpSpPr>
        <p:grpSpPr>
          <a:xfrm>
            <a:off x="1382685" y="2679734"/>
            <a:ext cx="1461573" cy="1822421"/>
            <a:chOff x="3295850" y="1908877"/>
            <a:chExt cx="3738030" cy="4660916"/>
          </a:xfrm>
        </p:grpSpPr>
        <p:sp>
          <p:nvSpPr>
            <p:cNvPr id="54" name="圆角矩形 53"/>
            <p:cNvSpPr/>
            <p:nvPr/>
          </p:nvSpPr>
          <p:spPr>
            <a:xfrm rot="2760000">
              <a:off x="3098889" y="2634801"/>
              <a:ext cx="4660916" cy="3209067"/>
            </a:xfrm>
            <a:prstGeom prst="roundRect">
              <a:avLst>
                <a:gd name="adj" fmla="val 50000"/>
              </a:avLst>
            </a:prstGeom>
            <a:gradFill>
              <a:gsLst>
                <a:gs pos="33000">
                  <a:srgbClr val="6C6C6C">
                    <a:alpha val="42000"/>
                  </a:srgbClr>
                </a:gs>
                <a:gs pos="0">
                  <a:schemeClr val="tx1">
                    <a:alpha val="54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prstClr val="white"/>
                </a:solidFill>
              </a:endParaRPr>
            </a:p>
          </p:txBody>
        </p:sp>
        <p:sp>
          <p:nvSpPr>
            <p:cNvPr id="55" name="Freeform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68562" tIns="34281" rIns="68562" bIns="34281" numCol="1" anchor="t" anchorCtr="0" compatLnSpc="1"/>
            <a:lstStyle/>
            <a:p>
              <a:endParaRPr lang="zh-CN" altLang="en-US" sz="1012">
                <a:solidFill>
                  <a:prstClr val="black"/>
                </a:solidFill>
              </a:endParaRPr>
            </a:p>
          </p:txBody>
        </p:sp>
        <p:sp>
          <p:nvSpPr>
            <p:cNvPr id="56" name="圆角矩形 55"/>
            <p:cNvSpPr/>
            <p:nvPr/>
          </p:nvSpPr>
          <p:spPr>
            <a:xfrm rot="2760000">
              <a:off x="3358628" y="2852802"/>
              <a:ext cx="3953506" cy="2592561"/>
            </a:xfrm>
            <a:prstGeom prst="roundRect">
              <a:avLst>
                <a:gd name="adj" fmla="val 50000"/>
              </a:avLst>
            </a:prstGeom>
            <a:gradFill>
              <a:gsLst>
                <a:gs pos="37000">
                  <a:srgbClr val="6C6C6C">
                    <a:alpha val="35000"/>
                  </a:srgbClr>
                </a:gs>
                <a:gs pos="0">
                  <a:schemeClr val="tx1">
                    <a:alpha val="61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prstClr val="white"/>
                </a:solidFill>
              </a:endParaRPr>
            </a:p>
          </p:txBody>
        </p:sp>
        <p:sp>
          <p:nvSpPr>
            <p:cNvPr id="57" name="Freeform 5"/>
            <p:cNvSpPr/>
            <p:nvPr/>
          </p:nvSpPr>
          <p:spPr bwMode="auto">
            <a:xfrm rot="10800000">
              <a:off x="3548875" y="2523401"/>
              <a:ext cx="2056649" cy="182279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FFB850"/>
            </a:solidFill>
            <a:ln w="25400">
              <a:noFill/>
            </a:ln>
            <a:effectLst>
              <a:outerShdw blurRad="254000" dist="114300" dir="2700000" algn="tl" rotWithShape="0">
                <a:prstClr val="black">
                  <a:alpha val="25000"/>
                </a:prstClr>
              </a:outerShdw>
            </a:effectLst>
          </p:spPr>
          <p:txBody>
            <a:bodyPr vert="horz" wrap="square" lIns="68562" tIns="34281" rIns="68562" bIns="34281" numCol="1" anchor="t" anchorCtr="0" compatLnSpc="1"/>
            <a:lstStyle/>
            <a:p>
              <a:endParaRPr lang="zh-CN" altLang="en-US" sz="1012">
                <a:solidFill>
                  <a:prstClr val="black"/>
                </a:solidFill>
              </a:endParaRPr>
            </a:p>
          </p:txBody>
        </p:sp>
      </p:grpSp>
      <p:grpSp>
        <p:nvGrpSpPr>
          <p:cNvPr id="58" name="组合 57"/>
          <p:cNvGrpSpPr/>
          <p:nvPr/>
        </p:nvGrpSpPr>
        <p:grpSpPr>
          <a:xfrm>
            <a:off x="2732484" y="2693039"/>
            <a:ext cx="1461573" cy="1822421"/>
            <a:chOff x="3295850" y="1908877"/>
            <a:chExt cx="3738030" cy="4660916"/>
          </a:xfrm>
        </p:grpSpPr>
        <p:sp>
          <p:nvSpPr>
            <p:cNvPr id="59" name="圆角矩形 58"/>
            <p:cNvSpPr/>
            <p:nvPr/>
          </p:nvSpPr>
          <p:spPr>
            <a:xfrm rot="2760000">
              <a:off x="3098889" y="2634801"/>
              <a:ext cx="4660916" cy="3209067"/>
            </a:xfrm>
            <a:prstGeom prst="roundRect">
              <a:avLst>
                <a:gd name="adj" fmla="val 50000"/>
              </a:avLst>
            </a:prstGeom>
            <a:gradFill>
              <a:gsLst>
                <a:gs pos="33000">
                  <a:srgbClr val="6C6C6C">
                    <a:alpha val="42000"/>
                  </a:srgbClr>
                </a:gs>
                <a:gs pos="0">
                  <a:schemeClr val="tx1">
                    <a:alpha val="54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prstClr val="white"/>
                </a:solidFill>
              </a:endParaRPr>
            </a:p>
          </p:txBody>
        </p:sp>
        <p:sp>
          <p:nvSpPr>
            <p:cNvPr id="60" name="Freeform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68562" tIns="34281" rIns="68562" bIns="34281" numCol="1" anchor="t" anchorCtr="0" compatLnSpc="1"/>
            <a:lstStyle/>
            <a:p>
              <a:endParaRPr lang="zh-CN" altLang="en-US" sz="1012">
                <a:solidFill>
                  <a:prstClr val="black"/>
                </a:solidFill>
              </a:endParaRPr>
            </a:p>
          </p:txBody>
        </p:sp>
        <p:sp>
          <p:nvSpPr>
            <p:cNvPr id="61" name="圆角矩形 60"/>
            <p:cNvSpPr/>
            <p:nvPr/>
          </p:nvSpPr>
          <p:spPr>
            <a:xfrm rot="2760000">
              <a:off x="3358628" y="2852802"/>
              <a:ext cx="3953506" cy="2592561"/>
            </a:xfrm>
            <a:prstGeom prst="roundRect">
              <a:avLst>
                <a:gd name="adj" fmla="val 50000"/>
              </a:avLst>
            </a:prstGeom>
            <a:gradFill>
              <a:gsLst>
                <a:gs pos="37000">
                  <a:srgbClr val="6C6C6C">
                    <a:alpha val="35000"/>
                  </a:srgbClr>
                </a:gs>
                <a:gs pos="0">
                  <a:schemeClr val="tx1">
                    <a:alpha val="61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prstClr val="white"/>
                </a:solidFill>
              </a:endParaRPr>
            </a:p>
          </p:txBody>
        </p:sp>
        <p:sp>
          <p:nvSpPr>
            <p:cNvPr id="62" name="Freeform 5"/>
            <p:cNvSpPr/>
            <p:nvPr/>
          </p:nvSpPr>
          <p:spPr bwMode="auto">
            <a:xfrm rot="10800000">
              <a:off x="3548875" y="2523401"/>
              <a:ext cx="2056649" cy="182279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1ACBE"/>
            </a:solidFill>
            <a:ln w="25400">
              <a:noFill/>
            </a:ln>
            <a:effectLst>
              <a:outerShdw blurRad="254000" dist="114300" dir="2700000" algn="tl" rotWithShape="0">
                <a:prstClr val="black">
                  <a:alpha val="25000"/>
                </a:prstClr>
              </a:outerShdw>
            </a:effectLst>
          </p:spPr>
          <p:txBody>
            <a:bodyPr vert="horz" wrap="square" lIns="68562" tIns="34281" rIns="68562" bIns="34281" numCol="1" anchor="t" anchorCtr="0" compatLnSpc="1"/>
            <a:lstStyle/>
            <a:p>
              <a:endParaRPr lang="zh-CN" altLang="en-US" sz="1012">
                <a:solidFill>
                  <a:prstClr val="black"/>
                </a:solidFill>
              </a:endParaRPr>
            </a:p>
          </p:txBody>
        </p:sp>
      </p:grpSp>
      <p:grpSp>
        <p:nvGrpSpPr>
          <p:cNvPr id="63" name="组合 62"/>
          <p:cNvGrpSpPr/>
          <p:nvPr/>
        </p:nvGrpSpPr>
        <p:grpSpPr>
          <a:xfrm>
            <a:off x="4082282" y="2679734"/>
            <a:ext cx="1461573" cy="1822421"/>
            <a:chOff x="3295850" y="1908877"/>
            <a:chExt cx="3738030" cy="4660916"/>
          </a:xfrm>
        </p:grpSpPr>
        <p:sp>
          <p:nvSpPr>
            <p:cNvPr id="64" name="圆角矩形 63"/>
            <p:cNvSpPr/>
            <p:nvPr/>
          </p:nvSpPr>
          <p:spPr>
            <a:xfrm rot="2760000">
              <a:off x="3098889" y="2634801"/>
              <a:ext cx="4660916" cy="3209067"/>
            </a:xfrm>
            <a:prstGeom prst="roundRect">
              <a:avLst>
                <a:gd name="adj" fmla="val 50000"/>
              </a:avLst>
            </a:prstGeom>
            <a:gradFill>
              <a:gsLst>
                <a:gs pos="33000">
                  <a:srgbClr val="6C6C6C">
                    <a:alpha val="42000"/>
                  </a:srgbClr>
                </a:gs>
                <a:gs pos="0">
                  <a:schemeClr val="tx1">
                    <a:alpha val="54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prstClr val="white"/>
                </a:solidFill>
              </a:endParaRPr>
            </a:p>
          </p:txBody>
        </p:sp>
        <p:sp>
          <p:nvSpPr>
            <p:cNvPr id="65" name="Freeform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68562" tIns="34281" rIns="68562" bIns="34281" numCol="1" anchor="t" anchorCtr="0" compatLnSpc="1"/>
            <a:lstStyle/>
            <a:p>
              <a:endParaRPr lang="zh-CN" altLang="en-US" sz="1012">
                <a:solidFill>
                  <a:prstClr val="black"/>
                </a:solidFill>
              </a:endParaRPr>
            </a:p>
          </p:txBody>
        </p:sp>
        <p:sp>
          <p:nvSpPr>
            <p:cNvPr id="66" name="圆角矩形 65"/>
            <p:cNvSpPr/>
            <p:nvPr/>
          </p:nvSpPr>
          <p:spPr>
            <a:xfrm rot="2760000">
              <a:off x="3358628" y="2852802"/>
              <a:ext cx="3953506" cy="2592561"/>
            </a:xfrm>
            <a:prstGeom prst="roundRect">
              <a:avLst>
                <a:gd name="adj" fmla="val 50000"/>
              </a:avLst>
            </a:prstGeom>
            <a:gradFill>
              <a:gsLst>
                <a:gs pos="37000">
                  <a:srgbClr val="6C6C6C">
                    <a:alpha val="35000"/>
                  </a:srgbClr>
                </a:gs>
                <a:gs pos="0">
                  <a:schemeClr val="tx1">
                    <a:alpha val="61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prstClr val="white"/>
                </a:solidFill>
              </a:endParaRPr>
            </a:p>
          </p:txBody>
        </p:sp>
        <p:sp>
          <p:nvSpPr>
            <p:cNvPr id="67" name="Freeform 5"/>
            <p:cNvSpPr/>
            <p:nvPr/>
          </p:nvSpPr>
          <p:spPr bwMode="auto">
            <a:xfrm rot="10800000">
              <a:off x="3548875" y="2523401"/>
              <a:ext cx="2056649" cy="182279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F8353D"/>
            </a:solidFill>
            <a:ln w="25400">
              <a:noFill/>
            </a:ln>
            <a:effectLst>
              <a:outerShdw blurRad="254000" dist="114300" dir="2700000" algn="tl" rotWithShape="0">
                <a:prstClr val="black">
                  <a:alpha val="25000"/>
                </a:prstClr>
              </a:outerShdw>
            </a:effectLst>
          </p:spPr>
          <p:txBody>
            <a:bodyPr vert="horz" wrap="square" lIns="68562" tIns="34281" rIns="68562" bIns="34281" numCol="1" anchor="t" anchorCtr="0" compatLnSpc="1"/>
            <a:lstStyle/>
            <a:p>
              <a:endParaRPr lang="zh-CN" altLang="en-US" sz="1012">
                <a:solidFill>
                  <a:prstClr val="black"/>
                </a:solidFill>
              </a:endParaRPr>
            </a:p>
          </p:txBody>
        </p:sp>
      </p:grpSp>
      <p:grpSp>
        <p:nvGrpSpPr>
          <p:cNvPr id="68" name="组合 67"/>
          <p:cNvGrpSpPr/>
          <p:nvPr/>
        </p:nvGrpSpPr>
        <p:grpSpPr>
          <a:xfrm>
            <a:off x="5486073" y="2679734"/>
            <a:ext cx="1461573" cy="1822421"/>
            <a:chOff x="3295850" y="1908877"/>
            <a:chExt cx="3738030" cy="4660916"/>
          </a:xfrm>
        </p:grpSpPr>
        <p:sp>
          <p:nvSpPr>
            <p:cNvPr id="69" name="圆角矩形 68"/>
            <p:cNvSpPr/>
            <p:nvPr/>
          </p:nvSpPr>
          <p:spPr>
            <a:xfrm rot="2760000">
              <a:off x="3098889" y="2634801"/>
              <a:ext cx="4660916" cy="3209067"/>
            </a:xfrm>
            <a:prstGeom prst="roundRect">
              <a:avLst>
                <a:gd name="adj" fmla="val 50000"/>
              </a:avLst>
            </a:prstGeom>
            <a:gradFill>
              <a:gsLst>
                <a:gs pos="33000">
                  <a:srgbClr val="6C6C6C">
                    <a:alpha val="42000"/>
                  </a:srgbClr>
                </a:gs>
                <a:gs pos="0">
                  <a:schemeClr val="tx1">
                    <a:alpha val="54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prstClr val="white"/>
                </a:solidFill>
              </a:endParaRPr>
            </a:p>
          </p:txBody>
        </p:sp>
        <p:sp>
          <p:nvSpPr>
            <p:cNvPr id="70" name="Freeform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68562" tIns="34281" rIns="68562" bIns="34281" numCol="1" anchor="t" anchorCtr="0" compatLnSpc="1"/>
            <a:lstStyle/>
            <a:p>
              <a:endParaRPr lang="zh-CN" altLang="en-US" sz="1012">
                <a:solidFill>
                  <a:prstClr val="black"/>
                </a:solidFill>
              </a:endParaRPr>
            </a:p>
          </p:txBody>
        </p:sp>
        <p:sp>
          <p:nvSpPr>
            <p:cNvPr id="71" name="圆角矩形 70"/>
            <p:cNvSpPr/>
            <p:nvPr/>
          </p:nvSpPr>
          <p:spPr>
            <a:xfrm rot="2760000">
              <a:off x="3358628" y="2852802"/>
              <a:ext cx="3953506" cy="2592561"/>
            </a:xfrm>
            <a:prstGeom prst="roundRect">
              <a:avLst>
                <a:gd name="adj" fmla="val 50000"/>
              </a:avLst>
            </a:prstGeom>
            <a:gradFill>
              <a:gsLst>
                <a:gs pos="37000">
                  <a:srgbClr val="6C6C6C">
                    <a:alpha val="35000"/>
                  </a:srgbClr>
                </a:gs>
                <a:gs pos="0">
                  <a:schemeClr val="tx1">
                    <a:alpha val="61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prstClr val="white"/>
                </a:solidFill>
              </a:endParaRPr>
            </a:p>
          </p:txBody>
        </p:sp>
        <p:sp>
          <p:nvSpPr>
            <p:cNvPr id="72" name="Freeform 5"/>
            <p:cNvSpPr/>
            <p:nvPr/>
          </p:nvSpPr>
          <p:spPr bwMode="auto">
            <a:xfrm rot="10800000">
              <a:off x="3548875" y="2523401"/>
              <a:ext cx="2056649" cy="182279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7030A0"/>
            </a:solidFill>
            <a:ln w="25400">
              <a:noFill/>
            </a:ln>
            <a:effectLst>
              <a:outerShdw blurRad="254000" dist="114300" dir="2700000" algn="tl" rotWithShape="0">
                <a:prstClr val="black">
                  <a:alpha val="25000"/>
                </a:prstClr>
              </a:outerShdw>
            </a:effectLst>
          </p:spPr>
          <p:txBody>
            <a:bodyPr vert="horz" wrap="square" lIns="68562" tIns="34281" rIns="68562" bIns="34281" numCol="1" anchor="t" anchorCtr="0" compatLnSpc="1"/>
            <a:lstStyle/>
            <a:p>
              <a:endParaRPr lang="zh-CN" altLang="en-US" sz="1012">
                <a:solidFill>
                  <a:prstClr val="black"/>
                </a:solidFill>
              </a:endParaRPr>
            </a:p>
          </p:txBody>
        </p:sp>
      </p:grpSp>
      <p:grpSp>
        <p:nvGrpSpPr>
          <p:cNvPr id="73" name="组合 72"/>
          <p:cNvGrpSpPr/>
          <p:nvPr/>
        </p:nvGrpSpPr>
        <p:grpSpPr>
          <a:xfrm>
            <a:off x="6847310" y="2721517"/>
            <a:ext cx="1461573" cy="1822421"/>
            <a:chOff x="3295850" y="1908877"/>
            <a:chExt cx="3738030" cy="4660916"/>
          </a:xfrm>
        </p:grpSpPr>
        <p:sp>
          <p:nvSpPr>
            <p:cNvPr id="74" name="圆角矩形 73"/>
            <p:cNvSpPr/>
            <p:nvPr/>
          </p:nvSpPr>
          <p:spPr>
            <a:xfrm rot="2760000">
              <a:off x="3098889" y="2634801"/>
              <a:ext cx="4660916" cy="3209067"/>
            </a:xfrm>
            <a:prstGeom prst="roundRect">
              <a:avLst>
                <a:gd name="adj" fmla="val 50000"/>
              </a:avLst>
            </a:prstGeom>
            <a:gradFill>
              <a:gsLst>
                <a:gs pos="33000">
                  <a:srgbClr val="6C6C6C">
                    <a:alpha val="42000"/>
                  </a:srgbClr>
                </a:gs>
                <a:gs pos="0">
                  <a:schemeClr val="tx1">
                    <a:alpha val="54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prstClr val="white"/>
                </a:solidFill>
              </a:endParaRPr>
            </a:p>
          </p:txBody>
        </p:sp>
        <p:sp>
          <p:nvSpPr>
            <p:cNvPr id="75" name="Freeform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68562" tIns="34281" rIns="68562" bIns="34281" numCol="1" anchor="t" anchorCtr="0" compatLnSpc="1"/>
            <a:lstStyle/>
            <a:p>
              <a:endParaRPr lang="zh-CN" altLang="en-US" sz="1012">
                <a:solidFill>
                  <a:prstClr val="black"/>
                </a:solidFill>
              </a:endParaRPr>
            </a:p>
          </p:txBody>
        </p:sp>
        <p:sp>
          <p:nvSpPr>
            <p:cNvPr id="76" name="圆角矩形 75"/>
            <p:cNvSpPr/>
            <p:nvPr/>
          </p:nvSpPr>
          <p:spPr>
            <a:xfrm rot="2760000">
              <a:off x="3358628" y="2852802"/>
              <a:ext cx="3953506" cy="2592561"/>
            </a:xfrm>
            <a:prstGeom prst="roundRect">
              <a:avLst>
                <a:gd name="adj" fmla="val 50000"/>
              </a:avLst>
            </a:prstGeom>
            <a:gradFill>
              <a:gsLst>
                <a:gs pos="37000">
                  <a:srgbClr val="6C6C6C">
                    <a:alpha val="35000"/>
                  </a:srgbClr>
                </a:gs>
                <a:gs pos="0">
                  <a:schemeClr val="tx1">
                    <a:alpha val="61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prstClr val="white"/>
                </a:solidFill>
              </a:endParaRPr>
            </a:p>
          </p:txBody>
        </p:sp>
        <p:sp>
          <p:nvSpPr>
            <p:cNvPr id="77" name="Freeform 5"/>
            <p:cNvSpPr/>
            <p:nvPr/>
          </p:nvSpPr>
          <p:spPr bwMode="auto">
            <a:xfrm rot="10800000">
              <a:off x="3548875" y="2523401"/>
              <a:ext cx="2056649" cy="182279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75000"/>
              </a:schemeClr>
            </a:solidFill>
            <a:ln w="25400">
              <a:noFill/>
            </a:ln>
            <a:effectLst>
              <a:outerShdw blurRad="254000" dist="114300" dir="2700000" algn="tl" rotWithShape="0">
                <a:prstClr val="black">
                  <a:alpha val="25000"/>
                </a:prstClr>
              </a:outerShdw>
            </a:effectLst>
          </p:spPr>
          <p:txBody>
            <a:bodyPr vert="horz" wrap="square" lIns="68562" tIns="34281" rIns="68562" bIns="34281" numCol="1" anchor="t" anchorCtr="0" compatLnSpc="1"/>
            <a:lstStyle/>
            <a:p>
              <a:endParaRPr lang="zh-CN" altLang="en-US" sz="1012">
                <a:solidFill>
                  <a:prstClr val="black"/>
                </a:solidFill>
              </a:endParaRPr>
            </a:p>
          </p:txBody>
        </p:sp>
      </p:grpSp>
      <p:sp>
        <p:nvSpPr>
          <p:cNvPr id="78" name="文本框 9"/>
          <p:cNvSpPr txBox="1"/>
          <p:nvPr/>
        </p:nvSpPr>
        <p:spPr>
          <a:xfrm>
            <a:off x="1062524" y="3863093"/>
            <a:ext cx="1576869" cy="490506"/>
          </a:xfrm>
          <a:prstGeom prst="rect">
            <a:avLst/>
          </a:prstGeom>
          <a:noFill/>
        </p:spPr>
        <p:txBody>
          <a:bodyPr wrap="square" lIns="51422" tIns="25711" rIns="51422" bIns="25711" rtlCol="0">
            <a:spAutoFit/>
          </a:bodyPr>
          <a:lstStyle/>
          <a:p>
            <a:pPr marL="0" lvl="1" algn="ctr"/>
            <a:r>
              <a:rPr lang="zh-CN" altLang="en-US" sz="1800" b="1" dirty="0">
                <a:solidFill>
                  <a:srgbClr val="FFB850"/>
                </a:solidFill>
                <a:latin typeface="微软雅黑" panose="020B0503020204020204" pitchFamily="34" charset="-122"/>
                <a:ea typeface="微软雅黑" panose="020B0503020204020204" pitchFamily="34" charset="-122"/>
              </a:rPr>
              <a:t>公司与团队</a:t>
            </a:r>
            <a:endParaRPr lang="en-US" altLang="zh-CN" sz="1800" b="1" dirty="0">
              <a:solidFill>
                <a:srgbClr val="FFB850"/>
              </a:solidFill>
              <a:latin typeface="微软雅黑" panose="020B0503020204020204" pitchFamily="34" charset="-122"/>
              <a:ea typeface="微软雅黑" panose="020B0503020204020204" pitchFamily="34" charset="-122"/>
            </a:endParaRPr>
          </a:p>
          <a:p>
            <a:pPr marL="0" lvl="1" algn="ctr"/>
            <a:r>
              <a:rPr lang="zh-CN" altLang="en-US" sz="1050" dirty="0">
                <a:solidFill>
                  <a:srgbClr val="FFB850"/>
                </a:solidFill>
                <a:latin typeface="微软雅黑" panose="020B0503020204020204" pitchFamily="34" charset="-122"/>
                <a:ea typeface="微软雅黑" panose="020B0503020204020204" pitchFamily="34" charset="-122"/>
              </a:rPr>
              <a:t>（我们是谁）</a:t>
            </a:r>
          </a:p>
        </p:txBody>
      </p:sp>
      <p:sp>
        <p:nvSpPr>
          <p:cNvPr id="79" name="文本框 9"/>
          <p:cNvSpPr txBox="1"/>
          <p:nvPr/>
        </p:nvSpPr>
        <p:spPr>
          <a:xfrm>
            <a:off x="2424168" y="3863093"/>
            <a:ext cx="1576869" cy="490506"/>
          </a:xfrm>
          <a:prstGeom prst="rect">
            <a:avLst/>
          </a:prstGeom>
          <a:noFill/>
        </p:spPr>
        <p:txBody>
          <a:bodyPr wrap="square" lIns="51422" tIns="25711" rIns="51422" bIns="25711" rtlCol="0">
            <a:spAutoFit/>
          </a:bodyPr>
          <a:lstStyle/>
          <a:p>
            <a:pPr marL="0" lvl="1" algn="ctr"/>
            <a:r>
              <a:rPr lang="zh-CN" altLang="en-US" sz="1800" b="1" dirty="0">
                <a:solidFill>
                  <a:srgbClr val="01ACBE"/>
                </a:solidFill>
                <a:latin typeface="微软雅黑" panose="020B0503020204020204" pitchFamily="34" charset="-122"/>
                <a:ea typeface="微软雅黑" panose="020B0503020204020204" pitchFamily="34" charset="-122"/>
              </a:rPr>
              <a:t>项目介绍</a:t>
            </a:r>
            <a:endParaRPr lang="en-US" altLang="zh-CN" sz="1800" b="1" dirty="0">
              <a:solidFill>
                <a:srgbClr val="01ACBE"/>
              </a:solidFill>
              <a:latin typeface="微软雅黑" panose="020B0503020204020204" pitchFamily="34" charset="-122"/>
              <a:ea typeface="微软雅黑" panose="020B0503020204020204" pitchFamily="34" charset="-122"/>
            </a:endParaRPr>
          </a:p>
          <a:p>
            <a:pPr marL="0" lvl="1" algn="ctr"/>
            <a:r>
              <a:rPr lang="zh-CN" altLang="en-US" sz="1050" dirty="0">
                <a:solidFill>
                  <a:srgbClr val="01ACBE"/>
                </a:solidFill>
                <a:latin typeface="微软雅黑" panose="020B0503020204020204" pitchFamily="34" charset="-122"/>
                <a:ea typeface="微软雅黑" panose="020B0503020204020204" pitchFamily="34" charset="-122"/>
              </a:rPr>
              <a:t>（我们做什么）</a:t>
            </a:r>
          </a:p>
        </p:txBody>
      </p:sp>
      <p:sp>
        <p:nvSpPr>
          <p:cNvPr id="80" name="文本框 9"/>
          <p:cNvSpPr txBox="1"/>
          <p:nvPr/>
        </p:nvSpPr>
        <p:spPr>
          <a:xfrm>
            <a:off x="3762121" y="3863093"/>
            <a:ext cx="1576869" cy="490506"/>
          </a:xfrm>
          <a:prstGeom prst="rect">
            <a:avLst/>
          </a:prstGeom>
          <a:noFill/>
        </p:spPr>
        <p:txBody>
          <a:bodyPr wrap="square" lIns="51422" tIns="25711" rIns="51422" bIns="25711" rtlCol="0">
            <a:spAutoFit/>
          </a:bodyPr>
          <a:lstStyle/>
          <a:p>
            <a:pPr marL="0" lvl="1" algn="ctr"/>
            <a:r>
              <a:rPr lang="zh-CN" altLang="en-US" sz="1800" b="1" dirty="0">
                <a:solidFill>
                  <a:srgbClr val="F8353D"/>
                </a:solidFill>
                <a:latin typeface="微软雅黑" panose="020B0503020204020204" pitchFamily="34" charset="-122"/>
                <a:ea typeface="微软雅黑" panose="020B0503020204020204" pitchFamily="34" charset="-122"/>
              </a:rPr>
              <a:t>产品与运营</a:t>
            </a:r>
            <a:endParaRPr lang="en-US" altLang="zh-CN" sz="1800" b="1" dirty="0">
              <a:solidFill>
                <a:srgbClr val="F8353D"/>
              </a:solidFill>
              <a:latin typeface="微软雅黑" panose="020B0503020204020204" pitchFamily="34" charset="-122"/>
              <a:ea typeface="微软雅黑" panose="020B0503020204020204" pitchFamily="34" charset="-122"/>
            </a:endParaRPr>
          </a:p>
          <a:p>
            <a:pPr marL="0" lvl="1" algn="ctr"/>
            <a:r>
              <a:rPr lang="zh-CN" altLang="en-US" sz="1050" dirty="0">
                <a:solidFill>
                  <a:srgbClr val="F8353D"/>
                </a:solidFill>
                <a:latin typeface="微软雅黑" panose="020B0503020204020204" pitchFamily="34" charset="-122"/>
                <a:ea typeface="微软雅黑" panose="020B0503020204020204" pitchFamily="34" charset="-122"/>
              </a:rPr>
              <a:t>（我们怎么做）</a:t>
            </a:r>
          </a:p>
        </p:txBody>
      </p:sp>
      <p:sp>
        <p:nvSpPr>
          <p:cNvPr id="81" name="文本框 9"/>
          <p:cNvSpPr txBox="1"/>
          <p:nvPr/>
        </p:nvSpPr>
        <p:spPr>
          <a:xfrm>
            <a:off x="5143705" y="3863093"/>
            <a:ext cx="1576869" cy="490506"/>
          </a:xfrm>
          <a:prstGeom prst="rect">
            <a:avLst/>
          </a:prstGeom>
          <a:noFill/>
        </p:spPr>
        <p:txBody>
          <a:bodyPr wrap="square" lIns="51422" tIns="25711" rIns="51422" bIns="25711" rtlCol="0">
            <a:spAutoFit/>
          </a:bodyPr>
          <a:lstStyle/>
          <a:p>
            <a:pPr marL="0" lvl="1" algn="ctr"/>
            <a:r>
              <a:rPr lang="zh-CN" altLang="en-US" sz="1800" b="1" dirty="0">
                <a:solidFill>
                  <a:srgbClr val="7030A0"/>
                </a:solidFill>
                <a:latin typeface="微软雅黑" panose="020B0503020204020204" pitchFamily="34" charset="-122"/>
                <a:ea typeface="微软雅黑" panose="020B0503020204020204" pitchFamily="34" charset="-122"/>
              </a:rPr>
              <a:t>发展前景</a:t>
            </a:r>
            <a:endParaRPr lang="en-US" altLang="zh-CN" sz="1800" b="1" dirty="0">
              <a:solidFill>
                <a:srgbClr val="7030A0"/>
              </a:solidFill>
              <a:latin typeface="微软雅黑" panose="020B0503020204020204" pitchFamily="34" charset="-122"/>
              <a:ea typeface="微软雅黑" panose="020B0503020204020204" pitchFamily="34" charset="-122"/>
            </a:endParaRPr>
          </a:p>
          <a:p>
            <a:pPr marL="0" lvl="1" algn="ctr"/>
            <a:r>
              <a:rPr lang="zh-CN" altLang="en-US" sz="1050" dirty="0">
                <a:solidFill>
                  <a:srgbClr val="7030A0"/>
                </a:solidFill>
                <a:latin typeface="微软雅黑" panose="020B0503020204020204" pitchFamily="34" charset="-122"/>
                <a:ea typeface="微软雅黑" panose="020B0503020204020204" pitchFamily="34" charset="-122"/>
              </a:rPr>
              <a:t>（长期战略目标）</a:t>
            </a:r>
          </a:p>
        </p:txBody>
      </p:sp>
      <p:sp>
        <p:nvSpPr>
          <p:cNvPr id="82" name="文本框 9"/>
          <p:cNvSpPr txBox="1"/>
          <p:nvPr/>
        </p:nvSpPr>
        <p:spPr>
          <a:xfrm>
            <a:off x="6558599" y="3863093"/>
            <a:ext cx="1576869" cy="490506"/>
          </a:xfrm>
          <a:prstGeom prst="rect">
            <a:avLst/>
          </a:prstGeom>
          <a:noFill/>
        </p:spPr>
        <p:txBody>
          <a:bodyPr wrap="square" lIns="51422" tIns="25711" rIns="51422" bIns="25711" rtlCol="0">
            <a:spAutoFit/>
          </a:bodyPr>
          <a:lstStyle/>
          <a:p>
            <a:pPr marL="0" lvl="1" algn="ctr"/>
            <a:r>
              <a:rPr lang="zh-CN" altLang="en-US" sz="1800" b="1" dirty="0">
                <a:solidFill>
                  <a:schemeClr val="accent5">
                    <a:lumMod val="75000"/>
                  </a:schemeClr>
                </a:solidFill>
                <a:latin typeface="微软雅黑" panose="020B0503020204020204" pitchFamily="34" charset="-122"/>
                <a:ea typeface="微软雅黑" panose="020B0503020204020204" pitchFamily="34" charset="-122"/>
              </a:rPr>
              <a:t>财务与融资</a:t>
            </a:r>
            <a:endParaRPr lang="en-US" altLang="zh-CN" sz="1800" b="1" dirty="0">
              <a:solidFill>
                <a:schemeClr val="accent5">
                  <a:lumMod val="75000"/>
                </a:schemeClr>
              </a:solidFill>
              <a:latin typeface="微软雅黑" panose="020B0503020204020204" pitchFamily="34" charset="-122"/>
              <a:ea typeface="微软雅黑" panose="020B0503020204020204" pitchFamily="34" charset="-122"/>
            </a:endParaRPr>
          </a:p>
          <a:p>
            <a:pPr marL="0" lvl="1" algn="ctr"/>
            <a:r>
              <a:rPr lang="zh-CN" altLang="en-US" sz="1050" dirty="0">
                <a:solidFill>
                  <a:schemeClr val="accent5">
                    <a:lumMod val="75000"/>
                  </a:schemeClr>
                </a:solidFill>
                <a:latin typeface="微软雅黑" panose="020B0503020204020204" pitchFamily="34" charset="-122"/>
                <a:ea typeface="微软雅黑" panose="020B0503020204020204" pitchFamily="34" charset="-122"/>
              </a:rPr>
              <a:t>（商务合作方式）</a:t>
            </a:r>
          </a:p>
        </p:txBody>
      </p:sp>
      <p:sp>
        <p:nvSpPr>
          <p:cNvPr id="83" name="KSO_Shape"/>
          <p:cNvSpPr/>
          <p:nvPr/>
        </p:nvSpPr>
        <p:spPr bwMode="auto">
          <a:xfrm>
            <a:off x="1632176" y="3100704"/>
            <a:ext cx="487743" cy="334918"/>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1012">
              <a:solidFill>
                <a:schemeClr val="bg1"/>
              </a:solidFill>
              <a:ea typeface="宋体" panose="02010600030101010101" pitchFamily="2" charset="-122"/>
            </a:endParaRPr>
          </a:p>
        </p:txBody>
      </p:sp>
      <p:sp>
        <p:nvSpPr>
          <p:cNvPr id="84" name="KSO_Shape"/>
          <p:cNvSpPr/>
          <p:nvPr/>
        </p:nvSpPr>
        <p:spPr bwMode="auto">
          <a:xfrm>
            <a:off x="2969695" y="3111669"/>
            <a:ext cx="470412" cy="400634"/>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1012">
              <a:solidFill>
                <a:schemeClr val="bg1"/>
              </a:solidFill>
              <a:ea typeface="宋体" panose="02010600030101010101" pitchFamily="2" charset="-122"/>
            </a:endParaRPr>
          </a:p>
        </p:txBody>
      </p:sp>
      <p:sp>
        <p:nvSpPr>
          <p:cNvPr id="85" name="KSO_Shape"/>
          <p:cNvSpPr/>
          <p:nvPr/>
        </p:nvSpPr>
        <p:spPr bwMode="auto">
          <a:xfrm>
            <a:off x="4343554" y="3050182"/>
            <a:ext cx="498406" cy="493423"/>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1012">
              <a:solidFill>
                <a:schemeClr val="bg1"/>
              </a:solidFill>
              <a:ea typeface="宋体" panose="02010600030101010101" pitchFamily="2" charset="-122"/>
            </a:endParaRPr>
          </a:p>
        </p:txBody>
      </p:sp>
      <p:sp>
        <p:nvSpPr>
          <p:cNvPr id="86" name="KSO_Shape"/>
          <p:cNvSpPr/>
          <p:nvPr/>
        </p:nvSpPr>
        <p:spPr bwMode="auto">
          <a:xfrm>
            <a:off x="5759823" y="3076577"/>
            <a:ext cx="485927" cy="413037"/>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1012">
              <a:solidFill>
                <a:schemeClr val="bg1"/>
              </a:solidFill>
              <a:ea typeface="宋体" panose="02010600030101010101" pitchFamily="2" charset="-122"/>
            </a:endParaRPr>
          </a:p>
        </p:txBody>
      </p:sp>
      <p:sp>
        <p:nvSpPr>
          <p:cNvPr id="87" name="KSO_Shape"/>
          <p:cNvSpPr/>
          <p:nvPr/>
        </p:nvSpPr>
        <p:spPr bwMode="auto">
          <a:xfrm>
            <a:off x="7147508" y="3076248"/>
            <a:ext cx="430589" cy="413365"/>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1012">
              <a:solidFill>
                <a:schemeClr val="bg1"/>
              </a:solidFill>
              <a:ea typeface="宋体" panose="02010600030101010101" pitchFamily="2" charset="-122"/>
            </a:endParaRPr>
          </a:p>
        </p:txBody>
      </p:sp>
    </p:spTree>
    <p:extLst>
      <p:ext uri="{BB962C8B-B14F-4D97-AF65-F5344CB8AC3E}">
        <p14:creationId xmlns:p14="http://schemas.microsoft.com/office/powerpoint/2010/main" val="3502355744"/>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1000"/>
                                        <p:tgtEl>
                                          <p:spTgt spid="52"/>
                                        </p:tgtEl>
                                      </p:cBhvr>
                                    </p:animEffect>
                                    <p:anim calcmode="lin" valueType="num">
                                      <p:cBhvr>
                                        <p:cTn id="8" dur="1000" fill="hold"/>
                                        <p:tgtEl>
                                          <p:spTgt spid="52"/>
                                        </p:tgtEl>
                                        <p:attrNameLst>
                                          <p:attrName>ppt_x</p:attrName>
                                        </p:attrNameLst>
                                      </p:cBhvr>
                                      <p:tavLst>
                                        <p:tav tm="0">
                                          <p:val>
                                            <p:strVal val="#ppt_x"/>
                                          </p:val>
                                        </p:tav>
                                        <p:tav tm="100000">
                                          <p:val>
                                            <p:strVal val="#ppt_x"/>
                                          </p:val>
                                        </p:tav>
                                      </p:tavLst>
                                    </p:anim>
                                    <p:anim calcmode="lin" valueType="num">
                                      <p:cBhvr>
                                        <p:cTn id="9" dur="1000" fill="hold"/>
                                        <p:tgtEl>
                                          <p:spTgt spid="5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nodeType="withEffect">
                                  <p:stCondLst>
                                    <p:cond delay="250"/>
                                  </p:stCondLst>
                                  <p:childTnLst>
                                    <p:set>
                                      <p:cBhvr>
                                        <p:cTn id="15" dur="1" fill="hold">
                                          <p:stCondLst>
                                            <p:cond delay="0"/>
                                          </p:stCondLst>
                                        </p:cTn>
                                        <p:tgtEl>
                                          <p:spTgt spid="53"/>
                                        </p:tgtEl>
                                        <p:attrNameLst>
                                          <p:attrName>style.visibility</p:attrName>
                                        </p:attrNameLst>
                                      </p:cBhvr>
                                      <p:to>
                                        <p:strVal val="visible"/>
                                      </p:to>
                                    </p:set>
                                    <p:animEffect transition="in" filter="fade">
                                      <p:cBhvr>
                                        <p:cTn id="16" dur="500"/>
                                        <p:tgtEl>
                                          <p:spTgt spid="53"/>
                                        </p:tgtEl>
                                      </p:cBhvr>
                                    </p:animEffect>
                                  </p:childTnLst>
                                </p:cTn>
                              </p:par>
                              <p:par>
                                <p:cTn id="17" presetID="10" presetClass="entr" presetSubtype="0" fill="hold" nodeType="withEffect">
                                  <p:stCondLst>
                                    <p:cond delay="250"/>
                                  </p:stCondLst>
                                  <p:childTnLst>
                                    <p:set>
                                      <p:cBhvr>
                                        <p:cTn id="18" dur="1" fill="hold">
                                          <p:stCondLst>
                                            <p:cond delay="0"/>
                                          </p:stCondLst>
                                        </p:cTn>
                                        <p:tgtEl>
                                          <p:spTgt spid="58"/>
                                        </p:tgtEl>
                                        <p:attrNameLst>
                                          <p:attrName>style.visibility</p:attrName>
                                        </p:attrNameLst>
                                      </p:cBhvr>
                                      <p:to>
                                        <p:strVal val="visible"/>
                                      </p:to>
                                    </p:set>
                                    <p:animEffect transition="in" filter="fade">
                                      <p:cBhvr>
                                        <p:cTn id="19" dur="500"/>
                                        <p:tgtEl>
                                          <p:spTgt spid="58"/>
                                        </p:tgtEl>
                                      </p:cBhvr>
                                    </p:animEffect>
                                  </p:childTnLst>
                                </p:cTn>
                              </p:par>
                              <p:par>
                                <p:cTn id="20" presetID="10" presetClass="entr" presetSubtype="0" fill="hold" nodeType="withEffect">
                                  <p:stCondLst>
                                    <p:cond delay="250"/>
                                  </p:stCondLst>
                                  <p:childTnLst>
                                    <p:set>
                                      <p:cBhvr>
                                        <p:cTn id="21" dur="1" fill="hold">
                                          <p:stCondLst>
                                            <p:cond delay="0"/>
                                          </p:stCondLst>
                                        </p:cTn>
                                        <p:tgtEl>
                                          <p:spTgt spid="63"/>
                                        </p:tgtEl>
                                        <p:attrNameLst>
                                          <p:attrName>style.visibility</p:attrName>
                                        </p:attrNameLst>
                                      </p:cBhvr>
                                      <p:to>
                                        <p:strVal val="visible"/>
                                      </p:to>
                                    </p:set>
                                    <p:animEffect transition="in" filter="fade">
                                      <p:cBhvr>
                                        <p:cTn id="22" dur="500"/>
                                        <p:tgtEl>
                                          <p:spTgt spid="63"/>
                                        </p:tgtEl>
                                      </p:cBhvr>
                                    </p:animEffect>
                                  </p:childTnLst>
                                </p:cTn>
                              </p:par>
                              <p:par>
                                <p:cTn id="23" presetID="10" presetClass="entr" presetSubtype="0" fill="hold" nodeType="withEffect">
                                  <p:stCondLst>
                                    <p:cond delay="250"/>
                                  </p:stCondLst>
                                  <p:childTnLst>
                                    <p:set>
                                      <p:cBhvr>
                                        <p:cTn id="24" dur="1" fill="hold">
                                          <p:stCondLst>
                                            <p:cond delay="0"/>
                                          </p:stCondLst>
                                        </p:cTn>
                                        <p:tgtEl>
                                          <p:spTgt spid="68"/>
                                        </p:tgtEl>
                                        <p:attrNameLst>
                                          <p:attrName>style.visibility</p:attrName>
                                        </p:attrNameLst>
                                      </p:cBhvr>
                                      <p:to>
                                        <p:strVal val="visible"/>
                                      </p:to>
                                    </p:set>
                                    <p:animEffect transition="in" filter="fade">
                                      <p:cBhvr>
                                        <p:cTn id="25" dur="500"/>
                                        <p:tgtEl>
                                          <p:spTgt spid="68"/>
                                        </p:tgtEl>
                                      </p:cBhvr>
                                    </p:animEffect>
                                  </p:childTnLst>
                                </p:cTn>
                              </p:par>
                              <p:par>
                                <p:cTn id="26" presetID="10" presetClass="entr" presetSubtype="0" fill="hold" nodeType="withEffect">
                                  <p:stCondLst>
                                    <p:cond delay="250"/>
                                  </p:stCondLst>
                                  <p:childTnLst>
                                    <p:set>
                                      <p:cBhvr>
                                        <p:cTn id="27" dur="1" fill="hold">
                                          <p:stCondLst>
                                            <p:cond delay="0"/>
                                          </p:stCondLst>
                                        </p:cTn>
                                        <p:tgtEl>
                                          <p:spTgt spid="73"/>
                                        </p:tgtEl>
                                        <p:attrNameLst>
                                          <p:attrName>style.visibility</p:attrName>
                                        </p:attrNameLst>
                                      </p:cBhvr>
                                      <p:to>
                                        <p:strVal val="visible"/>
                                      </p:to>
                                    </p:set>
                                    <p:animEffect transition="in" filter="fade">
                                      <p:cBhvr>
                                        <p:cTn id="28" dur="500"/>
                                        <p:tgtEl>
                                          <p:spTgt spid="73"/>
                                        </p:tgtEl>
                                      </p:cBhvr>
                                    </p:animEffect>
                                  </p:childTnLst>
                                </p:cTn>
                              </p:par>
                              <p:par>
                                <p:cTn id="29" presetID="2" presetClass="entr" presetSubtype="4" fill="hold" grpId="0" nodeType="withEffect">
                                  <p:stCondLst>
                                    <p:cond delay="500"/>
                                  </p:stCondLst>
                                  <p:childTnLst>
                                    <p:set>
                                      <p:cBhvr>
                                        <p:cTn id="30" dur="1" fill="hold">
                                          <p:stCondLst>
                                            <p:cond delay="0"/>
                                          </p:stCondLst>
                                        </p:cTn>
                                        <p:tgtEl>
                                          <p:spTgt spid="83"/>
                                        </p:tgtEl>
                                        <p:attrNameLst>
                                          <p:attrName>style.visibility</p:attrName>
                                        </p:attrNameLst>
                                      </p:cBhvr>
                                      <p:to>
                                        <p:strVal val="visible"/>
                                      </p:to>
                                    </p:set>
                                    <p:anim calcmode="lin" valueType="num">
                                      <p:cBhvr additive="base">
                                        <p:cTn id="31" dur="500" fill="hold"/>
                                        <p:tgtEl>
                                          <p:spTgt spid="83"/>
                                        </p:tgtEl>
                                        <p:attrNameLst>
                                          <p:attrName>ppt_x</p:attrName>
                                        </p:attrNameLst>
                                      </p:cBhvr>
                                      <p:tavLst>
                                        <p:tav tm="0">
                                          <p:val>
                                            <p:strVal val="#ppt_x"/>
                                          </p:val>
                                        </p:tav>
                                        <p:tav tm="100000">
                                          <p:val>
                                            <p:strVal val="#ppt_x"/>
                                          </p:val>
                                        </p:tav>
                                      </p:tavLst>
                                    </p:anim>
                                    <p:anim calcmode="lin" valueType="num">
                                      <p:cBhvr additive="base">
                                        <p:cTn id="32" dur="500" fill="hold"/>
                                        <p:tgtEl>
                                          <p:spTgt spid="83"/>
                                        </p:tgtEl>
                                        <p:attrNameLst>
                                          <p:attrName>ppt_y</p:attrName>
                                        </p:attrNameLst>
                                      </p:cBhvr>
                                      <p:tavLst>
                                        <p:tav tm="0">
                                          <p:val>
                                            <p:strVal val="1+#ppt_h/2"/>
                                          </p:val>
                                        </p:tav>
                                        <p:tav tm="100000">
                                          <p:val>
                                            <p:strVal val="#ppt_y"/>
                                          </p:val>
                                        </p:tav>
                                      </p:tavLst>
                                    </p:anim>
                                  </p:childTnLst>
                                </p:cTn>
                              </p:par>
                              <p:par>
                                <p:cTn id="33" presetID="2" presetClass="entr" presetSubtype="1" fill="hold" grpId="0" nodeType="withEffect">
                                  <p:stCondLst>
                                    <p:cond delay="1000"/>
                                  </p:stCondLst>
                                  <p:childTnLst>
                                    <p:set>
                                      <p:cBhvr>
                                        <p:cTn id="34" dur="1" fill="hold">
                                          <p:stCondLst>
                                            <p:cond delay="0"/>
                                          </p:stCondLst>
                                        </p:cTn>
                                        <p:tgtEl>
                                          <p:spTgt spid="84"/>
                                        </p:tgtEl>
                                        <p:attrNameLst>
                                          <p:attrName>style.visibility</p:attrName>
                                        </p:attrNameLst>
                                      </p:cBhvr>
                                      <p:to>
                                        <p:strVal val="visible"/>
                                      </p:to>
                                    </p:set>
                                    <p:anim calcmode="lin" valueType="num">
                                      <p:cBhvr additive="base">
                                        <p:cTn id="35" dur="500" fill="hold"/>
                                        <p:tgtEl>
                                          <p:spTgt spid="84"/>
                                        </p:tgtEl>
                                        <p:attrNameLst>
                                          <p:attrName>ppt_x</p:attrName>
                                        </p:attrNameLst>
                                      </p:cBhvr>
                                      <p:tavLst>
                                        <p:tav tm="0">
                                          <p:val>
                                            <p:strVal val="#ppt_x"/>
                                          </p:val>
                                        </p:tav>
                                        <p:tav tm="100000">
                                          <p:val>
                                            <p:strVal val="#ppt_x"/>
                                          </p:val>
                                        </p:tav>
                                      </p:tavLst>
                                    </p:anim>
                                    <p:anim calcmode="lin" valueType="num">
                                      <p:cBhvr additive="base">
                                        <p:cTn id="36" dur="500" fill="hold"/>
                                        <p:tgtEl>
                                          <p:spTgt spid="84"/>
                                        </p:tgtEl>
                                        <p:attrNameLst>
                                          <p:attrName>ppt_y</p:attrName>
                                        </p:attrNameLst>
                                      </p:cBhvr>
                                      <p:tavLst>
                                        <p:tav tm="0">
                                          <p:val>
                                            <p:strVal val="0-#ppt_h/2"/>
                                          </p:val>
                                        </p:tav>
                                        <p:tav tm="100000">
                                          <p:val>
                                            <p:strVal val="#ppt_y"/>
                                          </p:val>
                                        </p:tav>
                                      </p:tavLst>
                                    </p:anim>
                                  </p:childTnLst>
                                </p:cTn>
                              </p:par>
                              <p:par>
                                <p:cTn id="37" presetID="2" presetClass="entr" presetSubtype="4" fill="hold" grpId="0" nodeType="withEffect">
                                  <p:stCondLst>
                                    <p:cond delay="1500"/>
                                  </p:stCondLst>
                                  <p:childTnLst>
                                    <p:set>
                                      <p:cBhvr>
                                        <p:cTn id="38" dur="1" fill="hold">
                                          <p:stCondLst>
                                            <p:cond delay="0"/>
                                          </p:stCondLst>
                                        </p:cTn>
                                        <p:tgtEl>
                                          <p:spTgt spid="85"/>
                                        </p:tgtEl>
                                        <p:attrNameLst>
                                          <p:attrName>style.visibility</p:attrName>
                                        </p:attrNameLst>
                                      </p:cBhvr>
                                      <p:to>
                                        <p:strVal val="visible"/>
                                      </p:to>
                                    </p:set>
                                    <p:anim calcmode="lin" valueType="num">
                                      <p:cBhvr additive="base">
                                        <p:cTn id="39" dur="500" fill="hold"/>
                                        <p:tgtEl>
                                          <p:spTgt spid="85"/>
                                        </p:tgtEl>
                                        <p:attrNameLst>
                                          <p:attrName>ppt_x</p:attrName>
                                        </p:attrNameLst>
                                      </p:cBhvr>
                                      <p:tavLst>
                                        <p:tav tm="0">
                                          <p:val>
                                            <p:strVal val="#ppt_x"/>
                                          </p:val>
                                        </p:tav>
                                        <p:tav tm="100000">
                                          <p:val>
                                            <p:strVal val="#ppt_x"/>
                                          </p:val>
                                        </p:tav>
                                      </p:tavLst>
                                    </p:anim>
                                    <p:anim calcmode="lin" valueType="num">
                                      <p:cBhvr additive="base">
                                        <p:cTn id="40" dur="500" fill="hold"/>
                                        <p:tgtEl>
                                          <p:spTgt spid="85"/>
                                        </p:tgtEl>
                                        <p:attrNameLst>
                                          <p:attrName>ppt_y</p:attrName>
                                        </p:attrNameLst>
                                      </p:cBhvr>
                                      <p:tavLst>
                                        <p:tav tm="0">
                                          <p:val>
                                            <p:strVal val="1+#ppt_h/2"/>
                                          </p:val>
                                        </p:tav>
                                        <p:tav tm="100000">
                                          <p:val>
                                            <p:strVal val="#ppt_y"/>
                                          </p:val>
                                        </p:tav>
                                      </p:tavLst>
                                    </p:anim>
                                  </p:childTnLst>
                                </p:cTn>
                              </p:par>
                              <p:par>
                                <p:cTn id="41" presetID="2" presetClass="entr" presetSubtype="1" fill="hold" grpId="0" nodeType="withEffect">
                                  <p:stCondLst>
                                    <p:cond delay="2000"/>
                                  </p:stCondLst>
                                  <p:childTnLst>
                                    <p:set>
                                      <p:cBhvr>
                                        <p:cTn id="42" dur="1" fill="hold">
                                          <p:stCondLst>
                                            <p:cond delay="0"/>
                                          </p:stCondLst>
                                        </p:cTn>
                                        <p:tgtEl>
                                          <p:spTgt spid="86"/>
                                        </p:tgtEl>
                                        <p:attrNameLst>
                                          <p:attrName>style.visibility</p:attrName>
                                        </p:attrNameLst>
                                      </p:cBhvr>
                                      <p:to>
                                        <p:strVal val="visible"/>
                                      </p:to>
                                    </p:set>
                                    <p:anim calcmode="lin" valueType="num">
                                      <p:cBhvr additive="base">
                                        <p:cTn id="43" dur="500" fill="hold"/>
                                        <p:tgtEl>
                                          <p:spTgt spid="86"/>
                                        </p:tgtEl>
                                        <p:attrNameLst>
                                          <p:attrName>ppt_x</p:attrName>
                                        </p:attrNameLst>
                                      </p:cBhvr>
                                      <p:tavLst>
                                        <p:tav tm="0">
                                          <p:val>
                                            <p:strVal val="#ppt_x"/>
                                          </p:val>
                                        </p:tav>
                                        <p:tav tm="100000">
                                          <p:val>
                                            <p:strVal val="#ppt_x"/>
                                          </p:val>
                                        </p:tav>
                                      </p:tavLst>
                                    </p:anim>
                                    <p:anim calcmode="lin" valueType="num">
                                      <p:cBhvr additive="base">
                                        <p:cTn id="44" dur="500" fill="hold"/>
                                        <p:tgtEl>
                                          <p:spTgt spid="86"/>
                                        </p:tgtEl>
                                        <p:attrNameLst>
                                          <p:attrName>ppt_y</p:attrName>
                                        </p:attrNameLst>
                                      </p:cBhvr>
                                      <p:tavLst>
                                        <p:tav tm="0">
                                          <p:val>
                                            <p:strVal val="0-#ppt_h/2"/>
                                          </p:val>
                                        </p:tav>
                                        <p:tav tm="100000">
                                          <p:val>
                                            <p:strVal val="#ppt_y"/>
                                          </p:val>
                                        </p:tav>
                                      </p:tavLst>
                                    </p:anim>
                                  </p:childTnLst>
                                </p:cTn>
                              </p:par>
                              <p:par>
                                <p:cTn id="45" presetID="2" presetClass="entr" presetSubtype="4" fill="hold" grpId="0" nodeType="withEffect">
                                  <p:stCondLst>
                                    <p:cond delay="2500"/>
                                  </p:stCondLst>
                                  <p:childTnLst>
                                    <p:set>
                                      <p:cBhvr>
                                        <p:cTn id="46" dur="1" fill="hold">
                                          <p:stCondLst>
                                            <p:cond delay="0"/>
                                          </p:stCondLst>
                                        </p:cTn>
                                        <p:tgtEl>
                                          <p:spTgt spid="87"/>
                                        </p:tgtEl>
                                        <p:attrNameLst>
                                          <p:attrName>style.visibility</p:attrName>
                                        </p:attrNameLst>
                                      </p:cBhvr>
                                      <p:to>
                                        <p:strVal val="visible"/>
                                      </p:to>
                                    </p:set>
                                    <p:anim calcmode="lin" valueType="num">
                                      <p:cBhvr additive="base">
                                        <p:cTn id="47" dur="500" fill="hold"/>
                                        <p:tgtEl>
                                          <p:spTgt spid="87"/>
                                        </p:tgtEl>
                                        <p:attrNameLst>
                                          <p:attrName>ppt_x</p:attrName>
                                        </p:attrNameLst>
                                      </p:cBhvr>
                                      <p:tavLst>
                                        <p:tav tm="0">
                                          <p:val>
                                            <p:strVal val="#ppt_x"/>
                                          </p:val>
                                        </p:tav>
                                        <p:tav tm="100000">
                                          <p:val>
                                            <p:strVal val="#ppt_x"/>
                                          </p:val>
                                        </p:tav>
                                      </p:tavLst>
                                    </p:anim>
                                    <p:anim calcmode="lin" valueType="num">
                                      <p:cBhvr additive="base">
                                        <p:cTn id="48" dur="500" fill="hold"/>
                                        <p:tgtEl>
                                          <p:spTgt spid="87"/>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500"/>
                                  </p:stCondLst>
                                  <p:childTnLst>
                                    <p:set>
                                      <p:cBhvr>
                                        <p:cTn id="50" dur="1" fill="hold">
                                          <p:stCondLst>
                                            <p:cond delay="0"/>
                                          </p:stCondLst>
                                        </p:cTn>
                                        <p:tgtEl>
                                          <p:spTgt spid="78"/>
                                        </p:tgtEl>
                                        <p:attrNameLst>
                                          <p:attrName>style.visibility</p:attrName>
                                        </p:attrNameLst>
                                      </p:cBhvr>
                                      <p:to>
                                        <p:strVal val="visible"/>
                                      </p:to>
                                    </p:set>
                                    <p:anim calcmode="lin" valueType="num">
                                      <p:cBhvr additive="base">
                                        <p:cTn id="51" dur="500" fill="hold"/>
                                        <p:tgtEl>
                                          <p:spTgt spid="78"/>
                                        </p:tgtEl>
                                        <p:attrNameLst>
                                          <p:attrName>ppt_x</p:attrName>
                                        </p:attrNameLst>
                                      </p:cBhvr>
                                      <p:tavLst>
                                        <p:tav tm="0">
                                          <p:val>
                                            <p:strVal val="#ppt_x"/>
                                          </p:val>
                                        </p:tav>
                                        <p:tav tm="100000">
                                          <p:val>
                                            <p:strVal val="#ppt_x"/>
                                          </p:val>
                                        </p:tav>
                                      </p:tavLst>
                                    </p:anim>
                                    <p:anim calcmode="lin" valueType="num">
                                      <p:cBhvr additive="base">
                                        <p:cTn id="52" dur="500" fill="hold"/>
                                        <p:tgtEl>
                                          <p:spTgt spid="78"/>
                                        </p:tgtEl>
                                        <p:attrNameLst>
                                          <p:attrName>ppt_y</p:attrName>
                                        </p:attrNameLst>
                                      </p:cBhvr>
                                      <p:tavLst>
                                        <p:tav tm="0">
                                          <p:val>
                                            <p:strVal val="1+#ppt_h/2"/>
                                          </p:val>
                                        </p:tav>
                                        <p:tav tm="100000">
                                          <p:val>
                                            <p:strVal val="#ppt_y"/>
                                          </p:val>
                                        </p:tav>
                                      </p:tavLst>
                                    </p:anim>
                                  </p:childTnLst>
                                </p:cTn>
                              </p:par>
                              <p:par>
                                <p:cTn id="53" presetID="2" presetClass="entr" presetSubtype="1" fill="hold" grpId="0" nodeType="withEffect">
                                  <p:stCondLst>
                                    <p:cond delay="1000"/>
                                  </p:stCondLst>
                                  <p:childTnLst>
                                    <p:set>
                                      <p:cBhvr>
                                        <p:cTn id="54" dur="1" fill="hold">
                                          <p:stCondLst>
                                            <p:cond delay="0"/>
                                          </p:stCondLst>
                                        </p:cTn>
                                        <p:tgtEl>
                                          <p:spTgt spid="79"/>
                                        </p:tgtEl>
                                        <p:attrNameLst>
                                          <p:attrName>style.visibility</p:attrName>
                                        </p:attrNameLst>
                                      </p:cBhvr>
                                      <p:to>
                                        <p:strVal val="visible"/>
                                      </p:to>
                                    </p:set>
                                    <p:anim calcmode="lin" valueType="num">
                                      <p:cBhvr additive="base">
                                        <p:cTn id="55" dur="500" fill="hold"/>
                                        <p:tgtEl>
                                          <p:spTgt spid="79"/>
                                        </p:tgtEl>
                                        <p:attrNameLst>
                                          <p:attrName>ppt_x</p:attrName>
                                        </p:attrNameLst>
                                      </p:cBhvr>
                                      <p:tavLst>
                                        <p:tav tm="0">
                                          <p:val>
                                            <p:strVal val="#ppt_x"/>
                                          </p:val>
                                        </p:tav>
                                        <p:tav tm="100000">
                                          <p:val>
                                            <p:strVal val="#ppt_x"/>
                                          </p:val>
                                        </p:tav>
                                      </p:tavLst>
                                    </p:anim>
                                    <p:anim calcmode="lin" valueType="num">
                                      <p:cBhvr additive="base">
                                        <p:cTn id="56" dur="500" fill="hold"/>
                                        <p:tgtEl>
                                          <p:spTgt spid="79"/>
                                        </p:tgtEl>
                                        <p:attrNameLst>
                                          <p:attrName>ppt_y</p:attrName>
                                        </p:attrNameLst>
                                      </p:cBhvr>
                                      <p:tavLst>
                                        <p:tav tm="0">
                                          <p:val>
                                            <p:strVal val="0-#ppt_h/2"/>
                                          </p:val>
                                        </p:tav>
                                        <p:tav tm="100000">
                                          <p:val>
                                            <p:strVal val="#ppt_y"/>
                                          </p:val>
                                        </p:tav>
                                      </p:tavLst>
                                    </p:anim>
                                  </p:childTnLst>
                                </p:cTn>
                              </p:par>
                              <p:par>
                                <p:cTn id="57" presetID="2" presetClass="entr" presetSubtype="4" fill="hold" grpId="0" nodeType="withEffect">
                                  <p:stCondLst>
                                    <p:cond delay="1500"/>
                                  </p:stCondLst>
                                  <p:childTnLst>
                                    <p:set>
                                      <p:cBhvr>
                                        <p:cTn id="58" dur="1" fill="hold">
                                          <p:stCondLst>
                                            <p:cond delay="0"/>
                                          </p:stCondLst>
                                        </p:cTn>
                                        <p:tgtEl>
                                          <p:spTgt spid="80"/>
                                        </p:tgtEl>
                                        <p:attrNameLst>
                                          <p:attrName>style.visibility</p:attrName>
                                        </p:attrNameLst>
                                      </p:cBhvr>
                                      <p:to>
                                        <p:strVal val="visible"/>
                                      </p:to>
                                    </p:set>
                                    <p:anim calcmode="lin" valueType="num">
                                      <p:cBhvr additive="base">
                                        <p:cTn id="59" dur="500" fill="hold"/>
                                        <p:tgtEl>
                                          <p:spTgt spid="80"/>
                                        </p:tgtEl>
                                        <p:attrNameLst>
                                          <p:attrName>ppt_x</p:attrName>
                                        </p:attrNameLst>
                                      </p:cBhvr>
                                      <p:tavLst>
                                        <p:tav tm="0">
                                          <p:val>
                                            <p:strVal val="#ppt_x"/>
                                          </p:val>
                                        </p:tav>
                                        <p:tav tm="100000">
                                          <p:val>
                                            <p:strVal val="#ppt_x"/>
                                          </p:val>
                                        </p:tav>
                                      </p:tavLst>
                                    </p:anim>
                                    <p:anim calcmode="lin" valueType="num">
                                      <p:cBhvr additive="base">
                                        <p:cTn id="60" dur="500" fill="hold"/>
                                        <p:tgtEl>
                                          <p:spTgt spid="80"/>
                                        </p:tgtEl>
                                        <p:attrNameLst>
                                          <p:attrName>ppt_y</p:attrName>
                                        </p:attrNameLst>
                                      </p:cBhvr>
                                      <p:tavLst>
                                        <p:tav tm="0">
                                          <p:val>
                                            <p:strVal val="1+#ppt_h/2"/>
                                          </p:val>
                                        </p:tav>
                                        <p:tav tm="100000">
                                          <p:val>
                                            <p:strVal val="#ppt_y"/>
                                          </p:val>
                                        </p:tav>
                                      </p:tavLst>
                                    </p:anim>
                                  </p:childTnLst>
                                </p:cTn>
                              </p:par>
                              <p:par>
                                <p:cTn id="61" presetID="2" presetClass="entr" presetSubtype="1" fill="hold" grpId="0" nodeType="withEffect">
                                  <p:stCondLst>
                                    <p:cond delay="2000"/>
                                  </p:stCondLst>
                                  <p:childTnLst>
                                    <p:set>
                                      <p:cBhvr>
                                        <p:cTn id="62" dur="1" fill="hold">
                                          <p:stCondLst>
                                            <p:cond delay="0"/>
                                          </p:stCondLst>
                                        </p:cTn>
                                        <p:tgtEl>
                                          <p:spTgt spid="81"/>
                                        </p:tgtEl>
                                        <p:attrNameLst>
                                          <p:attrName>style.visibility</p:attrName>
                                        </p:attrNameLst>
                                      </p:cBhvr>
                                      <p:to>
                                        <p:strVal val="visible"/>
                                      </p:to>
                                    </p:set>
                                    <p:anim calcmode="lin" valueType="num">
                                      <p:cBhvr additive="base">
                                        <p:cTn id="63" dur="500" fill="hold"/>
                                        <p:tgtEl>
                                          <p:spTgt spid="81"/>
                                        </p:tgtEl>
                                        <p:attrNameLst>
                                          <p:attrName>ppt_x</p:attrName>
                                        </p:attrNameLst>
                                      </p:cBhvr>
                                      <p:tavLst>
                                        <p:tav tm="0">
                                          <p:val>
                                            <p:strVal val="#ppt_x"/>
                                          </p:val>
                                        </p:tav>
                                        <p:tav tm="100000">
                                          <p:val>
                                            <p:strVal val="#ppt_x"/>
                                          </p:val>
                                        </p:tav>
                                      </p:tavLst>
                                    </p:anim>
                                    <p:anim calcmode="lin" valueType="num">
                                      <p:cBhvr additive="base">
                                        <p:cTn id="64" dur="500" fill="hold"/>
                                        <p:tgtEl>
                                          <p:spTgt spid="81"/>
                                        </p:tgtEl>
                                        <p:attrNameLst>
                                          <p:attrName>ppt_y</p:attrName>
                                        </p:attrNameLst>
                                      </p:cBhvr>
                                      <p:tavLst>
                                        <p:tav tm="0">
                                          <p:val>
                                            <p:strVal val="0-#ppt_h/2"/>
                                          </p:val>
                                        </p:tav>
                                        <p:tav tm="100000">
                                          <p:val>
                                            <p:strVal val="#ppt_y"/>
                                          </p:val>
                                        </p:tav>
                                      </p:tavLst>
                                    </p:anim>
                                  </p:childTnLst>
                                </p:cTn>
                              </p:par>
                              <p:par>
                                <p:cTn id="65" presetID="2" presetClass="entr" presetSubtype="4" fill="hold" grpId="0" nodeType="withEffect">
                                  <p:stCondLst>
                                    <p:cond delay="2500"/>
                                  </p:stCondLst>
                                  <p:childTnLst>
                                    <p:set>
                                      <p:cBhvr>
                                        <p:cTn id="66" dur="1" fill="hold">
                                          <p:stCondLst>
                                            <p:cond delay="0"/>
                                          </p:stCondLst>
                                        </p:cTn>
                                        <p:tgtEl>
                                          <p:spTgt spid="82"/>
                                        </p:tgtEl>
                                        <p:attrNameLst>
                                          <p:attrName>style.visibility</p:attrName>
                                        </p:attrNameLst>
                                      </p:cBhvr>
                                      <p:to>
                                        <p:strVal val="visible"/>
                                      </p:to>
                                    </p:set>
                                    <p:anim calcmode="lin" valueType="num">
                                      <p:cBhvr additive="base">
                                        <p:cTn id="67" dur="500" fill="hold"/>
                                        <p:tgtEl>
                                          <p:spTgt spid="82"/>
                                        </p:tgtEl>
                                        <p:attrNameLst>
                                          <p:attrName>ppt_x</p:attrName>
                                        </p:attrNameLst>
                                      </p:cBhvr>
                                      <p:tavLst>
                                        <p:tav tm="0">
                                          <p:val>
                                            <p:strVal val="#ppt_x"/>
                                          </p:val>
                                        </p:tav>
                                        <p:tav tm="100000">
                                          <p:val>
                                            <p:strVal val="#ppt_x"/>
                                          </p:val>
                                        </p:tav>
                                      </p:tavLst>
                                    </p:anim>
                                    <p:anim calcmode="lin" valueType="num">
                                      <p:cBhvr additive="base">
                                        <p:cTn id="68" dur="500" fill="hold"/>
                                        <p:tgtEl>
                                          <p:spTgt spid="8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78" grpId="0"/>
      <p:bldP spid="79" grpId="0"/>
      <p:bldP spid="80" grpId="0"/>
      <p:bldP spid="81" grpId="0"/>
      <p:bldP spid="82" grpId="0"/>
      <p:bldP spid="83" grpId="0" animBg="1"/>
      <p:bldP spid="84" grpId="0" animBg="1"/>
      <p:bldP spid="85" grpId="0" animBg="1"/>
      <p:bldP spid="86" grpId="0" animBg="1"/>
      <p:bldP spid="8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414621" y="243728"/>
            <a:ext cx="453150" cy="161976"/>
            <a:chOff x="264939" y="188640"/>
            <a:chExt cx="604358" cy="216024"/>
          </a:xfrm>
        </p:grpSpPr>
        <p:sp>
          <p:nvSpPr>
            <p:cNvPr id="11" name="燕尾形 10"/>
            <p:cNvSpPr/>
            <p:nvPr/>
          </p:nvSpPr>
          <p:spPr>
            <a:xfrm>
              <a:off x="264939" y="188640"/>
              <a:ext cx="216024" cy="216024"/>
            </a:xfrm>
            <a:prstGeom prst="chevron">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tx1"/>
                </a:solidFill>
              </a:endParaRPr>
            </a:p>
          </p:txBody>
        </p:sp>
        <p:sp>
          <p:nvSpPr>
            <p:cNvPr id="12" name="燕尾形 11"/>
            <p:cNvSpPr/>
            <p:nvPr/>
          </p:nvSpPr>
          <p:spPr>
            <a:xfrm>
              <a:off x="454914" y="188640"/>
              <a:ext cx="216024" cy="216024"/>
            </a:xfrm>
            <a:prstGeom prst="chevron">
              <a:avLst/>
            </a:prstGeom>
            <a:solidFill>
              <a:srgbClr val="7030A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tx1"/>
                </a:solidFill>
              </a:endParaRPr>
            </a:p>
          </p:txBody>
        </p:sp>
        <p:sp>
          <p:nvSpPr>
            <p:cNvPr id="13" name="燕尾形 12"/>
            <p:cNvSpPr/>
            <p:nvPr/>
          </p:nvSpPr>
          <p:spPr>
            <a:xfrm>
              <a:off x="653273" y="188640"/>
              <a:ext cx="216024" cy="216024"/>
            </a:xfrm>
            <a:prstGeom prst="chevron">
              <a:avLst/>
            </a:prstGeom>
            <a:solidFill>
              <a:srgbClr val="7030A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tx1"/>
                </a:solidFill>
              </a:endParaRPr>
            </a:p>
          </p:txBody>
        </p:sp>
      </p:grpSp>
      <p:sp>
        <p:nvSpPr>
          <p:cNvPr id="14" name="文本框 9"/>
          <p:cNvSpPr txBox="1"/>
          <p:nvPr/>
        </p:nvSpPr>
        <p:spPr>
          <a:xfrm>
            <a:off x="1008532" y="183368"/>
            <a:ext cx="1673750" cy="282757"/>
          </a:xfrm>
          <a:prstGeom prst="rect">
            <a:avLst/>
          </a:prstGeom>
          <a:noFill/>
        </p:spPr>
        <p:txBody>
          <a:bodyPr wrap="square" lIns="51422" tIns="25711" rIns="51422" bIns="25711" rtlCol="0">
            <a:spAutoFit/>
          </a:bodyPr>
          <a:lstStyle/>
          <a:p>
            <a:pPr marL="0" lvl="1"/>
            <a:r>
              <a:rPr lang="zh-CN" altLang="en-US" sz="1500" b="1" dirty="0">
                <a:solidFill>
                  <a:srgbClr val="7030A0"/>
                </a:solidFill>
                <a:latin typeface="微软雅黑" panose="020B0503020204020204" pitchFamily="34" charset="-122"/>
                <a:ea typeface="微软雅黑" panose="020B0503020204020204" pitchFamily="34" charset="-122"/>
              </a:rPr>
              <a:t>点击输入标题内容</a:t>
            </a:r>
            <a:endParaRPr lang="zh-CN" altLang="en-US" sz="1800" b="1" dirty="0">
              <a:solidFill>
                <a:srgbClr val="7030A0"/>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1062524" y="466064"/>
            <a:ext cx="723492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aphicFrame>
        <p:nvGraphicFramePr>
          <p:cNvPr id="32" name="图表 31"/>
          <p:cNvGraphicFramePr/>
          <p:nvPr>
            <p:extLst>
              <p:ext uri="{D42A27DB-BD31-4B8C-83A1-F6EECF244321}">
                <p14:modId xmlns:p14="http://schemas.microsoft.com/office/powerpoint/2010/main" val="1630569316"/>
              </p:ext>
            </p:extLst>
          </p:nvPr>
        </p:nvGraphicFramePr>
        <p:xfrm>
          <a:off x="-258963" y="1133213"/>
          <a:ext cx="3561380" cy="203063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33" name="图表 32"/>
          <p:cNvGraphicFramePr/>
          <p:nvPr>
            <p:extLst>
              <p:ext uri="{D42A27DB-BD31-4B8C-83A1-F6EECF244321}">
                <p14:modId xmlns:p14="http://schemas.microsoft.com/office/powerpoint/2010/main" val="3554744458"/>
              </p:ext>
            </p:extLst>
          </p:nvPr>
        </p:nvGraphicFramePr>
        <p:xfrm>
          <a:off x="1774950" y="1133213"/>
          <a:ext cx="3561380" cy="203063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4" name="图表 33"/>
          <p:cNvGraphicFramePr/>
          <p:nvPr>
            <p:extLst>
              <p:ext uri="{D42A27DB-BD31-4B8C-83A1-F6EECF244321}">
                <p14:modId xmlns:p14="http://schemas.microsoft.com/office/powerpoint/2010/main" val="2267772051"/>
              </p:ext>
            </p:extLst>
          </p:nvPr>
        </p:nvGraphicFramePr>
        <p:xfrm>
          <a:off x="3808861" y="1133213"/>
          <a:ext cx="3561380" cy="2030635"/>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35" name="图表 34"/>
          <p:cNvGraphicFramePr/>
          <p:nvPr>
            <p:extLst>
              <p:ext uri="{D42A27DB-BD31-4B8C-83A1-F6EECF244321}">
                <p14:modId xmlns:p14="http://schemas.microsoft.com/office/powerpoint/2010/main" val="1100772254"/>
              </p:ext>
            </p:extLst>
          </p:nvPr>
        </p:nvGraphicFramePr>
        <p:xfrm>
          <a:off x="5842773" y="1133213"/>
          <a:ext cx="3561380" cy="2030635"/>
        </p:xfrm>
        <a:graphic>
          <a:graphicData uri="http://schemas.openxmlformats.org/drawingml/2006/chart">
            <c:chart xmlns:c="http://schemas.openxmlformats.org/drawingml/2006/chart" xmlns:r="http://schemas.openxmlformats.org/officeDocument/2006/relationships" r:id="rId5"/>
          </a:graphicData>
        </a:graphic>
      </p:graphicFrame>
      <p:sp>
        <p:nvSpPr>
          <p:cNvPr id="36" name="文本框 27"/>
          <p:cNvSpPr txBox="1"/>
          <p:nvPr/>
        </p:nvSpPr>
        <p:spPr>
          <a:xfrm>
            <a:off x="920707" y="1906497"/>
            <a:ext cx="1086110" cy="461665"/>
          </a:xfrm>
          <a:prstGeom prst="rect">
            <a:avLst/>
          </a:prstGeom>
          <a:noFill/>
        </p:spPr>
        <p:txBody>
          <a:bodyPr wrap="square" rtlCol="0">
            <a:spAutoFit/>
          </a:bodyPr>
          <a:lstStyle/>
          <a:p>
            <a:pPr algn="ctr"/>
            <a:r>
              <a:rPr lang="en-US" altLang="zh-CN" sz="2400" dirty="0">
                <a:solidFill>
                  <a:srgbClr val="01ACBE"/>
                </a:solidFill>
                <a:latin typeface="Impact" panose="020B0806030902050204" pitchFamily="34" charset="0"/>
              </a:rPr>
              <a:t>30</a:t>
            </a:r>
            <a:r>
              <a:rPr lang="en-US" altLang="zh-CN" sz="1500" dirty="0">
                <a:solidFill>
                  <a:srgbClr val="01ACBE"/>
                </a:solidFill>
                <a:latin typeface="Impact" panose="020B0806030902050204" pitchFamily="34" charset="0"/>
              </a:rPr>
              <a:t>%</a:t>
            </a:r>
            <a:endParaRPr lang="zh-CN" altLang="en-US" sz="1500" dirty="0">
              <a:solidFill>
                <a:srgbClr val="01ACBE"/>
              </a:solidFill>
              <a:latin typeface="Impact" panose="020B0806030902050204" pitchFamily="34" charset="0"/>
            </a:endParaRPr>
          </a:p>
        </p:txBody>
      </p:sp>
      <p:sp>
        <p:nvSpPr>
          <p:cNvPr id="37" name="文本框 28"/>
          <p:cNvSpPr txBox="1"/>
          <p:nvPr/>
        </p:nvSpPr>
        <p:spPr>
          <a:xfrm>
            <a:off x="2944449" y="1906497"/>
            <a:ext cx="1086110" cy="461665"/>
          </a:xfrm>
          <a:prstGeom prst="rect">
            <a:avLst/>
          </a:prstGeom>
          <a:noFill/>
        </p:spPr>
        <p:txBody>
          <a:bodyPr wrap="square" rtlCol="0">
            <a:spAutoFit/>
          </a:bodyPr>
          <a:lstStyle/>
          <a:p>
            <a:pPr algn="ctr"/>
            <a:r>
              <a:rPr lang="en-US" altLang="zh-CN" sz="2400" dirty="0">
                <a:solidFill>
                  <a:srgbClr val="EB9624"/>
                </a:solidFill>
                <a:latin typeface="Impact" panose="020B0806030902050204" pitchFamily="34" charset="0"/>
              </a:rPr>
              <a:t>50</a:t>
            </a:r>
            <a:r>
              <a:rPr lang="en-US" altLang="zh-CN" sz="1500" dirty="0">
                <a:solidFill>
                  <a:srgbClr val="EB9624"/>
                </a:solidFill>
                <a:latin typeface="Impact" panose="020B0806030902050204" pitchFamily="34" charset="0"/>
              </a:rPr>
              <a:t>%</a:t>
            </a:r>
            <a:endParaRPr lang="zh-CN" altLang="en-US" sz="1500" dirty="0">
              <a:solidFill>
                <a:srgbClr val="EB9624"/>
              </a:solidFill>
              <a:latin typeface="Impact" panose="020B0806030902050204" pitchFamily="34" charset="0"/>
            </a:endParaRPr>
          </a:p>
        </p:txBody>
      </p:sp>
      <p:sp>
        <p:nvSpPr>
          <p:cNvPr id="38" name="文本框 29"/>
          <p:cNvSpPr txBox="1"/>
          <p:nvPr/>
        </p:nvSpPr>
        <p:spPr>
          <a:xfrm>
            <a:off x="4968191" y="1906497"/>
            <a:ext cx="1086110" cy="461665"/>
          </a:xfrm>
          <a:prstGeom prst="rect">
            <a:avLst/>
          </a:prstGeom>
          <a:noFill/>
        </p:spPr>
        <p:txBody>
          <a:bodyPr wrap="square" rtlCol="0">
            <a:spAutoFit/>
          </a:bodyPr>
          <a:lstStyle/>
          <a:p>
            <a:pPr algn="ctr"/>
            <a:r>
              <a:rPr lang="en-US" altLang="zh-CN" sz="2400" dirty="0">
                <a:solidFill>
                  <a:srgbClr val="E87071"/>
                </a:solidFill>
                <a:latin typeface="Impact" panose="020B0806030902050204" pitchFamily="34" charset="0"/>
              </a:rPr>
              <a:t>80</a:t>
            </a:r>
            <a:r>
              <a:rPr lang="en-US" altLang="zh-CN" sz="1500" dirty="0">
                <a:solidFill>
                  <a:srgbClr val="E87071"/>
                </a:solidFill>
                <a:latin typeface="Impact" panose="020B0806030902050204" pitchFamily="34" charset="0"/>
              </a:rPr>
              <a:t>%</a:t>
            </a:r>
            <a:endParaRPr lang="zh-CN" altLang="en-US" sz="1500" dirty="0">
              <a:solidFill>
                <a:srgbClr val="E87071"/>
              </a:solidFill>
              <a:latin typeface="Impact" panose="020B0806030902050204" pitchFamily="34" charset="0"/>
            </a:endParaRPr>
          </a:p>
        </p:txBody>
      </p:sp>
      <p:sp>
        <p:nvSpPr>
          <p:cNvPr id="39" name="文本框 30"/>
          <p:cNvSpPr txBox="1"/>
          <p:nvPr/>
        </p:nvSpPr>
        <p:spPr>
          <a:xfrm>
            <a:off x="7042782" y="1906497"/>
            <a:ext cx="1086110" cy="461665"/>
          </a:xfrm>
          <a:prstGeom prst="rect">
            <a:avLst/>
          </a:prstGeom>
          <a:noFill/>
        </p:spPr>
        <p:txBody>
          <a:bodyPr wrap="square" rtlCol="0">
            <a:spAutoFit/>
          </a:bodyPr>
          <a:lstStyle/>
          <a:p>
            <a:pPr algn="ctr"/>
            <a:r>
              <a:rPr lang="en-US" altLang="zh-CN" sz="2400" dirty="0">
                <a:solidFill>
                  <a:srgbClr val="663A77"/>
                </a:solidFill>
                <a:latin typeface="Impact" panose="020B0806030902050204" pitchFamily="34" charset="0"/>
              </a:rPr>
              <a:t>100</a:t>
            </a:r>
            <a:r>
              <a:rPr lang="en-US" altLang="zh-CN" sz="1500" dirty="0">
                <a:solidFill>
                  <a:srgbClr val="663A77"/>
                </a:solidFill>
                <a:latin typeface="Impact" panose="020B0806030902050204" pitchFamily="34" charset="0"/>
              </a:rPr>
              <a:t>%</a:t>
            </a:r>
            <a:endParaRPr lang="zh-CN" altLang="en-US" sz="1500" dirty="0">
              <a:solidFill>
                <a:srgbClr val="663A77"/>
              </a:solidFill>
              <a:latin typeface="Impact" panose="020B0806030902050204" pitchFamily="34" charset="0"/>
            </a:endParaRPr>
          </a:p>
        </p:txBody>
      </p:sp>
      <p:sp>
        <p:nvSpPr>
          <p:cNvPr id="40" name="文本框 32"/>
          <p:cNvSpPr txBox="1"/>
          <p:nvPr/>
        </p:nvSpPr>
        <p:spPr>
          <a:xfrm>
            <a:off x="846304" y="3239840"/>
            <a:ext cx="1230408" cy="248209"/>
          </a:xfrm>
          <a:prstGeom prst="rect">
            <a:avLst/>
          </a:prstGeom>
          <a:noFill/>
        </p:spPr>
        <p:txBody>
          <a:bodyPr wrap="square" rtlCol="0">
            <a:spAutoFit/>
          </a:bodyPr>
          <a:lstStyle/>
          <a:p>
            <a:pPr algn="ctr"/>
            <a:r>
              <a:rPr lang="zh-CN" altLang="en-US" sz="1013" dirty="0">
                <a:solidFill>
                  <a:srgbClr val="01ACBE"/>
                </a:solidFill>
                <a:latin typeface="Impact" panose="020B0806030902050204" pitchFamily="34" charset="0"/>
              </a:rPr>
              <a:t>添加标题</a:t>
            </a:r>
            <a:endParaRPr lang="zh-CN" altLang="en-US" sz="900" dirty="0">
              <a:solidFill>
                <a:srgbClr val="01ACBE"/>
              </a:solidFill>
              <a:latin typeface="Impact" panose="020B0806030902050204" pitchFamily="34" charset="0"/>
            </a:endParaRPr>
          </a:p>
        </p:txBody>
      </p:sp>
      <p:sp>
        <p:nvSpPr>
          <p:cNvPr id="41" name="文本框 32"/>
          <p:cNvSpPr txBox="1"/>
          <p:nvPr/>
        </p:nvSpPr>
        <p:spPr>
          <a:xfrm>
            <a:off x="2890522" y="3233180"/>
            <a:ext cx="1230408" cy="248209"/>
          </a:xfrm>
          <a:prstGeom prst="rect">
            <a:avLst/>
          </a:prstGeom>
          <a:noFill/>
        </p:spPr>
        <p:txBody>
          <a:bodyPr wrap="square" rtlCol="0">
            <a:spAutoFit/>
          </a:bodyPr>
          <a:lstStyle/>
          <a:p>
            <a:pPr algn="ctr"/>
            <a:r>
              <a:rPr lang="zh-CN" altLang="en-US" sz="1013" dirty="0">
                <a:solidFill>
                  <a:srgbClr val="EB9624"/>
                </a:solidFill>
                <a:latin typeface="Impact" panose="020B0806030902050204" pitchFamily="34" charset="0"/>
              </a:rPr>
              <a:t>添加标题</a:t>
            </a:r>
            <a:endParaRPr lang="zh-CN" altLang="en-US" sz="900" dirty="0">
              <a:solidFill>
                <a:srgbClr val="EB9624"/>
              </a:solidFill>
              <a:latin typeface="Impact" panose="020B0806030902050204" pitchFamily="34" charset="0"/>
            </a:endParaRPr>
          </a:p>
        </p:txBody>
      </p:sp>
      <p:sp>
        <p:nvSpPr>
          <p:cNvPr id="42" name="文本框 32"/>
          <p:cNvSpPr txBox="1"/>
          <p:nvPr/>
        </p:nvSpPr>
        <p:spPr>
          <a:xfrm>
            <a:off x="4954148" y="3233180"/>
            <a:ext cx="1230408" cy="248209"/>
          </a:xfrm>
          <a:prstGeom prst="rect">
            <a:avLst/>
          </a:prstGeom>
          <a:noFill/>
        </p:spPr>
        <p:txBody>
          <a:bodyPr wrap="square" rtlCol="0">
            <a:spAutoFit/>
          </a:bodyPr>
          <a:lstStyle/>
          <a:p>
            <a:pPr algn="ctr"/>
            <a:r>
              <a:rPr lang="zh-CN" altLang="en-US" sz="1013" dirty="0">
                <a:solidFill>
                  <a:srgbClr val="FF7171"/>
                </a:solidFill>
                <a:latin typeface="Impact" panose="020B0806030902050204" pitchFamily="34" charset="0"/>
              </a:rPr>
              <a:t>添加标题</a:t>
            </a:r>
            <a:endParaRPr lang="zh-CN" altLang="en-US" sz="900" dirty="0">
              <a:solidFill>
                <a:srgbClr val="FF7171"/>
              </a:solidFill>
              <a:latin typeface="Impact" panose="020B0806030902050204" pitchFamily="34" charset="0"/>
            </a:endParaRPr>
          </a:p>
        </p:txBody>
      </p:sp>
      <p:sp>
        <p:nvSpPr>
          <p:cNvPr id="43" name="文本框 32"/>
          <p:cNvSpPr txBox="1"/>
          <p:nvPr/>
        </p:nvSpPr>
        <p:spPr>
          <a:xfrm>
            <a:off x="6957176" y="3233180"/>
            <a:ext cx="1230408" cy="248209"/>
          </a:xfrm>
          <a:prstGeom prst="rect">
            <a:avLst/>
          </a:prstGeom>
          <a:noFill/>
        </p:spPr>
        <p:txBody>
          <a:bodyPr wrap="square" rtlCol="0">
            <a:spAutoFit/>
          </a:bodyPr>
          <a:lstStyle/>
          <a:p>
            <a:pPr algn="ctr"/>
            <a:r>
              <a:rPr lang="zh-CN" altLang="en-US" sz="1013" dirty="0">
                <a:solidFill>
                  <a:srgbClr val="7030A0"/>
                </a:solidFill>
                <a:latin typeface="Impact" panose="020B0806030902050204" pitchFamily="34" charset="0"/>
              </a:rPr>
              <a:t>添加标题</a:t>
            </a:r>
            <a:endParaRPr lang="zh-CN" altLang="en-US" sz="900" dirty="0">
              <a:solidFill>
                <a:srgbClr val="7030A0"/>
              </a:solidFill>
              <a:latin typeface="Impact" panose="020B0806030902050204" pitchFamily="34" charset="0"/>
            </a:endParaRPr>
          </a:p>
        </p:txBody>
      </p:sp>
      <p:sp>
        <p:nvSpPr>
          <p:cNvPr id="44" name="文本框 129"/>
          <p:cNvSpPr txBox="1"/>
          <p:nvPr/>
        </p:nvSpPr>
        <p:spPr>
          <a:xfrm>
            <a:off x="890907" y="3625773"/>
            <a:ext cx="1138173" cy="715581"/>
          </a:xfrm>
          <a:prstGeom prst="rect">
            <a:avLst/>
          </a:prstGeom>
          <a:noFill/>
        </p:spPr>
        <p:txBody>
          <a:bodyPr wrap="square" rtlCol="0">
            <a:spAutoFit/>
          </a:bodyPr>
          <a:lstStyle/>
          <a:p>
            <a:pPr algn="just">
              <a:lnSpc>
                <a:spcPct val="15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a:t>
            </a:r>
          </a:p>
        </p:txBody>
      </p:sp>
      <p:sp>
        <p:nvSpPr>
          <p:cNvPr id="45" name="文本框 129"/>
          <p:cNvSpPr txBox="1"/>
          <p:nvPr/>
        </p:nvSpPr>
        <p:spPr>
          <a:xfrm>
            <a:off x="2936639" y="3625773"/>
            <a:ext cx="1138173" cy="715581"/>
          </a:xfrm>
          <a:prstGeom prst="rect">
            <a:avLst/>
          </a:prstGeom>
          <a:noFill/>
        </p:spPr>
        <p:txBody>
          <a:bodyPr wrap="square" rtlCol="0">
            <a:spAutoFit/>
          </a:bodyPr>
          <a:lstStyle/>
          <a:p>
            <a:pPr algn="just">
              <a:lnSpc>
                <a:spcPct val="15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a:t>
            </a:r>
          </a:p>
        </p:txBody>
      </p:sp>
      <p:sp>
        <p:nvSpPr>
          <p:cNvPr id="46" name="文本框 129"/>
          <p:cNvSpPr txBox="1"/>
          <p:nvPr/>
        </p:nvSpPr>
        <p:spPr>
          <a:xfrm>
            <a:off x="5000266" y="3625773"/>
            <a:ext cx="1138173" cy="715581"/>
          </a:xfrm>
          <a:prstGeom prst="rect">
            <a:avLst/>
          </a:prstGeom>
          <a:noFill/>
        </p:spPr>
        <p:txBody>
          <a:bodyPr wrap="square" rtlCol="0">
            <a:spAutoFit/>
          </a:bodyPr>
          <a:lstStyle/>
          <a:p>
            <a:pPr algn="just">
              <a:lnSpc>
                <a:spcPct val="15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a:t>
            </a:r>
          </a:p>
        </p:txBody>
      </p:sp>
      <p:sp>
        <p:nvSpPr>
          <p:cNvPr id="47" name="文本框 129"/>
          <p:cNvSpPr txBox="1"/>
          <p:nvPr/>
        </p:nvSpPr>
        <p:spPr>
          <a:xfrm>
            <a:off x="7003294" y="3625773"/>
            <a:ext cx="1138173" cy="715581"/>
          </a:xfrm>
          <a:prstGeom prst="rect">
            <a:avLst/>
          </a:prstGeom>
          <a:noFill/>
        </p:spPr>
        <p:txBody>
          <a:bodyPr wrap="square" rtlCol="0">
            <a:spAutoFit/>
          </a:bodyPr>
          <a:lstStyle/>
          <a:p>
            <a:pPr algn="just">
              <a:lnSpc>
                <a:spcPct val="15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a:t>
            </a:r>
          </a:p>
        </p:txBody>
      </p:sp>
      <p:cxnSp>
        <p:nvCxnSpPr>
          <p:cNvPr id="48" name="直接连接符 47"/>
          <p:cNvCxnSpPr/>
          <p:nvPr/>
        </p:nvCxnSpPr>
        <p:spPr>
          <a:xfrm>
            <a:off x="718071" y="3589627"/>
            <a:ext cx="1482491" cy="0"/>
          </a:xfrm>
          <a:prstGeom prst="line">
            <a:avLst/>
          </a:prstGeom>
          <a:ln w="12700">
            <a:solidFill>
              <a:schemeClr val="tx1">
                <a:lumMod val="50000"/>
                <a:lumOff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2764481" y="3589627"/>
            <a:ext cx="1482491" cy="0"/>
          </a:xfrm>
          <a:prstGeom prst="line">
            <a:avLst/>
          </a:prstGeom>
          <a:ln w="12700">
            <a:solidFill>
              <a:schemeClr val="tx1">
                <a:lumMod val="50000"/>
                <a:lumOff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4828107" y="3589627"/>
            <a:ext cx="1482491" cy="0"/>
          </a:xfrm>
          <a:prstGeom prst="line">
            <a:avLst/>
          </a:prstGeom>
          <a:ln w="12700">
            <a:solidFill>
              <a:schemeClr val="tx1">
                <a:lumMod val="50000"/>
                <a:lumOff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6844591" y="3589627"/>
            <a:ext cx="1482491" cy="0"/>
          </a:xfrm>
          <a:prstGeom prst="line">
            <a:avLst/>
          </a:prstGeom>
          <a:ln w="12700">
            <a:solidFill>
              <a:schemeClr val="tx1">
                <a:lumMod val="50000"/>
                <a:lumOff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30016211"/>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0-#ppt_w/2"/>
                                          </p:val>
                                        </p:tav>
                                        <p:tav tm="100000">
                                          <p:val>
                                            <p:strVal val="#ppt_x"/>
                                          </p:val>
                                        </p:tav>
                                      </p:tavLst>
                                    </p:anim>
                                    <p:anim calcmode="lin" valueType="num">
                                      <p:cBhvr additive="base">
                                        <p:cTn id="13" dur="500" fill="hold"/>
                                        <p:tgtEl>
                                          <p:spTgt spid="14"/>
                                        </p:tgtEl>
                                        <p:attrNameLst>
                                          <p:attrName>ppt_y</p:attrName>
                                        </p:attrNameLst>
                                      </p:cBhvr>
                                      <p:tavLst>
                                        <p:tav tm="0">
                                          <p:val>
                                            <p:strVal val="#ppt_y"/>
                                          </p:val>
                                        </p:tav>
                                        <p:tav tm="100000">
                                          <p:val>
                                            <p:strVal val="#ppt_y"/>
                                          </p:val>
                                        </p:tav>
                                      </p:tavLst>
                                    </p:anim>
                                  </p:childTnLst>
                                </p:cTn>
                              </p:par>
                              <p:par>
                                <p:cTn id="14" presetID="22" presetClass="entr" presetSubtype="8" fill="hold" nodeType="withEffect">
                                  <p:stCondLst>
                                    <p:cond delay="250"/>
                                  </p:stCondLst>
                                  <p:childTnLst>
                                    <p:set>
                                      <p:cBhvr>
                                        <p:cTn id="15" dur="1" fill="hold">
                                          <p:stCondLst>
                                            <p:cond delay="0"/>
                                          </p:stCondLst>
                                        </p:cTn>
                                        <p:tgtEl>
                                          <p:spTgt spid="15"/>
                                        </p:tgtEl>
                                        <p:attrNameLst>
                                          <p:attrName>style.visibility</p:attrName>
                                        </p:attrNameLst>
                                      </p:cBhvr>
                                      <p:to>
                                        <p:strVal val="visible"/>
                                      </p:to>
                                    </p:set>
                                    <p:animEffect transition="in" filter="wipe(left)">
                                      <p:cBhvr>
                                        <p:cTn id="16" dur="500"/>
                                        <p:tgtEl>
                                          <p:spTgt spid="15"/>
                                        </p:tgtEl>
                                      </p:cBhvr>
                                    </p:animEffect>
                                  </p:childTnLst>
                                </p:cTn>
                              </p:par>
                            </p:childTnLst>
                          </p:cTn>
                        </p:par>
                        <p:par>
                          <p:cTn id="17" fill="hold">
                            <p:stCondLst>
                              <p:cond delay="1250"/>
                            </p:stCondLst>
                            <p:childTnLst>
                              <p:par>
                                <p:cTn id="18" presetID="53" presetClass="entr" presetSubtype="16" fill="hold" grpId="0" nodeType="afterEffect">
                                  <p:stCondLst>
                                    <p:cond delay="0"/>
                                  </p:stCondLst>
                                  <p:childTnLst>
                                    <p:set>
                                      <p:cBhvr>
                                        <p:cTn id="19" dur="1" fill="hold">
                                          <p:stCondLst>
                                            <p:cond delay="0"/>
                                          </p:stCondLst>
                                        </p:cTn>
                                        <p:tgtEl>
                                          <p:spTgt spid="32"/>
                                        </p:tgtEl>
                                        <p:attrNameLst>
                                          <p:attrName>style.visibility</p:attrName>
                                        </p:attrNameLst>
                                      </p:cBhvr>
                                      <p:to>
                                        <p:strVal val="visible"/>
                                      </p:to>
                                    </p:set>
                                    <p:anim calcmode="lin" valueType="num">
                                      <p:cBhvr>
                                        <p:cTn id="20" dur="100" fill="hold"/>
                                        <p:tgtEl>
                                          <p:spTgt spid="32"/>
                                        </p:tgtEl>
                                        <p:attrNameLst>
                                          <p:attrName>ppt_w</p:attrName>
                                        </p:attrNameLst>
                                      </p:cBhvr>
                                      <p:tavLst>
                                        <p:tav tm="0">
                                          <p:val>
                                            <p:fltVal val="0"/>
                                          </p:val>
                                        </p:tav>
                                        <p:tav tm="100000">
                                          <p:val>
                                            <p:strVal val="#ppt_w"/>
                                          </p:val>
                                        </p:tav>
                                      </p:tavLst>
                                    </p:anim>
                                    <p:anim calcmode="lin" valueType="num">
                                      <p:cBhvr>
                                        <p:cTn id="21" dur="100" fill="hold"/>
                                        <p:tgtEl>
                                          <p:spTgt spid="32"/>
                                        </p:tgtEl>
                                        <p:attrNameLst>
                                          <p:attrName>ppt_h</p:attrName>
                                        </p:attrNameLst>
                                      </p:cBhvr>
                                      <p:tavLst>
                                        <p:tav tm="0">
                                          <p:val>
                                            <p:fltVal val="0"/>
                                          </p:val>
                                        </p:tav>
                                        <p:tav tm="100000">
                                          <p:val>
                                            <p:strVal val="#ppt_h"/>
                                          </p:val>
                                        </p:tav>
                                      </p:tavLst>
                                    </p:anim>
                                    <p:animEffect transition="in" filter="fade">
                                      <p:cBhvr>
                                        <p:cTn id="22" dur="100"/>
                                        <p:tgtEl>
                                          <p:spTgt spid="32"/>
                                        </p:tgtEl>
                                      </p:cBhvr>
                                    </p:animEffect>
                                  </p:childTnLst>
                                </p:cTn>
                              </p:par>
                              <p:par>
                                <p:cTn id="23" presetID="6" presetClass="emph" presetSubtype="0" fill="hold" grpId="1" nodeType="withEffect">
                                  <p:stCondLst>
                                    <p:cond delay="100"/>
                                  </p:stCondLst>
                                  <p:childTnLst>
                                    <p:animScale>
                                      <p:cBhvr>
                                        <p:cTn id="24" dur="100" fill="hold"/>
                                        <p:tgtEl>
                                          <p:spTgt spid="32"/>
                                        </p:tgtEl>
                                      </p:cBhvr>
                                      <p:by x="110000" y="110000"/>
                                    </p:animScale>
                                  </p:childTnLst>
                                </p:cTn>
                              </p:par>
                              <p:par>
                                <p:cTn id="25" presetID="6" presetClass="emph" presetSubtype="0" fill="hold" grpId="2" nodeType="withEffect">
                                  <p:stCondLst>
                                    <p:cond delay="200"/>
                                  </p:stCondLst>
                                  <p:childTnLst>
                                    <p:animScale>
                                      <p:cBhvr>
                                        <p:cTn id="26" dur="200" fill="hold"/>
                                        <p:tgtEl>
                                          <p:spTgt spid="32"/>
                                        </p:tgtEl>
                                      </p:cBhvr>
                                      <p:by x="90000" y="90000"/>
                                    </p:animScale>
                                  </p:childTnLst>
                                </p:cTn>
                              </p:par>
                              <p:par>
                                <p:cTn id="27" presetID="6" presetClass="emph" presetSubtype="0" fill="hold" grpId="3" nodeType="withEffect">
                                  <p:stCondLst>
                                    <p:cond delay="400"/>
                                  </p:stCondLst>
                                  <p:childTnLst>
                                    <p:animScale>
                                      <p:cBhvr>
                                        <p:cTn id="28" dur="100" fill="hold"/>
                                        <p:tgtEl>
                                          <p:spTgt spid="32"/>
                                        </p:tgtEl>
                                      </p:cBhvr>
                                      <p:by x="105000" y="105000"/>
                                    </p:animScale>
                                  </p:childTnLst>
                                </p:cTn>
                              </p:par>
                              <p:par>
                                <p:cTn id="29" presetID="6" presetClass="emph" presetSubtype="0" fill="hold" grpId="4" nodeType="withEffect">
                                  <p:stCondLst>
                                    <p:cond delay="500"/>
                                  </p:stCondLst>
                                  <p:childTnLst>
                                    <p:animScale>
                                      <p:cBhvr>
                                        <p:cTn id="30" dur="200" fill="hold"/>
                                        <p:tgtEl>
                                          <p:spTgt spid="32"/>
                                        </p:tgtEl>
                                      </p:cBhvr>
                                      <p:by x="95000" y="95000"/>
                                    </p:animScale>
                                  </p:childTnLst>
                                </p:cTn>
                              </p:par>
                            </p:childTnLst>
                          </p:cTn>
                        </p:par>
                        <p:par>
                          <p:cTn id="31" fill="hold">
                            <p:stCondLst>
                              <p:cond delay="1950"/>
                            </p:stCondLst>
                            <p:childTnLst>
                              <p:par>
                                <p:cTn id="32" presetID="53" presetClass="entr" presetSubtype="16" fill="hold" grpId="0" nodeType="afterEffect">
                                  <p:stCondLst>
                                    <p:cond delay="0"/>
                                  </p:stCondLst>
                                  <p:childTnLst>
                                    <p:set>
                                      <p:cBhvr>
                                        <p:cTn id="33" dur="1" fill="hold">
                                          <p:stCondLst>
                                            <p:cond delay="0"/>
                                          </p:stCondLst>
                                        </p:cTn>
                                        <p:tgtEl>
                                          <p:spTgt spid="33"/>
                                        </p:tgtEl>
                                        <p:attrNameLst>
                                          <p:attrName>style.visibility</p:attrName>
                                        </p:attrNameLst>
                                      </p:cBhvr>
                                      <p:to>
                                        <p:strVal val="visible"/>
                                      </p:to>
                                    </p:set>
                                    <p:anim calcmode="lin" valueType="num">
                                      <p:cBhvr>
                                        <p:cTn id="34" dur="100" fill="hold"/>
                                        <p:tgtEl>
                                          <p:spTgt spid="33"/>
                                        </p:tgtEl>
                                        <p:attrNameLst>
                                          <p:attrName>ppt_w</p:attrName>
                                        </p:attrNameLst>
                                      </p:cBhvr>
                                      <p:tavLst>
                                        <p:tav tm="0">
                                          <p:val>
                                            <p:fltVal val="0"/>
                                          </p:val>
                                        </p:tav>
                                        <p:tav tm="100000">
                                          <p:val>
                                            <p:strVal val="#ppt_w"/>
                                          </p:val>
                                        </p:tav>
                                      </p:tavLst>
                                    </p:anim>
                                    <p:anim calcmode="lin" valueType="num">
                                      <p:cBhvr>
                                        <p:cTn id="35" dur="100" fill="hold"/>
                                        <p:tgtEl>
                                          <p:spTgt spid="33"/>
                                        </p:tgtEl>
                                        <p:attrNameLst>
                                          <p:attrName>ppt_h</p:attrName>
                                        </p:attrNameLst>
                                      </p:cBhvr>
                                      <p:tavLst>
                                        <p:tav tm="0">
                                          <p:val>
                                            <p:fltVal val="0"/>
                                          </p:val>
                                        </p:tav>
                                        <p:tav tm="100000">
                                          <p:val>
                                            <p:strVal val="#ppt_h"/>
                                          </p:val>
                                        </p:tav>
                                      </p:tavLst>
                                    </p:anim>
                                    <p:animEffect transition="in" filter="fade">
                                      <p:cBhvr>
                                        <p:cTn id="36" dur="100"/>
                                        <p:tgtEl>
                                          <p:spTgt spid="33"/>
                                        </p:tgtEl>
                                      </p:cBhvr>
                                    </p:animEffect>
                                  </p:childTnLst>
                                </p:cTn>
                              </p:par>
                              <p:par>
                                <p:cTn id="37" presetID="6" presetClass="emph" presetSubtype="0" fill="hold" grpId="1" nodeType="withEffect">
                                  <p:stCondLst>
                                    <p:cond delay="100"/>
                                  </p:stCondLst>
                                  <p:childTnLst>
                                    <p:animScale>
                                      <p:cBhvr>
                                        <p:cTn id="38" dur="100" fill="hold"/>
                                        <p:tgtEl>
                                          <p:spTgt spid="33"/>
                                        </p:tgtEl>
                                      </p:cBhvr>
                                      <p:by x="110000" y="110000"/>
                                    </p:animScale>
                                  </p:childTnLst>
                                </p:cTn>
                              </p:par>
                              <p:par>
                                <p:cTn id="39" presetID="6" presetClass="emph" presetSubtype="0" fill="hold" grpId="2" nodeType="withEffect">
                                  <p:stCondLst>
                                    <p:cond delay="200"/>
                                  </p:stCondLst>
                                  <p:childTnLst>
                                    <p:animScale>
                                      <p:cBhvr>
                                        <p:cTn id="40" dur="200" fill="hold"/>
                                        <p:tgtEl>
                                          <p:spTgt spid="33"/>
                                        </p:tgtEl>
                                      </p:cBhvr>
                                      <p:by x="90000" y="90000"/>
                                    </p:animScale>
                                  </p:childTnLst>
                                </p:cTn>
                              </p:par>
                              <p:par>
                                <p:cTn id="41" presetID="6" presetClass="emph" presetSubtype="0" fill="hold" grpId="3" nodeType="withEffect">
                                  <p:stCondLst>
                                    <p:cond delay="400"/>
                                  </p:stCondLst>
                                  <p:childTnLst>
                                    <p:animScale>
                                      <p:cBhvr>
                                        <p:cTn id="42" dur="100" fill="hold"/>
                                        <p:tgtEl>
                                          <p:spTgt spid="33"/>
                                        </p:tgtEl>
                                      </p:cBhvr>
                                      <p:by x="105000" y="105000"/>
                                    </p:animScale>
                                  </p:childTnLst>
                                </p:cTn>
                              </p:par>
                              <p:par>
                                <p:cTn id="43" presetID="6" presetClass="emph" presetSubtype="0" fill="hold" grpId="4" nodeType="withEffect">
                                  <p:stCondLst>
                                    <p:cond delay="500"/>
                                  </p:stCondLst>
                                  <p:childTnLst>
                                    <p:animScale>
                                      <p:cBhvr>
                                        <p:cTn id="44" dur="200" fill="hold"/>
                                        <p:tgtEl>
                                          <p:spTgt spid="33"/>
                                        </p:tgtEl>
                                      </p:cBhvr>
                                      <p:by x="95000" y="95000"/>
                                    </p:animScale>
                                  </p:childTnLst>
                                </p:cTn>
                              </p:par>
                            </p:childTnLst>
                          </p:cTn>
                        </p:par>
                        <p:par>
                          <p:cTn id="45" fill="hold">
                            <p:stCondLst>
                              <p:cond delay="2650"/>
                            </p:stCondLst>
                            <p:childTnLst>
                              <p:par>
                                <p:cTn id="46" presetID="53" presetClass="entr" presetSubtype="16" fill="hold" grpId="0" nodeType="afterEffect">
                                  <p:stCondLst>
                                    <p:cond delay="0"/>
                                  </p:stCondLst>
                                  <p:childTnLst>
                                    <p:set>
                                      <p:cBhvr>
                                        <p:cTn id="47" dur="1" fill="hold">
                                          <p:stCondLst>
                                            <p:cond delay="0"/>
                                          </p:stCondLst>
                                        </p:cTn>
                                        <p:tgtEl>
                                          <p:spTgt spid="34"/>
                                        </p:tgtEl>
                                        <p:attrNameLst>
                                          <p:attrName>style.visibility</p:attrName>
                                        </p:attrNameLst>
                                      </p:cBhvr>
                                      <p:to>
                                        <p:strVal val="visible"/>
                                      </p:to>
                                    </p:set>
                                    <p:anim calcmode="lin" valueType="num">
                                      <p:cBhvr>
                                        <p:cTn id="48" dur="100" fill="hold"/>
                                        <p:tgtEl>
                                          <p:spTgt spid="34"/>
                                        </p:tgtEl>
                                        <p:attrNameLst>
                                          <p:attrName>ppt_w</p:attrName>
                                        </p:attrNameLst>
                                      </p:cBhvr>
                                      <p:tavLst>
                                        <p:tav tm="0">
                                          <p:val>
                                            <p:fltVal val="0"/>
                                          </p:val>
                                        </p:tav>
                                        <p:tav tm="100000">
                                          <p:val>
                                            <p:strVal val="#ppt_w"/>
                                          </p:val>
                                        </p:tav>
                                      </p:tavLst>
                                    </p:anim>
                                    <p:anim calcmode="lin" valueType="num">
                                      <p:cBhvr>
                                        <p:cTn id="49" dur="100" fill="hold"/>
                                        <p:tgtEl>
                                          <p:spTgt spid="34"/>
                                        </p:tgtEl>
                                        <p:attrNameLst>
                                          <p:attrName>ppt_h</p:attrName>
                                        </p:attrNameLst>
                                      </p:cBhvr>
                                      <p:tavLst>
                                        <p:tav tm="0">
                                          <p:val>
                                            <p:fltVal val="0"/>
                                          </p:val>
                                        </p:tav>
                                        <p:tav tm="100000">
                                          <p:val>
                                            <p:strVal val="#ppt_h"/>
                                          </p:val>
                                        </p:tav>
                                      </p:tavLst>
                                    </p:anim>
                                    <p:animEffect transition="in" filter="fade">
                                      <p:cBhvr>
                                        <p:cTn id="50" dur="100"/>
                                        <p:tgtEl>
                                          <p:spTgt spid="34"/>
                                        </p:tgtEl>
                                      </p:cBhvr>
                                    </p:animEffect>
                                  </p:childTnLst>
                                </p:cTn>
                              </p:par>
                              <p:par>
                                <p:cTn id="51" presetID="6" presetClass="emph" presetSubtype="0" fill="hold" grpId="1" nodeType="withEffect">
                                  <p:stCondLst>
                                    <p:cond delay="100"/>
                                  </p:stCondLst>
                                  <p:childTnLst>
                                    <p:animScale>
                                      <p:cBhvr>
                                        <p:cTn id="52" dur="100" fill="hold"/>
                                        <p:tgtEl>
                                          <p:spTgt spid="34"/>
                                        </p:tgtEl>
                                      </p:cBhvr>
                                      <p:by x="110000" y="110000"/>
                                    </p:animScale>
                                  </p:childTnLst>
                                </p:cTn>
                              </p:par>
                              <p:par>
                                <p:cTn id="53" presetID="6" presetClass="emph" presetSubtype="0" fill="hold" grpId="2" nodeType="withEffect">
                                  <p:stCondLst>
                                    <p:cond delay="200"/>
                                  </p:stCondLst>
                                  <p:childTnLst>
                                    <p:animScale>
                                      <p:cBhvr>
                                        <p:cTn id="54" dur="200" fill="hold"/>
                                        <p:tgtEl>
                                          <p:spTgt spid="34"/>
                                        </p:tgtEl>
                                      </p:cBhvr>
                                      <p:by x="90000" y="90000"/>
                                    </p:animScale>
                                  </p:childTnLst>
                                </p:cTn>
                              </p:par>
                              <p:par>
                                <p:cTn id="55" presetID="6" presetClass="emph" presetSubtype="0" fill="hold" grpId="3" nodeType="withEffect">
                                  <p:stCondLst>
                                    <p:cond delay="400"/>
                                  </p:stCondLst>
                                  <p:childTnLst>
                                    <p:animScale>
                                      <p:cBhvr>
                                        <p:cTn id="56" dur="100" fill="hold"/>
                                        <p:tgtEl>
                                          <p:spTgt spid="34"/>
                                        </p:tgtEl>
                                      </p:cBhvr>
                                      <p:by x="105000" y="105000"/>
                                    </p:animScale>
                                  </p:childTnLst>
                                </p:cTn>
                              </p:par>
                              <p:par>
                                <p:cTn id="57" presetID="6" presetClass="emph" presetSubtype="0" fill="hold" grpId="4" nodeType="withEffect">
                                  <p:stCondLst>
                                    <p:cond delay="500"/>
                                  </p:stCondLst>
                                  <p:childTnLst>
                                    <p:animScale>
                                      <p:cBhvr>
                                        <p:cTn id="58" dur="200" fill="hold"/>
                                        <p:tgtEl>
                                          <p:spTgt spid="34"/>
                                        </p:tgtEl>
                                      </p:cBhvr>
                                      <p:by x="95000" y="95000"/>
                                    </p:animScale>
                                  </p:childTnLst>
                                </p:cTn>
                              </p:par>
                            </p:childTnLst>
                          </p:cTn>
                        </p:par>
                        <p:par>
                          <p:cTn id="59" fill="hold">
                            <p:stCondLst>
                              <p:cond delay="3350"/>
                            </p:stCondLst>
                            <p:childTnLst>
                              <p:par>
                                <p:cTn id="60" presetID="53" presetClass="entr" presetSubtype="16" fill="hold" grpId="0" nodeType="afterEffect">
                                  <p:stCondLst>
                                    <p:cond delay="0"/>
                                  </p:stCondLst>
                                  <p:childTnLst>
                                    <p:set>
                                      <p:cBhvr>
                                        <p:cTn id="61" dur="1" fill="hold">
                                          <p:stCondLst>
                                            <p:cond delay="0"/>
                                          </p:stCondLst>
                                        </p:cTn>
                                        <p:tgtEl>
                                          <p:spTgt spid="35"/>
                                        </p:tgtEl>
                                        <p:attrNameLst>
                                          <p:attrName>style.visibility</p:attrName>
                                        </p:attrNameLst>
                                      </p:cBhvr>
                                      <p:to>
                                        <p:strVal val="visible"/>
                                      </p:to>
                                    </p:set>
                                    <p:anim calcmode="lin" valueType="num">
                                      <p:cBhvr>
                                        <p:cTn id="62" dur="100" fill="hold"/>
                                        <p:tgtEl>
                                          <p:spTgt spid="35"/>
                                        </p:tgtEl>
                                        <p:attrNameLst>
                                          <p:attrName>ppt_w</p:attrName>
                                        </p:attrNameLst>
                                      </p:cBhvr>
                                      <p:tavLst>
                                        <p:tav tm="0">
                                          <p:val>
                                            <p:fltVal val="0"/>
                                          </p:val>
                                        </p:tav>
                                        <p:tav tm="100000">
                                          <p:val>
                                            <p:strVal val="#ppt_w"/>
                                          </p:val>
                                        </p:tav>
                                      </p:tavLst>
                                    </p:anim>
                                    <p:anim calcmode="lin" valueType="num">
                                      <p:cBhvr>
                                        <p:cTn id="63" dur="100" fill="hold"/>
                                        <p:tgtEl>
                                          <p:spTgt spid="35"/>
                                        </p:tgtEl>
                                        <p:attrNameLst>
                                          <p:attrName>ppt_h</p:attrName>
                                        </p:attrNameLst>
                                      </p:cBhvr>
                                      <p:tavLst>
                                        <p:tav tm="0">
                                          <p:val>
                                            <p:fltVal val="0"/>
                                          </p:val>
                                        </p:tav>
                                        <p:tav tm="100000">
                                          <p:val>
                                            <p:strVal val="#ppt_h"/>
                                          </p:val>
                                        </p:tav>
                                      </p:tavLst>
                                    </p:anim>
                                    <p:animEffect transition="in" filter="fade">
                                      <p:cBhvr>
                                        <p:cTn id="64" dur="100"/>
                                        <p:tgtEl>
                                          <p:spTgt spid="35"/>
                                        </p:tgtEl>
                                      </p:cBhvr>
                                    </p:animEffect>
                                  </p:childTnLst>
                                </p:cTn>
                              </p:par>
                              <p:par>
                                <p:cTn id="65" presetID="6" presetClass="emph" presetSubtype="0" fill="hold" grpId="1" nodeType="withEffect">
                                  <p:stCondLst>
                                    <p:cond delay="100"/>
                                  </p:stCondLst>
                                  <p:childTnLst>
                                    <p:animScale>
                                      <p:cBhvr>
                                        <p:cTn id="66" dur="100" fill="hold"/>
                                        <p:tgtEl>
                                          <p:spTgt spid="35"/>
                                        </p:tgtEl>
                                      </p:cBhvr>
                                      <p:by x="110000" y="110000"/>
                                    </p:animScale>
                                  </p:childTnLst>
                                </p:cTn>
                              </p:par>
                              <p:par>
                                <p:cTn id="67" presetID="6" presetClass="emph" presetSubtype="0" fill="hold" grpId="2" nodeType="withEffect">
                                  <p:stCondLst>
                                    <p:cond delay="200"/>
                                  </p:stCondLst>
                                  <p:childTnLst>
                                    <p:animScale>
                                      <p:cBhvr>
                                        <p:cTn id="68" dur="200" fill="hold"/>
                                        <p:tgtEl>
                                          <p:spTgt spid="35"/>
                                        </p:tgtEl>
                                      </p:cBhvr>
                                      <p:by x="90000" y="90000"/>
                                    </p:animScale>
                                  </p:childTnLst>
                                </p:cTn>
                              </p:par>
                              <p:par>
                                <p:cTn id="69" presetID="6" presetClass="emph" presetSubtype="0" fill="hold" grpId="3" nodeType="withEffect">
                                  <p:stCondLst>
                                    <p:cond delay="400"/>
                                  </p:stCondLst>
                                  <p:childTnLst>
                                    <p:animScale>
                                      <p:cBhvr>
                                        <p:cTn id="70" dur="100" fill="hold"/>
                                        <p:tgtEl>
                                          <p:spTgt spid="35"/>
                                        </p:tgtEl>
                                      </p:cBhvr>
                                      <p:by x="105000" y="105000"/>
                                    </p:animScale>
                                  </p:childTnLst>
                                </p:cTn>
                              </p:par>
                              <p:par>
                                <p:cTn id="71" presetID="6" presetClass="emph" presetSubtype="0" fill="hold" grpId="4" nodeType="withEffect">
                                  <p:stCondLst>
                                    <p:cond delay="500"/>
                                  </p:stCondLst>
                                  <p:childTnLst>
                                    <p:animScale>
                                      <p:cBhvr>
                                        <p:cTn id="72" dur="200" fill="hold"/>
                                        <p:tgtEl>
                                          <p:spTgt spid="35"/>
                                        </p:tgtEl>
                                      </p:cBhvr>
                                      <p:by x="95000" y="95000"/>
                                    </p:animScale>
                                  </p:childTnLst>
                                </p:cTn>
                              </p:par>
                            </p:childTnLst>
                          </p:cTn>
                        </p:par>
                        <p:par>
                          <p:cTn id="73" fill="hold">
                            <p:stCondLst>
                              <p:cond delay="4050"/>
                            </p:stCondLst>
                            <p:childTnLst>
                              <p:par>
                                <p:cTn id="74" presetID="14" presetClass="entr" presetSubtype="10" fill="hold" grpId="0" nodeType="afterEffect">
                                  <p:stCondLst>
                                    <p:cond delay="0"/>
                                  </p:stCondLst>
                                  <p:childTnLst>
                                    <p:set>
                                      <p:cBhvr>
                                        <p:cTn id="75" dur="1" fill="hold">
                                          <p:stCondLst>
                                            <p:cond delay="0"/>
                                          </p:stCondLst>
                                        </p:cTn>
                                        <p:tgtEl>
                                          <p:spTgt spid="36"/>
                                        </p:tgtEl>
                                        <p:attrNameLst>
                                          <p:attrName>style.visibility</p:attrName>
                                        </p:attrNameLst>
                                      </p:cBhvr>
                                      <p:to>
                                        <p:strVal val="visible"/>
                                      </p:to>
                                    </p:set>
                                    <p:animEffect transition="in" filter="randombar(horizontal)">
                                      <p:cBhvr>
                                        <p:cTn id="76" dur="500"/>
                                        <p:tgtEl>
                                          <p:spTgt spid="36"/>
                                        </p:tgtEl>
                                      </p:cBhvr>
                                    </p:animEffect>
                                  </p:childTnLst>
                                </p:cTn>
                              </p:par>
                              <p:par>
                                <p:cTn id="77" presetID="14" presetClass="entr" presetSubtype="10" fill="hold" grpId="0" nodeType="withEffect">
                                  <p:stCondLst>
                                    <p:cond delay="0"/>
                                  </p:stCondLst>
                                  <p:childTnLst>
                                    <p:set>
                                      <p:cBhvr>
                                        <p:cTn id="78" dur="1" fill="hold">
                                          <p:stCondLst>
                                            <p:cond delay="0"/>
                                          </p:stCondLst>
                                        </p:cTn>
                                        <p:tgtEl>
                                          <p:spTgt spid="37"/>
                                        </p:tgtEl>
                                        <p:attrNameLst>
                                          <p:attrName>style.visibility</p:attrName>
                                        </p:attrNameLst>
                                      </p:cBhvr>
                                      <p:to>
                                        <p:strVal val="visible"/>
                                      </p:to>
                                    </p:set>
                                    <p:animEffect transition="in" filter="randombar(horizontal)">
                                      <p:cBhvr>
                                        <p:cTn id="79" dur="500"/>
                                        <p:tgtEl>
                                          <p:spTgt spid="37"/>
                                        </p:tgtEl>
                                      </p:cBhvr>
                                    </p:animEffect>
                                  </p:childTnLst>
                                </p:cTn>
                              </p:par>
                              <p:par>
                                <p:cTn id="80" presetID="14" presetClass="entr" presetSubtype="10" fill="hold" grpId="0" nodeType="withEffect">
                                  <p:stCondLst>
                                    <p:cond delay="0"/>
                                  </p:stCondLst>
                                  <p:childTnLst>
                                    <p:set>
                                      <p:cBhvr>
                                        <p:cTn id="81" dur="1" fill="hold">
                                          <p:stCondLst>
                                            <p:cond delay="0"/>
                                          </p:stCondLst>
                                        </p:cTn>
                                        <p:tgtEl>
                                          <p:spTgt spid="38"/>
                                        </p:tgtEl>
                                        <p:attrNameLst>
                                          <p:attrName>style.visibility</p:attrName>
                                        </p:attrNameLst>
                                      </p:cBhvr>
                                      <p:to>
                                        <p:strVal val="visible"/>
                                      </p:to>
                                    </p:set>
                                    <p:animEffect transition="in" filter="randombar(horizontal)">
                                      <p:cBhvr>
                                        <p:cTn id="82" dur="500"/>
                                        <p:tgtEl>
                                          <p:spTgt spid="38"/>
                                        </p:tgtEl>
                                      </p:cBhvr>
                                    </p:animEffect>
                                  </p:childTnLst>
                                </p:cTn>
                              </p:par>
                              <p:par>
                                <p:cTn id="83" presetID="14" presetClass="entr" presetSubtype="10" fill="hold" grpId="0" nodeType="withEffect">
                                  <p:stCondLst>
                                    <p:cond delay="0"/>
                                  </p:stCondLst>
                                  <p:childTnLst>
                                    <p:set>
                                      <p:cBhvr>
                                        <p:cTn id="84" dur="1" fill="hold">
                                          <p:stCondLst>
                                            <p:cond delay="0"/>
                                          </p:stCondLst>
                                        </p:cTn>
                                        <p:tgtEl>
                                          <p:spTgt spid="39"/>
                                        </p:tgtEl>
                                        <p:attrNameLst>
                                          <p:attrName>style.visibility</p:attrName>
                                        </p:attrNameLst>
                                      </p:cBhvr>
                                      <p:to>
                                        <p:strVal val="visible"/>
                                      </p:to>
                                    </p:set>
                                    <p:animEffect transition="in" filter="randombar(horizontal)">
                                      <p:cBhvr>
                                        <p:cTn id="85" dur="500"/>
                                        <p:tgtEl>
                                          <p:spTgt spid="39"/>
                                        </p:tgtEl>
                                      </p:cBhvr>
                                    </p:animEffect>
                                  </p:childTnLst>
                                </p:cTn>
                              </p:par>
                            </p:childTnLst>
                          </p:cTn>
                        </p:par>
                        <p:par>
                          <p:cTn id="86" fill="hold">
                            <p:stCondLst>
                              <p:cond delay="4550"/>
                            </p:stCondLst>
                            <p:childTnLst>
                              <p:par>
                                <p:cTn id="87" presetID="16" presetClass="entr" presetSubtype="37" fill="hold" nodeType="afterEffect">
                                  <p:stCondLst>
                                    <p:cond delay="0"/>
                                  </p:stCondLst>
                                  <p:childTnLst>
                                    <p:set>
                                      <p:cBhvr>
                                        <p:cTn id="88" dur="1" fill="hold">
                                          <p:stCondLst>
                                            <p:cond delay="0"/>
                                          </p:stCondLst>
                                        </p:cTn>
                                        <p:tgtEl>
                                          <p:spTgt spid="48"/>
                                        </p:tgtEl>
                                        <p:attrNameLst>
                                          <p:attrName>style.visibility</p:attrName>
                                        </p:attrNameLst>
                                      </p:cBhvr>
                                      <p:to>
                                        <p:strVal val="visible"/>
                                      </p:to>
                                    </p:set>
                                    <p:animEffect transition="in" filter="barn(outVertical)">
                                      <p:cBhvr>
                                        <p:cTn id="89" dur="500"/>
                                        <p:tgtEl>
                                          <p:spTgt spid="48"/>
                                        </p:tgtEl>
                                      </p:cBhvr>
                                    </p:animEffect>
                                  </p:childTnLst>
                                </p:cTn>
                              </p:par>
                              <p:par>
                                <p:cTn id="90" presetID="16" presetClass="entr" presetSubtype="37" fill="hold" nodeType="withEffect">
                                  <p:stCondLst>
                                    <p:cond delay="0"/>
                                  </p:stCondLst>
                                  <p:childTnLst>
                                    <p:set>
                                      <p:cBhvr>
                                        <p:cTn id="91" dur="1" fill="hold">
                                          <p:stCondLst>
                                            <p:cond delay="0"/>
                                          </p:stCondLst>
                                        </p:cTn>
                                        <p:tgtEl>
                                          <p:spTgt spid="49"/>
                                        </p:tgtEl>
                                        <p:attrNameLst>
                                          <p:attrName>style.visibility</p:attrName>
                                        </p:attrNameLst>
                                      </p:cBhvr>
                                      <p:to>
                                        <p:strVal val="visible"/>
                                      </p:to>
                                    </p:set>
                                    <p:animEffect transition="in" filter="barn(outVertical)">
                                      <p:cBhvr>
                                        <p:cTn id="92" dur="500"/>
                                        <p:tgtEl>
                                          <p:spTgt spid="49"/>
                                        </p:tgtEl>
                                      </p:cBhvr>
                                    </p:animEffect>
                                  </p:childTnLst>
                                </p:cTn>
                              </p:par>
                              <p:par>
                                <p:cTn id="93" presetID="16" presetClass="entr" presetSubtype="37" fill="hold" nodeType="withEffect">
                                  <p:stCondLst>
                                    <p:cond delay="0"/>
                                  </p:stCondLst>
                                  <p:childTnLst>
                                    <p:set>
                                      <p:cBhvr>
                                        <p:cTn id="94" dur="1" fill="hold">
                                          <p:stCondLst>
                                            <p:cond delay="0"/>
                                          </p:stCondLst>
                                        </p:cTn>
                                        <p:tgtEl>
                                          <p:spTgt spid="50"/>
                                        </p:tgtEl>
                                        <p:attrNameLst>
                                          <p:attrName>style.visibility</p:attrName>
                                        </p:attrNameLst>
                                      </p:cBhvr>
                                      <p:to>
                                        <p:strVal val="visible"/>
                                      </p:to>
                                    </p:set>
                                    <p:animEffect transition="in" filter="barn(outVertical)">
                                      <p:cBhvr>
                                        <p:cTn id="95" dur="500"/>
                                        <p:tgtEl>
                                          <p:spTgt spid="50"/>
                                        </p:tgtEl>
                                      </p:cBhvr>
                                    </p:animEffect>
                                  </p:childTnLst>
                                </p:cTn>
                              </p:par>
                              <p:par>
                                <p:cTn id="96" presetID="16" presetClass="entr" presetSubtype="37" fill="hold" nodeType="withEffect">
                                  <p:stCondLst>
                                    <p:cond delay="0"/>
                                  </p:stCondLst>
                                  <p:childTnLst>
                                    <p:set>
                                      <p:cBhvr>
                                        <p:cTn id="97" dur="1" fill="hold">
                                          <p:stCondLst>
                                            <p:cond delay="0"/>
                                          </p:stCondLst>
                                        </p:cTn>
                                        <p:tgtEl>
                                          <p:spTgt spid="51"/>
                                        </p:tgtEl>
                                        <p:attrNameLst>
                                          <p:attrName>style.visibility</p:attrName>
                                        </p:attrNameLst>
                                      </p:cBhvr>
                                      <p:to>
                                        <p:strVal val="visible"/>
                                      </p:to>
                                    </p:set>
                                    <p:animEffect transition="in" filter="barn(outVertical)">
                                      <p:cBhvr>
                                        <p:cTn id="98" dur="500"/>
                                        <p:tgtEl>
                                          <p:spTgt spid="51"/>
                                        </p:tgtEl>
                                      </p:cBhvr>
                                    </p:animEffect>
                                  </p:childTnLst>
                                </p:cTn>
                              </p:par>
                            </p:childTnLst>
                          </p:cTn>
                        </p:par>
                        <p:par>
                          <p:cTn id="99" fill="hold">
                            <p:stCondLst>
                              <p:cond delay="5050"/>
                            </p:stCondLst>
                            <p:childTnLst>
                              <p:par>
                                <p:cTn id="100" presetID="42" presetClass="entr" presetSubtype="0" fill="hold" grpId="0" nodeType="afterEffect">
                                  <p:stCondLst>
                                    <p:cond delay="0"/>
                                  </p:stCondLst>
                                  <p:childTnLst>
                                    <p:set>
                                      <p:cBhvr>
                                        <p:cTn id="101" dur="1" fill="hold">
                                          <p:stCondLst>
                                            <p:cond delay="0"/>
                                          </p:stCondLst>
                                        </p:cTn>
                                        <p:tgtEl>
                                          <p:spTgt spid="40"/>
                                        </p:tgtEl>
                                        <p:attrNameLst>
                                          <p:attrName>style.visibility</p:attrName>
                                        </p:attrNameLst>
                                      </p:cBhvr>
                                      <p:to>
                                        <p:strVal val="visible"/>
                                      </p:to>
                                    </p:set>
                                    <p:animEffect transition="in" filter="fade">
                                      <p:cBhvr>
                                        <p:cTn id="102" dur="500"/>
                                        <p:tgtEl>
                                          <p:spTgt spid="40"/>
                                        </p:tgtEl>
                                      </p:cBhvr>
                                    </p:animEffect>
                                    <p:anim calcmode="lin" valueType="num">
                                      <p:cBhvr>
                                        <p:cTn id="103" dur="500" fill="hold"/>
                                        <p:tgtEl>
                                          <p:spTgt spid="40"/>
                                        </p:tgtEl>
                                        <p:attrNameLst>
                                          <p:attrName>ppt_x</p:attrName>
                                        </p:attrNameLst>
                                      </p:cBhvr>
                                      <p:tavLst>
                                        <p:tav tm="0">
                                          <p:val>
                                            <p:strVal val="#ppt_x"/>
                                          </p:val>
                                        </p:tav>
                                        <p:tav tm="100000">
                                          <p:val>
                                            <p:strVal val="#ppt_x"/>
                                          </p:val>
                                        </p:tav>
                                      </p:tavLst>
                                    </p:anim>
                                    <p:anim calcmode="lin" valueType="num">
                                      <p:cBhvr>
                                        <p:cTn id="104" dur="500" fill="hold"/>
                                        <p:tgtEl>
                                          <p:spTgt spid="40"/>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0"/>
                                  </p:stCondLst>
                                  <p:childTnLst>
                                    <p:set>
                                      <p:cBhvr>
                                        <p:cTn id="106" dur="1" fill="hold">
                                          <p:stCondLst>
                                            <p:cond delay="0"/>
                                          </p:stCondLst>
                                        </p:cTn>
                                        <p:tgtEl>
                                          <p:spTgt spid="41"/>
                                        </p:tgtEl>
                                        <p:attrNameLst>
                                          <p:attrName>style.visibility</p:attrName>
                                        </p:attrNameLst>
                                      </p:cBhvr>
                                      <p:to>
                                        <p:strVal val="visible"/>
                                      </p:to>
                                    </p:set>
                                    <p:animEffect transition="in" filter="fade">
                                      <p:cBhvr>
                                        <p:cTn id="107" dur="500"/>
                                        <p:tgtEl>
                                          <p:spTgt spid="41"/>
                                        </p:tgtEl>
                                      </p:cBhvr>
                                    </p:animEffect>
                                    <p:anim calcmode="lin" valueType="num">
                                      <p:cBhvr>
                                        <p:cTn id="108" dur="500" fill="hold"/>
                                        <p:tgtEl>
                                          <p:spTgt spid="41"/>
                                        </p:tgtEl>
                                        <p:attrNameLst>
                                          <p:attrName>ppt_x</p:attrName>
                                        </p:attrNameLst>
                                      </p:cBhvr>
                                      <p:tavLst>
                                        <p:tav tm="0">
                                          <p:val>
                                            <p:strVal val="#ppt_x"/>
                                          </p:val>
                                        </p:tav>
                                        <p:tav tm="100000">
                                          <p:val>
                                            <p:strVal val="#ppt_x"/>
                                          </p:val>
                                        </p:tav>
                                      </p:tavLst>
                                    </p:anim>
                                    <p:anim calcmode="lin" valueType="num">
                                      <p:cBhvr>
                                        <p:cTn id="109" dur="500" fill="hold"/>
                                        <p:tgtEl>
                                          <p:spTgt spid="41"/>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0"/>
                                  </p:stCondLst>
                                  <p:childTnLst>
                                    <p:set>
                                      <p:cBhvr>
                                        <p:cTn id="111" dur="1" fill="hold">
                                          <p:stCondLst>
                                            <p:cond delay="0"/>
                                          </p:stCondLst>
                                        </p:cTn>
                                        <p:tgtEl>
                                          <p:spTgt spid="42"/>
                                        </p:tgtEl>
                                        <p:attrNameLst>
                                          <p:attrName>style.visibility</p:attrName>
                                        </p:attrNameLst>
                                      </p:cBhvr>
                                      <p:to>
                                        <p:strVal val="visible"/>
                                      </p:to>
                                    </p:set>
                                    <p:animEffect transition="in" filter="fade">
                                      <p:cBhvr>
                                        <p:cTn id="112" dur="500"/>
                                        <p:tgtEl>
                                          <p:spTgt spid="42"/>
                                        </p:tgtEl>
                                      </p:cBhvr>
                                    </p:animEffect>
                                    <p:anim calcmode="lin" valueType="num">
                                      <p:cBhvr>
                                        <p:cTn id="113" dur="500" fill="hold"/>
                                        <p:tgtEl>
                                          <p:spTgt spid="42"/>
                                        </p:tgtEl>
                                        <p:attrNameLst>
                                          <p:attrName>ppt_x</p:attrName>
                                        </p:attrNameLst>
                                      </p:cBhvr>
                                      <p:tavLst>
                                        <p:tav tm="0">
                                          <p:val>
                                            <p:strVal val="#ppt_x"/>
                                          </p:val>
                                        </p:tav>
                                        <p:tav tm="100000">
                                          <p:val>
                                            <p:strVal val="#ppt_x"/>
                                          </p:val>
                                        </p:tav>
                                      </p:tavLst>
                                    </p:anim>
                                    <p:anim calcmode="lin" valueType="num">
                                      <p:cBhvr>
                                        <p:cTn id="114" dur="500" fill="hold"/>
                                        <p:tgtEl>
                                          <p:spTgt spid="42"/>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0"/>
                                  </p:stCondLst>
                                  <p:childTnLst>
                                    <p:set>
                                      <p:cBhvr>
                                        <p:cTn id="116" dur="1" fill="hold">
                                          <p:stCondLst>
                                            <p:cond delay="0"/>
                                          </p:stCondLst>
                                        </p:cTn>
                                        <p:tgtEl>
                                          <p:spTgt spid="43"/>
                                        </p:tgtEl>
                                        <p:attrNameLst>
                                          <p:attrName>style.visibility</p:attrName>
                                        </p:attrNameLst>
                                      </p:cBhvr>
                                      <p:to>
                                        <p:strVal val="visible"/>
                                      </p:to>
                                    </p:set>
                                    <p:animEffect transition="in" filter="fade">
                                      <p:cBhvr>
                                        <p:cTn id="117" dur="500"/>
                                        <p:tgtEl>
                                          <p:spTgt spid="43"/>
                                        </p:tgtEl>
                                      </p:cBhvr>
                                    </p:animEffect>
                                    <p:anim calcmode="lin" valueType="num">
                                      <p:cBhvr>
                                        <p:cTn id="118" dur="500" fill="hold"/>
                                        <p:tgtEl>
                                          <p:spTgt spid="43"/>
                                        </p:tgtEl>
                                        <p:attrNameLst>
                                          <p:attrName>ppt_x</p:attrName>
                                        </p:attrNameLst>
                                      </p:cBhvr>
                                      <p:tavLst>
                                        <p:tav tm="0">
                                          <p:val>
                                            <p:strVal val="#ppt_x"/>
                                          </p:val>
                                        </p:tav>
                                        <p:tav tm="100000">
                                          <p:val>
                                            <p:strVal val="#ppt_x"/>
                                          </p:val>
                                        </p:tav>
                                      </p:tavLst>
                                    </p:anim>
                                    <p:anim calcmode="lin" valueType="num">
                                      <p:cBhvr>
                                        <p:cTn id="119" dur="500" fill="hold"/>
                                        <p:tgtEl>
                                          <p:spTgt spid="43"/>
                                        </p:tgtEl>
                                        <p:attrNameLst>
                                          <p:attrName>ppt_y</p:attrName>
                                        </p:attrNameLst>
                                      </p:cBhvr>
                                      <p:tavLst>
                                        <p:tav tm="0">
                                          <p:val>
                                            <p:strVal val="#ppt_y+.1"/>
                                          </p:val>
                                        </p:tav>
                                        <p:tav tm="100000">
                                          <p:val>
                                            <p:strVal val="#ppt_y"/>
                                          </p:val>
                                        </p:tav>
                                      </p:tavLst>
                                    </p:anim>
                                  </p:childTnLst>
                                </p:cTn>
                              </p:par>
                              <p:par>
                                <p:cTn id="120" presetID="47" presetClass="entr" presetSubtype="0" fill="hold" grpId="0" nodeType="withEffect">
                                  <p:stCondLst>
                                    <p:cond delay="0"/>
                                  </p:stCondLst>
                                  <p:childTnLst>
                                    <p:set>
                                      <p:cBhvr>
                                        <p:cTn id="121" dur="1" fill="hold">
                                          <p:stCondLst>
                                            <p:cond delay="0"/>
                                          </p:stCondLst>
                                        </p:cTn>
                                        <p:tgtEl>
                                          <p:spTgt spid="47"/>
                                        </p:tgtEl>
                                        <p:attrNameLst>
                                          <p:attrName>style.visibility</p:attrName>
                                        </p:attrNameLst>
                                      </p:cBhvr>
                                      <p:to>
                                        <p:strVal val="visible"/>
                                      </p:to>
                                    </p:set>
                                    <p:animEffect transition="in" filter="fade">
                                      <p:cBhvr>
                                        <p:cTn id="122" dur="500"/>
                                        <p:tgtEl>
                                          <p:spTgt spid="47"/>
                                        </p:tgtEl>
                                      </p:cBhvr>
                                    </p:animEffect>
                                    <p:anim calcmode="lin" valueType="num">
                                      <p:cBhvr>
                                        <p:cTn id="123" dur="500" fill="hold"/>
                                        <p:tgtEl>
                                          <p:spTgt spid="47"/>
                                        </p:tgtEl>
                                        <p:attrNameLst>
                                          <p:attrName>ppt_x</p:attrName>
                                        </p:attrNameLst>
                                      </p:cBhvr>
                                      <p:tavLst>
                                        <p:tav tm="0">
                                          <p:val>
                                            <p:strVal val="#ppt_x"/>
                                          </p:val>
                                        </p:tav>
                                        <p:tav tm="100000">
                                          <p:val>
                                            <p:strVal val="#ppt_x"/>
                                          </p:val>
                                        </p:tav>
                                      </p:tavLst>
                                    </p:anim>
                                    <p:anim calcmode="lin" valueType="num">
                                      <p:cBhvr>
                                        <p:cTn id="124" dur="500" fill="hold"/>
                                        <p:tgtEl>
                                          <p:spTgt spid="47"/>
                                        </p:tgtEl>
                                        <p:attrNameLst>
                                          <p:attrName>ppt_y</p:attrName>
                                        </p:attrNameLst>
                                      </p:cBhvr>
                                      <p:tavLst>
                                        <p:tav tm="0">
                                          <p:val>
                                            <p:strVal val="#ppt_y-.1"/>
                                          </p:val>
                                        </p:tav>
                                        <p:tav tm="100000">
                                          <p:val>
                                            <p:strVal val="#ppt_y"/>
                                          </p:val>
                                        </p:tav>
                                      </p:tavLst>
                                    </p:anim>
                                  </p:childTnLst>
                                </p:cTn>
                              </p:par>
                              <p:par>
                                <p:cTn id="125" presetID="47" presetClass="entr" presetSubtype="0" fill="hold" grpId="0" nodeType="withEffect">
                                  <p:stCondLst>
                                    <p:cond delay="0"/>
                                  </p:stCondLst>
                                  <p:childTnLst>
                                    <p:set>
                                      <p:cBhvr>
                                        <p:cTn id="126" dur="1" fill="hold">
                                          <p:stCondLst>
                                            <p:cond delay="0"/>
                                          </p:stCondLst>
                                        </p:cTn>
                                        <p:tgtEl>
                                          <p:spTgt spid="46"/>
                                        </p:tgtEl>
                                        <p:attrNameLst>
                                          <p:attrName>style.visibility</p:attrName>
                                        </p:attrNameLst>
                                      </p:cBhvr>
                                      <p:to>
                                        <p:strVal val="visible"/>
                                      </p:to>
                                    </p:set>
                                    <p:animEffect transition="in" filter="fade">
                                      <p:cBhvr>
                                        <p:cTn id="127" dur="500"/>
                                        <p:tgtEl>
                                          <p:spTgt spid="46"/>
                                        </p:tgtEl>
                                      </p:cBhvr>
                                    </p:animEffect>
                                    <p:anim calcmode="lin" valueType="num">
                                      <p:cBhvr>
                                        <p:cTn id="128" dur="500" fill="hold"/>
                                        <p:tgtEl>
                                          <p:spTgt spid="46"/>
                                        </p:tgtEl>
                                        <p:attrNameLst>
                                          <p:attrName>ppt_x</p:attrName>
                                        </p:attrNameLst>
                                      </p:cBhvr>
                                      <p:tavLst>
                                        <p:tav tm="0">
                                          <p:val>
                                            <p:strVal val="#ppt_x"/>
                                          </p:val>
                                        </p:tav>
                                        <p:tav tm="100000">
                                          <p:val>
                                            <p:strVal val="#ppt_x"/>
                                          </p:val>
                                        </p:tav>
                                      </p:tavLst>
                                    </p:anim>
                                    <p:anim calcmode="lin" valueType="num">
                                      <p:cBhvr>
                                        <p:cTn id="129" dur="500" fill="hold"/>
                                        <p:tgtEl>
                                          <p:spTgt spid="46"/>
                                        </p:tgtEl>
                                        <p:attrNameLst>
                                          <p:attrName>ppt_y</p:attrName>
                                        </p:attrNameLst>
                                      </p:cBhvr>
                                      <p:tavLst>
                                        <p:tav tm="0">
                                          <p:val>
                                            <p:strVal val="#ppt_y-.1"/>
                                          </p:val>
                                        </p:tav>
                                        <p:tav tm="100000">
                                          <p:val>
                                            <p:strVal val="#ppt_y"/>
                                          </p:val>
                                        </p:tav>
                                      </p:tavLst>
                                    </p:anim>
                                  </p:childTnLst>
                                </p:cTn>
                              </p:par>
                              <p:par>
                                <p:cTn id="130" presetID="47" presetClass="entr" presetSubtype="0" fill="hold" grpId="0" nodeType="withEffect">
                                  <p:stCondLst>
                                    <p:cond delay="0"/>
                                  </p:stCondLst>
                                  <p:childTnLst>
                                    <p:set>
                                      <p:cBhvr>
                                        <p:cTn id="131" dur="1" fill="hold">
                                          <p:stCondLst>
                                            <p:cond delay="0"/>
                                          </p:stCondLst>
                                        </p:cTn>
                                        <p:tgtEl>
                                          <p:spTgt spid="45"/>
                                        </p:tgtEl>
                                        <p:attrNameLst>
                                          <p:attrName>style.visibility</p:attrName>
                                        </p:attrNameLst>
                                      </p:cBhvr>
                                      <p:to>
                                        <p:strVal val="visible"/>
                                      </p:to>
                                    </p:set>
                                    <p:animEffect transition="in" filter="fade">
                                      <p:cBhvr>
                                        <p:cTn id="132" dur="500"/>
                                        <p:tgtEl>
                                          <p:spTgt spid="45"/>
                                        </p:tgtEl>
                                      </p:cBhvr>
                                    </p:animEffect>
                                    <p:anim calcmode="lin" valueType="num">
                                      <p:cBhvr>
                                        <p:cTn id="133" dur="500" fill="hold"/>
                                        <p:tgtEl>
                                          <p:spTgt spid="45"/>
                                        </p:tgtEl>
                                        <p:attrNameLst>
                                          <p:attrName>ppt_x</p:attrName>
                                        </p:attrNameLst>
                                      </p:cBhvr>
                                      <p:tavLst>
                                        <p:tav tm="0">
                                          <p:val>
                                            <p:strVal val="#ppt_x"/>
                                          </p:val>
                                        </p:tav>
                                        <p:tav tm="100000">
                                          <p:val>
                                            <p:strVal val="#ppt_x"/>
                                          </p:val>
                                        </p:tav>
                                      </p:tavLst>
                                    </p:anim>
                                    <p:anim calcmode="lin" valueType="num">
                                      <p:cBhvr>
                                        <p:cTn id="134" dur="500" fill="hold"/>
                                        <p:tgtEl>
                                          <p:spTgt spid="45"/>
                                        </p:tgtEl>
                                        <p:attrNameLst>
                                          <p:attrName>ppt_y</p:attrName>
                                        </p:attrNameLst>
                                      </p:cBhvr>
                                      <p:tavLst>
                                        <p:tav tm="0">
                                          <p:val>
                                            <p:strVal val="#ppt_y-.1"/>
                                          </p:val>
                                        </p:tav>
                                        <p:tav tm="100000">
                                          <p:val>
                                            <p:strVal val="#ppt_y"/>
                                          </p:val>
                                        </p:tav>
                                      </p:tavLst>
                                    </p:anim>
                                  </p:childTnLst>
                                </p:cTn>
                              </p:par>
                              <p:par>
                                <p:cTn id="135" presetID="47" presetClass="entr" presetSubtype="0" fill="hold" grpId="0" nodeType="withEffect">
                                  <p:stCondLst>
                                    <p:cond delay="0"/>
                                  </p:stCondLst>
                                  <p:childTnLst>
                                    <p:set>
                                      <p:cBhvr>
                                        <p:cTn id="136" dur="1" fill="hold">
                                          <p:stCondLst>
                                            <p:cond delay="0"/>
                                          </p:stCondLst>
                                        </p:cTn>
                                        <p:tgtEl>
                                          <p:spTgt spid="44"/>
                                        </p:tgtEl>
                                        <p:attrNameLst>
                                          <p:attrName>style.visibility</p:attrName>
                                        </p:attrNameLst>
                                      </p:cBhvr>
                                      <p:to>
                                        <p:strVal val="visible"/>
                                      </p:to>
                                    </p:set>
                                    <p:animEffect transition="in" filter="fade">
                                      <p:cBhvr>
                                        <p:cTn id="137" dur="500"/>
                                        <p:tgtEl>
                                          <p:spTgt spid="44"/>
                                        </p:tgtEl>
                                      </p:cBhvr>
                                    </p:animEffect>
                                    <p:anim calcmode="lin" valueType="num">
                                      <p:cBhvr>
                                        <p:cTn id="138" dur="500" fill="hold"/>
                                        <p:tgtEl>
                                          <p:spTgt spid="44"/>
                                        </p:tgtEl>
                                        <p:attrNameLst>
                                          <p:attrName>ppt_x</p:attrName>
                                        </p:attrNameLst>
                                      </p:cBhvr>
                                      <p:tavLst>
                                        <p:tav tm="0">
                                          <p:val>
                                            <p:strVal val="#ppt_x"/>
                                          </p:val>
                                        </p:tav>
                                        <p:tav tm="100000">
                                          <p:val>
                                            <p:strVal val="#ppt_x"/>
                                          </p:val>
                                        </p:tav>
                                      </p:tavLst>
                                    </p:anim>
                                    <p:anim calcmode="lin" valueType="num">
                                      <p:cBhvr>
                                        <p:cTn id="139" dur="5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Graphic spid="32" grpId="0">
        <p:bldAsOne/>
      </p:bldGraphic>
      <p:bldGraphic spid="32" grpId="1">
        <p:bldAsOne/>
      </p:bldGraphic>
      <p:bldGraphic spid="32" grpId="2">
        <p:bldAsOne/>
      </p:bldGraphic>
      <p:bldGraphic spid="32" grpId="3">
        <p:bldAsOne/>
      </p:bldGraphic>
      <p:bldGraphic spid="32" grpId="4">
        <p:bldAsOne/>
      </p:bldGraphic>
      <p:bldGraphic spid="33" grpId="0">
        <p:bldAsOne/>
      </p:bldGraphic>
      <p:bldGraphic spid="33" grpId="1">
        <p:bldAsOne/>
      </p:bldGraphic>
      <p:bldGraphic spid="33" grpId="2">
        <p:bldAsOne/>
      </p:bldGraphic>
      <p:bldGraphic spid="33" grpId="3">
        <p:bldAsOne/>
      </p:bldGraphic>
      <p:bldGraphic spid="33" grpId="4">
        <p:bldAsOne/>
      </p:bldGraphic>
      <p:bldGraphic spid="34" grpId="0">
        <p:bldAsOne/>
      </p:bldGraphic>
      <p:bldGraphic spid="34" grpId="1">
        <p:bldAsOne/>
      </p:bldGraphic>
      <p:bldGraphic spid="34" grpId="2">
        <p:bldAsOne/>
      </p:bldGraphic>
      <p:bldGraphic spid="34" grpId="3">
        <p:bldAsOne/>
      </p:bldGraphic>
      <p:bldGraphic spid="34" grpId="4">
        <p:bldAsOne/>
      </p:bldGraphic>
      <p:bldGraphic spid="35" grpId="0">
        <p:bldAsOne/>
      </p:bldGraphic>
      <p:bldGraphic spid="35" grpId="1">
        <p:bldAsOne/>
      </p:bldGraphic>
      <p:bldGraphic spid="35" grpId="2">
        <p:bldAsOne/>
      </p:bldGraphic>
      <p:bldGraphic spid="35" grpId="3">
        <p:bldAsOne/>
      </p:bldGraphic>
      <p:bldGraphic spid="35" grpId="4">
        <p:bldAsOne/>
      </p:bldGraphic>
      <p:bldP spid="36" grpId="0"/>
      <p:bldP spid="37" grpId="0"/>
      <p:bldP spid="38" grpId="0"/>
      <p:bldP spid="39" grpId="0"/>
      <p:bldP spid="40" grpId="0"/>
      <p:bldP spid="41" grpId="0"/>
      <p:bldP spid="42" grpId="0"/>
      <p:bldP spid="43" grpId="0"/>
      <p:bldP spid="44" grpId="0"/>
      <p:bldP spid="45" grpId="0"/>
      <p:bldP spid="46" grpId="0"/>
      <p:bldP spid="4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929081" y="1564272"/>
            <a:ext cx="2072420" cy="2584081"/>
            <a:chOff x="3295850" y="1908877"/>
            <a:chExt cx="3738030" cy="4660916"/>
          </a:xfrm>
        </p:grpSpPr>
        <p:sp>
          <p:nvSpPr>
            <p:cNvPr id="4" name="圆角矩形 3"/>
            <p:cNvSpPr/>
            <p:nvPr/>
          </p:nvSpPr>
          <p:spPr>
            <a:xfrm rot="2760000">
              <a:off x="3098889" y="2634801"/>
              <a:ext cx="4660916" cy="3209067"/>
            </a:xfrm>
            <a:prstGeom prst="roundRect">
              <a:avLst>
                <a:gd name="adj" fmla="val 50000"/>
              </a:avLst>
            </a:prstGeom>
            <a:gradFill>
              <a:gsLst>
                <a:gs pos="33000">
                  <a:srgbClr val="6C6C6C">
                    <a:alpha val="42000"/>
                  </a:srgbClr>
                </a:gs>
                <a:gs pos="0">
                  <a:schemeClr val="tx1">
                    <a:alpha val="54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prstClr val="white"/>
                </a:solidFill>
              </a:endParaRPr>
            </a:p>
          </p:txBody>
        </p:sp>
        <p:sp>
          <p:nvSpPr>
            <p:cNvPr id="5" name="Freeform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68562" tIns="34281" rIns="68562" bIns="34281" numCol="1" anchor="t" anchorCtr="0" compatLnSpc="1"/>
            <a:lstStyle/>
            <a:p>
              <a:endParaRPr lang="zh-CN" altLang="en-US" sz="1012">
                <a:solidFill>
                  <a:prstClr val="black"/>
                </a:solidFill>
              </a:endParaRPr>
            </a:p>
          </p:txBody>
        </p:sp>
        <p:sp>
          <p:nvSpPr>
            <p:cNvPr id="6" name="圆角矩形 5"/>
            <p:cNvSpPr/>
            <p:nvPr/>
          </p:nvSpPr>
          <p:spPr>
            <a:xfrm rot="2760000">
              <a:off x="3358628" y="2852802"/>
              <a:ext cx="3953506" cy="2592561"/>
            </a:xfrm>
            <a:prstGeom prst="roundRect">
              <a:avLst>
                <a:gd name="adj" fmla="val 50000"/>
              </a:avLst>
            </a:prstGeom>
            <a:gradFill>
              <a:gsLst>
                <a:gs pos="37000">
                  <a:srgbClr val="6C6C6C">
                    <a:alpha val="50000"/>
                  </a:srgbClr>
                </a:gs>
                <a:gs pos="0">
                  <a:schemeClr val="tx1">
                    <a:alpha val="61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prstClr val="white"/>
                </a:solidFill>
              </a:endParaRPr>
            </a:p>
          </p:txBody>
        </p:sp>
        <p:sp>
          <p:nvSpPr>
            <p:cNvPr id="7" name="Freeform 5"/>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75000"/>
              </a:schemeClr>
            </a:solidFill>
            <a:ln w="25400">
              <a:noFill/>
            </a:ln>
            <a:effectLst>
              <a:outerShdw blurRad="254000" dist="114300" dir="2700000" algn="tl" rotWithShape="0">
                <a:prstClr val="black">
                  <a:alpha val="25000"/>
                </a:prstClr>
              </a:outerShdw>
            </a:effectLst>
          </p:spPr>
          <p:txBody>
            <a:bodyPr vert="horz" wrap="square" lIns="68562" tIns="34281" rIns="68562" bIns="34281" numCol="1" anchor="t" anchorCtr="0" compatLnSpc="1"/>
            <a:lstStyle/>
            <a:p>
              <a:endParaRPr lang="zh-CN" altLang="en-US" sz="1012">
                <a:solidFill>
                  <a:prstClr val="black"/>
                </a:solidFill>
              </a:endParaRPr>
            </a:p>
          </p:txBody>
        </p:sp>
      </p:grpSp>
      <p:sp>
        <p:nvSpPr>
          <p:cNvPr id="8" name="圆角矩形 7"/>
          <p:cNvSpPr/>
          <p:nvPr/>
        </p:nvSpPr>
        <p:spPr>
          <a:xfrm>
            <a:off x="3400501" y="1969434"/>
            <a:ext cx="3893937" cy="750884"/>
          </a:xfrm>
          <a:prstGeom prst="roundRect">
            <a:avLst>
              <a:gd name="adj" fmla="val 9976"/>
            </a:avLst>
          </a:prstGeom>
          <a:solidFill>
            <a:schemeClr val="accent5">
              <a:lumMod val="75000"/>
            </a:schemeClr>
          </a:solidFill>
          <a:ln w="2540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grpSp>
        <p:nvGrpSpPr>
          <p:cNvPr id="9" name="组合 8"/>
          <p:cNvGrpSpPr/>
          <p:nvPr/>
        </p:nvGrpSpPr>
        <p:grpSpPr>
          <a:xfrm>
            <a:off x="3470771" y="2283209"/>
            <a:ext cx="118477" cy="118478"/>
            <a:chOff x="4486616" y="3001075"/>
            <a:chExt cx="274695" cy="274699"/>
          </a:xfrm>
        </p:grpSpPr>
        <p:sp>
          <p:nvSpPr>
            <p:cNvPr id="10" name="椭圆 9"/>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rgbClr val="7030A0"/>
                </a:solidFill>
              </a:endParaRPr>
            </a:p>
          </p:txBody>
        </p:sp>
        <p:sp>
          <p:nvSpPr>
            <p:cNvPr id="11" name="椭圆 10"/>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rgbClr val="7030A0"/>
                </a:solidFill>
              </a:endParaRPr>
            </a:p>
          </p:txBody>
        </p:sp>
      </p:grpSp>
      <p:grpSp>
        <p:nvGrpSpPr>
          <p:cNvPr id="12" name="组合 11"/>
          <p:cNvGrpSpPr/>
          <p:nvPr/>
        </p:nvGrpSpPr>
        <p:grpSpPr>
          <a:xfrm>
            <a:off x="3171345" y="2283209"/>
            <a:ext cx="118477" cy="118478"/>
            <a:chOff x="4486616" y="3001075"/>
            <a:chExt cx="274695" cy="274699"/>
          </a:xfrm>
        </p:grpSpPr>
        <p:sp>
          <p:nvSpPr>
            <p:cNvPr id="13" name="椭圆 12"/>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prstClr val="white"/>
                </a:solidFill>
              </a:endParaRPr>
            </a:p>
          </p:txBody>
        </p:sp>
        <p:sp>
          <p:nvSpPr>
            <p:cNvPr id="14" name="椭圆 13"/>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prstClr val="white"/>
                </a:solidFill>
              </a:endParaRPr>
            </a:p>
          </p:txBody>
        </p:sp>
      </p:grpSp>
      <p:grpSp>
        <p:nvGrpSpPr>
          <p:cNvPr id="15" name="组合 14"/>
          <p:cNvGrpSpPr/>
          <p:nvPr/>
        </p:nvGrpSpPr>
        <p:grpSpPr>
          <a:xfrm>
            <a:off x="3237885" y="2316861"/>
            <a:ext cx="288163" cy="46061"/>
            <a:chOff x="4318304" y="3089060"/>
            <a:chExt cx="384317" cy="61430"/>
          </a:xfrm>
        </p:grpSpPr>
        <p:sp>
          <p:nvSpPr>
            <p:cNvPr id="16" name="圆角矩形 15"/>
            <p:cNvSpPr/>
            <p:nvPr/>
          </p:nvSpPr>
          <p:spPr>
            <a:xfrm rot="16200000">
              <a:off x="4499257" y="2947128"/>
              <a:ext cx="22409" cy="384316"/>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prstClr val="white"/>
                </a:solidFill>
              </a:endParaRPr>
            </a:p>
          </p:txBody>
        </p:sp>
        <p:sp>
          <p:nvSpPr>
            <p:cNvPr id="17" name="圆角矩形 16"/>
            <p:cNvSpPr/>
            <p:nvPr/>
          </p:nvSpPr>
          <p:spPr>
            <a:xfrm rot="16200000">
              <a:off x="4499258" y="2908107"/>
              <a:ext cx="22409" cy="384316"/>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prstClr val="white"/>
                </a:solidFill>
              </a:endParaRPr>
            </a:p>
          </p:txBody>
        </p:sp>
      </p:grpSp>
      <p:sp>
        <p:nvSpPr>
          <p:cNvPr id="18" name="文本框 40"/>
          <p:cNvSpPr txBox="1"/>
          <p:nvPr/>
        </p:nvSpPr>
        <p:spPr>
          <a:xfrm>
            <a:off x="4210438" y="2115166"/>
            <a:ext cx="2629224" cy="507703"/>
          </a:xfrm>
          <a:prstGeom prst="rect">
            <a:avLst/>
          </a:prstGeom>
          <a:noFill/>
        </p:spPr>
        <p:txBody>
          <a:bodyPr wrap="square" rtlCol="0">
            <a:spAutoFit/>
          </a:bodyPr>
          <a:lstStyle/>
          <a:p>
            <a:pPr algn="ctr"/>
            <a:r>
              <a:rPr lang="zh-CN" altLang="en-US" sz="2699" b="1" dirty="0" smtClean="0">
                <a:solidFill>
                  <a:schemeClr val="bg1"/>
                </a:solidFill>
                <a:latin typeface="微软雅黑" panose="020B0503020204020204" pitchFamily="34" charset="-122"/>
                <a:ea typeface="微软雅黑" panose="020B0503020204020204" pitchFamily="34" charset="-122"/>
              </a:rPr>
              <a:t>单击添加标题</a:t>
            </a:r>
            <a:endParaRPr lang="zh-CN" altLang="en-US" sz="2699" b="1" dirty="0">
              <a:solidFill>
                <a:schemeClr val="bg1"/>
              </a:solidFill>
              <a:latin typeface="微软雅黑" panose="020B0503020204020204" pitchFamily="34" charset="-122"/>
              <a:ea typeface="微软雅黑" panose="020B0503020204020204" pitchFamily="34" charset="-122"/>
            </a:endParaRPr>
          </a:p>
        </p:txBody>
      </p:sp>
      <p:grpSp>
        <p:nvGrpSpPr>
          <p:cNvPr id="19" name="组合 18"/>
          <p:cNvGrpSpPr/>
          <p:nvPr/>
        </p:nvGrpSpPr>
        <p:grpSpPr>
          <a:xfrm>
            <a:off x="3772214" y="2163187"/>
            <a:ext cx="492852" cy="429536"/>
            <a:chOff x="5030931" y="2884106"/>
            <a:chExt cx="657308" cy="572863"/>
          </a:xfrm>
        </p:grpSpPr>
        <p:sp>
          <p:nvSpPr>
            <p:cNvPr id="20" name="椭圆 19"/>
            <p:cNvSpPr/>
            <p:nvPr/>
          </p:nvSpPr>
          <p:spPr>
            <a:xfrm>
              <a:off x="5055353" y="2884106"/>
              <a:ext cx="562742" cy="5627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accent5">
                    <a:lumMod val="75000"/>
                  </a:schemeClr>
                </a:solidFill>
                <a:latin typeface="Impact MT Std" pitchFamily="34" charset="0"/>
              </a:endParaRPr>
            </a:p>
          </p:txBody>
        </p:sp>
        <p:sp>
          <p:nvSpPr>
            <p:cNvPr id="21" name="文本框 58"/>
            <p:cNvSpPr txBox="1"/>
            <p:nvPr/>
          </p:nvSpPr>
          <p:spPr>
            <a:xfrm>
              <a:off x="5030931" y="2902999"/>
              <a:ext cx="657308" cy="553970"/>
            </a:xfrm>
            <a:prstGeom prst="rect">
              <a:avLst/>
            </a:prstGeom>
            <a:noFill/>
          </p:spPr>
          <p:txBody>
            <a:bodyPr wrap="square" rtlCol="0">
              <a:spAutoFit/>
            </a:bodyPr>
            <a:lstStyle/>
            <a:p>
              <a:pPr algn="ctr"/>
              <a:r>
                <a:rPr lang="en-US" altLang="zh-CN" sz="2099" dirty="0">
                  <a:solidFill>
                    <a:schemeClr val="accent5">
                      <a:lumMod val="75000"/>
                    </a:schemeClr>
                  </a:solidFill>
                  <a:latin typeface="Impact MT Std" pitchFamily="34" charset="0"/>
                </a:rPr>
                <a:t>05</a:t>
              </a:r>
              <a:endParaRPr lang="zh-CN" altLang="en-US" sz="2099" dirty="0">
                <a:solidFill>
                  <a:schemeClr val="accent5">
                    <a:lumMod val="75000"/>
                  </a:schemeClr>
                </a:solidFill>
                <a:latin typeface="Impact MT Std" pitchFamily="34" charset="0"/>
              </a:endParaRPr>
            </a:p>
          </p:txBody>
        </p:sp>
      </p:grpSp>
      <p:sp>
        <p:nvSpPr>
          <p:cNvPr id="22" name="KSO_Shape"/>
          <p:cNvSpPr/>
          <p:nvPr/>
        </p:nvSpPr>
        <p:spPr bwMode="auto">
          <a:xfrm>
            <a:off x="2359677" y="2085822"/>
            <a:ext cx="592565" cy="568862"/>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1012">
              <a:solidFill>
                <a:schemeClr val="bg1"/>
              </a:solidFill>
              <a:ea typeface="宋体" panose="02010600030101010101" pitchFamily="2" charset="-122"/>
            </a:endParaRPr>
          </a:p>
        </p:txBody>
      </p:sp>
    </p:spTree>
    <p:extLst>
      <p:ext uri="{BB962C8B-B14F-4D97-AF65-F5344CB8AC3E}">
        <p14:creationId xmlns:p14="http://schemas.microsoft.com/office/powerpoint/2010/main" val="516864638"/>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5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nodeType="withEffect">
                                  <p:stCondLst>
                                    <p:cond delay="25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nodeType="withEffect">
                                  <p:stCondLst>
                                    <p:cond delay="25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par>
                                <p:cTn id="17" presetID="10" presetClass="entr" presetSubtype="0" fill="hold" nodeType="withEffect">
                                  <p:stCondLst>
                                    <p:cond delay="25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par>
                                <p:cTn id="20" presetID="10" presetClass="entr" presetSubtype="0" fill="hold" nodeType="withEffect">
                                  <p:stCondLst>
                                    <p:cond delay="25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par>
                                <p:cTn id="23" presetID="2" presetClass="entr" presetSubtype="4" fill="hold" grpId="0" nodeType="withEffect">
                                  <p:stCondLst>
                                    <p:cond delay="250"/>
                                  </p:stCondLst>
                                  <p:childTnLst>
                                    <p:set>
                                      <p:cBhvr>
                                        <p:cTn id="24" dur="1" fill="hold">
                                          <p:stCondLst>
                                            <p:cond delay="0"/>
                                          </p:stCondLst>
                                        </p:cTn>
                                        <p:tgtEl>
                                          <p:spTgt spid="22"/>
                                        </p:tgtEl>
                                        <p:attrNameLst>
                                          <p:attrName>style.visibility</p:attrName>
                                        </p:attrNameLst>
                                      </p:cBhvr>
                                      <p:to>
                                        <p:strVal val="visible"/>
                                      </p:to>
                                    </p:set>
                                    <p:anim calcmode="lin" valueType="num">
                                      <p:cBhvr additive="base">
                                        <p:cTn id="25" dur="500" fill="hold"/>
                                        <p:tgtEl>
                                          <p:spTgt spid="22"/>
                                        </p:tgtEl>
                                        <p:attrNameLst>
                                          <p:attrName>ppt_x</p:attrName>
                                        </p:attrNameLst>
                                      </p:cBhvr>
                                      <p:tavLst>
                                        <p:tav tm="0">
                                          <p:val>
                                            <p:strVal val="#ppt_x"/>
                                          </p:val>
                                        </p:tav>
                                        <p:tav tm="100000">
                                          <p:val>
                                            <p:strVal val="#ppt_x"/>
                                          </p:val>
                                        </p:tav>
                                      </p:tavLst>
                                    </p:anim>
                                    <p:anim calcmode="lin" valueType="num">
                                      <p:cBhvr additive="base">
                                        <p:cTn id="26" dur="500" fill="hold"/>
                                        <p:tgtEl>
                                          <p:spTgt spid="22"/>
                                        </p:tgtEl>
                                        <p:attrNameLst>
                                          <p:attrName>ppt_y</p:attrName>
                                        </p:attrNameLst>
                                      </p:cBhvr>
                                      <p:tavLst>
                                        <p:tav tm="0">
                                          <p:val>
                                            <p:strVal val="1+#ppt_h/2"/>
                                          </p:val>
                                        </p:tav>
                                        <p:tav tm="100000">
                                          <p:val>
                                            <p:strVal val="#ppt_y"/>
                                          </p:val>
                                        </p:tav>
                                      </p:tavLst>
                                    </p:anim>
                                  </p:childTnLst>
                                </p:cTn>
                              </p:par>
                            </p:childTnLst>
                          </p:cTn>
                        </p:par>
                        <p:par>
                          <p:cTn id="27" fill="hold">
                            <p:stCondLst>
                              <p:cond delay="750"/>
                            </p:stCondLst>
                            <p:childTnLst>
                              <p:par>
                                <p:cTn id="28" presetID="42" presetClass="entr" presetSubtype="0"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1000"/>
                                        <p:tgtEl>
                                          <p:spTgt spid="18"/>
                                        </p:tgtEl>
                                      </p:cBhvr>
                                    </p:animEffect>
                                    <p:anim calcmode="lin" valueType="num">
                                      <p:cBhvr>
                                        <p:cTn id="31" dur="1000" fill="hold"/>
                                        <p:tgtEl>
                                          <p:spTgt spid="18"/>
                                        </p:tgtEl>
                                        <p:attrNameLst>
                                          <p:attrName>ppt_x</p:attrName>
                                        </p:attrNameLst>
                                      </p:cBhvr>
                                      <p:tavLst>
                                        <p:tav tm="0">
                                          <p:val>
                                            <p:strVal val="#ppt_x"/>
                                          </p:val>
                                        </p:tav>
                                        <p:tav tm="100000">
                                          <p:val>
                                            <p:strVal val="#ppt_x"/>
                                          </p:val>
                                        </p:tav>
                                      </p:tavLst>
                                    </p:anim>
                                    <p:anim calcmode="lin" valueType="num">
                                      <p:cBhvr>
                                        <p:cTn id="32"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8" grpId="0"/>
      <p:bldP spid="2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14621" y="243728"/>
            <a:ext cx="453150" cy="161976"/>
            <a:chOff x="264939" y="188640"/>
            <a:chExt cx="604358" cy="216024"/>
          </a:xfrm>
        </p:grpSpPr>
        <p:sp>
          <p:nvSpPr>
            <p:cNvPr id="9" name="燕尾形 8"/>
            <p:cNvSpPr/>
            <p:nvPr/>
          </p:nvSpPr>
          <p:spPr>
            <a:xfrm>
              <a:off x="264939" y="188640"/>
              <a:ext cx="216024" cy="216024"/>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tx1"/>
                </a:solidFill>
              </a:endParaRPr>
            </a:p>
          </p:txBody>
        </p:sp>
        <p:sp>
          <p:nvSpPr>
            <p:cNvPr id="16" name="燕尾形 15"/>
            <p:cNvSpPr/>
            <p:nvPr/>
          </p:nvSpPr>
          <p:spPr>
            <a:xfrm>
              <a:off x="454914" y="188640"/>
              <a:ext cx="216024" cy="216024"/>
            </a:xfrm>
            <a:prstGeom prst="chevron">
              <a:avLst/>
            </a:prstGeom>
            <a:solidFill>
              <a:schemeClr val="accent5">
                <a:lumMod val="75000"/>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tx1"/>
                </a:solidFill>
              </a:endParaRPr>
            </a:p>
          </p:txBody>
        </p:sp>
        <p:sp>
          <p:nvSpPr>
            <p:cNvPr id="17" name="燕尾形 16"/>
            <p:cNvSpPr/>
            <p:nvPr/>
          </p:nvSpPr>
          <p:spPr>
            <a:xfrm>
              <a:off x="653273" y="188640"/>
              <a:ext cx="216024" cy="216024"/>
            </a:xfrm>
            <a:prstGeom prst="chevron">
              <a:avLst/>
            </a:prstGeom>
            <a:solidFill>
              <a:schemeClr val="accent5">
                <a:lumMod val="7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tx1"/>
                </a:solidFill>
              </a:endParaRPr>
            </a:p>
          </p:txBody>
        </p:sp>
      </p:grpSp>
      <p:sp>
        <p:nvSpPr>
          <p:cNvPr id="18" name="文本框 9"/>
          <p:cNvSpPr txBox="1"/>
          <p:nvPr/>
        </p:nvSpPr>
        <p:spPr>
          <a:xfrm>
            <a:off x="1008532" y="183368"/>
            <a:ext cx="1673750" cy="282757"/>
          </a:xfrm>
          <a:prstGeom prst="rect">
            <a:avLst/>
          </a:prstGeom>
          <a:noFill/>
        </p:spPr>
        <p:txBody>
          <a:bodyPr wrap="square" lIns="51422" tIns="25711" rIns="51422" bIns="25711" rtlCol="0">
            <a:spAutoFit/>
          </a:bodyPr>
          <a:lstStyle/>
          <a:p>
            <a:pPr marL="0" lvl="1"/>
            <a:r>
              <a:rPr lang="zh-CN" altLang="en-US" sz="1500" b="1" dirty="0">
                <a:solidFill>
                  <a:schemeClr val="accent5">
                    <a:lumMod val="75000"/>
                  </a:schemeClr>
                </a:solidFill>
                <a:latin typeface="微软雅黑" panose="020B0503020204020204" pitchFamily="34" charset="-122"/>
                <a:ea typeface="微软雅黑" panose="020B0503020204020204" pitchFamily="34" charset="-122"/>
              </a:rPr>
              <a:t>点击输入标题内容</a:t>
            </a:r>
            <a:endParaRPr lang="zh-CN" altLang="en-US" sz="1800" b="1" dirty="0">
              <a:solidFill>
                <a:schemeClr val="accent5">
                  <a:lumMod val="75000"/>
                </a:schemeClr>
              </a:solidFill>
              <a:latin typeface="微软雅黑" panose="020B0503020204020204" pitchFamily="34" charset="-122"/>
              <a:ea typeface="微软雅黑" panose="020B0503020204020204" pitchFamily="34" charset="-122"/>
            </a:endParaRPr>
          </a:p>
        </p:txBody>
      </p:sp>
      <p:cxnSp>
        <p:nvCxnSpPr>
          <p:cNvPr id="19" name="直接连接符 18"/>
          <p:cNvCxnSpPr/>
          <p:nvPr/>
        </p:nvCxnSpPr>
        <p:spPr>
          <a:xfrm>
            <a:off x="1062524" y="466064"/>
            <a:ext cx="723492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683062" y="1225603"/>
            <a:ext cx="1240720" cy="1727792"/>
            <a:chOff x="4111044" y="2066925"/>
            <a:chExt cx="1783258" cy="2484214"/>
          </a:xfrm>
        </p:grpSpPr>
        <p:sp>
          <p:nvSpPr>
            <p:cNvPr id="21" name="任意多边形 20"/>
            <p:cNvSpPr/>
            <p:nvPr/>
          </p:nvSpPr>
          <p:spPr>
            <a:xfrm rot="5400000">
              <a:off x="3760566" y="2417403"/>
              <a:ext cx="2484214" cy="1783258"/>
            </a:xfrm>
            <a:custGeom>
              <a:avLst/>
              <a:gdLst>
                <a:gd name="connsiteX0" fmla="*/ 287596 w 5488683"/>
                <a:gd name="connsiteY0" fmla="*/ 0 h 3467100"/>
                <a:gd name="connsiteX1" fmla="*/ 3904312 w 5488683"/>
                <a:gd name="connsiteY1" fmla="*/ 0 h 3467100"/>
                <a:gd name="connsiteX2" fmla="*/ 4107673 w 5488683"/>
                <a:gd name="connsiteY2" fmla="*/ 84235 h 3467100"/>
                <a:gd name="connsiteX3" fmla="*/ 4120504 w 5488683"/>
                <a:gd name="connsiteY3" fmla="*/ 103266 h 3467100"/>
                <a:gd name="connsiteX4" fmla="*/ 4132097 w 5488683"/>
                <a:gd name="connsiteY4" fmla="*/ 114048 h 3467100"/>
                <a:gd name="connsiteX5" fmla="*/ 5431942 w 5488683"/>
                <a:gd name="connsiteY5" fmla="*/ 1592709 h 3467100"/>
                <a:gd name="connsiteX6" fmla="*/ 5411241 w 5488683"/>
                <a:gd name="connsiteY6" fmla="*/ 1914371 h 3467100"/>
                <a:gd name="connsiteX7" fmla="*/ 5407389 w 5488683"/>
                <a:gd name="connsiteY7" fmla="*/ 1917124 h 3467100"/>
                <a:gd name="connsiteX8" fmla="*/ 5399001 w 5488683"/>
                <a:gd name="connsiteY8" fmla="*/ 1931710 h 3467100"/>
                <a:gd name="connsiteX9" fmla="*/ 4132097 w 5488683"/>
                <a:gd name="connsiteY9" fmla="*/ 3372897 h 3467100"/>
                <a:gd name="connsiteX10" fmla="*/ 4060071 w 5488683"/>
                <a:gd name="connsiteY10" fmla="*/ 3427704 h 3467100"/>
                <a:gd name="connsiteX11" fmla="*/ 4020167 w 5488683"/>
                <a:gd name="connsiteY11" fmla="*/ 3442377 h 3467100"/>
                <a:gd name="connsiteX12" fmla="*/ 4016258 w 5488683"/>
                <a:gd name="connsiteY12" fmla="*/ 3444500 h 3467100"/>
                <a:gd name="connsiteX13" fmla="*/ 3904312 w 5488683"/>
                <a:gd name="connsiteY13" fmla="*/ 3467100 h 3467100"/>
                <a:gd name="connsiteX14" fmla="*/ 287596 w 5488683"/>
                <a:gd name="connsiteY14" fmla="*/ 3467100 h 3467100"/>
                <a:gd name="connsiteX15" fmla="*/ 0 w 5488683"/>
                <a:gd name="connsiteY15" fmla="*/ 3179504 h 3467100"/>
                <a:gd name="connsiteX16" fmla="*/ 0 w 5488683"/>
                <a:gd name="connsiteY16" fmla="*/ 287596 h 3467100"/>
                <a:gd name="connsiteX17" fmla="*/ 287596 w 5488683"/>
                <a:gd name="connsiteY17" fmla="*/ 0 h 346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488683" h="3467100">
                  <a:moveTo>
                    <a:pt x="287596" y="0"/>
                  </a:moveTo>
                  <a:lnTo>
                    <a:pt x="3904312" y="0"/>
                  </a:lnTo>
                  <a:cubicBezTo>
                    <a:pt x="3983730" y="0"/>
                    <a:pt x="4055629" y="32190"/>
                    <a:pt x="4107673" y="84235"/>
                  </a:cubicBezTo>
                  <a:lnTo>
                    <a:pt x="4120504" y="103266"/>
                  </a:lnTo>
                  <a:lnTo>
                    <a:pt x="4132097" y="114048"/>
                  </a:lnTo>
                  <a:lnTo>
                    <a:pt x="5431942" y="1592709"/>
                  </a:lnTo>
                  <a:cubicBezTo>
                    <a:pt x="5515051" y="1687251"/>
                    <a:pt x="5505782" y="1831263"/>
                    <a:pt x="5411241" y="1914371"/>
                  </a:cubicBezTo>
                  <a:lnTo>
                    <a:pt x="5407389" y="1917124"/>
                  </a:lnTo>
                  <a:lnTo>
                    <a:pt x="5399001" y="1931710"/>
                  </a:lnTo>
                  <a:lnTo>
                    <a:pt x="4132097" y="3372897"/>
                  </a:lnTo>
                  <a:cubicBezTo>
                    <a:pt x="4111320" y="3396533"/>
                    <a:pt x="4086737" y="3414838"/>
                    <a:pt x="4060071" y="3427704"/>
                  </a:cubicBezTo>
                  <a:lnTo>
                    <a:pt x="4020167" y="3442377"/>
                  </a:lnTo>
                  <a:lnTo>
                    <a:pt x="4016258" y="3444500"/>
                  </a:lnTo>
                  <a:cubicBezTo>
                    <a:pt x="3981850" y="3459053"/>
                    <a:pt x="3944021" y="3467100"/>
                    <a:pt x="3904312" y="3467100"/>
                  </a:cubicBezTo>
                  <a:lnTo>
                    <a:pt x="287596" y="3467100"/>
                  </a:lnTo>
                  <a:cubicBezTo>
                    <a:pt x="128761" y="3467100"/>
                    <a:pt x="0" y="3338339"/>
                    <a:pt x="0" y="3179504"/>
                  </a:cubicBezTo>
                  <a:lnTo>
                    <a:pt x="0" y="287596"/>
                  </a:lnTo>
                  <a:cubicBezTo>
                    <a:pt x="0" y="128761"/>
                    <a:pt x="128761" y="0"/>
                    <a:pt x="287596" y="0"/>
                  </a:cubicBezTo>
                  <a:close/>
                </a:path>
              </a:pathLst>
            </a:custGeom>
            <a:gradFill flip="none" rotWithShape="1">
              <a:gsLst>
                <a:gs pos="0">
                  <a:schemeClr val="bg1"/>
                </a:gs>
                <a:gs pos="100000">
                  <a:schemeClr val="bg1">
                    <a:lumMod val="76000"/>
                  </a:schemeClr>
                </a:gs>
              </a:gsLst>
              <a:lin ang="18900000" scaled="0"/>
              <a:tileRect/>
            </a:gradFill>
            <a:ln w="25400">
              <a:noFill/>
            </a:ln>
            <a:effectLst>
              <a:outerShdw blurRad="177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2" name="任意多边形 21"/>
            <p:cNvSpPr/>
            <p:nvPr/>
          </p:nvSpPr>
          <p:spPr>
            <a:xfrm rot="5400000">
              <a:off x="3760566" y="2417403"/>
              <a:ext cx="2484214" cy="1783258"/>
            </a:xfrm>
            <a:custGeom>
              <a:avLst/>
              <a:gdLst>
                <a:gd name="connsiteX0" fmla="*/ 287596 w 5488683"/>
                <a:gd name="connsiteY0" fmla="*/ 0 h 3467100"/>
                <a:gd name="connsiteX1" fmla="*/ 3904312 w 5488683"/>
                <a:gd name="connsiteY1" fmla="*/ 0 h 3467100"/>
                <a:gd name="connsiteX2" fmla="*/ 4107673 w 5488683"/>
                <a:gd name="connsiteY2" fmla="*/ 84235 h 3467100"/>
                <a:gd name="connsiteX3" fmla="*/ 4120504 w 5488683"/>
                <a:gd name="connsiteY3" fmla="*/ 103266 h 3467100"/>
                <a:gd name="connsiteX4" fmla="*/ 4132097 w 5488683"/>
                <a:gd name="connsiteY4" fmla="*/ 114048 h 3467100"/>
                <a:gd name="connsiteX5" fmla="*/ 5431942 w 5488683"/>
                <a:gd name="connsiteY5" fmla="*/ 1592709 h 3467100"/>
                <a:gd name="connsiteX6" fmla="*/ 5411241 w 5488683"/>
                <a:gd name="connsiteY6" fmla="*/ 1914371 h 3467100"/>
                <a:gd name="connsiteX7" fmla="*/ 5407389 w 5488683"/>
                <a:gd name="connsiteY7" fmla="*/ 1917124 h 3467100"/>
                <a:gd name="connsiteX8" fmla="*/ 5399001 w 5488683"/>
                <a:gd name="connsiteY8" fmla="*/ 1931710 h 3467100"/>
                <a:gd name="connsiteX9" fmla="*/ 4132097 w 5488683"/>
                <a:gd name="connsiteY9" fmla="*/ 3372897 h 3467100"/>
                <a:gd name="connsiteX10" fmla="*/ 4060071 w 5488683"/>
                <a:gd name="connsiteY10" fmla="*/ 3427704 h 3467100"/>
                <a:gd name="connsiteX11" fmla="*/ 4020167 w 5488683"/>
                <a:gd name="connsiteY11" fmla="*/ 3442377 h 3467100"/>
                <a:gd name="connsiteX12" fmla="*/ 4016258 w 5488683"/>
                <a:gd name="connsiteY12" fmla="*/ 3444500 h 3467100"/>
                <a:gd name="connsiteX13" fmla="*/ 3904312 w 5488683"/>
                <a:gd name="connsiteY13" fmla="*/ 3467100 h 3467100"/>
                <a:gd name="connsiteX14" fmla="*/ 287596 w 5488683"/>
                <a:gd name="connsiteY14" fmla="*/ 3467100 h 3467100"/>
                <a:gd name="connsiteX15" fmla="*/ 0 w 5488683"/>
                <a:gd name="connsiteY15" fmla="*/ 3179504 h 3467100"/>
                <a:gd name="connsiteX16" fmla="*/ 0 w 5488683"/>
                <a:gd name="connsiteY16" fmla="*/ 287596 h 3467100"/>
                <a:gd name="connsiteX17" fmla="*/ 287596 w 5488683"/>
                <a:gd name="connsiteY17" fmla="*/ 0 h 346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488683" h="3467100">
                  <a:moveTo>
                    <a:pt x="287596" y="0"/>
                  </a:moveTo>
                  <a:lnTo>
                    <a:pt x="3904312" y="0"/>
                  </a:lnTo>
                  <a:cubicBezTo>
                    <a:pt x="3983730" y="0"/>
                    <a:pt x="4055629" y="32190"/>
                    <a:pt x="4107673" y="84235"/>
                  </a:cubicBezTo>
                  <a:lnTo>
                    <a:pt x="4120504" y="103266"/>
                  </a:lnTo>
                  <a:lnTo>
                    <a:pt x="4132097" y="114048"/>
                  </a:lnTo>
                  <a:lnTo>
                    <a:pt x="5431942" y="1592709"/>
                  </a:lnTo>
                  <a:cubicBezTo>
                    <a:pt x="5515051" y="1687251"/>
                    <a:pt x="5505782" y="1831263"/>
                    <a:pt x="5411241" y="1914371"/>
                  </a:cubicBezTo>
                  <a:lnTo>
                    <a:pt x="5407389" y="1917124"/>
                  </a:lnTo>
                  <a:lnTo>
                    <a:pt x="5399001" y="1931710"/>
                  </a:lnTo>
                  <a:lnTo>
                    <a:pt x="4132097" y="3372897"/>
                  </a:lnTo>
                  <a:cubicBezTo>
                    <a:pt x="4111320" y="3396533"/>
                    <a:pt x="4086737" y="3414838"/>
                    <a:pt x="4060071" y="3427704"/>
                  </a:cubicBezTo>
                  <a:lnTo>
                    <a:pt x="4020167" y="3442377"/>
                  </a:lnTo>
                  <a:lnTo>
                    <a:pt x="4016258" y="3444500"/>
                  </a:lnTo>
                  <a:cubicBezTo>
                    <a:pt x="3981850" y="3459053"/>
                    <a:pt x="3944021" y="3467100"/>
                    <a:pt x="3904312" y="3467100"/>
                  </a:cubicBezTo>
                  <a:lnTo>
                    <a:pt x="287596" y="3467100"/>
                  </a:lnTo>
                  <a:cubicBezTo>
                    <a:pt x="128761" y="3467100"/>
                    <a:pt x="0" y="3338339"/>
                    <a:pt x="0" y="3179504"/>
                  </a:cubicBezTo>
                  <a:lnTo>
                    <a:pt x="0" y="287596"/>
                  </a:lnTo>
                  <a:cubicBezTo>
                    <a:pt x="0" y="128761"/>
                    <a:pt x="128761" y="0"/>
                    <a:pt x="287596" y="0"/>
                  </a:cubicBezTo>
                  <a:close/>
                </a:path>
              </a:pathLst>
            </a:custGeom>
            <a:gradFill flip="none" rotWithShape="1">
              <a:gsLst>
                <a:gs pos="100000">
                  <a:schemeClr val="bg1">
                    <a:lumMod val="97000"/>
                  </a:schemeClr>
                </a:gs>
                <a:gs pos="0">
                  <a:schemeClr val="bg1">
                    <a:lumMod val="85000"/>
                  </a:schemeClr>
                </a:gs>
              </a:gsLst>
              <a:lin ang="18900000" scaled="0"/>
              <a:tileRect/>
            </a:gradFill>
            <a:ln w="25400">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23" name="组合 22"/>
          <p:cNvGrpSpPr/>
          <p:nvPr/>
        </p:nvGrpSpPr>
        <p:grpSpPr>
          <a:xfrm>
            <a:off x="2306705" y="1225603"/>
            <a:ext cx="1240720" cy="1727792"/>
            <a:chOff x="4111044" y="2066925"/>
            <a:chExt cx="1783258" cy="2484214"/>
          </a:xfrm>
        </p:grpSpPr>
        <p:sp>
          <p:nvSpPr>
            <p:cNvPr id="24" name="任意多边形 23"/>
            <p:cNvSpPr/>
            <p:nvPr/>
          </p:nvSpPr>
          <p:spPr>
            <a:xfrm rot="5400000">
              <a:off x="3760566" y="2417403"/>
              <a:ext cx="2484214" cy="1783258"/>
            </a:xfrm>
            <a:custGeom>
              <a:avLst/>
              <a:gdLst>
                <a:gd name="connsiteX0" fmla="*/ 287596 w 5488683"/>
                <a:gd name="connsiteY0" fmla="*/ 0 h 3467100"/>
                <a:gd name="connsiteX1" fmla="*/ 3904312 w 5488683"/>
                <a:gd name="connsiteY1" fmla="*/ 0 h 3467100"/>
                <a:gd name="connsiteX2" fmla="*/ 4107673 w 5488683"/>
                <a:gd name="connsiteY2" fmla="*/ 84235 h 3467100"/>
                <a:gd name="connsiteX3" fmla="*/ 4120504 w 5488683"/>
                <a:gd name="connsiteY3" fmla="*/ 103266 h 3467100"/>
                <a:gd name="connsiteX4" fmla="*/ 4132097 w 5488683"/>
                <a:gd name="connsiteY4" fmla="*/ 114048 h 3467100"/>
                <a:gd name="connsiteX5" fmla="*/ 5431942 w 5488683"/>
                <a:gd name="connsiteY5" fmla="*/ 1592709 h 3467100"/>
                <a:gd name="connsiteX6" fmla="*/ 5411241 w 5488683"/>
                <a:gd name="connsiteY6" fmla="*/ 1914371 h 3467100"/>
                <a:gd name="connsiteX7" fmla="*/ 5407389 w 5488683"/>
                <a:gd name="connsiteY7" fmla="*/ 1917124 h 3467100"/>
                <a:gd name="connsiteX8" fmla="*/ 5399001 w 5488683"/>
                <a:gd name="connsiteY8" fmla="*/ 1931710 h 3467100"/>
                <a:gd name="connsiteX9" fmla="*/ 4132097 w 5488683"/>
                <a:gd name="connsiteY9" fmla="*/ 3372897 h 3467100"/>
                <a:gd name="connsiteX10" fmla="*/ 4060071 w 5488683"/>
                <a:gd name="connsiteY10" fmla="*/ 3427704 h 3467100"/>
                <a:gd name="connsiteX11" fmla="*/ 4020167 w 5488683"/>
                <a:gd name="connsiteY11" fmla="*/ 3442377 h 3467100"/>
                <a:gd name="connsiteX12" fmla="*/ 4016258 w 5488683"/>
                <a:gd name="connsiteY12" fmla="*/ 3444500 h 3467100"/>
                <a:gd name="connsiteX13" fmla="*/ 3904312 w 5488683"/>
                <a:gd name="connsiteY13" fmla="*/ 3467100 h 3467100"/>
                <a:gd name="connsiteX14" fmla="*/ 287596 w 5488683"/>
                <a:gd name="connsiteY14" fmla="*/ 3467100 h 3467100"/>
                <a:gd name="connsiteX15" fmla="*/ 0 w 5488683"/>
                <a:gd name="connsiteY15" fmla="*/ 3179504 h 3467100"/>
                <a:gd name="connsiteX16" fmla="*/ 0 w 5488683"/>
                <a:gd name="connsiteY16" fmla="*/ 287596 h 3467100"/>
                <a:gd name="connsiteX17" fmla="*/ 287596 w 5488683"/>
                <a:gd name="connsiteY17" fmla="*/ 0 h 346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488683" h="3467100">
                  <a:moveTo>
                    <a:pt x="287596" y="0"/>
                  </a:moveTo>
                  <a:lnTo>
                    <a:pt x="3904312" y="0"/>
                  </a:lnTo>
                  <a:cubicBezTo>
                    <a:pt x="3983730" y="0"/>
                    <a:pt x="4055629" y="32190"/>
                    <a:pt x="4107673" y="84235"/>
                  </a:cubicBezTo>
                  <a:lnTo>
                    <a:pt x="4120504" y="103266"/>
                  </a:lnTo>
                  <a:lnTo>
                    <a:pt x="4132097" y="114048"/>
                  </a:lnTo>
                  <a:lnTo>
                    <a:pt x="5431942" y="1592709"/>
                  </a:lnTo>
                  <a:cubicBezTo>
                    <a:pt x="5515051" y="1687251"/>
                    <a:pt x="5505782" y="1831263"/>
                    <a:pt x="5411241" y="1914371"/>
                  </a:cubicBezTo>
                  <a:lnTo>
                    <a:pt x="5407389" y="1917124"/>
                  </a:lnTo>
                  <a:lnTo>
                    <a:pt x="5399001" y="1931710"/>
                  </a:lnTo>
                  <a:lnTo>
                    <a:pt x="4132097" y="3372897"/>
                  </a:lnTo>
                  <a:cubicBezTo>
                    <a:pt x="4111320" y="3396533"/>
                    <a:pt x="4086737" y="3414838"/>
                    <a:pt x="4060071" y="3427704"/>
                  </a:cubicBezTo>
                  <a:lnTo>
                    <a:pt x="4020167" y="3442377"/>
                  </a:lnTo>
                  <a:lnTo>
                    <a:pt x="4016258" y="3444500"/>
                  </a:lnTo>
                  <a:cubicBezTo>
                    <a:pt x="3981850" y="3459053"/>
                    <a:pt x="3944021" y="3467100"/>
                    <a:pt x="3904312" y="3467100"/>
                  </a:cubicBezTo>
                  <a:lnTo>
                    <a:pt x="287596" y="3467100"/>
                  </a:lnTo>
                  <a:cubicBezTo>
                    <a:pt x="128761" y="3467100"/>
                    <a:pt x="0" y="3338339"/>
                    <a:pt x="0" y="3179504"/>
                  </a:cubicBezTo>
                  <a:lnTo>
                    <a:pt x="0" y="287596"/>
                  </a:lnTo>
                  <a:cubicBezTo>
                    <a:pt x="0" y="128761"/>
                    <a:pt x="128761" y="0"/>
                    <a:pt x="287596" y="0"/>
                  </a:cubicBezTo>
                  <a:close/>
                </a:path>
              </a:pathLst>
            </a:custGeom>
            <a:gradFill flip="none" rotWithShape="1">
              <a:gsLst>
                <a:gs pos="0">
                  <a:schemeClr val="bg1"/>
                </a:gs>
                <a:gs pos="100000">
                  <a:schemeClr val="bg1">
                    <a:lumMod val="76000"/>
                  </a:schemeClr>
                </a:gs>
              </a:gsLst>
              <a:lin ang="18900000" scaled="0"/>
              <a:tileRect/>
            </a:gradFill>
            <a:ln w="25400">
              <a:noFill/>
            </a:ln>
            <a:effectLst>
              <a:outerShdw blurRad="177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5" name="任意多边形 24"/>
            <p:cNvSpPr/>
            <p:nvPr/>
          </p:nvSpPr>
          <p:spPr>
            <a:xfrm rot="5400000">
              <a:off x="3760566" y="2417403"/>
              <a:ext cx="2484214" cy="1783258"/>
            </a:xfrm>
            <a:custGeom>
              <a:avLst/>
              <a:gdLst>
                <a:gd name="connsiteX0" fmla="*/ 287596 w 5488683"/>
                <a:gd name="connsiteY0" fmla="*/ 0 h 3467100"/>
                <a:gd name="connsiteX1" fmla="*/ 3904312 w 5488683"/>
                <a:gd name="connsiteY1" fmla="*/ 0 h 3467100"/>
                <a:gd name="connsiteX2" fmla="*/ 4107673 w 5488683"/>
                <a:gd name="connsiteY2" fmla="*/ 84235 h 3467100"/>
                <a:gd name="connsiteX3" fmla="*/ 4120504 w 5488683"/>
                <a:gd name="connsiteY3" fmla="*/ 103266 h 3467100"/>
                <a:gd name="connsiteX4" fmla="*/ 4132097 w 5488683"/>
                <a:gd name="connsiteY4" fmla="*/ 114048 h 3467100"/>
                <a:gd name="connsiteX5" fmla="*/ 5431942 w 5488683"/>
                <a:gd name="connsiteY5" fmla="*/ 1592709 h 3467100"/>
                <a:gd name="connsiteX6" fmla="*/ 5411241 w 5488683"/>
                <a:gd name="connsiteY6" fmla="*/ 1914371 h 3467100"/>
                <a:gd name="connsiteX7" fmla="*/ 5407389 w 5488683"/>
                <a:gd name="connsiteY7" fmla="*/ 1917124 h 3467100"/>
                <a:gd name="connsiteX8" fmla="*/ 5399001 w 5488683"/>
                <a:gd name="connsiteY8" fmla="*/ 1931710 h 3467100"/>
                <a:gd name="connsiteX9" fmla="*/ 4132097 w 5488683"/>
                <a:gd name="connsiteY9" fmla="*/ 3372897 h 3467100"/>
                <a:gd name="connsiteX10" fmla="*/ 4060071 w 5488683"/>
                <a:gd name="connsiteY10" fmla="*/ 3427704 h 3467100"/>
                <a:gd name="connsiteX11" fmla="*/ 4020167 w 5488683"/>
                <a:gd name="connsiteY11" fmla="*/ 3442377 h 3467100"/>
                <a:gd name="connsiteX12" fmla="*/ 4016258 w 5488683"/>
                <a:gd name="connsiteY12" fmla="*/ 3444500 h 3467100"/>
                <a:gd name="connsiteX13" fmla="*/ 3904312 w 5488683"/>
                <a:gd name="connsiteY13" fmla="*/ 3467100 h 3467100"/>
                <a:gd name="connsiteX14" fmla="*/ 287596 w 5488683"/>
                <a:gd name="connsiteY14" fmla="*/ 3467100 h 3467100"/>
                <a:gd name="connsiteX15" fmla="*/ 0 w 5488683"/>
                <a:gd name="connsiteY15" fmla="*/ 3179504 h 3467100"/>
                <a:gd name="connsiteX16" fmla="*/ 0 w 5488683"/>
                <a:gd name="connsiteY16" fmla="*/ 287596 h 3467100"/>
                <a:gd name="connsiteX17" fmla="*/ 287596 w 5488683"/>
                <a:gd name="connsiteY17" fmla="*/ 0 h 346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488683" h="3467100">
                  <a:moveTo>
                    <a:pt x="287596" y="0"/>
                  </a:moveTo>
                  <a:lnTo>
                    <a:pt x="3904312" y="0"/>
                  </a:lnTo>
                  <a:cubicBezTo>
                    <a:pt x="3983730" y="0"/>
                    <a:pt x="4055629" y="32190"/>
                    <a:pt x="4107673" y="84235"/>
                  </a:cubicBezTo>
                  <a:lnTo>
                    <a:pt x="4120504" y="103266"/>
                  </a:lnTo>
                  <a:lnTo>
                    <a:pt x="4132097" y="114048"/>
                  </a:lnTo>
                  <a:lnTo>
                    <a:pt x="5431942" y="1592709"/>
                  </a:lnTo>
                  <a:cubicBezTo>
                    <a:pt x="5515051" y="1687251"/>
                    <a:pt x="5505782" y="1831263"/>
                    <a:pt x="5411241" y="1914371"/>
                  </a:cubicBezTo>
                  <a:lnTo>
                    <a:pt x="5407389" y="1917124"/>
                  </a:lnTo>
                  <a:lnTo>
                    <a:pt x="5399001" y="1931710"/>
                  </a:lnTo>
                  <a:lnTo>
                    <a:pt x="4132097" y="3372897"/>
                  </a:lnTo>
                  <a:cubicBezTo>
                    <a:pt x="4111320" y="3396533"/>
                    <a:pt x="4086737" y="3414838"/>
                    <a:pt x="4060071" y="3427704"/>
                  </a:cubicBezTo>
                  <a:lnTo>
                    <a:pt x="4020167" y="3442377"/>
                  </a:lnTo>
                  <a:lnTo>
                    <a:pt x="4016258" y="3444500"/>
                  </a:lnTo>
                  <a:cubicBezTo>
                    <a:pt x="3981850" y="3459053"/>
                    <a:pt x="3944021" y="3467100"/>
                    <a:pt x="3904312" y="3467100"/>
                  </a:cubicBezTo>
                  <a:lnTo>
                    <a:pt x="287596" y="3467100"/>
                  </a:lnTo>
                  <a:cubicBezTo>
                    <a:pt x="128761" y="3467100"/>
                    <a:pt x="0" y="3338339"/>
                    <a:pt x="0" y="3179504"/>
                  </a:cubicBezTo>
                  <a:lnTo>
                    <a:pt x="0" y="287596"/>
                  </a:lnTo>
                  <a:cubicBezTo>
                    <a:pt x="0" y="128761"/>
                    <a:pt x="128761" y="0"/>
                    <a:pt x="287596" y="0"/>
                  </a:cubicBezTo>
                  <a:close/>
                </a:path>
              </a:pathLst>
            </a:custGeom>
            <a:gradFill flip="none" rotWithShape="1">
              <a:gsLst>
                <a:gs pos="100000">
                  <a:schemeClr val="bg1">
                    <a:lumMod val="97000"/>
                  </a:schemeClr>
                </a:gs>
                <a:gs pos="0">
                  <a:schemeClr val="bg1">
                    <a:lumMod val="85000"/>
                  </a:schemeClr>
                </a:gs>
              </a:gsLst>
              <a:lin ang="18900000" scaled="0"/>
              <a:tileRect/>
            </a:gradFill>
            <a:ln w="25400">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26" name="组合 25"/>
          <p:cNvGrpSpPr/>
          <p:nvPr/>
        </p:nvGrpSpPr>
        <p:grpSpPr>
          <a:xfrm>
            <a:off x="3930348" y="1225603"/>
            <a:ext cx="1240720" cy="1727792"/>
            <a:chOff x="4111044" y="2066925"/>
            <a:chExt cx="1783258" cy="2484214"/>
          </a:xfrm>
        </p:grpSpPr>
        <p:sp>
          <p:nvSpPr>
            <p:cNvPr id="27" name="任意多边形 26"/>
            <p:cNvSpPr/>
            <p:nvPr/>
          </p:nvSpPr>
          <p:spPr>
            <a:xfrm rot="5400000">
              <a:off x="3760566" y="2417403"/>
              <a:ext cx="2484214" cy="1783258"/>
            </a:xfrm>
            <a:custGeom>
              <a:avLst/>
              <a:gdLst>
                <a:gd name="connsiteX0" fmla="*/ 287596 w 5488683"/>
                <a:gd name="connsiteY0" fmla="*/ 0 h 3467100"/>
                <a:gd name="connsiteX1" fmla="*/ 3904312 w 5488683"/>
                <a:gd name="connsiteY1" fmla="*/ 0 h 3467100"/>
                <a:gd name="connsiteX2" fmla="*/ 4107673 w 5488683"/>
                <a:gd name="connsiteY2" fmla="*/ 84235 h 3467100"/>
                <a:gd name="connsiteX3" fmla="*/ 4120504 w 5488683"/>
                <a:gd name="connsiteY3" fmla="*/ 103266 h 3467100"/>
                <a:gd name="connsiteX4" fmla="*/ 4132097 w 5488683"/>
                <a:gd name="connsiteY4" fmla="*/ 114048 h 3467100"/>
                <a:gd name="connsiteX5" fmla="*/ 5431942 w 5488683"/>
                <a:gd name="connsiteY5" fmla="*/ 1592709 h 3467100"/>
                <a:gd name="connsiteX6" fmla="*/ 5411241 w 5488683"/>
                <a:gd name="connsiteY6" fmla="*/ 1914371 h 3467100"/>
                <a:gd name="connsiteX7" fmla="*/ 5407389 w 5488683"/>
                <a:gd name="connsiteY7" fmla="*/ 1917124 h 3467100"/>
                <a:gd name="connsiteX8" fmla="*/ 5399001 w 5488683"/>
                <a:gd name="connsiteY8" fmla="*/ 1931710 h 3467100"/>
                <a:gd name="connsiteX9" fmla="*/ 4132097 w 5488683"/>
                <a:gd name="connsiteY9" fmla="*/ 3372897 h 3467100"/>
                <a:gd name="connsiteX10" fmla="*/ 4060071 w 5488683"/>
                <a:gd name="connsiteY10" fmla="*/ 3427704 h 3467100"/>
                <a:gd name="connsiteX11" fmla="*/ 4020167 w 5488683"/>
                <a:gd name="connsiteY11" fmla="*/ 3442377 h 3467100"/>
                <a:gd name="connsiteX12" fmla="*/ 4016258 w 5488683"/>
                <a:gd name="connsiteY12" fmla="*/ 3444500 h 3467100"/>
                <a:gd name="connsiteX13" fmla="*/ 3904312 w 5488683"/>
                <a:gd name="connsiteY13" fmla="*/ 3467100 h 3467100"/>
                <a:gd name="connsiteX14" fmla="*/ 287596 w 5488683"/>
                <a:gd name="connsiteY14" fmla="*/ 3467100 h 3467100"/>
                <a:gd name="connsiteX15" fmla="*/ 0 w 5488683"/>
                <a:gd name="connsiteY15" fmla="*/ 3179504 h 3467100"/>
                <a:gd name="connsiteX16" fmla="*/ 0 w 5488683"/>
                <a:gd name="connsiteY16" fmla="*/ 287596 h 3467100"/>
                <a:gd name="connsiteX17" fmla="*/ 287596 w 5488683"/>
                <a:gd name="connsiteY17" fmla="*/ 0 h 346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488683" h="3467100">
                  <a:moveTo>
                    <a:pt x="287596" y="0"/>
                  </a:moveTo>
                  <a:lnTo>
                    <a:pt x="3904312" y="0"/>
                  </a:lnTo>
                  <a:cubicBezTo>
                    <a:pt x="3983730" y="0"/>
                    <a:pt x="4055629" y="32190"/>
                    <a:pt x="4107673" y="84235"/>
                  </a:cubicBezTo>
                  <a:lnTo>
                    <a:pt x="4120504" y="103266"/>
                  </a:lnTo>
                  <a:lnTo>
                    <a:pt x="4132097" y="114048"/>
                  </a:lnTo>
                  <a:lnTo>
                    <a:pt x="5431942" y="1592709"/>
                  </a:lnTo>
                  <a:cubicBezTo>
                    <a:pt x="5515051" y="1687251"/>
                    <a:pt x="5505782" y="1831263"/>
                    <a:pt x="5411241" y="1914371"/>
                  </a:cubicBezTo>
                  <a:lnTo>
                    <a:pt x="5407389" y="1917124"/>
                  </a:lnTo>
                  <a:lnTo>
                    <a:pt x="5399001" y="1931710"/>
                  </a:lnTo>
                  <a:lnTo>
                    <a:pt x="4132097" y="3372897"/>
                  </a:lnTo>
                  <a:cubicBezTo>
                    <a:pt x="4111320" y="3396533"/>
                    <a:pt x="4086737" y="3414838"/>
                    <a:pt x="4060071" y="3427704"/>
                  </a:cubicBezTo>
                  <a:lnTo>
                    <a:pt x="4020167" y="3442377"/>
                  </a:lnTo>
                  <a:lnTo>
                    <a:pt x="4016258" y="3444500"/>
                  </a:lnTo>
                  <a:cubicBezTo>
                    <a:pt x="3981850" y="3459053"/>
                    <a:pt x="3944021" y="3467100"/>
                    <a:pt x="3904312" y="3467100"/>
                  </a:cubicBezTo>
                  <a:lnTo>
                    <a:pt x="287596" y="3467100"/>
                  </a:lnTo>
                  <a:cubicBezTo>
                    <a:pt x="128761" y="3467100"/>
                    <a:pt x="0" y="3338339"/>
                    <a:pt x="0" y="3179504"/>
                  </a:cubicBezTo>
                  <a:lnTo>
                    <a:pt x="0" y="287596"/>
                  </a:lnTo>
                  <a:cubicBezTo>
                    <a:pt x="0" y="128761"/>
                    <a:pt x="128761" y="0"/>
                    <a:pt x="287596" y="0"/>
                  </a:cubicBezTo>
                  <a:close/>
                </a:path>
              </a:pathLst>
            </a:custGeom>
            <a:gradFill flip="none" rotWithShape="1">
              <a:gsLst>
                <a:gs pos="0">
                  <a:schemeClr val="bg1"/>
                </a:gs>
                <a:gs pos="100000">
                  <a:schemeClr val="bg1">
                    <a:lumMod val="76000"/>
                  </a:schemeClr>
                </a:gs>
              </a:gsLst>
              <a:lin ang="18900000" scaled="0"/>
              <a:tileRect/>
            </a:gradFill>
            <a:ln w="25400">
              <a:noFill/>
            </a:ln>
            <a:effectLst>
              <a:outerShdw blurRad="177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8" name="任意多边形 27"/>
            <p:cNvSpPr/>
            <p:nvPr/>
          </p:nvSpPr>
          <p:spPr>
            <a:xfrm rot="5400000">
              <a:off x="3760566" y="2417403"/>
              <a:ext cx="2484214" cy="1783258"/>
            </a:xfrm>
            <a:custGeom>
              <a:avLst/>
              <a:gdLst>
                <a:gd name="connsiteX0" fmla="*/ 287596 w 5488683"/>
                <a:gd name="connsiteY0" fmla="*/ 0 h 3467100"/>
                <a:gd name="connsiteX1" fmla="*/ 3904312 w 5488683"/>
                <a:gd name="connsiteY1" fmla="*/ 0 h 3467100"/>
                <a:gd name="connsiteX2" fmla="*/ 4107673 w 5488683"/>
                <a:gd name="connsiteY2" fmla="*/ 84235 h 3467100"/>
                <a:gd name="connsiteX3" fmla="*/ 4120504 w 5488683"/>
                <a:gd name="connsiteY3" fmla="*/ 103266 h 3467100"/>
                <a:gd name="connsiteX4" fmla="*/ 4132097 w 5488683"/>
                <a:gd name="connsiteY4" fmla="*/ 114048 h 3467100"/>
                <a:gd name="connsiteX5" fmla="*/ 5431942 w 5488683"/>
                <a:gd name="connsiteY5" fmla="*/ 1592709 h 3467100"/>
                <a:gd name="connsiteX6" fmla="*/ 5411241 w 5488683"/>
                <a:gd name="connsiteY6" fmla="*/ 1914371 h 3467100"/>
                <a:gd name="connsiteX7" fmla="*/ 5407389 w 5488683"/>
                <a:gd name="connsiteY7" fmla="*/ 1917124 h 3467100"/>
                <a:gd name="connsiteX8" fmla="*/ 5399001 w 5488683"/>
                <a:gd name="connsiteY8" fmla="*/ 1931710 h 3467100"/>
                <a:gd name="connsiteX9" fmla="*/ 4132097 w 5488683"/>
                <a:gd name="connsiteY9" fmla="*/ 3372897 h 3467100"/>
                <a:gd name="connsiteX10" fmla="*/ 4060071 w 5488683"/>
                <a:gd name="connsiteY10" fmla="*/ 3427704 h 3467100"/>
                <a:gd name="connsiteX11" fmla="*/ 4020167 w 5488683"/>
                <a:gd name="connsiteY11" fmla="*/ 3442377 h 3467100"/>
                <a:gd name="connsiteX12" fmla="*/ 4016258 w 5488683"/>
                <a:gd name="connsiteY12" fmla="*/ 3444500 h 3467100"/>
                <a:gd name="connsiteX13" fmla="*/ 3904312 w 5488683"/>
                <a:gd name="connsiteY13" fmla="*/ 3467100 h 3467100"/>
                <a:gd name="connsiteX14" fmla="*/ 287596 w 5488683"/>
                <a:gd name="connsiteY14" fmla="*/ 3467100 h 3467100"/>
                <a:gd name="connsiteX15" fmla="*/ 0 w 5488683"/>
                <a:gd name="connsiteY15" fmla="*/ 3179504 h 3467100"/>
                <a:gd name="connsiteX16" fmla="*/ 0 w 5488683"/>
                <a:gd name="connsiteY16" fmla="*/ 287596 h 3467100"/>
                <a:gd name="connsiteX17" fmla="*/ 287596 w 5488683"/>
                <a:gd name="connsiteY17" fmla="*/ 0 h 346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488683" h="3467100">
                  <a:moveTo>
                    <a:pt x="287596" y="0"/>
                  </a:moveTo>
                  <a:lnTo>
                    <a:pt x="3904312" y="0"/>
                  </a:lnTo>
                  <a:cubicBezTo>
                    <a:pt x="3983730" y="0"/>
                    <a:pt x="4055629" y="32190"/>
                    <a:pt x="4107673" y="84235"/>
                  </a:cubicBezTo>
                  <a:lnTo>
                    <a:pt x="4120504" y="103266"/>
                  </a:lnTo>
                  <a:lnTo>
                    <a:pt x="4132097" y="114048"/>
                  </a:lnTo>
                  <a:lnTo>
                    <a:pt x="5431942" y="1592709"/>
                  </a:lnTo>
                  <a:cubicBezTo>
                    <a:pt x="5515051" y="1687251"/>
                    <a:pt x="5505782" y="1831263"/>
                    <a:pt x="5411241" y="1914371"/>
                  </a:cubicBezTo>
                  <a:lnTo>
                    <a:pt x="5407389" y="1917124"/>
                  </a:lnTo>
                  <a:lnTo>
                    <a:pt x="5399001" y="1931710"/>
                  </a:lnTo>
                  <a:lnTo>
                    <a:pt x="4132097" y="3372897"/>
                  </a:lnTo>
                  <a:cubicBezTo>
                    <a:pt x="4111320" y="3396533"/>
                    <a:pt x="4086737" y="3414838"/>
                    <a:pt x="4060071" y="3427704"/>
                  </a:cubicBezTo>
                  <a:lnTo>
                    <a:pt x="4020167" y="3442377"/>
                  </a:lnTo>
                  <a:lnTo>
                    <a:pt x="4016258" y="3444500"/>
                  </a:lnTo>
                  <a:cubicBezTo>
                    <a:pt x="3981850" y="3459053"/>
                    <a:pt x="3944021" y="3467100"/>
                    <a:pt x="3904312" y="3467100"/>
                  </a:cubicBezTo>
                  <a:lnTo>
                    <a:pt x="287596" y="3467100"/>
                  </a:lnTo>
                  <a:cubicBezTo>
                    <a:pt x="128761" y="3467100"/>
                    <a:pt x="0" y="3338339"/>
                    <a:pt x="0" y="3179504"/>
                  </a:cubicBezTo>
                  <a:lnTo>
                    <a:pt x="0" y="287596"/>
                  </a:lnTo>
                  <a:cubicBezTo>
                    <a:pt x="0" y="128761"/>
                    <a:pt x="128761" y="0"/>
                    <a:pt x="287596" y="0"/>
                  </a:cubicBezTo>
                  <a:close/>
                </a:path>
              </a:pathLst>
            </a:custGeom>
            <a:gradFill flip="none" rotWithShape="1">
              <a:gsLst>
                <a:gs pos="100000">
                  <a:schemeClr val="bg1">
                    <a:lumMod val="97000"/>
                  </a:schemeClr>
                </a:gs>
                <a:gs pos="0">
                  <a:schemeClr val="bg1">
                    <a:lumMod val="85000"/>
                  </a:schemeClr>
                </a:gs>
              </a:gsLst>
              <a:lin ang="18900000" scaled="0"/>
              <a:tileRect/>
            </a:gradFill>
            <a:ln w="25400">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29" name="组合 28"/>
          <p:cNvGrpSpPr/>
          <p:nvPr/>
        </p:nvGrpSpPr>
        <p:grpSpPr>
          <a:xfrm>
            <a:off x="5553992" y="1225603"/>
            <a:ext cx="1240720" cy="1727792"/>
            <a:chOff x="4111044" y="2066925"/>
            <a:chExt cx="1783258" cy="2484214"/>
          </a:xfrm>
        </p:grpSpPr>
        <p:sp>
          <p:nvSpPr>
            <p:cNvPr id="30" name="任意多边形 29"/>
            <p:cNvSpPr/>
            <p:nvPr/>
          </p:nvSpPr>
          <p:spPr>
            <a:xfrm rot="5400000">
              <a:off x="3760566" y="2417403"/>
              <a:ext cx="2484214" cy="1783258"/>
            </a:xfrm>
            <a:custGeom>
              <a:avLst/>
              <a:gdLst>
                <a:gd name="connsiteX0" fmla="*/ 287596 w 5488683"/>
                <a:gd name="connsiteY0" fmla="*/ 0 h 3467100"/>
                <a:gd name="connsiteX1" fmla="*/ 3904312 w 5488683"/>
                <a:gd name="connsiteY1" fmla="*/ 0 h 3467100"/>
                <a:gd name="connsiteX2" fmla="*/ 4107673 w 5488683"/>
                <a:gd name="connsiteY2" fmla="*/ 84235 h 3467100"/>
                <a:gd name="connsiteX3" fmla="*/ 4120504 w 5488683"/>
                <a:gd name="connsiteY3" fmla="*/ 103266 h 3467100"/>
                <a:gd name="connsiteX4" fmla="*/ 4132097 w 5488683"/>
                <a:gd name="connsiteY4" fmla="*/ 114048 h 3467100"/>
                <a:gd name="connsiteX5" fmla="*/ 5431942 w 5488683"/>
                <a:gd name="connsiteY5" fmla="*/ 1592709 h 3467100"/>
                <a:gd name="connsiteX6" fmla="*/ 5411241 w 5488683"/>
                <a:gd name="connsiteY6" fmla="*/ 1914371 h 3467100"/>
                <a:gd name="connsiteX7" fmla="*/ 5407389 w 5488683"/>
                <a:gd name="connsiteY7" fmla="*/ 1917124 h 3467100"/>
                <a:gd name="connsiteX8" fmla="*/ 5399001 w 5488683"/>
                <a:gd name="connsiteY8" fmla="*/ 1931710 h 3467100"/>
                <a:gd name="connsiteX9" fmla="*/ 4132097 w 5488683"/>
                <a:gd name="connsiteY9" fmla="*/ 3372897 h 3467100"/>
                <a:gd name="connsiteX10" fmla="*/ 4060071 w 5488683"/>
                <a:gd name="connsiteY10" fmla="*/ 3427704 h 3467100"/>
                <a:gd name="connsiteX11" fmla="*/ 4020167 w 5488683"/>
                <a:gd name="connsiteY11" fmla="*/ 3442377 h 3467100"/>
                <a:gd name="connsiteX12" fmla="*/ 4016258 w 5488683"/>
                <a:gd name="connsiteY12" fmla="*/ 3444500 h 3467100"/>
                <a:gd name="connsiteX13" fmla="*/ 3904312 w 5488683"/>
                <a:gd name="connsiteY13" fmla="*/ 3467100 h 3467100"/>
                <a:gd name="connsiteX14" fmla="*/ 287596 w 5488683"/>
                <a:gd name="connsiteY14" fmla="*/ 3467100 h 3467100"/>
                <a:gd name="connsiteX15" fmla="*/ 0 w 5488683"/>
                <a:gd name="connsiteY15" fmla="*/ 3179504 h 3467100"/>
                <a:gd name="connsiteX16" fmla="*/ 0 w 5488683"/>
                <a:gd name="connsiteY16" fmla="*/ 287596 h 3467100"/>
                <a:gd name="connsiteX17" fmla="*/ 287596 w 5488683"/>
                <a:gd name="connsiteY17" fmla="*/ 0 h 346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488683" h="3467100">
                  <a:moveTo>
                    <a:pt x="287596" y="0"/>
                  </a:moveTo>
                  <a:lnTo>
                    <a:pt x="3904312" y="0"/>
                  </a:lnTo>
                  <a:cubicBezTo>
                    <a:pt x="3983730" y="0"/>
                    <a:pt x="4055629" y="32190"/>
                    <a:pt x="4107673" y="84235"/>
                  </a:cubicBezTo>
                  <a:lnTo>
                    <a:pt x="4120504" y="103266"/>
                  </a:lnTo>
                  <a:lnTo>
                    <a:pt x="4132097" y="114048"/>
                  </a:lnTo>
                  <a:lnTo>
                    <a:pt x="5431942" y="1592709"/>
                  </a:lnTo>
                  <a:cubicBezTo>
                    <a:pt x="5515051" y="1687251"/>
                    <a:pt x="5505782" y="1831263"/>
                    <a:pt x="5411241" y="1914371"/>
                  </a:cubicBezTo>
                  <a:lnTo>
                    <a:pt x="5407389" y="1917124"/>
                  </a:lnTo>
                  <a:lnTo>
                    <a:pt x="5399001" y="1931710"/>
                  </a:lnTo>
                  <a:lnTo>
                    <a:pt x="4132097" y="3372897"/>
                  </a:lnTo>
                  <a:cubicBezTo>
                    <a:pt x="4111320" y="3396533"/>
                    <a:pt x="4086737" y="3414838"/>
                    <a:pt x="4060071" y="3427704"/>
                  </a:cubicBezTo>
                  <a:lnTo>
                    <a:pt x="4020167" y="3442377"/>
                  </a:lnTo>
                  <a:lnTo>
                    <a:pt x="4016258" y="3444500"/>
                  </a:lnTo>
                  <a:cubicBezTo>
                    <a:pt x="3981850" y="3459053"/>
                    <a:pt x="3944021" y="3467100"/>
                    <a:pt x="3904312" y="3467100"/>
                  </a:cubicBezTo>
                  <a:lnTo>
                    <a:pt x="287596" y="3467100"/>
                  </a:lnTo>
                  <a:cubicBezTo>
                    <a:pt x="128761" y="3467100"/>
                    <a:pt x="0" y="3338339"/>
                    <a:pt x="0" y="3179504"/>
                  </a:cubicBezTo>
                  <a:lnTo>
                    <a:pt x="0" y="287596"/>
                  </a:lnTo>
                  <a:cubicBezTo>
                    <a:pt x="0" y="128761"/>
                    <a:pt x="128761" y="0"/>
                    <a:pt x="287596" y="0"/>
                  </a:cubicBezTo>
                  <a:close/>
                </a:path>
              </a:pathLst>
            </a:custGeom>
            <a:gradFill flip="none" rotWithShape="1">
              <a:gsLst>
                <a:gs pos="0">
                  <a:schemeClr val="bg1"/>
                </a:gs>
                <a:gs pos="100000">
                  <a:schemeClr val="bg1">
                    <a:lumMod val="76000"/>
                  </a:schemeClr>
                </a:gs>
              </a:gsLst>
              <a:lin ang="18900000" scaled="0"/>
              <a:tileRect/>
            </a:gradFill>
            <a:ln w="25400">
              <a:noFill/>
            </a:ln>
            <a:effectLst>
              <a:outerShdw blurRad="177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1" name="任意多边形 30"/>
            <p:cNvSpPr/>
            <p:nvPr/>
          </p:nvSpPr>
          <p:spPr>
            <a:xfrm rot="5400000">
              <a:off x="3760566" y="2417403"/>
              <a:ext cx="2484214" cy="1783258"/>
            </a:xfrm>
            <a:custGeom>
              <a:avLst/>
              <a:gdLst>
                <a:gd name="connsiteX0" fmla="*/ 287596 w 5488683"/>
                <a:gd name="connsiteY0" fmla="*/ 0 h 3467100"/>
                <a:gd name="connsiteX1" fmla="*/ 3904312 w 5488683"/>
                <a:gd name="connsiteY1" fmla="*/ 0 h 3467100"/>
                <a:gd name="connsiteX2" fmla="*/ 4107673 w 5488683"/>
                <a:gd name="connsiteY2" fmla="*/ 84235 h 3467100"/>
                <a:gd name="connsiteX3" fmla="*/ 4120504 w 5488683"/>
                <a:gd name="connsiteY3" fmla="*/ 103266 h 3467100"/>
                <a:gd name="connsiteX4" fmla="*/ 4132097 w 5488683"/>
                <a:gd name="connsiteY4" fmla="*/ 114048 h 3467100"/>
                <a:gd name="connsiteX5" fmla="*/ 5431942 w 5488683"/>
                <a:gd name="connsiteY5" fmla="*/ 1592709 h 3467100"/>
                <a:gd name="connsiteX6" fmla="*/ 5411241 w 5488683"/>
                <a:gd name="connsiteY6" fmla="*/ 1914371 h 3467100"/>
                <a:gd name="connsiteX7" fmla="*/ 5407389 w 5488683"/>
                <a:gd name="connsiteY7" fmla="*/ 1917124 h 3467100"/>
                <a:gd name="connsiteX8" fmla="*/ 5399001 w 5488683"/>
                <a:gd name="connsiteY8" fmla="*/ 1931710 h 3467100"/>
                <a:gd name="connsiteX9" fmla="*/ 4132097 w 5488683"/>
                <a:gd name="connsiteY9" fmla="*/ 3372897 h 3467100"/>
                <a:gd name="connsiteX10" fmla="*/ 4060071 w 5488683"/>
                <a:gd name="connsiteY10" fmla="*/ 3427704 h 3467100"/>
                <a:gd name="connsiteX11" fmla="*/ 4020167 w 5488683"/>
                <a:gd name="connsiteY11" fmla="*/ 3442377 h 3467100"/>
                <a:gd name="connsiteX12" fmla="*/ 4016258 w 5488683"/>
                <a:gd name="connsiteY12" fmla="*/ 3444500 h 3467100"/>
                <a:gd name="connsiteX13" fmla="*/ 3904312 w 5488683"/>
                <a:gd name="connsiteY13" fmla="*/ 3467100 h 3467100"/>
                <a:gd name="connsiteX14" fmla="*/ 287596 w 5488683"/>
                <a:gd name="connsiteY14" fmla="*/ 3467100 h 3467100"/>
                <a:gd name="connsiteX15" fmla="*/ 0 w 5488683"/>
                <a:gd name="connsiteY15" fmla="*/ 3179504 h 3467100"/>
                <a:gd name="connsiteX16" fmla="*/ 0 w 5488683"/>
                <a:gd name="connsiteY16" fmla="*/ 287596 h 3467100"/>
                <a:gd name="connsiteX17" fmla="*/ 287596 w 5488683"/>
                <a:gd name="connsiteY17" fmla="*/ 0 h 346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488683" h="3467100">
                  <a:moveTo>
                    <a:pt x="287596" y="0"/>
                  </a:moveTo>
                  <a:lnTo>
                    <a:pt x="3904312" y="0"/>
                  </a:lnTo>
                  <a:cubicBezTo>
                    <a:pt x="3983730" y="0"/>
                    <a:pt x="4055629" y="32190"/>
                    <a:pt x="4107673" y="84235"/>
                  </a:cubicBezTo>
                  <a:lnTo>
                    <a:pt x="4120504" y="103266"/>
                  </a:lnTo>
                  <a:lnTo>
                    <a:pt x="4132097" y="114048"/>
                  </a:lnTo>
                  <a:lnTo>
                    <a:pt x="5431942" y="1592709"/>
                  </a:lnTo>
                  <a:cubicBezTo>
                    <a:pt x="5515051" y="1687251"/>
                    <a:pt x="5505782" y="1831263"/>
                    <a:pt x="5411241" y="1914371"/>
                  </a:cubicBezTo>
                  <a:lnTo>
                    <a:pt x="5407389" y="1917124"/>
                  </a:lnTo>
                  <a:lnTo>
                    <a:pt x="5399001" y="1931710"/>
                  </a:lnTo>
                  <a:lnTo>
                    <a:pt x="4132097" y="3372897"/>
                  </a:lnTo>
                  <a:cubicBezTo>
                    <a:pt x="4111320" y="3396533"/>
                    <a:pt x="4086737" y="3414838"/>
                    <a:pt x="4060071" y="3427704"/>
                  </a:cubicBezTo>
                  <a:lnTo>
                    <a:pt x="4020167" y="3442377"/>
                  </a:lnTo>
                  <a:lnTo>
                    <a:pt x="4016258" y="3444500"/>
                  </a:lnTo>
                  <a:cubicBezTo>
                    <a:pt x="3981850" y="3459053"/>
                    <a:pt x="3944021" y="3467100"/>
                    <a:pt x="3904312" y="3467100"/>
                  </a:cubicBezTo>
                  <a:lnTo>
                    <a:pt x="287596" y="3467100"/>
                  </a:lnTo>
                  <a:cubicBezTo>
                    <a:pt x="128761" y="3467100"/>
                    <a:pt x="0" y="3338339"/>
                    <a:pt x="0" y="3179504"/>
                  </a:cubicBezTo>
                  <a:lnTo>
                    <a:pt x="0" y="287596"/>
                  </a:lnTo>
                  <a:cubicBezTo>
                    <a:pt x="0" y="128761"/>
                    <a:pt x="128761" y="0"/>
                    <a:pt x="287596" y="0"/>
                  </a:cubicBezTo>
                  <a:close/>
                </a:path>
              </a:pathLst>
            </a:custGeom>
            <a:gradFill flip="none" rotWithShape="1">
              <a:gsLst>
                <a:gs pos="100000">
                  <a:schemeClr val="bg1">
                    <a:lumMod val="97000"/>
                  </a:schemeClr>
                </a:gs>
                <a:gs pos="0">
                  <a:schemeClr val="bg1">
                    <a:lumMod val="85000"/>
                  </a:schemeClr>
                </a:gs>
              </a:gsLst>
              <a:lin ang="18900000" scaled="0"/>
              <a:tileRect/>
            </a:gradFill>
            <a:ln w="25400">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32" name="组合 31"/>
          <p:cNvGrpSpPr/>
          <p:nvPr/>
        </p:nvGrpSpPr>
        <p:grpSpPr>
          <a:xfrm>
            <a:off x="7177635" y="1225603"/>
            <a:ext cx="1240720" cy="1727792"/>
            <a:chOff x="4111044" y="2066925"/>
            <a:chExt cx="1783258" cy="2484214"/>
          </a:xfrm>
        </p:grpSpPr>
        <p:sp>
          <p:nvSpPr>
            <p:cNvPr id="33" name="任意多边形 32"/>
            <p:cNvSpPr/>
            <p:nvPr/>
          </p:nvSpPr>
          <p:spPr>
            <a:xfrm rot="5400000">
              <a:off x="3760566" y="2417403"/>
              <a:ext cx="2484214" cy="1783258"/>
            </a:xfrm>
            <a:custGeom>
              <a:avLst/>
              <a:gdLst>
                <a:gd name="connsiteX0" fmla="*/ 287596 w 5488683"/>
                <a:gd name="connsiteY0" fmla="*/ 0 h 3467100"/>
                <a:gd name="connsiteX1" fmla="*/ 3904312 w 5488683"/>
                <a:gd name="connsiteY1" fmla="*/ 0 h 3467100"/>
                <a:gd name="connsiteX2" fmla="*/ 4107673 w 5488683"/>
                <a:gd name="connsiteY2" fmla="*/ 84235 h 3467100"/>
                <a:gd name="connsiteX3" fmla="*/ 4120504 w 5488683"/>
                <a:gd name="connsiteY3" fmla="*/ 103266 h 3467100"/>
                <a:gd name="connsiteX4" fmla="*/ 4132097 w 5488683"/>
                <a:gd name="connsiteY4" fmla="*/ 114048 h 3467100"/>
                <a:gd name="connsiteX5" fmla="*/ 5431942 w 5488683"/>
                <a:gd name="connsiteY5" fmla="*/ 1592709 h 3467100"/>
                <a:gd name="connsiteX6" fmla="*/ 5411241 w 5488683"/>
                <a:gd name="connsiteY6" fmla="*/ 1914371 h 3467100"/>
                <a:gd name="connsiteX7" fmla="*/ 5407389 w 5488683"/>
                <a:gd name="connsiteY7" fmla="*/ 1917124 h 3467100"/>
                <a:gd name="connsiteX8" fmla="*/ 5399001 w 5488683"/>
                <a:gd name="connsiteY8" fmla="*/ 1931710 h 3467100"/>
                <a:gd name="connsiteX9" fmla="*/ 4132097 w 5488683"/>
                <a:gd name="connsiteY9" fmla="*/ 3372897 h 3467100"/>
                <a:gd name="connsiteX10" fmla="*/ 4060071 w 5488683"/>
                <a:gd name="connsiteY10" fmla="*/ 3427704 h 3467100"/>
                <a:gd name="connsiteX11" fmla="*/ 4020167 w 5488683"/>
                <a:gd name="connsiteY11" fmla="*/ 3442377 h 3467100"/>
                <a:gd name="connsiteX12" fmla="*/ 4016258 w 5488683"/>
                <a:gd name="connsiteY12" fmla="*/ 3444500 h 3467100"/>
                <a:gd name="connsiteX13" fmla="*/ 3904312 w 5488683"/>
                <a:gd name="connsiteY13" fmla="*/ 3467100 h 3467100"/>
                <a:gd name="connsiteX14" fmla="*/ 287596 w 5488683"/>
                <a:gd name="connsiteY14" fmla="*/ 3467100 h 3467100"/>
                <a:gd name="connsiteX15" fmla="*/ 0 w 5488683"/>
                <a:gd name="connsiteY15" fmla="*/ 3179504 h 3467100"/>
                <a:gd name="connsiteX16" fmla="*/ 0 w 5488683"/>
                <a:gd name="connsiteY16" fmla="*/ 287596 h 3467100"/>
                <a:gd name="connsiteX17" fmla="*/ 287596 w 5488683"/>
                <a:gd name="connsiteY17" fmla="*/ 0 h 346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488683" h="3467100">
                  <a:moveTo>
                    <a:pt x="287596" y="0"/>
                  </a:moveTo>
                  <a:lnTo>
                    <a:pt x="3904312" y="0"/>
                  </a:lnTo>
                  <a:cubicBezTo>
                    <a:pt x="3983730" y="0"/>
                    <a:pt x="4055629" y="32190"/>
                    <a:pt x="4107673" y="84235"/>
                  </a:cubicBezTo>
                  <a:lnTo>
                    <a:pt x="4120504" y="103266"/>
                  </a:lnTo>
                  <a:lnTo>
                    <a:pt x="4132097" y="114048"/>
                  </a:lnTo>
                  <a:lnTo>
                    <a:pt x="5431942" y="1592709"/>
                  </a:lnTo>
                  <a:cubicBezTo>
                    <a:pt x="5515051" y="1687251"/>
                    <a:pt x="5505782" y="1831263"/>
                    <a:pt x="5411241" y="1914371"/>
                  </a:cubicBezTo>
                  <a:lnTo>
                    <a:pt x="5407389" y="1917124"/>
                  </a:lnTo>
                  <a:lnTo>
                    <a:pt x="5399001" y="1931710"/>
                  </a:lnTo>
                  <a:lnTo>
                    <a:pt x="4132097" y="3372897"/>
                  </a:lnTo>
                  <a:cubicBezTo>
                    <a:pt x="4111320" y="3396533"/>
                    <a:pt x="4086737" y="3414838"/>
                    <a:pt x="4060071" y="3427704"/>
                  </a:cubicBezTo>
                  <a:lnTo>
                    <a:pt x="4020167" y="3442377"/>
                  </a:lnTo>
                  <a:lnTo>
                    <a:pt x="4016258" y="3444500"/>
                  </a:lnTo>
                  <a:cubicBezTo>
                    <a:pt x="3981850" y="3459053"/>
                    <a:pt x="3944021" y="3467100"/>
                    <a:pt x="3904312" y="3467100"/>
                  </a:cubicBezTo>
                  <a:lnTo>
                    <a:pt x="287596" y="3467100"/>
                  </a:lnTo>
                  <a:cubicBezTo>
                    <a:pt x="128761" y="3467100"/>
                    <a:pt x="0" y="3338339"/>
                    <a:pt x="0" y="3179504"/>
                  </a:cubicBezTo>
                  <a:lnTo>
                    <a:pt x="0" y="287596"/>
                  </a:lnTo>
                  <a:cubicBezTo>
                    <a:pt x="0" y="128761"/>
                    <a:pt x="128761" y="0"/>
                    <a:pt x="287596" y="0"/>
                  </a:cubicBezTo>
                  <a:close/>
                </a:path>
              </a:pathLst>
            </a:custGeom>
            <a:gradFill flip="none" rotWithShape="1">
              <a:gsLst>
                <a:gs pos="0">
                  <a:schemeClr val="bg1"/>
                </a:gs>
                <a:gs pos="100000">
                  <a:schemeClr val="bg1">
                    <a:lumMod val="76000"/>
                  </a:schemeClr>
                </a:gs>
              </a:gsLst>
              <a:lin ang="18900000" scaled="0"/>
              <a:tileRect/>
            </a:gradFill>
            <a:ln w="25400">
              <a:noFill/>
            </a:ln>
            <a:effectLst>
              <a:outerShdw blurRad="177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4" name="任意多边形 33"/>
            <p:cNvSpPr/>
            <p:nvPr/>
          </p:nvSpPr>
          <p:spPr>
            <a:xfrm rot="5400000">
              <a:off x="3760566" y="2417403"/>
              <a:ext cx="2484214" cy="1783258"/>
            </a:xfrm>
            <a:custGeom>
              <a:avLst/>
              <a:gdLst>
                <a:gd name="connsiteX0" fmla="*/ 287596 w 5488683"/>
                <a:gd name="connsiteY0" fmla="*/ 0 h 3467100"/>
                <a:gd name="connsiteX1" fmla="*/ 3904312 w 5488683"/>
                <a:gd name="connsiteY1" fmla="*/ 0 h 3467100"/>
                <a:gd name="connsiteX2" fmla="*/ 4107673 w 5488683"/>
                <a:gd name="connsiteY2" fmla="*/ 84235 h 3467100"/>
                <a:gd name="connsiteX3" fmla="*/ 4120504 w 5488683"/>
                <a:gd name="connsiteY3" fmla="*/ 103266 h 3467100"/>
                <a:gd name="connsiteX4" fmla="*/ 4132097 w 5488683"/>
                <a:gd name="connsiteY4" fmla="*/ 114048 h 3467100"/>
                <a:gd name="connsiteX5" fmla="*/ 5431942 w 5488683"/>
                <a:gd name="connsiteY5" fmla="*/ 1592709 h 3467100"/>
                <a:gd name="connsiteX6" fmla="*/ 5411241 w 5488683"/>
                <a:gd name="connsiteY6" fmla="*/ 1914371 h 3467100"/>
                <a:gd name="connsiteX7" fmla="*/ 5407389 w 5488683"/>
                <a:gd name="connsiteY7" fmla="*/ 1917124 h 3467100"/>
                <a:gd name="connsiteX8" fmla="*/ 5399001 w 5488683"/>
                <a:gd name="connsiteY8" fmla="*/ 1931710 h 3467100"/>
                <a:gd name="connsiteX9" fmla="*/ 4132097 w 5488683"/>
                <a:gd name="connsiteY9" fmla="*/ 3372897 h 3467100"/>
                <a:gd name="connsiteX10" fmla="*/ 4060071 w 5488683"/>
                <a:gd name="connsiteY10" fmla="*/ 3427704 h 3467100"/>
                <a:gd name="connsiteX11" fmla="*/ 4020167 w 5488683"/>
                <a:gd name="connsiteY11" fmla="*/ 3442377 h 3467100"/>
                <a:gd name="connsiteX12" fmla="*/ 4016258 w 5488683"/>
                <a:gd name="connsiteY12" fmla="*/ 3444500 h 3467100"/>
                <a:gd name="connsiteX13" fmla="*/ 3904312 w 5488683"/>
                <a:gd name="connsiteY13" fmla="*/ 3467100 h 3467100"/>
                <a:gd name="connsiteX14" fmla="*/ 287596 w 5488683"/>
                <a:gd name="connsiteY14" fmla="*/ 3467100 h 3467100"/>
                <a:gd name="connsiteX15" fmla="*/ 0 w 5488683"/>
                <a:gd name="connsiteY15" fmla="*/ 3179504 h 3467100"/>
                <a:gd name="connsiteX16" fmla="*/ 0 w 5488683"/>
                <a:gd name="connsiteY16" fmla="*/ 287596 h 3467100"/>
                <a:gd name="connsiteX17" fmla="*/ 287596 w 5488683"/>
                <a:gd name="connsiteY17" fmla="*/ 0 h 346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488683" h="3467100">
                  <a:moveTo>
                    <a:pt x="287596" y="0"/>
                  </a:moveTo>
                  <a:lnTo>
                    <a:pt x="3904312" y="0"/>
                  </a:lnTo>
                  <a:cubicBezTo>
                    <a:pt x="3983730" y="0"/>
                    <a:pt x="4055629" y="32190"/>
                    <a:pt x="4107673" y="84235"/>
                  </a:cubicBezTo>
                  <a:lnTo>
                    <a:pt x="4120504" y="103266"/>
                  </a:lnTo>
                  <a:lnTo>
                    <a:pt x="4132097" y="114048"/>
                  </a:lnTo>
                  <a:lnTo>
                    <a:pt x="5431942" y="1592709"/>
                  </a:lnTo>
                  <a:cubicBezTo>
                    <a:pt x="5515051" y="1687251"/>
                    <a:pt x="5505782" y="1831263"/>
                    <a:pt x="5411241" y="1914371"/>
                  </a:cubicBezTo>
                  <a:lnTo>
                    <a:pt x="5407389" y="1917124"/>
                  </a:lnTo>
                  <a:lnTo>
                    <a:pt x="5399001" y="1931710"/>
                  </a:lnTo>
                  <a:lnTo>
                    <a:pt x="4132097" y="3372897"/>
                  </a:lnTo>
                  <a:cubicBezTo>
                    <a:pt x="4111320" y="3396533"/>
                    <a:pt x="4086737" y="3414838"/>
                    <a:pt x="4060071" y="3427704"/>
                  </a:cubicBezTo>
                  <a:lnTo>
                    <a:pt x="4020167" y="3442377"/>
                  </a:lnTo>
                  <a:lnTo>
                    <a:pt x="4016258" y="3444500"/>
                  </a:lnTo>
                  <a:cubicBezTo>
                    <a:pt x="3981850" y="3459053"/>
                    <a:pt x="3944021" y="3467100"/>
                    <a:pt x="3904312" y="3467100"/>
                  </a:cubicBezTo>
                  <a:lnTo>
                    <a:pt x="287596" y="3467100"/>
                  </a:lnTo>
                  <a:cubicBezTo>
                    <a:pt x="128761" y="3467100"/>
                    <a:pt x="0" y="3338339"/>
                    <a:pt x="0" y="3179504"/>
                  </a:cubicBezTo>
                  <a:lnTo>
                    <a:pt x="0" y="287596"/>
                  </a:lnTo>
                  <a:cubicBezTo>
                    <a:pt x="0" y="128761"/>
                    <a:pt x="128761" y="0"/>
                    <a:pt x="287596" y="0"/>
                  </a:cubicBezTo>
                  <a:close/>
                </a:path>
              </a:pathLst>
            </a:custGeom>
            <a:gradFill flip="none" rotWithShape="1">
              <a:gsLst>
                <a:gs pos="100000">
                  <a:schemeClr val="bg1">
                    <a:lumMod val="97000"/>
                  </a:schemeClr>
                </a:gs>
                <a:gs pos="0">
                  <a:schemeClr val="bg1">
                    <a:lumMod val="85000"/>
                  </a:schemeClr>
                </a:gs>
              </a:gsLst>
              <a:lin ang="18900000" scaled="0"/>
              <a:tileRect/>
            </a:gradFill>
            <a:ln w="25400">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35" name="组合 34"/>
          <p:cNvGrpSpPr/>
          <p:nvPr/>
        </p:nvGrpSpPr>
        <p:grpSpPr>
          <a:xfrm>
            <a:off x="998575" y="1400055"/>
            <a:ext cx="609695" cy="609475"/>
            <a:chOff x="1331259" y="1867171"/>
            <a:chExt cx="812821" cy="812821"/>
          </a:xfrm>
        </p:grpSpPr>
        <p:sp>
          <p:nvSpPr>
            <p:cNvPr id="36" name="椭圆 35"/>
            <p:cNvSpPr/>
            <p:nvPr/>
          </p:nvSpPr>
          <p:spPr>
            <a:xfrm>
              <a:off x="1331259" y="1867171"/>
              <a:ext cx="812821" cy="812821"/>
            </a:xfrm>
            <a:prstGeom prst="ellipse">
              <a:avLst/>
            </a:prstGeom>
            <a:gradFill flip="none" rotWithShape="1">
              <a:gsLst>
                <a:gs pos="100000">
                  <a:schemeClr val="bg1">
                    <a:lumMod val="100000"/>
                  </a:schemeClr>
                </a:gs>
                <a:gs pos="0">
                  <a:schemeClr val="bg1">
                    <a:lumMod val="68000"/>
                  </a:schemeClr>
                </a:gs>
              </a:gsLst>
              <a:lin ang="2700000" scaled="1"/>
              <a:tileRect/>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37" name="Group 8"/>
            <p:cNvGrpSpPr>
              <a:grpSpLocks noChangeAspect="1"/>
            </p:cNvGrpSpPr>
            <p:nvPr/>
          </p:nvGrpSpPr>
          <p:grpSpPr bwMode="auto">
            <a:xfrm>
              <a:off x="1553336" y="2061608"/>
              <a:ext cx="368665" cy="403955"/>
              <a:chOff x="3437" y="2282"/>
              <a:chExt cx="679" cy="744"/>
            </a:xfrm>
            <a:solidFill>
              <a:srgbClr val="FFB850"/>
            </a:solidFill>
          </p:grpSpPr>
          <p:sp>
            <p:nvSpPr>
              <p:cNvPr id="38" name="Freeform 9"/>
              <p:cNvSpPr>
                <a:spLocks/>
              </p:cNvSpPr>
              <p:nvPr/>
            </p:nvSpPr>
            <p:spPr bwMode="auto">
              <a:xfrm>
                <a:off x="3595" y="2282"/>
                <a:ext cx="364" cy="379"/>
              </a:xfrm>
              <a:custGeom>
                <a:avLst/>
                <a:gdLst>
                  <a:gd name="T0" fmla="*/ 50 w 152"/>
                  <a:gd name="T1" fmla="*/ 147 h 159"/>
                  <a:gd name="T2" fmla="*/ 39 w 152"/>
                  <a:gd name="T3" fmla="*/ 147 h 159"/>
                  <a:gd name="T4" fmla="*/ 76 w 152"/>
                  <a:gd name="T5" fmla="*/ 159 h 159"/>
                  <a:gd name="T6" fmla="*/ 114 w 152"/>
                  <a:gd name="T7" fmla="*/ 147 h 159"/>
                  <a:gd name="T8" fmla="*/ 103 w 152"/>
                  <a:gd name="T9" fmla="*/ 147 h 159"/>
                  <a:gd name="T10" fmla="*/ 152 w 152"/>
                  <a:gd name="T11" fmla="*/ 76 h 159"/>
                  <a:gd name="T12" fmla="*/ 76 w 152"/>
                  <a:gd name="T13" fmla="*/ 0 h 159"/>
                  <a:gd name="T14" fmla="*/ 0 w 152"/>
                  <a:gd name="T15" fmla="*/ 76 h 159"/>
                  <a:gd name="T16" fmla="*/ 50 w 152"/>
                  <a:gd name="T17" fmla="*/ 14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59">
                    <a:moveTo>
                      <a:pt x="50" y="147"/>
                    </a:moveTo>
                    <a:cubicBezTo>
                      <a:pt x="39" y="147"/>
                      <a:pt x="39" y="147"/>
                      <a:pt x="39" y="147"/>
                    </a:cubicBezTo>
                    <a:cubicBezTo>
                      <a:pt x="39" y="152"/>
                      <a:pt x="53" y="159"/>
                      <a:pt x="76" y="159"/>
                    </a:cubicBezTo>
                    <a:cubicBezTo>
                      <a:pt x="99" y="159"/>
                      <a:pt x="113" y="152"/>
                      <a:pt x="114" y="147"/>
                    </a:cubicBezTo>
                    <a:cubicBezTo>
                      <a:pt x="103" y="147"/>
                      <a:pt x="103" y="147"/>
                      <a:pt x="103" y="147"/>
                    </a:cubicBezTo>
                    <a:cubicBezTo>
                      <a:pt x="131" y="136"/>
                      <a:pt x="152" y="108"/>
                      <a:pt x="152" y="76"/>
                    </a:cubicBezTo>
                    <a:cubicBezTo>
                      <a:pt x="152" y="34"/>
                      <a:pt x="118" y="0"/>
                      <a:pt x="76" y="0"/>
                    </a:cubicBezTo>
                    <a:cubicBezTo>
                      <a:pt x="34" y="0"/>
                      <a:pt x="0" y="34"/>
                      <a:pt x="0" y="76"/>
                    </a:cubicBezTo>
                    <a:cubicBezTo>
                      <a:pt x="0" y="108"/>
                      <a:pt x="21" y="136"/>
                      <a:pt x="50"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9" name="Freeform 10"/>
              <p:cNvSpPr>
                <a:spLocks/>
              </p:cNvSpPr>
              <p:nvPr/>
            </p:nvSpPr>
            <p:spPr bwMode="auto">
              <a:xfrm>
                <a:off x="3437" y="2633"/>
                <a:ext cx="679" cy="393"/>
              </a:xfrm>
              <a:custGeom>
                <a:avLst/>
                <a:gdLst>
                  <a:gd name="T0" fmla="*/ 222 w 284"/>
                  <a:gd name="T1" fmla="*/ 0 h 165"/>
                  <a:gd name="T2" fmla="*/ 188 w 284"/>
                  <a:gd name="T3" fmla="*/ 0 h 165"/>
                  <a:gd name="T4" fmla="*/ 154 w 284"/>
                  <a:gd name="T5" fmla="*/ 19 h 165"/>
                  <a:gd name="T6" fmla="*/ 154 w 284"/>
                  <a:gd name="T7" fmla="*/ 134 h 165"/>
                  <a:gd name="T8" fmla="*/ 143 w 284"/>
                  <a:gd name="T9" fmla="*/ 146 h 165"/>
                  <a:gd name="T10" fmla="*/ 131 w 284"/>
                  <a:gd name="T11" fmla="*/ 134 h 165"/>
                  <a:gd name="T12" fmla="*/ 131 w 284"/>
                  <a:gd name="T13" fmla="*/ 19 h 165"/>
                  <a:gd name="T14" fmla="*/ 97 w 284"/>
                  <a:gd name="T15" fmla="*/ 0 h 165"/>
                  <a:gd name="T16" fmla="*/ 63 w 284"/>
                  <a:gd name="T17" fmla="*/ 0 h 165"/>
                  <a:gd name="T18" fmla="*/ 0 w 284"/>
                  <a:gd name="T19" fmla="*/ 86 h 165"/>
                  <a:gd name="T20" fmla="*/ 0 w 284"/>
                  <a:gd name="T21" fmla="*/ 165 h 165"/>
                  <a:gd name="T22" fmla="*/ 284 w 284"/>
                  <a:gd name="T23" fmla="*/ 165 h 165"/>
                  <a:gd name="T24" fmla="*/ 284 w 284"/>
                  <a:gd name="T25" fmla="*/ 86 h 165"/>
                  <a:gd name="T26" fmla="*/ 222 w 284"/>
                  <a:gd name="T2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165">
                    <a:moveTo>
                      <a:pt x="222" y="0"/>
                    </a:moveTo>
                    <a:cubicBezTo>
                      <a:pt x="188" y="0"/>
                      <a:pt x="188" y="0"/>
                      <a:pt x="188" y="0"/>
                    </a:cubicBezTo>
                    <a:cubicBezTo>
                      <a:pt x="188" y="10"/>
                      <a:pt x="172" y="17"/>
                      <a:pt x="154" y="19"/>
                    </a:cubicBezTo>
                    <a:cubicBezTo>
                      <a:pt x="154" y="134"/>
                      <a:pt x="154" y="134"/>
                      <a:pt x="154" y="134"/>
                    </a:cubicBezTo>
                    <a:cubicBezTo>
                      <a:pt x="154" y="140"/>
                      <a:pt x="149" y="146"/>
                      <a:pt x="143" y="146"/>
                    </a:cubicBezTo>
                    <a:cubicBezTo>
                      <a:pt x="136" y="146"/>
                      <a:pt x="131" y="140"/>
                      <a:pt x="131" y="134"/>
                    </a:cubicBezTo>
                    <a:cubicBezTo>
                      <a:pt x="131" y="19"/>
                      <a:pt x="131" y="19"/>
                      <a:pt x="131" y="19"/>
                    </a:cubicBezTo>
                    <a:cubicBezTo>
                      <a:pt x="113" y="17"/>
                      <a:pt x="97" y="11"/>
                      <a:pt x="97" y="0"/>
                    </a:cubicBezTo>
                    <a:cubicBezTo>
                      <a:pt x="63" y="0"/>
                      <a:pt x="63" y="0"/>
                      <a:pt x="63" y="0"/>
                    </a:cubicBezTo>
                    <a:cubicBezTo>
                      <a:pt x="28" y="0"/>
                      <a:pt x="0" y="39"/>
                      <a:pt x="0" y="86"/>
                    </a:cubicBezTo>
                    <a:cubicBezTo>
                      <a:pt x="0" y="165"/>
                      <a:pt x="0" y="165"/>
                      <a:pt x="0" y="165"/>
                    </a:cubicBezTo>
                    <a:cubicBezTo>
                      <a:pt x="284" y="165"/>
                      <a:pt x="284" y="165"/>
                      <a:pt x="284" y="165"/>
                    </a:cubicBezTo>
                    <a:cubicBezTo>
                      <a:pt x="284" y="86"/>
                      <a:pt x="284" y="86"/>
                      <a:pt x="284" y="86"/>
                    </a:cubicBezTo>
                    <a:cubicBezTo>
                      <a:pt x="284" y="39"/>
                      <a:pt x="256" y="0"/>
                      <a:pt x="22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40" name="组合 39"/>
          <p:cNvGrpSpPr/>
          <p:nvPr/>
        </p:nvGrpSpPr>
        <p:grpSpPr>
          <a:xfrm>
            <a:off x="2622218" y="1400055"/>
            <a:ext cx="609695" cy="609475"/>
            <a:chOff x="3495834" y="1867171"/>
            <a:chExt cx="812821" cy="812821"/>
          </a:xfrm>
        </p:grpSpPr>
        <p:sp>
          <p:nvSpPr>
            <p:cNvPr id="41" name="椭圆 40"/>
            <p:cNvSpPr/>
            <p:nvPr/>
          </p:nvSpPr>
          <p:spPr>
            <a:xfrm>
              <a:off x="3495834" y="1867171"/>
              <a:ext cx="812821" cy="812821"/>
            </a:xfrm>
            <a:prstGeom prst="ellipse">
              <a:avLst/>
            </a:prstGeom>
            <a:gradFill flip="none" rotWithShape="1">
              <a:gsLst>
                <a:gs pos="100000">
                  <a:schemeClr val="bg1">
                    <a:lumMod val="100000"/>
                  </a:schemeClr>
                </a:gs>
                <a:gs pos="0">
                  <a:schemeClr val="bg1">
                    <a:lumMod val="68000"/>
                  </a:schemeClr>
                </a:gs>
              </a:gsLst>
              <a:lin ang="2700000" scaled="1"/>
              <a:tileRect/>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42" name="Group 13"/>
            <p:cNvGrpSpPr>
              <a:grpSpLocks noChangeAspect="1"/>
            </p:cNvGrpSpPr>
            <p:nvPr/>
          </p:nvGrpSpPr>
          <p:grpSpPr bwMode="auto">
            <a:xfrm>
              <a:off x="3700110" y="2056524"/>
              <a:ext cx="404267" cy="409040"/>
              <a:chOff x="2426" y="2781"/>
              <a:chExt cx="593" cy="600"/>
            </a:xfrm>
            <a:solidFill>
              <a:srgbClr val="01ACBE"/>
            </a:solidFill>
          </p:grpSpPr>
          <p:sp>
            <p:nvSpPr>
              <p:cNvPr id="43" name="Freeform 14"/>
              <p:cNvSpPr>
                <a:spLocks/>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4"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45" name="组合 44"/>
          <p:cNvGrpSpPr/>
          <p:nvPr/>
        </p:nvGrpSpPr>
        <p:grpSpPr>
          <a:xfrm>
            <a:off x="4245862" y="1400055"/>
            <a:ext cx="609695" cy="609475"/>
            <a:chOff x="5660411" y="1867171"/>
            <a:chExt cx="812821" cy="812821"/>
          </a:xfrm>
        </p:grpSpPr>
        <p:sp>
          <p:nvSpPr>
            <p:cNvPr id="46" name="椭圆 45"/>
            <p:cNvSpPr/>
            <p:nvPr/>
          </p:nvSpPr>
          <p:spPr>
            <a:xfrm>
              <a:off x="5660411" y="1867171"/>
              <a:ext cx="812821" cy="812821"/>
            </a:xfrm>
            <a:prstGeom prst="ellipse">
              <a:avLst/>
            </a:prstGeom>
            <a:gradFill flip="none" rotWithShape="1">
              <a:gsLst>
                <a:gs pos="100000">
                  <a:schemeClr val="bg1">
                    <a:lumMod val="100000"/>
                  </a:schemeClr>
                </a:gs>
                <a:gs pos="0">
                  <a:schemeClr val="bg1">
                    <a:lumMod val="68000"/>
                  </a:schemeClr>
                </a:gs>
              </a:gsLst>
              <a:lin ang="2700000" scaled="1"/>
              <a:tileRect/>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47" name="Group 18"/>
            <p:cNvGrpSpPr>
              <a:grpSpLocks noChangeAspect="1"/>
            </p:cNvGrpSpPr>
            <p:nvPr/>
          </p:nvGrpSpPr>
          <p:grpSpPr bwMode="auto">
            <a:xfrm>
              <a:off x="5856846" y="2071730"/>
              <a:ext cx="419948" cy="391314"/>
              <a:chOff x="3802" y="2858"/>
              <a:chExt cx="616" cy="574"/>
            </a:xfrm>
            <a:solidFill>
              <a:srgbClr val="E87071"/>
            </a:solidFill>
          </p:grpSpPr>
          <p:sp>
            <p:nvSpPr>
              <p:cNvPr id="48"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9"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0"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1"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2" name="Freeform 23"/>
              <p:cNvSpPr>
                <a:spLocks/>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53" name="组合 52"/>
          <p:cNvGrpSpPr/>
          <p:nvPr/>
        </p:nvGrpSpPr>
        <p:grpSpPr>
          <a:xfrm>
            <a:off x="5869504" y="1400055"/>
            <a:ext cx="609695" cy="609475"/>
            <a:chOff x="7824986" y="1867171"/>
            <a:chExt cx="812821" cy="812821"/>
          </a:xfrm>
        </p:grpSpPr>
        <p:sp>
          <p:nvSpPr>
            <p:cNvPr id="54" name="椭圆 53"/>
            <p:cNvSpPr/>
            <p:nvPr/>
          </p:nvSpPr>
          <p:spPr>
            <a:xfrm>
              <a:off x="7824986" y="1867171"/>
              <a:ext cx="812821" cy="812821"/>
            </a:xfrm>
            <a:prstGeom prst="ellipse">
              <a:avLst/>
            </a:prstGeom>
            <a:gradFill flip="none" rotWithShape="1">
              <a:gsLst>
                <a:gs pos="100000">
                  <a:schemeClr val="bg1">
                    <a:lumMod val="100000"/>
                  </a:schemeClr>
                </a:gs>
                <a:gs pos="0">
                  <a:schemeClr val="bg1">
                    <a:lumMod val="68000"/>
                  </a:schemeClr>
                </a:gs>
              </a:gsLst>
              <a:lin ang="2700000" scaled="1"/>
              <a:tileRect/>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55" name="Group 26"/>
            <p:cNvGrpSpPr>
              <a:grpSpLocks noChangeAspect="1"/>
            </p:cNvGrpSpPr>
            <p:nvPr/>
          </p:nvGrpSpPr>
          <p:grpSpPr bwMode="auto">
            <a:xfrm>
              <a:off x="7959675" y="2193629"/>
              <a:ext cx="543441" cy="269415"/>
              <a:chOff x="5676" y="2597"/>
              <a:chExt cx="1061" cy="526"/>
            </a:xfrm>
            <a:solidFill>
              <a:srgbClr val="00AF92"/>
            </a:solidFill>
          </p:grpSpPr>
          <p:sp>
            <p:nvSpPr>
              <p:cNvPr id="56" name="Freeform 27"/>
              <p:cNvSpPr>
                <a:spLocks/>
              </p:cNvSpPr>
              <p:nvPr/>
            </p:nvSpPr>
            <p:spPr bwMode="auto">
              <a:xfrm>
                <a:off x="5747" y="2597"/>
                <a:ext cx="181" cy="115"/>
              </a:xfrm>
              <a:custGeom>
                <a:avLst/>
                <a:gdLst>
                  <a:gd name="T0" fmla="*/ 25 w 76"/>
                  <a:gd name="T1" fmla="*/ 48 h 48"/>
                  <a:gd name="T2" fmla="*/ 64 w 76"/>
                  <a:gd name="T3" fmla="*/ 44 h 48"/>
                  <a:gd name="T4" fmla="*/ 76 w 76"/>
                  <a:gd name="T5" fmla="*/ 13 h 48"/>
                  <a:gd name="T6" fmla="*/ 39 w 76"/>
                  <a:gd name="T7" fmla="*/ 15 h 48"/>
                  <a:gd name="T8" fmla="*/ 23 w 76"/>
                  <a:gd name="T9" fmla="*/ 10 h 48"/>
                  <a:gd name="T10" fmla="*/ 7 w 76"/>
                  <a:gd name="T11" fmla="*/ 20 h 48"/>
                  <a:gd name="T12" fmla="*/ 25 w 76"/>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76" h="48">
                    <a:moveTo>
                      <a:pt x="25" y="48"/>
                    </a:moveTo>
                    <a:cubicBezTo>
                      <a:pt x="64" y="44"/>
                      <a:pt x="64" y="44"/>
                      <a:pt x="64" y="44"/>
                    </a:cubicBezTo>
                    <a:cubicBezTo>
                      <a:pt x="66" y="36"/>
                      <a:pt x="69" y="26"/>
                      <a:pt x="76" y="13"/>
                    </a:cubicBezTo>
                    <a:cubicBezTo>
                      <a:pt x="76" y="13"/>
                      <a:pt x="70" y="0"/>
                      <a:pt x="39" y="15"/>
                    </a:cubicBezTo>
                    <a:cubicBezTo>
                      <a:pt x="39" y="15"/>
                      <a:pt x="32" y="14"/>
                      <a:pt x="23" y="10"/>
                    </a:cubicBezTo>
                    <a:cubicBezTo>
                      <a:pt x="23" y="10"/>
                      <a:pt x="0" y="4"/>
                      <a:pt x="7" y="20"/>
                    </a:cubicBezTo>
                    <a:lnTo>
                      <a:pt x="25"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7" name="Freeform 28"/>
              <p:cNvSpPr>
                <a:spLocks noEditPoints="1"/>
              </p:cNvSpPr>
              <p:nvPr/>
            </p:nvSpPr>
            <p:spPr bwMode="auto">
              <a:xfrm>
                <a:off x="5759" y="2613"/>
                <a:ext cx="169" cy="101"/>
              </a:xfrm>
              <a:custGeom>
                <a:avLst/>
                <a:gdLst>
                  <a:gd name="T0" fmla="*/ 20 w 71"/>
                  <a:gd name="T1" fmla="*/ 42 h 42"/>
                  <a:gd name="T2" fmla="*/ 2 w 71"/>
                  <a:gd name="T3" fmla="*/ 13 h 42"/>
                  <a:gd name="T4" fmla="*/ 1 w 71"/>
                  <a:gd name="T5" fmla="*/ 4 h 42"/>
                  <a:gd name="T6" fmla="*/ 10 w 71"/>
                  <a:gd name="T7" fmla="*/ 1 h 42"/>
                  <a:gd name="T8" fmla="*/ 18 w 71"/>
                  <a:gd name="T9" fmla="*/ 2 h 42"/>
                  <a:gd name="T10" fmla="*/ 18 w 71"/>
                  <a:gd name="T11" fmla="*/ 2 h 42"/>
                  <a:gd name="T12" fmla="*/ 34 w 71"/>
                  <a:gd name="T13" fmla="*/ 8 h 42"/>
                  <a:gd name="T14" fmla="*/ 59 w 71"/>
                  <a:gd name="T15" fmla="*/ 0 h 42"/>
                  <a:gd name="T16" fmla="*/ 71 w 71"/>
                  <a:gd name="T17" fmla="*/ 6 h 42"/>
                  <a:gd name="T18" fmla="*/ 71 w 71"/>
                  <a:gd name="T19" fmla="*/ 6 h 42"/>
                  <a:gd name="T20" fmla="*/ 71 w 71"/>
                  <a:gd name="T21" fmla="*/ 6 h 42"/>
                  <a:gd name="T22" fmla="*/ 60 w 71"/>
                  <a:gd name="T23" fmla="*/ 37 h 42"/>
                  <a:gd name="T24" fmla="*/ 60 w 71"/>
                  <a:gd name="T25" fmla="*/ 37 h 42"/>
                  <a:gd name="T26" fmla="*/ 20 w 71"/>
                  <a:gd name="T27" fmla="*/ 42 h 42"/>
                  <a:gd name="T28" fmla="*/ 10 w 71"/>
                  <a:gd name="T29" fmla="*/ 2 h 42"/>
                  <a:gd name="T30" fmla="*/ 2 w 71"/>
                  <a:gd name="T31" fmla="*/ 5 h 42"/>
                  <a:gd name="T32" fmla="*/ 3 w 71"/>
                  <a:gd name="T33" fmla="*/ 13 h 42"/>
                  <a:gd name="T34" fmla="*/ 20 w 71"/>
                  <a:gd name="T35" fmla="*/ 40 h 42"/>
                  <a:gd name="T36" fmla="*/ 59 w 71"/>
                  <a:gd name="T37" fmla="*/ 36 h 42"/>
                  <a:gd name="T38" fmla="*/ 70 w 71"/>
                  <a:gd name="T39" fmla="*/ 6 h 42"/>
                  <a:gd name="T40" fmla="*/ 59 w 71"/>
                  <a:gd name="T41" fmla="*/ 1 h 42"/>
                  <a:gd name="T42" fmla="*/ 34 w 71"/>
                  <a:gd name="T43" fmla="*/ 9 h 42"/>
                  <a:gd name="T44" fmla="*/ 34 w 71"/>
                  <a:gd name="T45" fmla="*/ 9 h 42"/>
                  <a:gd name="T46" fmla="*/ 34 w 71"/>
                  <a:gd name="T47" fmla="*/ 9 h 42"/>
                  <a:gd name="T48" fmla="*/ 18 w 71"/>
                  <a:gd name="T49" fmla="*/ 3 h 42"/>
                  <a:gd name="T50" fmla="*/ 10 w 71"/>
                  <a:gd name="T51"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1" h="42">
                    <a:moveTo>
                      <a:pt x="20" y="42"/>
                    </a:moveTo>
                    <a:cubicBezTo>
                      <a:pt x="2" y="13"/>
                      <a:pt x="2" y="13"/>
                      <a:pt x="2" y="13"/>
                    </a:cubicBezTo>
                    <a:cubicBezTo>
                      <a:pt x="0" y="9"/>
                      <a:pt x="0" y="6"/>
                      <a:pt x="1" y="4"/>
                    </a:cubicBezTo>
                    <a:cubicBezTo>
                      <a:pt x="3" y="2"/>
                      <a:pt x="6" y="1"/>
                      <a:pt x="10" y="1"/>
                    </a:cubicBezTo>
                    <a:cubicBezTo>
                      <a:pt x="14" y="1"/>
                      <a:pt x="18" y="2"/>
                      <a:pt x="18" y="2"/>
                    </a:cubicBezTo>
                    <a:cubicBezTo>
                      <a:pt x="18" y="2"/>
                      <a:pt x="18" y="2"/>
                      <a:pt x="18" y="2"/>
                    </a:cubicBezTo>
                    <a:cubicBezTo>
                      <a:pt x="26" y="6"/>
                      <a:pt x="33" y="7"/>
                      <a:pt x="34" y="8"/>
                    </a:cubicBezTo>
                    <a:cubicBezTo>
                      <a:pt x="44" y="3"/>
                      <a:pt x="52" y="0"/>
                      <a:pt x="59" y="0"/>
                    </a:cubicBezTo>
                    <a:cubicBezTo>
                      <a:pt x="69" y="0"/>
                      <a:pt x="71" y="6"/>
                      <a:pt x="71" y="6"/>
                    </a:cubicBezTo>
                    <a:cubicBezTo>
                      <a:pt x="71" y="6"/>
                      <a:pt x="71" y="6"/>
                      <a:pt x="71" y="6"/>
                    </a:cubicBezTo>
                    <a:cubicBezTo>
                      <a:pt x="71" y="6"/>
                      <a:pt x="71" y="6"/>
                      <a:pt x="71" y="6"/>
                    </a:cubicBezTo>
                    <a:cubicBezTo>
                      <a:pt x="66" y="17"/>
                      <a:pt x="62" y="28"/>
                      <a:pt x="60" y="37"/>
                    </a:cubicBezTo>
                    <a:cubicBezTo>
                      <a:pt x="60" y="37"/>
                      <a:pt x="60" y="37"/>
                      <a:pt x="60" y="37"/>
                    </a:cubicBezTo>
                    <a:lnTo>
                      <a:pt x="20" y="42"/>
                    </a:lnTo>
                    <a:close/>
                    <a:moveTo>
                      <a:pt x="10" y="2"/>
                    </a:moveTo>
                    <a:cubicBezTo>
                      <a:pt x="7" y="2"/>
                      <a:pt x="4" y="3"/>
                      <a:pt x="2" y="5"/>
                    </a:cubicBezTo>
                    <a:cubicBezTo>
                      <a:pt x="1" y="7"/>
                      <a:pt x="1" y="9"/>
                      <a:pt x="3" y="13"/>
                    </a:cubicBezTo>
                    <a:cubicBezTo>
                      <a:pt x="20" y="40"/>
                      <a:pt x="20" y="40"/>
                      <a:pt x="20" y="40"/>
                    </a:cubicBezTo>
                    <a:cubicBezTo>
                      <a:pt x="59" y="36"/>
                      <a:pt x="59" y="36"/>
                      <a:pt x="59" y="36"/>
                    </a:cubicBezTo>
                    <a:cubicBezTo>
                      <a:pt x="61" y="27"/>
                      <a:pt x="64" y="17"/>
                      <a:pt x="70" y="6"/>
                    </a:cubicBezTo>
                    <a:cubicBezTo>
                      <a:pt x="70" y="5"/>
                      <a:pt x="67" y="1"/>
                      <a:pt x="59" y="1"/>
                    </a:cubicBezTo>
                    <a:cubicBezTo>
                      <a:pt x="52" y="1"/>
                      <a:pt x="44" y="4"/>
                      <a:pt x="34" y="9"/>
                    </a:cubicBezTo>
                    <a:cubicBezTo>
                      <a:pt x="34" y="9"/>
                      <a:pt x="34" y="9"/>
                      <a:pt x="34" y="9"/>
                    </a:cubicBezTo>
                    <a:cubicBezTo>
                      <a:pt x="34" y="9"/>
                      <a:pt x="34" y="9"/>
                      <a:pt x="34" y="9"/>
                    </a:cubicBezTo>
                    <a:cubicBezTo>
                      <a:pt x="34" y="9"/>
                      <a:pt x="27" y="8"/>
                      <a:pt x="18" y="3"/>
                    </a:cubicBezTo>
                    <a:cubicBezTo>
                      <a:pt x="17" y="3"/>
                      <a:pt x="14" y="2"/>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8" name="Freeform 29"/>
              <p:cNvSpPr>
                <a:spLocks/>
              </p:cNvSpPr>
              <p:nvPr/>
            </p:nvSpPr>
            <p:spPr bwMode="auto">
              <a:xfrm>
                <a:off x="5795" y="2709"/>
                <a:ext cx="119" cy="43"/>
              </a:xfrm>
              <a:custGeom>
                <a:avLst/>
                <a:gdLst>
                  <a:gd name="T0" fmla="*/ 41 w 50"/>
                  <a:gd name="T1" fmla="*/ 0 h 18"/>
                  <a:gd name="T2" fmla="*/ 7 w 50"/>
                  <a:gd name="T3" fmla="*/ 4 h 18"/>
                  <a:gd name="T4" fmla="*/ 1 w 50"/>
                  <a:gd name="T5" fmla="*/ 12 h 18"/>
                  <a:gd name="T6" fmla="*/ 8 w 50"/>
                  <a:gd name="T7" fmla="*/ 17 h 18"/>
                  <a:gd name="T8" fmla="*/ 43 w 50"/>
                  <a:gd name="T9" fmla="*/ 14 h 18"/>
                  <a:gd name="T10" fmla="*/ 49 w 50"/>
                  <a:gd name="T11" fmla="*/ 6 h 18"/>
                  <a:gd name="T12" fmla="*/ 41 w 50"/>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50" h="18">
                    <a:moveTo>
                      <a:pt x="41" y="0"/>
                    </a:moveTo>
                    <a:cubicBezTo>
                      <a:pt x="7" y="4"/>
                      <a:pt x="7" y="4"/>
                      <a:pt x="7" y="4"/>
                    </a:cubicBezTo>
                    <a:cubicBezTo>
                      <a:pt x="3" y="5"/>
                      <a:pt x="0" y="8"/>
                      <a:pt x="1" y="12"/>
                    </a:cubicBezTo>
                    <a:cubicBezTo>
                      <a:pt x="1" y="15"/>
                      <a:pt x="5" y="18"/>
                      <a:pt x="8" y="17"/>
                    </a:cubicBezTo>
                    <a:cubicBezTo>
                      <a:pt x="43" y="14"/>
                      <a:pt x="43" y="14"/>
                      <a:pt x="43" y="14"/>
                    </a:cubicBezTo>
                    <a:cubicBezTo>
                      <a:pt x="47" y="13"/>
                      <a:pt x="50" y="10"/>
                      <a:pt x="49" y="6"/>
                    </a:cubicBezTo>
                    <a:cubicBezTo>
                      <a:pt x="49" y="3"/>
                      <a:pt x="45" y="0"/>
                      <a:pt x="4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9" name="Freeform 30"/>
              <p:cNvSpPr>
                <a:spLocks noEditPoints="1"/>
              </p:cNvSpPr>
              <p:nvPr/>
            </p:nvSpPr>
            <p:spPr bwMode="auto">
              <a:xfrm>
                <a:off x="5795" y="2707"/>
                <a:ext cx="119" cy="45"/>
              </a:xfrm>
              <a:custGeom>
                <a:avLst/>
                <a:gdLst>
                  <a:gd name="T0" fmla="*/ 8 w 50"/>
                  <a:gd name="T1" fmla="*/ 19 h 19"/>
                  <a:gd name="T2" fmla="*/ 0 w 50"/>
                  <a:gd name="T3" fmla="*/ 13 h 19"/>
                  <a:gd name="T4" fmla="*/ 2 w 50"/>
                  <a:gd name="T5" fmla="*/ 7 h 19"/>
                  <a:gd name="T6" fmla="*/ 7 w 50"/>
                  <a:gd name="T7" fmla="*/ 5 h 19"/>
                  <a:gd name="T8" fmla="*/ 41 w 50"/>
                  <a:gd name="T9" fmla="*/ 1 h 19"/>
                  <a:gd name="T10" fmla="*/ 50 w 50"/>
                  <a:gd name="T11" fmla="*/ 7 h 19"/>
                  <a:gd name="T12" fmla="*/ 48 w 50"/>
                  <a:gd name="T13" fmla="*/ 12 h 19"/>
                  <a:gd name="T14" fmla="*/ 43 w 50"/>
                  <a:gd name="T15" fmla="*/ 15 h 19"/>
                  <a:gd name="T16" fmla="*/ 9 w 50"/>
                  <a:gd name="T17" fmla="*/ 19 h 19"/>
                  <a:gd name="T18" fmla="*/ 8 w 50"/>
                  <a:gd name="T19" fmla="*/ 19 h 19"/>
                  <a:gd name="T20" fmla="*/ 42 w 50"/>
                  <a:gd name="T21" fmla="*/ 2 h 19"/>
                  <a:gd name="T22" fmla="*/ 41 w 50"/>
                  <a:gd name="T23" fmla="*/ 2 h 19"/>
                  <a:gd name="T24" fmla="*/ 7 w 50"/>
                  <a:gd name="T25" fmla="*/ 6 h 19"/>
                  <a:gd name="T26" fmla="*/ 3 w 50"/>
                  <a:gd name="T27" fmla="*/ 8 h 19"/>
                  <a:gd name="T28" fmla="*/ 1 w 50"/>
                  <a:gd name="T29" fmla="*/ 12 h 19"/>
                  <a:gd name="T30" fmla="*/ 8 w 50"/>
                  <a:gd name="T31" fmla="*/ 18 h 19"/>
                  <a:gd name="T32" fmla="*/ 43 w 50"/>
                  <a:gd name="T33" fmla="*/ 14 h 19"/>
                  <a:gd name="T34" fmla="*/ 47 w 50"/>
                  <a:gd name="T35" fmla="*/ 12 h 19"/>
                  <a:gd name="T36" fmla="*/ 49 w 50"/>
                  <a:gd name="T37" fmla="*/ 7 h 19"/>
                  <a:gd name="T38" fmla="*/ 42 w 50"/>
                  <a:gd name="T39"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 h="19">
                    <a:moveTo>
                      <a:pt x="8" y="19"/>
                    </a:moveTo>
                    <a:cubicBezTo>
                      <a:pt x="4" y="19"/>
                      <a:pt x="0" y="16"/>
                      <a:pt x="0" y="13"/>
                    </a:cubicBezTo>
                    <a:cubicBezTo>
                      <a:pt x="0" y="11"/>
                      <a:pt x="0" y="9"/>
                      <a:pt x="2" y="7"/>
                    </a:cubicBezTo>
                    <a:cubicBezTo>
                      <a:pt x="3" y="6"/>
                      <a:pt x="5" y="5"/>
                      <a:pt x="7" y="5"/>
                    </a:cubicBezTo>
                    <a:cubicBezTo>
                      <a:pt x="41" y="1"/>
                      <a:pt x="41" y="1"/>
                      <a:pt x="41" y="1"/>
                    </a:cubicBezTo>
                    <a:cubicBezTo>
                      <a:pt x="45" y="0"/>
                      <a:pt x="49" y="3"/>
                      <a:pt x="50" y="7"/>
                    </a:cubicBezTo>
                    <a:cubicBezTo>
                      <a:pt x="50" y="9"/>
                      <a:pt x="49" y="11"/>
                      <a:pt x="48" y="12"/>
                    </a:cubicBezTo>
                    <a:cubicBezTo>
                      <a:pt x="47" y="14"/>
                      <a:pt x="45" y="15"/>
                      <a:pt x="43" y="15"/>
                    </a:cubicBezTo>
                    <a:cubicBezTo>
                      <a:pt x="9" y="19"/>
                      <a:pt x="9" y="19"/>
                      <a:pt x="9" y="19"/>
                    </a:cubicBezTo>
                    <a:cubicBezTo>
                      <a:pt x="8" y="19"/>
                      <a:pt x="8" y="19"/>
                      <a:pt x="8" y="19"/>
                    </a:cubicBezTo>
                    <a:close/>
                    <a:moveTo>
                      <a:pt x="42" y="2"/>
                    </a:moveTo>
                    <a:cubicBezTo>
                      <a:pt x="42" y="2"/>
                      <a:pt x="42" y="2"/>
                      <a:pt x="41" y="2"/>
                    </a:cubicBezTo>
                    <a:cubicBezTo>
                      <a:pt x="7" y="6"/>
                      <a:pt x="7" y="6"/>
                      <a:pt x="7" y="6"/>
                    </a:cubicBezTo>
                    <a:cubicBezTo>
                      <a:pt x="5" y="6"/>
                      <a:pt x="4" y="7"/>
                      <a:pt x="3" y="8"/>
                    </a:cubicBezTo>
                    <a:cubicBezTo>
                      <a:pt x="1" y="9"/>
                      <a:pt x="1" y="11"/>
                      <a:pt x="1" y="12"/>
                    </a:cubicBezTo>
                    <a:cubicBezTo>
                      <a:pt x="2" y="16"/>
                      <a:pt x="5" y="18"/>
                      <a:pt x="8" y="18"/>
                    </a:cubicBezTo>
                    <a:cubicBezTo>
                      <a:pt x="43" y="14"/>
                      <a:pt x="43" y="14"/>
                      <a:pt x="43" y="14"/>
                    </a:cubicBezTo>
                    <a:cubicBezTo>
                      <a:pt x="45" y="14"/>
                      <a:pt x="46" y="13"/>
                      <a:pt x="47" y="12"/>
                    </a:cubicBezTo>
                    <a:cubicBezTo>
                      <a:pt x="48" y="10"/>
                      <a:pt x="49" y="9"/>
                      <a:pt x="49" y="7"/>
                    </a:cubicBezTo>
                    <a:cubicBezTo>
                      <a:pt x="48" y="4"/>
                      <a:pt x="45" y="2"/>
                      <a:pt x="4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0" name="Freeform 31"/>
              <p:cNvSpPr>
                <a:spLocks noEditPoints="1"/>
              </p:cNvSpPr>
              <p:nvPr/>
            </p:nvSpPr>
            <p:spPr bwMode="auto">
              <a:xfrm>
                <a:off x="5676" y="2752"/>
                <a:ext cx="424" cy="371"/>
              </a:xfrm>
              <a:custGeom>
                <a:avLst/>
                <a:gdLst>
                  <a:gd name="T0" fmla="*/ 153 w 178"/>
                  <a:gd name="T1" fmla="*/ 137 h 155"/>
                  <a:gd name="T2" fmla="*/ 157 w 178"/>
                  <a:gd name="T3" fmla="*/ 137 h 155"/>
                  <a:gd name="T4" fmla="*/ 165 w 178"/>
                  <a:gd name="T5" fmla="*/ 138 h 155"/>
                  <a:gd name="T6" fmla="*/ 168 w 178"/>
                  <a:gd name="T7" fmla="*/ 139 h 155"/>
                  <a:gd name="T8" fmla="*/ 176 w 178"/>
                  <a:gd name="T9" fmla="*/ 135 h 155"/>
                  <a:gd name="T10" fmla="*/ 172 w 178"/>
                  <a:gd name="T11" fmla="*/ 128 h 155"/>
                  <a:gd name="T12" fmla="*/ 166 w 178"/>
                  <a:gd name="T13" fmla="*/ 105 h 155"/>
                  <a:gd name="T14" fmla="*/ 134 w 178"/>
                  <a:gd name="T15" fmla="*/ 34 h 155"/>
                  <a:gd name="T16" fmla="*/ 95 w 178"/>
                  <a:gd name="T17" fmla="*/ 2 h 155"/>
                  <a:gd name="T18" fmla="*/ 94 w 178"/>
                  <a:gd name="T19" fmla="*/ 0 h 155"/>
                  <a:gd name="T20" fmla="*/ 58 w 178"/>
                  <a:gd name="T21" fmla="*/ 4 h 155"/>
                  <a:gd name="T22" fmla="*/ 35 w 178"/>
                  <a:gd name="T23" fmla="*/ 37 h 155"/>
                  <a:gd name="T24" fmla="*/ 21 w 178"/>
                  <a:gd name="T25" fmla="*/ 133 h 155"/>
                  <a:gd name="T26" fmla="*/ 15 w 178"/>
                  <a:gd name="T27" fmla="*/ 148 h 155"/>
                  <a:gd name="T28" fmla="*/ 15 w 178"/>
                  <a:gd name="T29" fmla="*/ 153 h 155"/>
                  <a:gd name="T30" fmla="*/ 24 w 178"/>
                  <a:gd name="T31" fmla="*/ 153 h 155"/>
                  <a:gd name="T32" fmla="*/ 36 w 178"/>
                  <a:gd name="T33" fmla="*/ 150 h 155"/>
                  <a:gd name="T34" fmla="*/ 36 w 178"/>
                  <a:gd name="T35" fmla="*/ 150 h 155"/>
                  <a:gd name="T36" fmla="*/ 36 w 178"/>
                  <a:gd name="T37" fmla="*/ 150 h 155"/>
                  <a:gd name="T38" fmla="*/ 68 w 178"/>
                  <a:gd name="T39" fmla="*/ 153 h 155"/>
                  <a:gd name="T40" fmla="*/ 153 w 178"/>
                  <a:gd name="T41" fmla="*/ 137 h 155"/>
                  <a:gd name="T42" fmla="*/ 67 w 178"/>
                  <a:gd name="T43" fmla="*/ 57 h 155"/>
                  <a:gd name="T44" fmla="*/ 81 w 178"/>
                  <a:gd name="T45" fmla="*/ 50 h 155"/>
                  <a:gd name="T46" fmla="*/ 80 w 178"/>
                  <a:gd name="T47" fmla="*/ 42 h 155"/>
                  <a:gd name="T48" fmla="*/ 86 w 178"/>
                  <a:gd name="T49" fmla="*/ 41 h 155"/>
                  <a:gd name="T50" fmla="*/ 88 w 178"/>
                  <a:gd name="T51" fmla="*/ 49 h 155"/>
                  <a:gd name="T52" fmla="*/ 102 w 178"/>
                  <a:gd name="T53" fmla="*/ 50 h 155"/>
                  <a:gd name="T54" fmla="*/ 100 w 178"/>
                  <a:gd name="T55" fmla="*/ 55 h 155"/>
                  <a:gd name="T56" fmla="*/ 75 w 178"/>
                  <a:gd name="T57" fmla="*/ 62 h 155"/>
                  <a:gd name="T58" fmla="*/ 92 w 178"/>
                  <a:gd name="T59" fmla="*/ 70 h 155"/>
                  <a:gd name="T60" fmla="*/ 106 w 178"/>
                  <a:gd name="T61" fmla="*/ 92 h 155"/>
                  <a:gd name="T62" fmla="*/ 93 w 178"/>
                  <a:gd name="T63" fmla="*/ 98 h 155"/>
                  <a:gd name="T64" fmla="*/ 94 w 178"/>
                  <a:gd name="T65" fmla="*/ 106 h 155"/>
                  <a:gd name="T66" fmla="*/ 87 w 178"/>
                  <a:gd name="T67" fmla="*/ 107 h 155"/>
                  <a:gd name="T68" fmla="*/ 86 w 178"/>
                  <a:gd name="T69" fmla="*/ 99 h 155"/>
                  <a:gd name="T70" fmla="*/ 69 w 178"/>
                  <a:gd name="T71" fmla="*/ 97 h 155"/>
                  <a:gd name="T72" fmla="*/ 70 w 178"/>
                  <a:gd name="T73" fmla="*/ 92 h 155"/>
                  <a:gd name="T74" fmla="*/ 97 w 178"/>
                  <a:gd name="T75" fmla="*/ 90 h 155"/>
                  <a:gd name="T76" fmla="*/ 93 w 178"/>
                  <a:gd name="T77" fmla="*/ 78 h 155"/>
                  <a:gd name="T78" fmla="*/ 78 w 178"/>
                  <a:gd name="T79" fmla="*/ 74 h 155"/>
                  <a:gd name="T80" fmla="*/ 67 w 178"/>
                  <a:gd name="T81" fmla="*/ 5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8" h="155">
                    <a:moveTo>
                      <a:pt x="153" y="137"/>
                    </a:moveTo>
                    <a:cubicBezTo>
                      <a:pt x="153" y="137"/>
                      <a:pt x="154" y="137"/>
                      <a:pt x="157" y="137"/>
                    </a:cubicBezTo>
                    <a:cubicBezTo>
                      <a:pt x="160" y="137"/>
                      <a:pt x="162" y="137"/>
                      <a:pt x="165" y="138"/>
                    </a:cubicBezTo>
                    <a:cubicBezTo>
                      <a:pt x="165" y="138"/>
                      <a:pt x="166" y="139"/>
                      <a:pt x="168" y="139"/>
                    </a:cubicBezTo>
                    <a:cubicBezTo>
                      <a:pt x="172" y="139"/>
                      <a:pt x="174" y="137"/>
                      <a:pt x="176" y="135"/>
                    </a:cubicBezTo>
                    <a:cubicBezTo>
                      <a:pt x="176" y="135"/>
                      <a:pt x="178" y="132"/>
                      <a:pt x="172" y="128"/>
                    </a:cubicBezTo>
                    <a:cubicBezTo>
                      <a:pt x="172" y="128"/>
                      <a:pt x="162" y="123"/>
                      <a:pt x="166" y="105"/>
                    </a:cubicBezTo>
                    <a:cubicBezTo>
                      <a:pt x="166" y="105"/>
                      <a:pt x="171" y="57"/>
                      <a:pt x="134" y="34"/>
                    </a:cubicBezTo>
                    <a:cubicBezTo>
                      <a:pt x="133" y="33"/>
                      <a:pt x="96" y="10"/>
                      <a:pt x="95" y="2"/>
                    </a:cubicBezTo>
                    <a:cubicBezTo>
                      <a:pt x="95" y="2"/>
                      <a:pt x="95" y="1"/>
                      <a:pt x="94" y="0"/>
                    </a:cubicBezTo>
                    <a:cubicBezTo>
                      <a:pt x="58" y="4"/>
                      <a:pt x="58" y="4"/>
                      <a:pt x="58" y="4"/>
                    </a:cubicBezTo>
                    <a:cubicBezTo>
                      <a:pt x="54" y="12"/>
                      <a:pt x="46" y="24"/>
                      <a:pt x="35" y="37"/>
                    </a:cubicBezTo>
                    <a:cubicBezTo>
                      <a:pt x="35" y="37"/>
                      <a:pt x="0" y="78"/>
                      <a:pt x="21" y="133"/>
                    </a:cubicBezTo>
                    <a:cubicBezTo>
                      <a:pt x="21" y="134"/>
                      <a:pt x="22" y="137"/>
                      <a:pt x="15" y="148"/>
                    </a:cubicBezTo>
                    <a:cubicBezTo>
                      <a:pt x="15" y="148"/>
                      <a:pt x="14" y="151"/>
                      <a:pt x="15" y="153"/>
                    </a:cubicBezTo>
                    <a:cubicBezTo>
                      <a:pt x="16" y="155"/>
                      <a:pt x="19" y="155"/>
                      <a:pt x="24" y="153"/>
                    </a:cubicBezTo>
                    <a:cubicBezTo>
                      <a:pt x="24" y="153"/>
                      <a:pt x="28" y="151"/>
                      <a:pt x="36" y="150"/>
                    </a:cubicBezTo>
                    <a:cubicBezTo>
                      <a:pt x="36" y="150"/>
                      <a:pt x="36" y="150"/>
                      <a:pt x="36" y="150"/>
                    </a:cubicBezTo>
                    <a:cubicBezTo>
                      <a:pt x="36" y="150"/>
                      <a:pt x="36" y="150"/>
                      <a:pt x="36" y="150"/>
                    </a:cubicBezTo>
                    <a:cubicBezTo>
                      <a:pt x="36" y="150"/>
                      <a:pt x="49" y="153"/>
                      <a:pt x="68" y="153"/>
                    </a:cubicBezTo>
                    <a:cubicBezTo>
                      <a:pt x="88" y="153"/>
                      <a:pt x="119" y="150"/>
                      <a:pt x="153" y="137"/>
                    </a:cubicBezTo>
                    <a:close/>
                    <a:moveTo>
                      <a:pt x="67" y="57"/>
                    </a:moveTo>
                    <a:cubicBezTo>
                      <a:pt x="67" y="57"/>
                      <a:pt x="69" y="52"/>
                      <a:pt x="81" y="50"/>
                    </a:cubicBezTo>
                    <a:cubicBezTo>
                      <a:pt x="80" y="42"/>
                      <a:pt x="80" y="42"/>
                      <a:pt x="80" y="42"/>
                    </a:cubicBezTo>
                    <a:cubicBezTo>
                      <a:pt x="86" y="41"/>
                      <a:pt x="86" y="41"/>
                      <a:pt x="86" y="41"/>
                    </a:cubicBezTo>
                    <a:cubicBezTo>
                      <a:pt x="88" y="49"/>
                      <a:pt x="88" y="49"/>
                      <a:pt x="88" y="49"/>
                    </a:cubicBezTo>
                    <a:cubicBezTo>
                      <a:pt x="88" y="49"/>
                      <a:pt x="96" y="48"/>
                      <a:pt x="102" y="50"/>
                    </a:cubicBezTo>
                    <a:cubicBezTo>
                      <a:pt x="100" y="55"/>
                      <a:pt x="100" y="55"/>
                      <a:pt x="100" y="55"/>
                    </a:cubicBezTo>
                    <a:cubicBezTo>
                      <a:pt x="100" y="55"/>
                      <a:pt x="78" y="52"/>
                      <a:pt x="75" y="62"/>
                    </a:cubicBezTo>
                    <a:cubicBezTo>
                      <a:pt x="75" y="62"/>
                      <a:pt x="73" y="69"/>
                      <a:pt x="92" y="70"/>
                    </a:cubicBezTo>
                    <a:cubicBezTo>
                      <a:pt x="92" y="70"/>
                      <a:pt x="119" y="73"/>
                      <a:pt x="106" y="92"/>
                    </a:cubicBezTo>
                    <a:cubicBezTo>
                      <a:pt x="106" y="92"/>
                      <a:pt x="102" y="97"/>
                      <a:pt x="93" y="98"/>
                    </a:cubicBezTo>
                    <a:cubicBezTo>
                      <a:pt x="94" y="106"/>
                      <a:pt x="94" y="106"/>
                      <a:pt x="94" y="106"/>
                    </a:cubicBezTo>
                    <a:cubicBezTo>
                      <a:pt x="87" y="107"/>
                      <a:pt x="87" y="107"/>
                      <a:pt x="87" y="107"/>
                    </a:cubicBezTo>
                    <a:cubicBezTo>
                      <a:pt x="86" y="99"/>
                      <a:pt x="86" y="99"/>
                      <a:pt x="86" y="99"/>
                    </a:cubicBezTo>
                    <a:cubicBezTo>
                      <a:pt x="86" y="99"/>
                      <a:pt x="75" y="100"/>
                      <a:pt x="69" y="97"/>
                    </a:cubicBezTo>
                    <a:cubicBezTo>
                      <a:pt x="70" y="92"/>
                      <a:pt x="70" y="92"/>
                      <a:pt x="70" y="92"/>
                    </a:cubicBezTo>
                    <a:cubicBezTo>
                      <a:pt x="70" y="92"/>
                      <a:pt x="84" y="98"/>
                      <a:pt x="97" y="90"/>
                    </a:cubicBezTo>
                    <a:cubicBezTo>
                      <a:pt x="97" y="90"/>
                      <a:pt x="108" y="82"/>
                      <a:pt x="93" y="78"/>
                    </a:cubicBezTo>
                    <a:cubicBezTo>
                      <a:pt x="93" y="78"/>
                      <a:pt x="85" y="76"/>
                      <a:pt x="78" y="74"/>
                    </a:cubicBezTo>
                    <a:cubicBezTo>
                      <a:pt x="78" y="74"/>
                      <a:pt x="60" y="70"/>
                      <a:pt x="67"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1" name="Freeform 32"/>
              <p:cNvSpPr>
                <a:spLocks/>
              </p:cNvSpPr>
              <p:nvPr/>
            </p:nvSpPr>
            <p:spPr bwMode="auto">
              <a:xfrm>
                <a:off x="6433" y="2606"/>
                <a:ext cx="176" cy="108"/>
              </a:xfrm>
              <a:custGeom>
                <a:avLst/>
                <a:gdLst>
                  <a:gd name="T0" fmla="*/ 21 w 74"/>
                  <a:gd name="T1" fmla="*/ 45 h 45"/>
                  <a:gd name="T2" fmla="*/ 60 w 74"/>
                  <a:gd name="T3" fmla="*/ 44 h 45"/>
                  <a:gd name="T4" fmla="*/ 74 w 74"/>
                  <a:gd name="T5" fmla="*/ 15 h 45"/>
                  <a:gd name="T6" fmla="*/ 38 w 74"/>
                  <a:gd name="T7" fmla="*/ 14 h 45"/>
                  <a:gd name="T8" fmla="*/ 23 w 74"/>
                  <a:gd name="T9" fmla="*/ 8 h 45"/>
                  <a:gd name="T10" fmla="*/ 6 w 74"/>
                  <a:gd name="T11" fmla="*/ 17 h 45"/>
                  <a:gd name="T12" fmla="*/ 21 w 74"/>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74" h="45">
                    <a:moveTo>
                      <a:pt x="21" y="45"/>
                    </a:moveTo>
                    <a:cubicBezTo>
                      <a:pt x="60" y="44"/>
                      <a:pt x="60" y="44"/>
                      <a:pt x="60" y="44"/>
                    </a:cubicBezTo>
                    <a:cubicBezTo>
                      <a:pt x="62" y="37"/>
                      <a:pt x="66" y="27"/>
                      <a:pt x="74" y="15"/>
                    </a:cubicBezTo>
                    <a:cubicBezTo>
                      <a:pt x="74" y="15"/>
                      <a:pt x="69" y="2"/>
                      <a:pt x="38" y="14"/>
                    </a:cubicBezTo>
                    <a:cubicBezTo>
                      <a:pt x="38" y="14"/>
                      <a:pt x="31" y="13"/>
                      <a:pt x="23" y="8"/>
                    </a:cubicBezTo>
                    <a:cubicBezTo>
                      <a:pt x="23" y="8"/>
                      <a:pt x="0" y="0"/>
                      <a:pt x="6" y="17"/>
                    </a:cubicBezTo>
                    <a:lnTo>
                      <a:pt x="21"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2" name="Freeform 33"/>
              <p:cNvSpPr>
                <a:spLocks noEditPoints="1"/>
              </p:cNvSpPr>
              <p:nvPr/>
            </p:nvSpPr>
            <p:spPr bwMode="auto">
              <a:xfrm>
                <a:off x="6442" y="2621"/>
                <a:ext cx="167" cy="95"/>
              </a:xfrm>
              <a:custGeom>
                <a:avLst/>
                <a:gdLst>
                  <a:gd name="T0" fmla="*/ 17 w 70"/>
                  <a:gd name="T1" fmla="*/ 40 h 40"/>
                  <a:gd name="T2" fmla="*/ 2 w 70"/>
                  <a:gd name="T3" fmla="*/ 11 h 40"/>
                  <a:gd name="T4" fmla="*/ 2 w 70"/>
                  <a:gd name="T5" fmla="*/ 2 h 40"/>
                  <a:gd name="T6" fmla="*/ 9 w 70"/>
                  <a:gd name="T7" fmla="*/ 0 h 40"/>
                  <a:gd name="T8" fmla="*/ 19 w 70"/>
                  <a:gd name="T9" fmla="*/ 1 h 40"/>
                  <a:gd name="T10" fmla="*/ 19 w 70"/>
                  <a:gd name="T11" fmla="*/ 1 h 40"/>
                  <a:gd name="T12" fmla="*/ 34 w 70"/>
                  <a:gd name="T13" fmla="*/ 8 h 40"/>
                  <a:gd name="T14" fmla="*/ 56 w 70"/>
                  <a:gd name="T15" fmla="*/ 2 h 40"/>
                  <a:gd name="T16" fmla="*/ 70 w 70"/>
                  <a:gd name="T17" fmla="*/ 9 h 40"/>
                  <a:gd name="T18" fmla="*/ 70 w 70"/>
                  <a:gd name="T19" fmla="*/ 9 h 40"/>
                  <a:gd name="T20" fmla="*/ 70 w 70"/>
                  <a:gd name="T21" fmla="*/ 10 h 40"/>
                  <a:gd name="T22" fmla="*/ 56 w 70"/>
                  <a:gd name="T23" fmla="*/ 39 h 40"/>
                  <a:gd name="T24" fmla="*/ 56 w 70"/>
                  <a:gd name="T25" fmla="*/ 39 h 40"/>
                  <a:gd name="T26" fmla="*/ 17 w 70"/>
                  <a:gd name="T27" fmla="*/ 40 h 40"/>
                  <a:gd name="T28" fmla="*/ 9 w 70"/>
                  <a:gd name="T29" fmla="*/ 1 h 40"/>
                  <a:gd name="T30" fmla="*/ 3 w 70"/>
                  <a:gd name="T31" fmla="*/ 3 h 40"/>
                  <a:gd name="T32" fmla="*/ 3 w 70"/>
                  <a:gd name="T33" fmla="*/ 11 h 40"/>
                  <a:gd name="T34" fmla="*/ 17 w 70"/>
                  <a:gd name="T35" fmla="*/ 39 h 40"/>
                  <a:gd name="T36" fmla="*/ 55 w 70"/>
                  <a:gd name="T37" fmla="*/ 38 h 40"/>
                  <a:gd name="T38" fmla="*/ 69 w 70"/>
                  <a:gd name="T39" fmla="*/ 9 h 40"/>
                  <a:gd name="T40" fmla="*/ 56 w 70"/>
                  <a:gd name="T41" fmla="*/ 4 h 40"/>
                  <a:gd name="T42" fmla="*/ 34 w 70"/>
                  <a:gd name="T43" fmla="*/ 9 h 40"/>
                  <a:gd name="T44" fmla="*/ 34 w 70"/>
                  <a:gd name="T45" fmla="*/ 9 h 40"/>
                  <a:gd name="T46" fmla="*/ 34 w 70"/>
                  <a:gd name="T47" fmla="*/ 9 h 40"/>
                  <a:gd name="T48" fmla="*/ 18 w 70"/>
                  <a:gd name="T49" fmla="*/ 2 h 40"/>
                  <a:gd name="T50" fmla="*/ 9 w 70"/>
                  <a:gd name="T51"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0" h="40">
                    <a:moveTo>
                      <a:pt x="17" y="40"/>
                    </a:moveTo>
                    <a:cubicBezTo>
                      <a:pt x="2" y="11"/>
                      <a:pt x="2" y="11"/>
                      <a:pt x="2" y="11"/>
                    </a:cubicBezTo>
                    <a:cubicBezTo>
                      <a:pt x="0" y="7"/>
                      <a:pt x="0" y="4"/>
                      <a:pt x="2" y="2"/>
                    </a:cubicBezTo>
                    <a:cubicBezTo>
                      <a:pt x="3" y="0"/>
                      <a:pt x="5" y="0"/>
                      <a:pt x="9" y="0"/>
                    </a:cubicBezTo>
                    <a:cubicBezTo>
                      <a:pt x="14" y="0"/>
                      <a:pt x="19" y="1"/>
                      <a:pt x="19" y="1"/>
                    </a:cubicBezTo>
                    <a:cubicBezTo>
                      <a:pt x="19" y="1"/>
                      <a:pt x="19" y="1"/>
                      <a:pt x="19" y="1"/>
                    </a:cubicBezTo>
                    <a:cubicBezTo>
                      <a:pt x="26" y="6"/>
                      <a:pt x="33" y="8"/>
                      <a:pt x="34" y="8"/>
                    </a:cubicBezTo>
                    <a:cubicBezTo>
                      <a:pt x="43" y="4"/>
                      <a:pt x="50" y="2"/>
                      <a:pt x="56" y="2"/>
                    </a:cubicBezTo>
                    <a:cubicBezTo>
                      <a:pt x="68" y="2"/>
                      <a:pt x="70" y="9"/>
                      <a:pt x="70" y="9"/>
                    </a:cubicBezTo>
                    <a:cubicBezTo>
                      <a:pt x="70" y="9"/>
                      <a:pt x="70" y="9"/>
                      <a:pt x="70" y="9"/>
                    </a:cubicBezTo>
                    <a:cubicBezTo>
                      <a:pt x="70" y="10"/>
                      <a:pt x="70" y="10"/>
                      <a:pt x="70" y="10"/>
                    </a:cubicBezTo>
                    <a:cubicBezTo>
                      <a:pt x="64" y="20"/>
                      <a:pt x="59" y="30"/>
                      <a:pt x="56" y="39"/>
                    </a:cubicBezTo>
                    <a:cubicBezTo>
                      <a:pt x="56" y="39"/>
                      <a:pt x="56" y="39"/>
                      <a:pt x="56" y="39"/>
                    </a:cubicBezTo>
                    <a:lnTo>
                      <a:pt x="17" y="40"/>
                    </a:lnTo>
                    <a:close/>
                    <a:moveTo>
                      <a:pt x="9" y="1"/>
                    </a:moveTo>
                    <a:cubicBezTo>
                      <a:pt x="6" y="1"/>
                      <a:pt x="4" y="1"/>
                      <a:pt x="3" y="3"/>
                    </a:cubicBezTo>
                    <a:cubicBezTo>
                      <a:pt x="1" y="4"/>
                      <a:pt x="1" y="7"/>
                      <a:pt x="3" y="11"/>
                    </a:cubicBezTo>
                    <a:cubicBezTo>
                      <a:pt x="17" y="39"/>
                      <a:pt x="17" y="39"/>
                      <a:pt x="17" y="39"/>
                    </a:cubicBezTo>
                    <a:cubicBezTo>
                      <a:pt x="55" y="38"/>
                      <a:pt x="55" y="38"/>
                      <a:pt x="55" y="38"/>
                    </a:cubicBezTo>
                    <a:cubicBezTo>
                      <a:pt x="58" y="29"/>
                      <a:pt x="63" y="19"/>
                      <a:pt x="69" y="9"/>
                    </a:cubicBezTo>
                    <a:cubicBezTo>
                      <a:pt x="69" y="8"/>
                      <a:pt x="66" y="4"/>
                      <a:pt x="56" y="4"/>
                    </a:cubicBezTo>
                    <a:cubicBezTo>
                      <a:pt x="50" y="4"/>
                      <a:pt x="43" y="5"/>
                      <a:pt x="34" y="9"/>
                    </a:cubicBezTo>
                    <a:cubicBezTo>
                      <a:pt x="34" y="9"/>
                      <a:pt x="34" y="9"/>
                      <a:pt x="34" y="9"/>
                    </a:cubicBezTo>
                    <a:cubicBezTo>
                      <a:pt x="34" y="9"/>
                      <a:pt x="34" y="9"/>
                      <a:pt x="34" y="9"/>
                    </a:cubicBezTo>
                    <a:cubicBezTo>
                      <a:pt x="33" y="9"/>
                      <a:pt x="27" y="8"/>
                      <a:pt x="18" y="2"/>
                    </a:cubicBezTo>
                    <a:cubicBezTo>
                      <a:pt x="18" y="2"/>
                      <a:pt x="13"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3" name="Freeform 34"/>
              <p:cNvSpPr>
                <a:spLocks/>
              </p:cNvSpPr>
              <p:nvPr/>
            </p:nvSpPr>
            <p:spPr bwMode="auto">
              <a:xfrm>
                <a:off x="6471" y="2721"/>
                <a:ext cx="114" cy="34"/>
              </a:xfrm>
              <a:custGeom>
                <a:avLst/>
                <a:gdLst>
                  <a:gd name="T0" fmla="*/ 40 w 48"/>
                  <a:gd name="T1" fmla="*/ 0 h 14"/>
                  <a:gd name="T2" fmla="*/ 6 w 48"/>
                  <a:gd name="T3" fmla="*/ 1 h 14"/>
                  <a:gd name="T4" fmla="*/ 0 w 48"/>
                  <a:gd name="T5" fmla="*/ 7 h 14"/>
                  <a:gd name="T6" fmla="*/ 7 w 48"/>
                  <a:gd name="T7" fmla="*/ 14 h 14"/>
                  <a:gd name="T8" fmla="*/ 41 w 48"/>
                  <a:gd name="T9" fmla="*/ 13 h 14"/>
                  <a:gd name="T10" fmla="*/ 48 w 48"/>
                  <a:gd name="T11" fmla="*/ 6 h 14"/>
                  <a:gd name="T12" fmla="*/ 40 w 48"/>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48" h="14">
                    <a:moveTo>
                      <a:pt x="40" y="0"/>
                    </a:moveTo>
                    <a:cubicBezTo>
                      <a:pt x="6" y="1"/>
                      <a:pt x="6" y="1"/>
                      <a:pt x="6" y="1"/>
                    </a:cubicBezTo>
                    <a:cubicBezTo>
                      <a:pt x="3" y="1"/>
                      <a:pt x="0" y="4"/>
                      <a:pt x="0" y="7"/>
                    </a:cubicBezTo>
                    <a:cubicBezTo>
                      <a:pt x="0" y="11"/>
                      <a:pt x="3" y="14"/>
                      <a:pt x="7" y="14"/>
                    </a:cubicBezTo>
                    <a:cubicBezTo>
                      <a:pt x="41" y="13"/>
                      <a:pt x="41" y="13"/>
                      <a:pt x="41" y="13"/>
                    </a:cubicBezTo>
                    <a:cubicBezTo>
                      <a:pt x="45" y="12"/>
                      <a:pt x="48" y="10"/>
                      <a:pt x="48" y="6"/>
                    </a:cubicBezTo>
                    <a:cubicBezTo>
                      <a:pt x="47" y="2"/>
                      <a:pt x="44" y="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4" name="Freeform 35"/>
              <p:cNvSpPr>
                <a:spLocks noEditPoints="1"/>
              </p:cNvSpPr>
              <p:nvPr/>
            </p:nvSpPr>
            <p:spPr bwMode="auto">
              <a:xfrm>
                <a:off x="6468" y="2719"/>
                <a:ext cx="117" cy="36"/>
              </a:xfrm>
              <a:custGeom>
                <a:avLst/>
                <a:gdLst>
                  <a:gd name="T0" fmla="*/ 8 w 49"/>
                  <a:gd name="T1" fmla="*/ 15 h 15"/>
                  <a:gd name="T2" fmla="*/ 0 w 49"/>
                  <a:gd name="T3" fmla="*/ 8 h 15"/>
                  <a:gd name="T4" fmla="*/ 2 w 49"/>
                  <a:gd name="T5" fmla="*/ 3 h 15"/>
                  <a:gd name="T6" fmla="*/ 7 w 49"/>
                  <a:gd name="T7" fmla="*/ 1 h 15"/>
                  <a:gd name="T8" fmla="*/ 42 w 49"/>
                  <a:gd name="T9" fmla="*/ 0 h 15"/>
                  <a:gd name="T10" fmla="*/ 49 w 49"/>
                  <a:gd name="T11" fmla="*/ 7 h 15"/>
                  <a:gd name="T12" fmla="*/ 42 w 49"/>
                  <a:gd name="T13" fmla="*/ 14 h 15"/>
                  <a:gd name="T14" fmla="*/ 8 w 49"/>
                  <a:gd name="T15" fmla="*/ 15 h 15"/>
                  <a:gd name="T16" fmla="*/ 42 w 49"/>
                  <a:gd name="T17" fmla="*/ 1 h 15"/>
                  <a:gd name="T18" fmla="*/ 41 w 49"/>
                  <a:gd name="T19" fmla="*/ 1 h 15"/>
                  <a:gd name="T20" fmla="*/ 7 w 49"/>
                  <a:gd name="T21" fmla="*/ 2 h 15"/>
                  <a:gd name="T22" fmla="*/ 3 w 49"/>
                  <a:gd name="T23" fmla="*/ 4 h 15"/>
                  <a:gd name="T24" fmla="*/ 1 w 49"/>
                  <a:gd name="T25" fmla="*/ 8 h 15"/>
                  <a:gd name="T26" fmla="*/ 8 w 49"/>
                  <a:gd name="T27" fmla="*/ 14 h 15"/>
                  <a:gd name="T28" fmla="*/ 8 w 49"/>
                  <a:gd name="T29" fmla="*/ 14 h 15"/>
                  <a:gd name="T30" fmla="*/ 42 w 49"/>
                  <a:gd name="T31" fmla="*/ 13 h 15"/>
                  <a:gd name="T32" fmla="*/ 48 w 49"/>
                  <a:gd name="T33" fmla="*/ 7 h 15"/>
                  <a:gd name="T34" fmla="*/ 42 w 49"/>
                  <a:gd name="T35"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 h="15">
                    <a:moveTo>
                      <a:pt x="8" y="15"/>
                    </a:moveTo>
                    <a:cubicBezTo>
                      <a:pt x="4" y="15"/>
                      <a:pt x="0" y="12"/>
                      <a:pt x="0" y="8"/>
                    </a:cubicBezTo>
                    <a:cubicBezTo>
                      <a:pt x="0" y="6"/>
                      <a:pt x="1" y="5"/>
                      <a:pt x="2" y="3"/>
                    </a:cubicBezTo>
                    <a:cubicBezTo>
                      <a:pt x="4" y="2"/>
                      <a:pt x="5" y="1"/>
                      <a:pt x="7" y="1"/>
                    </a:cubicBezTo>
                    <a:cubicBezTo>
                      <a:pt x="42" y="0"/>
                      <a:pt x="42" y="0"/>
                      <a:pt x="42" y="0"/>
                    </a:cubicBezTo>
                    <a:cubicBezTo>
                      <a:pt x="46" y="0"/>
                      <a:pt x="49" y="3"/>
                      <a:pt x="49" y="7"/>
                    </a:cubicBezTo>
                    <a:cubicBezTo>
                      <a:pt x="49" y="11"/>
                      <a:pt x="46" y="14"/>
                      <a:pt x="42" y="14"/>
                    </a:cubicBezTo>
                    <a:lnTo>
                      <a:pt x="8" y="15"/>
                    </a:lnTo>
                    <a:close/>
                    <a:moveTo>
                      <a:pt x="42" y="1"/>
                    </a:moveTo>
                    <a:cubicBezTo>
                      <a:pt x="41" y="1"/>
                      <a:pt x="41" y="1"/>
                      <a:pt x="41" y="1"/>
                    </a:cubicBezTo>
                    <a:cubicBezTo>
                      <a:pt x="7" y="2"/>
                      <a:pt x="7" y="2"/>
                      <a:pt x="7" y="2"/>
                    </a:cubicBezTo>
                    <a:cubicBezTo>
                      <a:pt x="6" y="2"/>
                      <a:pt x="4" y="3"/>
                      <a:pt x="3" y="4"/>
                    </a:cubicBezTo>
                    <a:cubicBezTo>
                      <a:pt x="2" y="5"/>
                      <a:pt x="1" y="7"/>
                      <a:pt x="1" y="8"/>
                    </a:cubicBezTo>
                    <a:cubicBezTo>
                      <a:pt x="1" y="12"/>
                      <a:pt x="4" y="14"/>
                      <a:pt x="8" y="14"/>
                    </a:cubicBezTo>
                    <a:cubicBezTo>
                      <a:pt x="8" y="14"/>
                      <a:pt x="8" y="14"/>
                      <a:pt x="8" y="14"/>
                    </a:cubicBezTo>
                    <a:cubicBezTo>
                      <a:pt x="42" y="13"/>
                      <a:pt x="42" y="13"/>
                      <a:pt x="42" y="13"/>
                    </a:cubicBezTo>
                    <a:cubicBezTo>
                      <a:pt x="45" y="13"/>
                      <a:pt x="48" y="10"/>
                      <a:pt x="48" y="7"/>
                    </a:cubicBezTo>
                    <a:cubicBezTo>
                      <a:pt x="48" y="4"/>
                      <a:pt x="45" y="1"/>
                      <a:pt x="4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5" name="Freeform 36"/>
              <p:cNvSpPr>
                <a:spLocks noEditPoints="1"/>
              </p:cNvSpPr>
              <p:nvPr/>
            </p:nvSpPr>
            <p:spPr bwMode="auto">
              <a:xfrm>
                <a:off x="6335" y="2762"/>
                <a:ext cx="402" cy="354"/>
              </a:xfrm>
              <a:custGeom>
                <a:avLst/>
                <a:gdLst>
                  <a:gd name="T0" fmla="*/ 163 w 169"/>
                  <a:gd name="T1" fmla="*/ 131 h 148"/>
                  <a:gd name="T2" fmla="*/ 159 w 169"/>
                  <a:gd name="T3" fmla="*/ 108 h 148"/>
                  <a:gd name="T4" fmla="*/ 135 w 169"/>
                  <a:gd name="T5" fmla="*/ 36 h 148"/>
                  <a:gd name="T6" fmla="*/ 99 w 169"/>
                  <a:gd name="T7" fmla="*/ 2 h 148"/>
                  <a:gd name="T8" fmla="*/ 99 w 169"/>
                  <a:gd name="T9" fmla="*/ 0 h 148"/>
                  <a:gd name="T10" fmla="*/ 63 w 169"/>
                  <a:gd name="T11" fmla="*/ 1 h 148"/>
                  <a:gd name="T12" fmla="*/ 38 w 169"/>
                  <a:gd name="T13" fmla="*/ 31 h 148"/>
                  <a:gd name="T14" fmla="*/ 15 w 169"/>
                  <a:gd name="T15" fmla="*/ 124 h 148"/>
                  <a:gd name="T16" fmla="*/ 8 w 169"/>
                  <a:gd name="T17" fmla="*/ 139 h 148"/>
                  <a:gd name="T18" fmla="*/ 8 w 169"/>
                  <a:gd name="T19" fmla="*/ 139 h 148"/>
                  <a:gd name="T20" fmla="*/ 7 w 169"/>
                  <a:gd name="T21" fmla="*/ 143 h 148"/>
                  <a:gd name="T22" fmla="*/ 16 w 169"/>
                  <a:gd name="T23" fmla="*/ 144 h 148"/>
                  <a:gd name="T24" fmla="*/ 28 w 169"/>
                  <a:gd name="T25" fmla="*/ 142 h 148"/>
                  <a:gd name="T26" fmla="*/ 28 w 169"/>
                  <a:gd name="T27" fmla="*/ 142 h 148"/>
                  <a:gd name="T28" fmla="*/ 29 w 169"/>
                  <a:gd name="T29" fmla="*/ 142 h 148"/>
                  <a:gd name="T30" fmla="*/ 78 w 169"/>
                  <a:gd name="T31" fmla="*/ 148 h 148"/>
                  <a:gd name="T32" fmla="*/ 143 w 169"/>
                  <a:gd name="T33" fmla="*/ 139 h 148"/>
                  <a:gd name="T34" fmla="*/ 155 w 169"/>
                  <a:gd name="T35" fmla="*/ 141 h 148"/>
                  <a:gd name="T36" fmla="*/ 159 w 169"/>
                  <a:gd name="T37" fmla="*/ 142 h 148"/>
                  <a:gd name="T38" fmla="*/ 167 w 169"/>
                  <a:gd name="T39" fmla="*/ 138 h 148"/>
                  <a:gd name="T40" fmla="*/ 163 w 169"/>
                  <a:gd name="T41" fmla="*/ 131 h 148"/>
                  <a:gd name="T42" fmla="*/ 107 w 169"/>
                  <a:gd name="T43" fmla="*/ 101 h 148"/>
                  <a:gd name="T44" fmla="*/ 56 w 169"/>
                  <a:gd name="T45" fmla="*/ 100 h 148"/>
                  <a:gd name="T46" fmla="*/ 56 w 169"/>
                  <a:gd name="T47" fmla="*/ 96 h 148"/>
                  <a:gd name="T48" fmla="*/ 70 w 169"/>
                  <a:gd name="T49" fmla="*/ 79 h 148"/>
                  <a:gd name="T50" fmla="*/ 70 w 169"/>
                  <a:gd name="T51" fmla="*/ 73 h 148"/>
                  <a:gd name="T52" fmla="*/ 57 w 169"/>
                  <a:gd name="T53" fmla="*/ 73 h 148"/>
                  <a:gd name="T54" fmla="*/ 57 w 169"/>
                  <a:gd name="T55" fmla="*/ 67 h 148"/>
                  <a:gd name="T56" fmla="*/ 68 w 169"/>
                  <a:gd name="T57" fmla="*/ 67 h 148"/>
                  <a:gd name="T58" fmla="*/ 67 w 169"/>
                  <a:gd name="T59" fmla="*/ 57 h 148"/>
                  <a:gd name="T60" fmla="*/ 91 w 169"/>
                  <a:gd name="T61" fmla="*/ 39 h 148"/>
                  <a:gd name="T62" fmla="*/ 104 w 169"/>
                  <a:gd name="T63" fmla="*/ 41 h 148"/>
                  <a:gd name="T64" fmla="*/ 102 w 169"/>
                  <a:gd name="T65" fmla="*/ 47 h 148"/>
                  <a:gd name="T66" fmla="*/ 91 w 169"/>
                  <a:gd name="T67" fmla="*/ 45 h 148"/>
                  <a:gd name="T68" fmla="*/ 77 w 169"/>
                  <a:gd name="T69" fmla="*/ 57 h 148"/>
                  <a:gd name="T70" fmla="*/ 79 w 169"/>
                  <a:gd name="T71" fmla="*/ 67 h 148"/>
                  <a:gd name="T72" fmla="*/ 97 w 169"/>
                  <a:gd name="T73" fmla="*/ 67 h 148"/>
                  <a:gd name="T74" fmla="*/ 96 w 169"/>
                  <a:gd name="T75" fmla="*/ 73 h 148"/>
                  <a:gd name="T76" fmla="*/ 80 w 169"/>
                  <a:gd name="T77" fmla="*/ 73 h 148"/>
                  <a:gd name="T78" fmla="*/ 79 w 169"/>
                  <a:gd name="T79" fmla="*/ 83 h 148"/>
                  <a:gd name="T80" fmla="*/ 71 w 169"/>
                  <a:gd name="T81" fmla="*/ 93 h 148"/>
                  <a:gd name="T82" fmla="*/ 71 w 169"/>
                  <a:gd name="T83" fmla="*/ 94 h 148"/>
                  <a:gd name="T84" fmla="*/ 107 w 169"/>
                  <a:gd name="T85" fmla="*/ 94 h 148"/>
                  <a:gd name="T86" fmla="*/ 107 w 169"/>
                  <a:gd name="T87"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9" h="148">
                    <a:moveTo>
                      <a:pt x="163" y="131"/>
                    </a:moveTo>
                    <a:cubicBezTo>
                      <a:pt x="163" y="131"/>
                      <a:pt x="154" y="125"/>
                      <a:pt x="159" y="108"/>
                    </a:cubicBezTo>
                    <a:cubicBezTo>
                      <a:pt x="159" y="108"/>
                      <a:pt x="168" y="62"/>
                      <a:pt x="135" y="36"/>
                    </a:cubicBezTo>
                    <a:cubicBezTo>
                      <a:pt x="133" y="35"/>
                      <a:pt x="100" y="10"/>
                      <a:pt x="99" y="2"/>
                    </a:cubicBezTo>
                    <a:cubicBezTo>
                      <a:pt x="99" y="2"/>
                      <a:pt x="99" y="1"/>
                      <a:pt x="99" y="0"/>
                    </a:cubicBezTo>
                    <a:cubicBezTo>
                      <a:pt x="63" y="1"/>
                      <a:pt x="63" y="1"/>
                      <a:pt x="63" y="1"/>
                    </a:cubicBezTo>
                    <a:cubicBezTo>
                      <a:pt x="58" y="9"/>
                      <a:pt x="50" y="19"/>
                      <a:pt x="38" y="31"/>
                    </a:cubicBezTo>
                    <a:cubicBezTo>
                      <a:pt x="37" y="32"/>
                      <a:pt x="0" y="69"/>
                      <a:pt x="15" y="124"/>
                    </a:cubicBezTo>
                    <a:cubicBezTo>
                      <a:pt x="15" y="125"/>
                      <a:pt x="16" y="128"/>
                      <a:pt x="8" y="139"/>
                    </a:cubicBezTo>
                    <a:cubicBezTo>
                      <a:pt x="8" y="139"/>
                      <a:pt x="8" y="139"/>
                      <a:pt x="8" y="139"/>
                    </a:cubicBezTo>
                    <a:cubicBezTo>
                      <a:pt x="8" y="139"/>
                      <a:pt x="6" y="142"/>
                      <a:pt x="7" y="143"/>
                    </a:cubicBezTo>
                    <a:cubicBezTo>
                      <a:pt x="9" y="145"/>
                      <a:pt x="12" y="145"/>
                      <a:pt x="16" y="144"/>
                    </a:cubicBezTo>
                    <a:cubicBezTo>
                      <a:pt x="16" y="144"/>
                      <a:pt x="21" y="143"/>
                      <a:pt x="28" y="142"/>
                    </a:cubicBezTo>
                    <a:cubicBezTo>
                      <a:pt x="28" y="142"/>
                      <a:pt x="28" y="142"/>
                      <a:pt x="28" y="142"/>
                    </a:cubicBezTo>
                    <a:cubicBezTo>
                      <a:pt x="29" y="142"/>
                      <a:pt x="29" y="142"/>
                      <a:pt x="29" y="142"/>
                    </a:cubicBezTo>
                    <a:cubicBezTo>
                      <a:pt x="29" y="142"/>
                      <a:pt x="48" y="148"/>
                      <a:pt x="78" y="148"/>
                    </a:cubicBezTo>
                    <a:cubicBezTo>
                      <a:pt x="100" y="148"/>
                      <a:pt x="122" y="145"/>
                      <a:pt x="143" y="139"/>
                    </a:cubicBezTo>
                    <a:cubicBezTo>
                      <a:pt x="143" y="139"/>
                      <a:pt x="149" y="138"/>
                      <a:pt x="155" y="141"/>
                    </a:cubicBezTo>
                    <a:cubicBezTo>
                      <a:pt x="155" y="141"/>
                      <a:pt x="157" y="142"/>
                      <a:pt x="159" y="142"/>
                    </a:cubicBezTo>
                    <a:cubicBezTo>
                      <a:pt x="162" y="142"/>
                      <a:pt x="165" y="140"/>
                      <a:pt x="167" y="138"/>
                    </a:cubicBezTo>
                    <a:cubicBezTo>
                      <a:pt x="167" y="138"/>
                      <a:pt x="169" y="135"/>
                      <a:pt x="163" y="131"/>
                    </a:cubicBezTo>
                    <a:close/>
                    <a:moveTo>
                      <a:pt x="107" y="101"/>
                    </a:moveTo>
                    <a:cubicBezTo>
                      <a:pt x="56" y="100"/>
                      <a:pt x="56" y="100"/>
                      <a:pt x="56" y="100"/>
                    </a:cubicBezTo>
                    <a:cubicBezTo>
                      <a:pt x="56" y="96"/>
                      <a:pt x="56" y="96"/>
                      <a:pt x="56" y="96"/>
                    </a:cubicBezTo>
                    <a:cubicBezTo>
                      <a:pt x="64" y="93"/>
                      <a:pt x="70" y="86"/>
                      <a:pt x="70" y="79"/>
                    </a:cubicBezTo>
                    <a:cubicBezTo>
                      <a:pt x="70" y="77"/>
                      <a:pt x="70" y="75"/>
                      <a:pt x="70" y="73"/>
                    </a:cubicBezTo>
                    <a:cubicBezTo>
                      <a:pt x="57" y="73"/>
                      <a:pt x="57" y="73"/>
                      <a:pt x="57" y="73"/>
                    </a:cubicBezTo>
                    <a:cubicBezTo>
                      <a:pt x="57" y="67"/>
                      <a:pt x="57" y="67"/>
                      <a:pt x="57" y="67"/>
                    </a:cubicBezTo>
                    <a:cubicBezTo>
                      <a:pt x="68" y="67"/>
                      <a:pt x="68" y="67"/>
                      <a:pt x="68" y="67"/>
                    </a:cubicBezTo>
                    <a:cubicBezTo>
                      <a:pt x="68" y="64"/>
                      <a:pt x="67" y="61"/>
                      <a:pt x="67" y="57"/>
                    </a:cubicBezTo>
                    <a:cubicBezTo>
                      <a:pt x="67" y="46"/>
                      <a:pt x="77" y="39"/>
                      <a:pt x="91" y="39"/>
                    </a:cubicBezTo>
                    <a:cubicBezTo>
                      <a:pt x="97" y="39"/>
                      <a:pt x="102" y="40"/>
                      <a:pt x="104" y="41"/>
                    </a:cubicBezTo>
                    <a:cubicBezTo>
                      <a:pt x="102" y="47"/>
                      <a:pt x="102" y="47"/>
                      <a:pt x="102" y="47"/>
                    </a:cubicBezTo>
                    <a:cubicBezTo>
                      <a:pt x="100" y="46"/>
                      <a:pt x="96" y="45"/>
                      <a:pt x="91" y="45"/>
                    </a:cubicBezTo>
                    <a:cubicBezTo>
                      <a:pt x="81" y="45"/>
                      <a:pt x="77" y="50"/>
                      <a:pt x="77" y="57"/>
                    </a:cubicBezTo>
                    <a:cubicBezTo>
                      <a:pt x="77" y="61"/>
                      <a:pt x="78" y="64"/>
                      <a:pt x="79" y="67"/>
                    </a:cubicBezTo>
                    <a:cubicBezTo>
                      <a:pt x="97" y="67"/>
                      <a:pt x="97" y="67"/>
                      <a:pt x="97" y="67"/>
                    </a:cubicBezTo>
                    <a:cubicBezTo>
                      <a:pt x="96" y="73"/>
                      <a:pt x="96" y="73"/>
                      <a:pt x="96" y="73"/>
                    </a:cubicBezTo>
                    <a:cubicBezTo>
                      <a:pt x="80" y="73"/>
                      <a:pt x="80" y="73"/>
                      <a:pt x="80" y="73"/>
                    </a:cubicBezTo>
                    <a:cubicBezTo>
                      <a:pt x="80" y="76"/>
                      <a:pt x="80" y="80"/>
                      <a:pt x="79" y="83"/>
                    </a:cubicBezTo>
                    <a:cubicBezTo>
                      <a:pt x="78" y="87"/>
                      <a:pt x="75" y="91"/>
                      <a:pt x="71" y="93"/>
                    </a:cubicBezTo>
                    <a:cubicBezTo>
                      <a:pt x="71" y="94"/>
                      <a:pt x="71" y="94"/>
                      <a:pt x="71" y="94"/>
                    </a:cubicBezTo>
                    <a:cubicBezTo>
                      <a:pt x="107" y="94"/>
                      <a:pt x="107" y="94"/>
                      <a:pt x="107" y="94"/>
                    </a:cubicBezTo>
                    <a:lnTo>
                      <a:pt x="107"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6" name="Freeform 37"/>
              <p:cNvSpPr>
                <a:spLocks/>
              </p:cNvSpPr>
              <p:nvPr/>
            </p:nvSpPr>
            <p:spPr bwMode="auto">
              <a:xfrm>
                <a:off x="6147" y="2633"/>
                <a:ext cx="129" cy="81"/>
              </a:xfrm>
              <a:custGeom>
                <a:avLst/>
                <a:gdLst>
                  <a:gd name="T0" fmla="*/ 14 w 54"/>
                  <a:gd name="T1" fmla="*/ 34 h 34"/>
                  <a:gd name="T2" fmla="*/ 43 w 54"/>
                  <a:gd name="T3" fmla="*/ 34 h 34"/>
                  <a:gd name="T4" fmla="*/ 54 w 54"/>
                  <a:gd name="T5" fmla="*/ 13 h 34"/>
                  <a:gd name="T6" fmla="*/ 28 w 54"/>
                  <a:gd name="T7" fmla="*/ 12 h 34"/>
                  <a:gd name="T8" fmla="*/ 16 w 54"/>
                  <a:gd name="T9" fmla="*/ 6 h 34"/>
                  <a:gd name="T10" fmla="*/ 4 w 54"/>
                  <a:gd name="T11" fmla="*/ 13 h 34"/>
                  <a:gd name="T12" fmla="*/ 14 w 54"/>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54" h="34">
                    <a:moveTo>
                      <a:pt x="14" y="34"/>
                    </a:moveTo>
                    <a:cubicBezTo>
                      <a:pt x="43" y="34"/>
                      <a:pt x="43" y="34"/>
                      <a:pt x="43" y="34"/>
                    </a:cubicBezTo>
                    <a:cubicBezTo>
                      <a:pt x="45" y="29"/>
                      <a:pt x="48" y="22"/>
                      <a:pt x="54" y="13"/>
                    </a:cubicBezTo>
                    <a:cubicBezTo>
                      <a:pt x="54" y="13"/>
                      <a:pt x="51" y="3"/>
                      <a:pt x="28" y="12"/>
                    </a:cubicBezTo>
                    <a:cubicBezTo>
                      <a:pt x="28" y="12"/>
                      <a:pt x="22" y="11"/>
                      <a:pt x="16" y="6"/>
                    </a:cubicBezTo>
                    <a:cubicBezTo>
                      <a:pt x="16" y="6"/>
                      <a:pt x="0" y="0"/>
                      <a:pt x="4" y="13"/>
                    </a:cubicBezTo>
                    <a:lnTo>
                      <a:pt x="14"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7" name="Freeform 38"/>
              <p:cNvSpPr>
                <a:spLocks noEditPoints="1"/>
              </p:cNvSpPr>
              <p:nvPr/>
            </p:nvSpPr>
            <p:spPr bwMode="auto">
              <a:xfrm>
                <a:off x="6152" y="2642"/>
                <a:ext cx="126" cy="74"/>
              </a:xfrm>
              <a:custGeom>
                <a:avLst/>
                <a:gdLst>
                  <a:gd name="T0" fmla="*/ 12 w 53"/>
                  <a:gd name="T1" fmla="*/ 31 h 31"/>
                  <a:gd name="T2" fmla="*/ 1 w 53"/>
                  <a:gd name="T3" fmla="*/ 9 h 31"/>
                  <a:gd name="T4" fmla="*/ 2 w 53"/>
                  <a:gd name="T5" fmla="*/ 2 h 31"/>
                  <a:gd name="T6" fmla="*/ 7 w 53"/>
                  <a:gd name="T7" fmla="*/ 0 h 31"/>
                  <a:gd name="T8" fmla="*/ 15 w 53"/>
                  <a:gd name="T9" fmla="*/ 2 h 31"/>
                  <a:gd name="T10" fmla="*/ 15 w 53"/>
                  <a:gd name="T11" fmla="*/ 2 h 31"/>
                  <a:gd name="T12" fmla="*/ 25 w 53"/>
                  <a:gd name="T13" fmla="*/ 7 h 31"/>
                  <a:gd name="T14" fmla="*/ 42 w 53"/>
                  <a:gd name="T15" fmla="*/ 3 h 31"/>
                  <a:gd name="T16" fmla="*/ 53 w 53"/>
                  <a:gd name="T17" fmla="*/ 9 h 31"/>
                  <a:gd name="T18" fmla="*/ 53 w 53"/>
                  <a:gd name="T19" fmla="*/ 9 h 31"/>
                  <a:gd name="T20" fmla="*/ 53 w 53"/>
                  <a:gd name="T21" fmla="*/ 9 h 31"/>
                  <a:gd name="T22" fmla="*/ 42 w 53"/>
                  <a:gd name="T23" fmla="*/ 31 h 31"/>
                  <a:gd name="T24" fmla="*/ 42 w 53"/>
                  <a:gd name="T25" fmla="*/ 31 h 31"/>
                  <a:gd name="T26" fmla="*/ 12 w 53"/>
                  <a:gd name="T27" fmla="*/ 31 h 31"/>
                  <a:gd name="T28" fmla="*/ 7 w 53"/>
                  <a:gd name="T29" fmla="*/ 1 h 31"/>
                  <a:gd name="T30" fmla="*/ 2 w 53"/>
                  <a:gd name="T31" fmla="*/ 3 h 31"/>
                  <a:gd name="T32" fmla="*/ 2 w 53"/>
                  <a:gd name="T33" fmla="*/ 9 h 31"/>
                  <a:gd name="T34" fmla="*/ 13 w 53"/>
                  <a:gd name="T35" fmla="*/ 30 h 31"/>
                  <a:gd name="T36" fmla="*/ 41 w 53"/>
                  <a:gd name="T37" fmla="*/ 30 h 31"/>
                  <a:gd name="T38" fmla="*/ 52 w 53"/>
                  <a:gd name="T39" fmla="*/ 9 h 31"/>
                  <a:gd name="T40" fmla="*/ 42 w 53"/>
                  <a:gd name="T41" fmla="*/ 4 h 31"/>
                  <a:gd name="T42" fmla="*/ 26 w 53"/>
                  <a:gd name="T43" fmla="*/ 8 h 31"/>
                  <a:gd name="T44" fmla="*/ 26 w 53"/>
                  <a:gd name="T45" fmla="*/ 8 h 31"/>
                  <a:gd name="T46" fmla="*/ 25 w 53"/>
                  <a:gd name="T47" fmla="*/ 8 h 31"/>
                  <a:gd name="T48" fmla="*/ 14 w 53"/>
                  <a:gd name="T49" fmla="*/ 3 h 31"/>
                  <a:gd name="T50" fmla="*/ 7 w 53"/>
                  <a:gd name="T51"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3" h="31">
                    <a:moveTo>
                      <a:pt x="12" y="31"/>
                    </a:moveTo>
                    <a:cubicBezTo>
                      <a:pt x="1" y="9"/>
                      <a:pt x="1" y="9"/>
                      <a:pt x="1" y="9"/>
                    </a:cubicBezTo>
                    <a:cubicBezTo>
                      <a:pt x="0" y="6"/>
                      <a:pt x="0" y="4"/>
                      <a:pt x="2" y="2"/>
                    </a:cubicBezTo>
                    <a:cubicBezTo>
                      <a:pt x="3" y="1"/>
                      <a:pt x="4" y="0"/>
                      <a:pt x="7" y="0"/>
                    </a:cubicBezTo>
                    <a:cubicBezTo>
                      <a:pt x="10" y="0"/>
                      <a:pt x="14" y="2"/>
                      <a:pt x="15" y="2"/>
                    </a:cubicBezTo>
                    <a:cubicBezTo>
                      <a:pt x="15" y="2"/>
                      <a:pt x="15" y="2"/>
                      <a:pt x="15" y="2"/>
                    </a:cubicBezTo>
                    <a:cubicBezTo>
                      <a:pt x="20" y="6"/>
                      <a:pt x="25" y="7"/>
                      <a:pt x="25" y="7"/>
                    </a:cubicBezTo>
                    <a:cubicBezTo>
                      <a:pt x="32" y="5"/>
                      <a:pt x="37" y="3"/>
                      <a:pt x="42" y="3"/>
                    </a:cubicBezTo>
                    <a:cubicBezTo>
                      <a:pt x="51" y="3"/>
                      <a:pt x="53" y="9"/>
                      <a:pt x="53" y="9"/>
                    </a:cubicBezTo>
                    <a:cubicBezTo>
                      <a:pt x="53" y="9"/>
                      <a:pt x="53" y="9"/>
                      <a:pt x="53" y="9"/>
                    </a:cubicBezTo>
                    <a:cubicBezTo>
                      <a:pt x="53" y="9"/>
                      <a:pt x="53" y="9"/>
                      <a:pt x="53" y="9"/>
                    </a:cubicBezTo>
                    <a:cubicBezTo>
                      <a:pt x="48" y="17"/>
                      <a:pt x="44" y="24"/>
                      <a:pt x="42" y="31"/>
                    </a:cubicBezTo>
                    <a:cubicBezTo>
                      <a:pt x="42" y="31"/>
                      <a:pt x="42" y="31"/>
                      <a:pt x="42" y="31"/>
                    </a:cubicBezTo>
                    <a:lnTo>
                      <a:pt x="12" y="31"/>
                    </a:lnTo>
                    <a:close/>
                    <a:moveTo>
                      <a:pt x="7" y="1"/>
                    </a:moveTo>
                    <a:cubicBezTo>
                      <a:pt x="5" y="1"/>
                      <a:pt x="3" y="2"/>
                      <a:pt x="2" y="3"/>
                    </a:cubicBezTo>
                    <a:cubicBezTo>
                      <a:pt x="1" y="4"/>
                      <a:pt x="1" y="6"/>
                      <a:pt x="2" y="9"/>
                    </a:cubicBezTo>
                    <a:cubicBezTo>
                      <a:pt x="13" y="30"/>
                      <a:pt x="13" y="30"/>
                      <a:pt x="13" y="30"/>
                    </a:cubicBezTo>
                    <a:cubicBezTo>
                      <a:pt x="41" y="30"/>
                      <a:pt x="41" y="30"/>
                      <a:pt x="41" y="30"/>
                    </a:cubicBezTo>
                    <a:cubicBezTo>
                      <a:pt x="43" y="23"/>
                      <a:pt x="47" y="16"/>
                      <a:pt x="52" y="9"/>
                    </a:cubicBezTo>
                    <a:cubicBezTo>
                      <a:pt x="51" y="8"/>
                      <a:pt x="49" y="4"/>
                      <a:pt x="42" y="4"/>
                    </a:cubicBezTo>
                    <a:cubicBezTo>
                      <a:pt x="37" y="4"/>
                      <a:pt x="32" y="6"/>
                      <a:pt x="26" y="8"/>
                    </a:cubicBezTo>
                    <a:cubicBezTo>
                      <a:pt x="26" y="8"/>
                      <a:pt x="26" y="8"/>
                      <a:pt x="26" y="8"/>
                    </a:cubicBezTo>
                    <a:cubicBezTo>
                      <a:pt x="25" y="8"/>
                      <a:pt x="25" y="8"/>
                      <a:pt x="25" y="8"/>
                    </a:cubicBezTo>
                    <a:cubicBezTo>
                      <a:pt x="25" y="8"/>
                      <a:pt x="20" y="7"/>
                      <a:pt x="14" y="3"/>
                    </a:cubicBezTo>
                    <a:cubicBezTo>
                      <a:pt x="14" y="3"/>
                      <a:pt x="10" y="1"/>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8" name="Freeform 39"/>
              <p:cNvSpPr>
                <a:spLocks/>
              </p:cNvSpPr>
              <p:nvPr/>
            </p:nvSpPr>
            <p:spPr bwMode="auto">
              <a:xfrm>
                <a:off x="6171" y="2721"/>
                <a:ext cx="86" cy="24"/>
              </a:xfrm>
              <a:custGeom>
                <a:avLst/>
                <a:gdLst>
                  <a:gd name="T0" fmla="*/ 31 w 36"/>
                  <a:gd name="T1" fmla="*/ 0 h 10"/>
                  <a:gd name="T2" fmla="*/ 5 w 36"/>
                  <a:gd name="T3" fmla="*/ 0 h 10"/>
                  <a:gd name="T4" fmla="*/ 0 w 36"/>
                  <a:gd name="T5" fmla="*/ 5 h 10"/>
                  <a:gd name="T6" fmla="*/ 5 w 36"/>
                  <a:gd name="T7" fmla="*/ 10 h 10"/>
                  <a:gd name="T8" fmla="*/ 31 w 36"/>
                  <a:gd name="T9" fmla="*/ 10 h 10"/>
                  <a:gd name="T10" fmla="*/ 36 w 36"/>
                  <a:gd name="T11" fmla="*/ 5 h 10"/>
                  <a:gd name="T12" fmla="*/ 31 w 36"/>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36" h="10">
                    <a:moveTo>
                      <a:pt x="31" y="0"/>
                    </a:moveTo>
                    <a:cubicBezTo>
                      <a:pt x="5" y="0"/>
                      <a:pt x="5" y="0"/>
                      <a:pt x="5" y="0"/>
                    </a:cubicBezTo>
                    <a:cubicBezTo>
                      <a:pt x="2" y="0"/>
                      <a:pt x="0" y="2"/>
                      <a:pt x="0" y="5"/>
                    </a:cubicBezTo>
                    <a:cubicBezTo>
                      <a:pt x="0" y="7"/>
                      <a:pt x="2" y="10"/>
                      <a:pt x="5" y="10"/>
                    </a:cubicBezTo>
                    <a:cubicBezTo>
                      <a:pt x="31" y="10"/>
                      <a:pt x="31" y="10"/>
                      <a:pt x="31" y="10"/>
                    </a:cubicBezTo>
                    <a:cubicBezTo>
                      <a:pt x="34" y="10"/>
                      <a:pt x="36" y="7"/>
                      <a:pt x="36" y="5"/>
                    </a:cubicBezTo>
                    <a:cubicBezTo>
                      <a:pt x="36" y="2"/>
                      <a:pt x="34" y="0"/>
                      <a:pt x="3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9" name="Freeform 40"/>
              <p:cNvSpPr>
                <a:spLocks noEditPoints="1"/>
              </p:cNvSpPr>
              <p:nvPr/>
            </p:nvSpPr>
            <p:spPr bwMode="auto">
              <a:xfrm>
                <a:off x="6171" y="2719"/>
                <a:ext cx="86" cy="26"/>
              </a:xfrm>
              <a:custGeom>
                <a:avLst/>
                <a:gdLst>
                  <a:gd name="T0" fmla="*/ 5 w 36"/>
                  <a:gd name="T1" fmla="*/ 11 h 11"/>
                  <a:gd name="T2" fmla="*/ 0 w 36"/>
                  <a:gd name="T3" fmla="*/ 6 h 11"/>
                  <a:gd name="T4" fmla="*/ 1 w 36"/>
                  <a:gd name="T5" fmla="*/ 2 h 11"/>
                  <a:gd name="T6" fmla="*/ 5 w 36"/>
                  <a:gd name="T7" fmla="*/ 0 h 11"/>
                  <a:gd name="T8" fmla="*/ 31 w 36"/>
                  <a:gd name="T9" fmla="*/ 0 h 11"/>
                  <a:gd name="T10" fmla="*/ 36 w 36"/>
                  <a:gd name="T11" fmla="*/ 6 h 11"/>
                  <a:gd name="T12" fmla="*/ 31 w 36"/>
                  <a:gd name="T13" fmla="*/ 11 h 11"/>
                  <a:gd name="T14" fmla="*/ 5 w 36"/>
                  <a:gd name="T15" fmla="*/ 11 h 11"/>
                  <a:gd name="T16" fmla="*/ 31 w 36"/>
                  <a:gd name="T17" fmla="*/ 1 h 11"/>
                  <a:gd name="T18" fmla="*/ 5 w 36"/>
                  <a:gd name="T19" fmla="*/ 1 h 11"/>
                  <a:gd name="T20" fmla="*/ 2 w 36"/>
                  <a:gd name="T21" fmla="*/ 3 h 11"/>
                  <a:gd name="T22" fmla="*/ 1 w 36"/>
                  <a:gd name="T23" fmla="*/ 6 h 11"/>
                  <a:gd name="T24" fmla="*/ 5 w 36"/>
                  <a:gd name="T25" fmla="*/ 10 h 11"/>
                  <a:gd name="T26" fmla="*/ 5 w 36"/>
                  <a:gd name="T27" fmla="*/ 11 h 11"/>
                  <a:gd name="T28" fmla="*/ 5 w 36"/>
                  <a:gd name="T29" fmla="*/ 10 h 11"/>
                  <a:gd name="T30" fmla="*/ 31 w 36"/>
                  <a:gd name="T31" fmla="*/ 10 h 11"/>
                  <a:gd name="T32" fmla="*/ 35 w 36"/>
                  <a:gd name="T33" fmla="*/ 6 h 11"/>
                  <a:gd name="T34" fmla="*/ 31 w 36"/>
                  <a:gd name="T35"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11">
                    <a:moveTo>
                      <a:pt x="5" y="11"/>
                    </a:moveTo>
                    <a:cubicBezTo>
                      <a:pt x="2" y="11"/>
                      <a:pt x="0" y="9"/>
                      <a:pt x="0" y="6"/>
                    </a:cubicBezTo>
                    <a:cubicBezTo>
                      <a:pt x="0" y="4"/>
                      <a:pt x="0" y="3"/>
                      <a:pt x="1" y="2"/>
                    </a:cubicBezTo>
                    <a:cubicBezTo>
                      <a:pt x="2" y="1"/>
                      <a:pt x="4" y="0"/>
                      <a:pt x="5" y="0"/>
                    </a:cubicBezTo>
                    <a:cubicBezTo>
                      <a:pt x="31" y="0"/>
                      <a:pt x="31" y="0"/>
                      <a:pt x="31" y="0"/>
                    </a:cubicBezTo>
                    <a:cubicBezTo>
                      <a:pt x="34" y="0"/>
                      <a:pt x="36" y="3"/>
                      <a:pt x="36" y="6"/>
                    </a:cubicBezTo>
                    <a:cubicBezTo>
                      <a:pt x="36" y="9"/>
                      <a:pt x="34" y="11"/>
                      <a:pt x="31" y="11"/>
                    </a:cubicBezTo>
                    <a:lnTo>
                      <a:pt x="5" y="11"/>
                    </a:lnTo>
                    <a:close/>
                    <a:moveTo>
                      <a:pt x="31" y="1"/>
                    </a:moveTo>
                    <a:cubicBezTo>
                      <a:pt x="5" y="1"/>
                      <a:pt x="5" y="1"/>
                      <a:pt x="5" y="1"/>
                    </a:cubicBezTo>
                    <a:cubicBezTo>
                      <a:pt x="4" y="1"/>
                      <a:pt x="3" y="2"/>
                      <a:pt x="2" y="3"/>
                    </a:cubicBezTo>
                    <a:cubicBezTo>
                      <a:pt x="1" y="3"/>
                      <a:pt x="1" y="5"/>
                      <a:pt x="1" y="6"/>
                    </a:cubicBezTo>
                    <a:cubicBezTo>
                      <a:pt x="1" y="8"/>
                      <a:pt x="3" y="10"/>
                      <a:pt x="5" y="10"/>
                    </a:cubicBezTo>
                    <a:cubicBezTo>
                      <a:pt x="5" y="11"/>
                      <a:pt x="5" y="11"/>
                      <a:pt x="5" y="11"/>
                    </a:cubicBezTo>
                    <a:cubicBezTo>
                      <a:pt x="5" y="10"/>
                      <a:pt x="5" y="10"/>
                      <a:pt x="5" y="10"/>
                    </a:cubicBezTo>
                    <a:cubicBezTo>
                      <a:pt x="31" y="10"/>
                      <a:pt x="31" y="10"/>
                      <a:pt x="31" y="10"/>
                    </a:cubicBezTo>
                    <a:cubicBezTo>
                      <a:pt x="33" y="10"/>
                      <a:pt x="35" y="8"/>
                      <a:pt x="35" y="6"/>
                    </a:cubicBezTo>
                    <a:cubicBezTo>
                      <a:pt x="35" y="3"/>
                      <a:pt x="33" y="1"/>
                      <a:pt x="3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70" name="Freeform 41"/>
              <p:cNvSpPr>
                <a:spLocks noEditPoints="1"/>
              </p:cNvSpPr>
              <p:nvPr/>
            </p:nvSpPr>
            <p:spPr bwMode="auto">
              <a:xfrm>
                <a:off x="6066" y="2752"/>
                <a:ext cx="300" cy="264"/>
              </a:xfrm>
              <a:custGeom>
                <a:avLst/>
                <a:gdLst>
                  <a:gd name="T0" fmla="*/ 120 w 126"/>
                  <a:gd name="T1" fmla="*/ 99 h 110"/>
                  <a:gd name="T2" fmla="*/ 118 w 126"/>
                  <a:gd name="T3" fmla="*/ 82 h 110"/>
                  <a:gd name="T4" fmla="*/ 101 w 126"/>
                  <a:gd name="T5" fmla="*/ 28 h 110"/>
                  <a:gd name="T6" fmla="*/ 76 w 126"/>
                  <a:gd name="T7" fmla="*/ 2 h 110"/>
                  <a:gd name="T8" fmla="*/ 75 w 126"/>
                  <a:gd name="T9" fmla="*/ 0 h 110"/>
                  <a:gd name="T10" fmla="*/ 48 w 126"/>
                  <a:gd name="T11" fmla="*/ 0 h 110"/>
                  <a:gd name="T12" fmla="*/ 29 w 126"/>
                  <a:gd name="T13" fmla="*/ 22 h 110"/>
                  <a:gd name="T14" fmla="*/ 10 w 126"/>
                  <a:gd name="T15" fmla="*/ 91 h 110"/>
                  <a:gd name="T16" fmla="*/ 4 w 126"/>
                  <a:gd name="T17" fmla="*/ 102 h 110"/>
                  <a:gd name="T18" fmla="*/ 4 w 126"/>
                  <a:gd name="T19" fmla="*/ 105 h 110"/>
                  <a:gd name="T20" fmla="*/ 10 w 126"/>
                  <a:gd name="T21" fmla="*/ 106 h 110"/>
                  <a:gd name="T22" fmla="*/ 19 w 126"/>
                  <a:gd name="T23" fmla="*/ 105 h 110"/>
                  <a:gd name="T24" fmla="*/ 19 w 126"/>
                  <a:gd name="T25" fmla="*/ 105 h 110"/>
                  <a:gd name="T26" fmla="*/ 20 w 126"/>
                  <a:gd name="T27" fmla="*/ 105 h 110"/>
                  <a:gd name="T28" fmla="*/ 61 w 126"/>
                  <a:gd name="T29" fmla="*/ 110 h 110"/>
                  <a:gd name="T30" fmla="*/ 105 w 126"/>
                  <a:gd name="T31" fmla="*/ 104 h 110"/>
                  <a:gd name="T32" fmla="*/ 107 w 126"/>
                  <a:gd name="T33" fmla="*/ 104 h 110"/>
                  <a:gd name="T34" fmla="*/ 114 w 126"/>
                  <a:gd name="T35" fmla="*/ 106 h 110"/>
                  <a:gd name="T36" fmla="*/ 118 w 126"/>
                  <a:gd name="T37" fmla="*/ 107 h 110"/>
                  <a:gd name="T38" fmla="*/ 123 w 126"/>
                  <a:gd name="T39" fmla="*/ 104 h 110"/>
                  <a:gd name="T40" fmla="*/ 120 w 126"/>
                  <a:gd name="T41" fmla="*/ 99 h 110"/>
                  <a:gd name="T42" fmla="*/ 81 w 126"/>
                  <a:gd name="T43" fmla="*/ 55 h 110"/>
                  <a:gd name="T44" fmla="*/ 81 w 126"/>
                  <a:gd name="T45" fmla="*/ 58 h 110"/>
                  <a:gd name="T46" fmla="*/ 53 w 126"/>
                  <a:gd name="T47" fmla="*/ 57 h 110"/>
                  <a:gd name="T48" fmla="*/ 53 w 126"/>
                  <a:gd name="T49" fmla="*/ 62 h 110"/>
                  <a:gd name="T50" fmla="*/ 81 w 126"/>
                  <a:gd name="T51" fmla="*/ 62 h 110"/>
                  <a:gd name="T52" fmla="*/ 81 w 126"/>
                  <a:gd name="T53" fmla="*/ 66 h 110"/>
                  <a:gd name="T54" fmla="*/ 53 w 126"/>
                  <a:gd name="T55" fmla="*/ 65 h 110"/>
                  <a:gd name="T56" fmla="*/ 67 w 126"/>
                  <a:gd name="T57" fmla="*/ 80 h 110"/>
                  <a:gd name="T58" fmla="*/ 83 w 126"/>
                  <a:gd name="T59" fmla="*/ 78 h 110"/>
                  <a:gd name="T60" fmla="*/ 85 w 126"/>
                  <a:gd name="T61" fmla="*/ 83 h 110"/>
                  <a:gd name="T62" fmla="*/ 54 w 126"/>
                  <a:gd name="T63" fmla="*/ 81 h 110"/>
                  <a:gd name="T64" fmla="*/ 45 w 126"/>
                  <a:gd name="T65" fmla="*/ 65 h 110"/>
                  <a:gd name="T66" fmla="*/ 38 w 126"/>
                  <a:gd name="T67" fmla="*/ 65 h 110"/>
                  <a:gd name="T68" fmla="*/ 39 w 126"/>
                  <a:gd name="T69" fmla="*/ 61 h 110"/>
                  <a:gd name="T70" fmla="*/ 44 w 126"/>
                  <a:gd name="T71" fmla="*/ 61 h 110"/>
                  <a:gd name="T72" fmla="*/ 45 w 126"/>
                  <a:gd name="T73" fmla="*/ 58 h 110"/>
                  <a:gd name="T74" fmla="*/ 39 w 126"/>
                  <a:gd name="T75" fmla="*/ 57 h 110"/>
                  <a:gd name="T76" fmla="*/ 39 w 126"/>
                  <a:gd name="T77" fmla="*/ 53 h 110"/>
                  <a:gd name="T78" fmla="*/ 45 w 126"/>
                  <a:gd name="T79" fmla="*/ 53 h 110"/>
                  <a:gd name="T80" fmla="*/ 67 w 126"/>
                  <a:gd name="T81" fmla="*/ 35 h 110"/>
                  <a:gd name="T82" fmla="*/ 86 w 126"/>
                  <a:gd name="T83" fmla="*/ 38 h 110"/>
                  <a:gd name="T84" fmla="*/ 83 w 126"/>
                  <a:gd name="T85" fmla="*/ 43 h 110"/>
                  <a:gd name="T86" fmla="*/ 54 w 126"/>
                  <a:gd name="T87" fmla="*/ 54 h 110"/>
                  <a:gd name="T88" fmla="*/ 81 w 126"/>
                  <a:gd name="T89" fmla="*/ 5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6" h="110">
                    <a:moveTo>
                      <a:pt x="120" y="99"/>
                    </a:moveTo>
                    <a:cubicBezTo>
                      <a:pt x="120" y="99"/>
                      <a:pt x="114" y="94"/>
                      <a:pt x="118" y="82"/>
                    </a:cubicBezTo>
                    <a:cubicBezTo>
                      <a:pt x="118" y="82"/>
                      <a:pt x="126" y="48"/>
                      <a:pt x="101" y="28"/>
                    </a:cubicBezTo>
                    <a:cubicBezTo>
                      <a:pt x="99" y="26"/>
                      <a:pt x="76" y="7"/>
                      <a:pt x="76" y="2"/>
                    </a:cubicBezTo>
                    <a:cubicBezTo>
                      <a:pt x="76" y="1"/>
                      <a:pt x="75" y="1"/>
                      <a:pt x="75" y="0"/>
                    </a:cubicBezTo>
                    <a:cubicBezTo>
                      <a:pt x="48" y="0"/>
                      <a:pt x="48" y="0"/>
                      <a:pt x="48" y="0"/>
                    </a:cubicBezTo>
                    <a:cubicBezTo>
                      <a:pt x="45" y="6"/>
                      <a:pt x="38" y="13"/>
                      <a:pt x="29" y="22"/>
                    </a:cubicBezTo>
                    <a:cubicBezTo>
                      <a:pt x="29" y="22"/>
                      <a:pt x="0" y="49"/>
                      <a:pt x="10" y="91"/>
                    </a:cubicBezTo>
                    <a:cubicBezTo>
                      <a:pt x="10" y="92"/>
                      <a:pt x="10" y="94"/>
                      <a:pt x="4" y="102"/>
                    </a:cubicBezTo>
                    <a:cubicBezTo>
                      <a:pt x="4" y="102"/>
                      <a:pt x="3" y="104"/>
                      <a:pt x="4" y="105"/>
                    </a:cubicBezTo>
                    <a:cubicBezTo>
                      <a:pt x="5" y="106"/>
                      <a:pt x="7" y="107"/>
                      <a:pt x="10" y="106"/>
                    </a:cubicBezTo>
                    <a:cubicBezTo>
                      <a:pt x="10" y="106"/>
                      <a:pt x="14" y="105"/>
                      <a:pt x="19" y="105"/>
                    </a:cubicBezTo>
                    <a:cubicBezTo>
                      <a:pt x="19" y="105"/>
                      <a:pt x="19" y="105"/>
                      <a:pt x="19" y="105"/>
                    </a:cubicBezTo>
                    <a:cubicBezTo>
                      <a:pt x="20" y="105"/>
                      <a:pt x="20" y="105"/>
                      <a:pt x="20" y="105"/>
                    </a:cubicBezTo>
                    <a:cubicBezTo>
                      <a:pt x="20" y="105"/>
                      <a:pt x="36" y="110"/>
                      <a:pt x="61" y="110"/>
                    </a:cubicBezTo>
                    <a:cubicBezTo>
                      <a:pt x="76" y="110"/>
                      <a:pt x="91" y="108"/>
                      <a:pt x="105" y="104"/>
                    </a:cubicBezTo>
                    <a:cubicBezTo>
                      <a:pt x="105" y="104"/>
                      <a:pt x="106" y="104"/>
                      <a:pt x="107" y="104"/>
                    </a:cubicBezTo>
                    <a:cubicBezTo>
                      <a:pt x="109" y="104"/>
                      <a:pt x="112" y="105"/>
                      <a:pt x="114" y="106"/>
                    </a:cubicBezTo>
                    <a:cubicBezTo>
                      <a:pt x="114" y="106"/>
                      <a:pt x="116" y="107"/>
                      <a:pt x="118" y="107"/>
                    </a:cubicBezTo>
                    <a:cubicBezTo>
                      <a:pt x="119" y="107"/>
                      <a:pt x="121" y="106"/>
                      <a:pt x="123" y="104"/>
                    </a:cubicBezTo>
                    <a:cubicBezTo>
                      <a:pt x="123" y="104"/>
                      <a:pt x="125" y="102"/>
                      <a:pt x="120" y="99"/>
                    </a:cubicBezTo>
                    <a:close/>
                    <a:moveTo>
                      <a:pt x="81" y="55"/>
                    </a:moveTo>
                    <a:cubicBezTo>
                      <a:pt x="81" y="58"/>
                      <a:pt x="81" y="58"/>
                      <a:pt x="81" y="58"/>
                    </a:cubicBezTo>
                    <a:cubicBezTo>
                      <a:pt x="53" y="57"/>
                      <a:pt x="53" y="57"/>
                      <a:pt x="53" y="57"/>
                    </a:cubicBezTo>
                    <a:cubicBezTo>
                      <a:pt x="53" y="57"/>
                      <a:pt x="52" y="61"/>
                      <a:pt x="53" y="62"/>
                    </a:cubicBezTo>
                    <a:cubicBezTo>
                      <a:pt x="81" y="62"/>
                      <a:pt x="81" y="62"/>
                      <a:pt x="81" y="62"/>
                    </a:cubicBezTo>
                    <a:cubicBezTo>
                      <a:pt x="81" y="66"/>
                      <a:pt x="81" y="66"/>
                      <a:pt x="81" y="66"/>
                    </a:cubicBezTo>
                    <a:cubicBezTo>
                      <a:pt x="53" y="65"/>
                      <a:pt x="53" y="65"/>
                      <a:pt x="53" y="65"/>
                    </a:cubicBezTo>
                    <a:cubicBezTo>
                      <a:pt x="53" y="65"/>
                      <a:pt x="54" y="78"/>
                      <a:pt x="67" y="80"/>
                    </a:cubicBezTo>
                    <a:cubicBezTo>
                      <a:pt x="67" y="80"/>
                      <a:pt x="76" y="82"/>
                      <a:pt x="83" y="78"/>
                    </a:cubicBezTo>
                    <a:cubicBezTo>
                      <a:pt x="85" y="83"/>
                      <a:pt x="85" y="83"/>
                      <a:pt x="85" y="83"/>
                    </a:cubicBezTo>
                    <a:cubicBezTo>
                      <a:pt x="85" y="83"/>
                      <a:pt x="71" y="91"/>
                      <a:pt x="54" y="81"/>
                    </a:cubicBezTo>
                    <a:cubicBezTo>
                      <a:pt x="54" y="81"/>
                      <a:pt x="46" y="76"/>
                      <a:pt x="45" y="65"/>
                    </a:cubicBezTo>
                    <a:cubicBezTo>
                      <a:pt x="38" y="65"/>
                      <a:pt x="38" y="65"/>
                      <a:pt x="38" y="65"/>
                    </a:cubicBezTo>
                    <a:cubicBezTo>
                      <a:pt x="39" y="61"/>
                      <a:pt x="39" y="61"/>
                      <a:pt x="39" y="61"/>
                    </a:cubicBezTo>
                    <a:cubicBezTo>
                      <a:pt x="44" y="61"/>
                      <a:pt x="44" y="61"/>
                      <a:pt x="44" y="61"/>
                    </a:cubicBezTo>
                    <a:cubicBezTo>
                      <a:pt x="44" y="61"/>
                      <a:pt x="44" y="60"/>
                      <a:pt x="45" y="58"/>
                    </a:cubicBezTo>
                    <a:cubicBezTo>
                      <a:pt x="39" y="57"/>
                      <a:pt x="39" y="57"/>
                      <a:pt x="39" y="57"/>
                    </a:cubicBezTo>
                    <a:cubicBezTo>
                      <a:pt x="39" y="53"/>
                      <a:pt x="39" y="53"/>
                      <a:pt x="39" y="53"/>
                    </a:cubicBezTo>
                    <a:cubicBezTo>
                      <a:pt x="45" y="53"/>
                      <a:pt x="45" y="53"/>
                      <a:pt x="45" y="53"/>
                    </a:cubicBezTo>
                    <a:cubicBezTo>
                      <a:pt x="45" y="53"/>
                      <a:pt x="48" y="37"/>
                      <a:pt x="67" y="35"/>
                    </a:cubicBezTo>
                    <a:cubicBezTo>
                      <a:pt x="67" y="35"/>
                      <a:pt x="81" y="33"/>
                      <a:pt x="86" y="38"/>
                    </a:cubicBezTo>
                    <a:cubicBezTo>
                      <a:pt x="83" y="43"/>
                      <a:pt x="83" y="43"/>
                      <a:pt x="83" y="43"/>
                    </a:cubicBezTo>
                    <a:cubicBezTo>
                      <a:pt x="83" y="43"/>
                      <a:pt x="61" y="33"/>
                      <a:pt x="54" y="54"/>
                    </a:cubicBezTo>
                    <a:lnTo>
                      <a:pt x="81" y="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71" name="组合 70"/>
          <p:cNvGrpSpPr/>
          <p:nvPr/>
        </p:nvGrpSpPr>
        <p:grpSpPr>
          <a:xfrm>
            <a:off x="7493149" y="1400055"/>
            <a:ext cx="609695" cy="609475"/>
            <a:chOff x="9989563" y="1867171"/>
            <a:chExt cx="812821" cy="812821"/>
          </a:xfrm>
        </p:grpSpPr>
        <p:sp>
          <p:nvSpPr>
            <p:cNvPr id="72" name="椭圆 71"/>
            <p:cNvSpPr/>
            <p:nvPr/>
          </p:nvSpPr>
          <p:spPr>
            <a:xfrm>
              <a:off x="9989563" y="1867171"/>
              <a:ext cx="812821" cy="812821"/>
            </a:xfrm>
            <a:prstGeom prst="ellipse">
              <a:avLst/>
            </a:prstGeom>
            <a:gradFill flip="none" rotWithShape="1">
              <a:gsLst>
                <a:gs pos="100000">
                  <a:schemeClr val="bg1">
                    <a:lumMod val="100000"/>
                  </a:schemeClr>
                </a:gs>
                <a:gs pos="0">
                  <a:schemeClr val="bg1">
                    <a:lumMod val="68000"/>
                  </a:schemeClr>
                </a:gs>
              </a:gsLst>
              <a:lin ang="2700000" scaled="1"/>
              <a:tileRect/>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3" name="Freeform 108"/>
            <p:cNvSpPr>
              <a:spLocks noEditPoints="1"/>
            </p:cNvSpPr>
            <p:nvPr/>
          </p:nvSpPr>
          <p:spPr bwMode="auto">
            <a:xfrm>
              <a:off x="10191038" y="2076203"/>
              <a:ext cx="409871" cy="411346"/>
            </a:xfrm>
            <a:custGeom>
              <a:avLst/>
              <a:gdLst>
                <a:gd name="T0" fmla="*/ 97 w 115"/>
                <a:gd name="T1" fmla="*/ 48 h 115"/>
                <a:gd name="T2" fmla="*/ 91 w 115"/>
                <a:gd name="T3" fmla="*/ 41 h 115"/>
                <a:gd name="T4" fmla="*/ 102 w 115"/>
                <a:gd name="T5" fmla="*/ 26 h 115"/>
                <a:gd name="T6" fmla="*/ 94 w 115"/>
                <a:gd name="T7" fmla="*/ 13 h 115"/>
                <a:gd name="T8" fmla="*/ 79 w 115"/>
                <a:gd name="T9" fmla="*/ 23 h 115"/>
                <a:gd name="T10" fmla="*/ 70 w 115"/>
                <a:gd name="T11" fmla="*/ 22 h 115"/>
                <a:gd name="T12" fmla="*/ 67 w 115"/>
                <a:gd name="T13" fmla="*/ 3 h 115"/>
                <a:gd name="T14" fmla="*/ 52 w 115"/>
                <a:gd name="T15" fmla="*/ 0 h 115"/>
                <a:gd name="T16" fmla="*/ 48 w 115"/>
                <a:gd name="T17" fmla="*/ 18 h 115"/>
                <a:gd name="T18" fmla="*/ 41 w 115"/>
                <a:gd name="T19" fmla="*/ 24 h 115"/>
                <a:gd name="T20" fmla="*/ 26 w 115"/>
                <a:gd name="T21" fmla="*/ 13 h 115"/>
                <a:gd name="T22" fmla="*/ 13 w 115"/>
                <a:gd name="T23" fmla="*/ 21 h 115"/>
                <a:gd name="T24" fmla="*/ 23 w 115"/>
                <a:gd name="T25" fmla="*/ 36 h 115"/>
                <a:gd name="T26" fmla="*/ 22 w 115"/>
                <a:gd name="T27" fmla="*/ 45 h 115"/>
                <a:gd name="T28" fmla="*/ 4 w 115"/>
                <a:gd name="T29" fmla="*/ 48 h 115"/>
                <a:gd name="T30" fmla="*/ 0 w 115"/>
                <a:gd name="T31" fmla="*/ 63 h 115"/>
                <a:gd name="T32" fmla="*/ 18 w 115"/>
                <a:gd name="T33" fmla="*/ 66 h 115"/>
                <a:gd name="T34" fmla="*/ 24 w 115"/>
                <a:gd name="T35" fmla="*/ 73 h 115"/>
                <a:gd name="T36" fmla="*/ 13 w 115"/>
                <a:gd name="T37" fmla="*/ 89 h 115"/>
                <a:gd name="T38" fmla="*/ 21 w 115"/>
                <a:gd name="T39" fmla="*/ 102 h 115"/>
                <a:gd name="T40" fmla="*/ 36 w 115"/>
                <a:gd name="T41" fmla="*/ 92 h 115"/>
                <a:gd name="T42" fmla="*/ 45 w 115"/>
                <a:gd name="T43" fmla="*/ 92 h 115"/>
                <a:gd name="T44" fmla="*/ 48 w 115"/>
                <a:gd name="T45" fmla="*/ 111 h 115"/>
                <a:gd name="T46" fmla="*/ 63 w 115"/>
                <a:gd name="T47" fmla="*/ 115 h 115"/>
                <a:gd name="T48" fmla="*/ 67 w 115"/>
                <a:gd name="T49" fmla="*/ 97 h 115"/>
                <a:gd name="T50" fmla="*/ 74 w 115"/>
                <a:gd name="T51" fmla="*/ 91 h 115"/>
                <a:gd name="T52" fmla="*/ 89 w 115"/>
                <a:gd name="T53" fmla="*/ 102 h 115"/>
                <a:gd name="T54" fmla="*/ 102 w 115"/>
                <a:gd name="T55" fmla="*/ 94 h 115"/>
                <a:gd name="T56" fmla="*/ 92 w 115"/>
                <a:gd name="T57" fmla="*/ 79 h 115"/>
                <a:gd name="T58" fmla="*/ 93 w 115"/>
                <a:gd name="T59" fmla="*/ 70 h 115"/>
                <a:gd name="T60" fmla="*/ 112 w 115"/>
                <a:gd name="T61" fmla="*/ 66 h 115"/>
                <a:gd name="T62" fmla="*/ 115 w 115"/>
                <a:gd name="T63" fmla="*/ 52 h 115"/>
                <a:gd name="T64" fmla="*/ 58 w 115"/>
                <a:gd name="T65" fmla="*/ 79 h 115"/>
                <a:gd name="T66" fmla="*/ 58 w 115"/>
                <a:gd name="T67" fmla="*/ 36 h 115"/>
                <a:gd name="T68" fmla="*/ 58 w 115"/>
                <a:gd name="T69" fmla="*/ 79 h 115"/>
                <a:gd name="T70" fmla="*/ 49 w 115"/>
                <a:gd name="T71" fmla="*/ 57 h 115"/>
                <a:gd name="T72" fmla="*/ 67 w 115"/>
                <a:gd name="T73" fmla="*/ 5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5" h="115">
                  <a:moveTo>
                    <a:pt x="112" y="48"/>
                  </a:moveTo>
                  <a:cubicBezTo>
                    <a:pt x="97" y="48"/>
                    <a:pt x="97" y="48"/>
                    <a:pt x="97" y="48"/>
                  </a:cubicBezTo>
                  <a:cubicBezTo>
                    <a:pt x="95" y="48"/>
                    <a:pt x="93" y="47"/>
                    <a:pt x="93" y="45"/>
                  </a:cubicBezTo>
                  <a:cubicBezTo>
                    <a:pt x="91" y="41"/>
                    <a:pt x="91" y="41"/>
                    <a:pt x="91" y="41"/>
                  </a:cubicBezTo>
                  <a:cubicBezTo>
                    <a:pt x="90" y="40"/>
                    <a:pt x="91" y="37"/>
                    <a:pt x="92" y="36"/>
                  </a:cubicBezTo>
                  <a:cubicBezTo>
                    <a:pt x="102" y="26"/>
                    <a:pt x="102" y="26"/>
                    <a:pt x="102" y="26"/>
                  </a:cubicBezTo>
                  <a:cubicBezTo>
                    <a:pt x="104" y="24"/>
                    <a:pt x="104" y="22"/>
                    <a:pt x="102" y="21"/>
                  </a:cubicBezTo>
                  <a:cubicBezTo>
                    <a:pt x="94" y="13"/>
                    <a:pt x="94" y="13"/>
                    <a:pt x="94" y="13"/>
                  </a:cubicBezTo>
                  <a:cubicBezTo>
                    <a:pt x="93" y="11"/>
                    <a:pt x="91" y="11"/>
                    <a:pt x="89" y="13"/>
                  </a:cubicBezTo>
                  <a:cubicBezTo>
                    <a:pt x="79" y="23"/>
                    <a:pt x="79" y="23"/>
                    <a:pt x="79" y="23"/>
                  </a:cubicBezTo>
                  <a:cubicBezTo>
                    <a:pt x="78" y="24"/>
                    <a:pt x="75" y="25"/>
                    <a:pt x="74" y="24"/>
                  </a:cubicBezTo>
                  <a:cubicBezTo>
                    <a:pt x="70" y="22"/>
                    <a:pt x="70" y="22"/>
                    <a:pt x="70" y="22"/>
                  </a:cubicBezTo>
                  <a:cubicBezTo>
                    <a:pt x="68" y="22"/>
                    <a:pt x="67" y="20"/>
                    <a:pt x="67" y="18"/>
                  </a:cubicBezTo>
                  <a:cubicBezTo>
                    <a:pt x="67" y="3"/>
                    <a:pt x="67" y="3"/>
                    <a:pt x="67" y="3"/>
                  </a:cubicBezTo>
                  <a:cubicBezTo>
                    <a:pt x="67" y="1"/>
                    <a:pt x="65" y="0"/>
                    <a:pt x="63" y="0"/>
                  </a:cubicBezTo>
                  <a:cubicBezTo>
                    <a:pt x="52" y="0"/>
                    <a:pt x="52" y="0"/>
                    <a:pt x="52" y="0"/>
                  </a:cubicBezTo>
                  <a:cubicBezTo>
                    <a:pt x="50" y="0"/>
                    <a:pt x="48" y="1"/>
                    <a:pt x="48" y="3"/>
                  </a:cubicBezTo>
                  <a:cubicBezTo>
                    <a:pt x="48" y="18"/>
                    <a:pt x="48" y="18"/>
                    <a:pt x="48" y="18"/>
                  </a:cubicBezTo>
                  <a:cubicBezTo>
                    <a:pt x="48" y="20"/>
                    <a:pt x="47" y="22"/>
                    <a:pt x="45" y="22"/>
                  </a:cubicBezTo>
                  <a:cubicBezTo>
                    <a:pt x="41" y="24"/>
                    <a:pt x="41" y="24"/>
                    <a:pt x="41" y="24"/>
                  </a:cubicBezTo>
                  <a:cubicBezTo>
                    <a:pt x="40" y="25"/>
                    <a:pt x="37" y="24"/>
                    <a:pt x="36" y="23"/>
                  </a:cubicBezTo>
                  <a:cubicBezTo>
                    <a:pt x="26" y="13"/>
                    <a:pt x="26" y="13"/>
                    <a:pt x="26" y="13"/>
                  </a:cubicBezTo>
                  <a:cubicBezTo>
                    <a:pt x="25" y="11"/>
                    <a:pt x="22" y="11"/>
                    <a:pt x="21" y="13"/>
                  </a:cubicBezTo>
                  <a:cubicBezTo>
                    <a:pt x="13" y="21"/>
                    <a:pt x="13" y="21"/>
                    <a:pt x="13" y="21"/>
                  </a:cubicBezTo>
                  <a:cubicBezTo>
                    <a:pt x="12" y="22"/>
                    <a:pt x="12" y="24"/>
                    <a:pt x="13" y="26"/>
                  </a:cubicBezTo>
                  <a:cubicBezTo>
                    <a:pt x="23" y="36"/>
                    <a:pt x="23" y="36"/>
                    <a:pt x="23" y="36"/>
                  </a:cubicBezTo>
                  <a:cubicBezTo>
                    <a:pt x="24" y="37"/>
                    <a:pt x="25" y="40"/>
                    <a:pt x="24" y="41"/>
                  </a:cubicBezTo>
                  <a:cubicBezTo>
                    <a:pt x="22" y="45"/>
                    <a:pt x="22" y="45"/>
                    <a:pt x="22" y="45"/>
                  </a:cubicBezTo>
                  <a:cubicBezTo>
                    <a:pt x="22" y="47"/>
                    <a:pt x="20" y="48"/>
                    <a:pt x="18" y="48"/>
                  </a:cubicBezTo>
                  <a:cubicBezTo>
                    <a:pt x="4" y="48"/>
                    <a:pt x="4" y="48"/>
                    <a:pt x="4" y="48"/>
                  </a:cubicBezTo>
                  <a:cubicBezTo>
                    <a:pt x="2" y="48"/>
                    <a:pt x="0" y="50"/>
                    <a:pt x="0" y="52"/>
                  </a:cubicBezTo>
                  <a:cubicBezTo>
                    <a:pt x="0" y="63"/>
                    <a:pt x="0" y="63"/>
                    <a:pt x="0" y="63"/>
                  </a:cubicBezTo>
                  <a:cubicBezTo>
                    <a:pt x="0" y="65"/>
                    <a:pt x="2" y="66"/>
                    <a:pt x="4" y="66"/>
                  </a:cubicBezTo>
                  <a:cubicBezTo>
                    <a:pt x="18" y="66"/>
                    <a:pt x="18" y="66"/>
                    <a:pt x="18" y="66"/>
                  </a:cubicBezTo>
                  <a:cubicBezTo>
                    <a:pt x="20" y="66"/>
                    <a:pt x="22" y="68"/>
                    <a:pt x="22" y="70"/>
                  </a:cubicBezTo>
                  <a:cubicBezTo>
                    <a:pt x="24" y="73"/>
                    <a:pt x="24" y="73"/>
                    <a:pt x="24" y="73"/>
                  </a:cubicBezTo>
                  <a:cubicBezTo>
                    <a:pt x="25" y="75"/>
                    <a:pt x="24" y="78"/>
                    <a:pt x="23" y="79"/>
                  </a:cubicBezTo>
                  <a:cubicBezTo>
                    <a:pt x="13" y="89"/>
                    <a:pt x="13" y="89"/>
                    <a:pt x="13" y="89"/>
                  </a:cubicBezTo>
                  <a:cubicBezTo>
                    <a:pt x="12" y="90"/>
                    <a:pt x="12" y="93"/>
                    <a:pt x="13" y="94"/>
                  </a:cubicBezTo>
                  <a:cubicBezTo>
                    <a:pt x="21" y="102"/>
                    <a:pt x="21" y="102"/>
                    <a:pt x="21" y="102"/>
                  </a:cubicBezTo>
                  <a:cubicBezTo>
                    <a:pt x="22" y="103"/>
                    <a:pt x="25" y="103"/>
                    <a:pt x="26" y="102"/>
                  </a:cubicBezTo>
                  <a:cubicBezTo>
                    <a:pt x="36" y="92"/>
                    <a:pt x="36" y="92"/>
                    <a:pt x="36" y="92"/>
                  </a:cubicBezTo>
                  <a:cubicBezTo>
                    <a:pt x="37" y="90"/>
                    <a:pt x="40" y="90"/>
                    <a:pt x="41" y="91"/>
                  </a:cubicBezTo>
                  <a:cubicBezTo>
                    <a:pt x="45" y="92"/>
                    <a:pt x="45" y="92"/>
                    <a:pt x="45" y="92"/>
                  </a:cubicBezTo>
                  <a:cubicBezTo>
                    <a:pt x="47" y="93"/>
                    <a:pt x="48" y="95"/>
                    <a:pt x="48" y="97"/>
                  </a:cubicBezTo>
                  <a:cubicBezTo>
                    <a:pt x="48" y="111"/>
                    <a:pt x="48" y="111"/>
                    <a:pt x="48" y="111"/>
                  </a:cubicBezTo>
                  <a:cubicBezTo>
                    <a:pt x="48" y="113"/>
                    <a:pt x="50" y="115"/>
                    <a:pt x="52" y="115"/>
                  </a:cubicBezTo>
                  <a:cubicBezTo>
                    <a:pt x="63" y="115"/>
                    <a:pt x="63" y="115"/>
                    <a:pt x="63" y="115"/>
                  </a:cubicBezTo>
                  <a:cubicBezTo>
                    <a:pt x="65" y="115"/>
                    <a:pt x="67" y="113"/>
                    <a:pt x="67" y="111"/>
                  </a:cubicBezTo>
                  <a:cubicBezTo>
                    <a:pt x="67" y="97"/>
                    <a:pt x="67" y="97"/>
                    <a:pt x="67" y="97"/>
                  </a:cubicBezTo>
                  <a:cubicBezTo>
                    <a:pt x="67" y="95"/>
                    <a:pt x="68" y="93"/>
                    <a:pt x="70" y="92"/>
                  </a:cubicBezTo>
                  <a:cubicBezTo>
                    <a:pt x="74" y="91"/>
                    <a:pt x="74" y="91"/>
                    <a:pt x="74" y="91"/>
                  </a:cubicBezTo>
                  <a:cubicBezTo>
                    <a:pt x="75" y="90"/>
                    <a:pt x="78" y="90"/>
                    <a:pt x="79" y="92"/>
                  </a:cubicBezTo>
                  <a:cubicBezTo>
                    <a:pt x="89" y="102"/>
                    <a:pt x="89" y="102"/>
                    <a:pt x="89" y="102"/>
                  </a:cubicBezTo>
                  <a:cubicBezTo>
                    <a:pt x="91" y="103"/>
                    <a:pt x="93" y="103"/>
                    <a:pt x="94" y="102"/>
                  </a:cubicBezTo>
                  <a:cubicBezTo>
                    <a:pt x="102" y="94"/>
                    <a:pt x="102" y="94"/>
                    <a:pt x="102" y="94"/>
                  </a:cubicBezTo>
                  <a:cubicBezTo>
                    <a:pt x="104" y="93"/>
                    <a:pt x="104" y="90"/>
                    <a:pt x="102" y="89"/>
                  </a:cubicBezTo>
                  <a:cubicBezTo>
                    <a:pt x="92" y="79"/>
                    <a:pt x="92" y="79"/>
                    <a:pt x="92" y="79"/>
                  </a:cubicBezTo>
                  <a:cubicBezTo>
                    <a:pt x="91" y="78"/>
                    <a:pt x="90" y="75"/>
                    <a:pt x="91" y="73"/>
                  </a:cubicBezTo>
                  <a:cubicBezTo>
                    <a:pt x="93" y="70"/>
                    <a:pt x="93" y="70"/>
                    <a:pt x="93" y="70"/>
                  </a:cubicBezTo>
                  <a:cubicBezTo>
                    <a:pt x="93" y="68"/>
                    <a:pt x="95" y="66"/>
                    <a:pt x="97" y="66"/>
                  </a:cubicBezTo>
                  <a:cubicBezTo>
                    <a:pt x="112" y="66"/>
                    <a:pt x="112" y="66"/>
                    <a:pt x="112" y="66"/>
                  </a:cubicBezTo>
                  <a:cubicBezTo>
                    <a:pt x="113" y="66"/>
                    <a:pt x="115" y="65"/>
                    <a:pt x="115" y="63"/>
                  </a:cubicBezTo>
                  <a:cubicBezTo>
                    <a:pt x="115" y="52"/>
                    <a:pt x="115" y="52"/>
                    <a:pt x="115" y="52"/>
                  </a:cubicBezTo>
                  <a:cubicBezTo>
                    <a:pt x="115" y="50"/>
                    <a:pt x="113" y="48"/>
                    <a:pt x="112" y="48"/>
                  </a:cubicBezTo>
                  <a:close/>
                  <a:moveTo>
                    <a:pt x="58" y="79"/>
                  </a:moveTo>
                  <a:cubicBezTo>
                    <a:pt x="46" y="79"/>
                    <a:pt x="36" y="69"/>
                    <a:pt x="36" y="57"/>
                  </a:cubicBezTo>
                  <a:cubicBezTo>
                    <a:pt x="36" y="46"/>
                    <a:pt x="46" y="36"/>
                    <a:pt x="58" y="36"/>
                  </a:cubicBezTo>
                  <a:cubicBezTo>
                    <a:pt x="69" y="36"/>
                    <a:pt x="79" y="46"/>
                    <a:pt x="79" y="57"/>
                  </a:cubicBezTo>
                  <a:cubicBezTo>
                    <a:pt x="79" y="69"/>
                    <a:pt x="69" y="79"/>
                    <a:pt x="58" y="79"/>
                  </a:cubicBezTo>
                  <a:close/>
                  <a:moveTo>
                    <a:pt x="58" y="48"/>
                  </a:moveTo>
                  <a:cubicBezTo>
                    <a:pt x="53" y="48"/>
                    <a:pt x="49" y="52"/>
                    <a:pt x="49" y="57"/>
                  </a:cubicBezTo>
                  <a:cubicBezTo>
                    <a:pt x="49" y="62"/>
                    <a:pt x="53" y="66"/>
                    <a:pt x="58" y="66"/>
                  </a:cubicBezTo>
                  <a:cubicBezTo>
                    <a:pt x="63" y="66"/>
                    <a:pt x="67" y="62"/>
                    <a:pt x="67" y="57"/>
                  </a:cubicBezTo>
                  <a:cubicBezTo>
                    <a:pt x="67" y="52"/>
                    <a:pt x="63" y="48"/>
                    <a:pt x="58" y="48"/>
                  </a:cubicBezTo>
                  <a:close/>
                </a:path>
              </a:pathLst>
            </a:custGeom>
            <a:solidFill>
              <a:srgbClr val="663A77"/>
            </a:solidFill>
            <a:ln>
              <a:noFill/>
            </a:ln>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sp>
        <p:nvSpPr>
          <p:cNvPr id="74" name="文本框 101"/>
          <p:cNvSpPr txBox="1"/>
          <p:nvPr/>
        </p:nvSpPr>
        <p:spPr>
          <a:xfrm>
            <a:off x="937721" y="2107684"/>
            <a:ext cx="732147" cy="415498"/>
          </a:xfrm>
          <a:prstGeom prst="rect">
            <a:avLst/>
          </a:prstGeom>
          <a:noFill/>
        </p:spPr>
        <p:txBody>
          <a:bodyPr wrap="square" rtlCol="0">
            <a:spAutoFit/>
          </a:bodyPr>
          <a:lstStyle/>
          <a:p>
            <a:pPr algn="ctr"/>
            <a:r>
              <a:rPr lang="en-US" altLang="zh-CN" sz="2100" dirty="0">
                <a:solidFill>
                  <a:srgbClr val="FFB850"/>
                </a:solidFill>
                <a:latin typeface="Impact" panose="020B0806030902050204" pitchFamily="34" charset="0"/>
              </a:rPr>
              <a:t>01</a:t>
            </a:r>
            <a:endParaRPr lang="zh-CN" altLang="en-US" sz="2100" dirty="0">
              <a:solidFill>
                <a:srgbClr val="FFB850"/>
              </a:solidFill>
              <a:latin typeface="Impact" panose="020B0806030902050204" pitchFamily="34" charset="0"/>
            </a:endParaRPr>
          </a:p>
        </p:txBody>
      </p:sp>
      <p:sp>
        <p:nvSpPr>
          <p:cNvPr id="75" name="文本框 102"/>
          <p:cNvSpPr txBox="1"/>
          <p:nvPr/>
        </p:nvSpPr>
        <p:spPr>
          <a:xfrm>
            <a:off x="2534651" y="2107684"/>
            <a:ext cx="732147" cy="415498"/>
          </a:xfrm>
          <a:prstGeom prst="rect">
            <a:avLst/>
          </a:prstGeom>
          <a:noFill/>
        </p:spPr>
        <p:txBody>
          <a:bodyPr wrap="square" rtlCol="0">
            <a:spAutoFit/>
          </a:bodyPr>
          <a:lstStyle/>
          <a:p>
            <a:pPr algn="ctr"/>
            <a:r>
              <a:rPr lang="en-US" altLang="zh-CN" sz="2100" dirty="0">
                <a:solidFill>
                  <a:srgbClr val="01ACBE"/>
                </a:solidFill>
                <a:latin typeface="Impact" panose="020B0806030902050204" pitchFamily="34" charset="0"/>
              </a:rPr>
              <a:t>02</a:t>
            </a:r>
            <a:endParaRPr lang="zh-CN" altLang="en-US" sz="2100" dirty="0">
              <a:solidFill>
                <a:srgbClr val="01ACBE"/>
              </a:solidFill>
              <a:latin typeface="Impact" panose="020B0806030902050204" pitchFamily="34" charset="0"/>
            </a:endParaRPr>
          </a:p>
        </p:txBody>
      </p:sp>
      <p:sp>
        <p:nvSpPr>
          <p:cNvPr id="76" name="文本框 103"/>
          <p:cNvSpPr txBox="1"/>
          <p:nvPr/>
        </p:nvSpPr>
        <p:spPr>
          <a:xfrm>
            <a:off x="4131581" y="2107684"/>
            <a:ext cx="732147" cy="415498"/>
          </a:xfrm>
          <a:prstGeom prst="rect">
            <a:avLst/>
          </a:prstGeom>
          <a:noFill/>
        </p:spPr>
        <p:txBody>
          <a:bodyPr wrap="square" rtlCol="0">
            <a:spAutoFit/>
          </a:bodyPr>
          <a:lstStyle/>
          <a:p>
            <a:pPr algn="ctr"/>
            <a:r>
              <a:rPr lang="en-US" altLang="zh-CN" sz="2100" dirty="0">
                <a:solidFill>
                  <a:srgbClr val="E87071"/>
                </a:solidFill>
                <a:latin typeface="Impact" panose="020B0806030902050204" pitchFamily="34" charset="0"/>
              </a:rPr>
              <a:t>03</a:t>
            </a:r>
            <a:endParaRPr lang="zh-CN" altLang="en-US" sz="2100" dirty="0">
              <a:solidFill>
                <a:srgbClr val="E87071"/>
              </a:solidFill>
              <a:latin typeface="Impact" panose="020B0806030902050204" pitchFamily="34" charset="0"/>
            </a:endParaRPr>
          </a:p>
        </p:txBody>
      </p:sp>
      <p:sp>
        <p:nvSpPr>
          <p:cNvPr id="77" name="文本框 104"/>
          <p:cNvSpPr txBox="1"/>
          <p:nvPr/>
        </p:nvSpPr>
        <p:spPr>
          <a:xfrm>
            <a:off x="5813459" y="2107684"/>
            <a:ext cx="732147" cy="415498"/>
          </a:xfrm>
          <a:prstGeom prst="rect">
            <a:avLst/>
          </a:prstGeom>
          <a:noFill/>
        </p:spPr>
        <p:txBody>
          <a:bodyPr wrap="square" rtlCol="0">
            <a:spAutoFit/>
          </a:bodyPr>
          <a:lstStyle/>
          <a:p>
            <a:pPr algn="ctr"/>
            <a:r>
              <a:rPr lang="en-US" altLang="zh-CN" sz="2100" dirty="0">
                <a:solidFill>
                  <a:srgbClr val="00AF92"/>
                </a:solidFill>
                <a:latin typeface="Impact" panose="020B0806030902050204" pitchFamily="34" charset="0"/>
              </a:rPr>
              <a:t>04</a:t>
            </a:r>
            <a:endParaRPr lang="zh-CN" altLang="en-US" sz="2100" dirty="0">
              <a:solidFill>
                <a:srgbClr val="00AF92"/>
              </a:solidFill>
              <a:latin typeface="Impact" panose="020B0806030902050204" pitchFamily="34" charset="0"/>
            </a:endParaRPr>
          </a:p>
        </p:txBody>
      </p:sp>
      <p:sp>
        <p:nvSpPr>
          <p:cNvPr id="78" name="文本框 105"/>
          <p:cNvSpPr txBox="1"/>
          <p:nvPr/>
        </p:nvSpPr>
        <p:spPr>
          <a:xfrm>
            <a:off x="7427652" y="2107684"/>
            <a:ext cx="732147" cy="415498"/>
          </a:xfrm>
          <a:prstGeom prst="rect">
            <a:avLst/>
          </a:prstGeom>
          <a:noFill/>
        </p:spPr>
        <p:txBody>
          <a:bodyPr wrap="square" rtlCol="0">
            <a:spAutoFit/>
          </a:bodyPr>
          <a:lstStyle/>
          <a:p>
            <a:pPr algn="ctr"/>
            <a:r>
              <a:rPr lang="en-US" altLang="zh-CN" sz="2100" dirty="0">
                <a:solidFill>
                  <a:srgbClr val="663A77"/>
                </a:solidFill>
                <a:latin typeface="Impact" panose="020B0806030902050204" pitchFamily="34" charset="0"/>
              </a:rPr>
              <a:t>05</a:t>
            </a:r>
            <a:endParaRPr lang="zh-CN" altLang="en-US" sz="2100" dirty="0">
              <a:solidFill>
                <a:srgbClr val="663A77"/>
              </a:solidFill>
              <a:latin typeface="Impact" panose="020B0806030902050204" pitchFamily="34" charset="0"/>
            </a:endParaRPr>
          </a:p>
        </p:txBody>
      </p:sp>
      <p:sp>
        <p:nvSpPr>
          <p:cNvPr id="79" name="文本框 32"/>
          <p:cNvSpPr txBox="1"/>
          <p:nvPr/>
        </p:nvSpPr>
        <p:spPr>
          <a:xfrm>
            <a:off x="830886" y="3270389"/>
            <a:ext cx="967695" cy="300082"/>
          </a:xfrm>
          <a:prstGeom prst="rect">
            <a:avLst/>
          </a:prstGeom>
          <a:noFill/>
        </p:spPr>
        <p:txBody>
          <a:bodyPr wrap="square" rtlCol="0">
            <a:spAutoFit/>
          </a:bodyPr>
          <a:lstStyle/>
          <a:p>
            <a:pPr algn="ctr"/>
            <a:r>
              <a:rPr lang="zh-CN" altLang="en-US" dirty="0">
                <a:solidFill>
                  <a:srgbClr val="FF9A05"/>
                </a:solidFill>
                <a:latin typeface="微软雅黑" panose="020B0503020204020204" pitchFamily="34" charset="-122"/>
                <a:ea typeface="微软雅黑" panose="020B0503020204020204" pitchFamily="34" charset="-122"/>
              </a:rPr>
              <a:t>添加标题</a:t>
            </a:r>
          </a:p>
        </p:txBody>
      </p:sp>
      <p:sp>
        <p:nvSpPr>
          <p:cNvPr id="80" name="文本框 32"/>
          <p:cNvSpPr txBox="1"/>
          <p:nvPr/>
        </p:nvSpPr>
        <p:spPr>
          <a:xfrm>
            <a:off x="2455965" y="3270389"/>
            <a:ext cx="967695" cy="300082"/>
          </a:xfrm>
          <a:prstGeom prst="rect">
            <a:avLst/>
          </a:prstGeom>
          <a:noFill/>
        </p:spPr>
        <p:txBody>
          <a:bodyPr wrap="square" rtlCol="0">
            <a:spAutoFit/>
          </a:bodyPr>
          <a:lstStyle/>
          <a:p>
            <a:pPr algn="ctr"/>
            <a:r>
              <a:rPr lang="zh-CN" altLang="en-US" dirty="0">
                <a:solidFill>
                  <a:schemeClr val="accent5"/>
                </a:solidFill>
                <a:latin typeface="微软雅黑" panose="020B0503020204020204" pitchFamily="34" charset="-122"/>
                <a:ea typeface="微软雅黑" panose="020B0503020204020204" pitchFamily="34" charset="-122"/>
              </a:rPr>
              <a:t>添加标题</a:t>
            </a:r>
          </a:p>
        </p:txBody>
      </p:sp>
      <p:sp>
        <p:nvSpPr>
          <p:cNvPr id="81" name="文本框 32"/>
          <p:cNvSpPr txBox="1"/>
          <p:nvPr/>
        </p:nvSpPr>
        <p:spPr>
          <a:xfrm>
            <a:off x="4081044" y="3270389"/>
            <a:ext cx="967695" cy="300082"/>
          </a:xfrm>
          <a:prstGeom prst="rect">
            <a:avLst/>
          </a:prstGeom>
          <a:noFill/>
        </p:spPr>
        <p:txBody>
          <a:bodyPr wrap="square" rtlCol="0">
            <a:spAutoFit/>
          </a:bodyPr>
          <a:lstStyle/>
          <a:p>
            <a:pPr algn="ctr"/>
            <a:r>
              <a:rPr lang="zh-CN" altLang="en-US" dirty="0">
                <a:solidFill>
                  <a:srgbClr val="FF8989"/>
                </a:solidFill>
                <a:latin typeface="微软雅黑" panose="020B0503020204020204" pitchFamily="34" charset="-122"/>
                <a:ea typeface="微软雅黑" panose="020B0503020204020204" pitchFamily="34" charset="-122"/>
              </a:rPr>
              <a:t>添加标题</a:t>
            </a:r>
          </a:p>
        </p:txBody>
      </p:sp>
      <p:sp>
        <p:nvSpPr>
          <p:cNvPr id="82" name="文本框 32"/>
          <p:cNvSpPr txBox="1"/>
          <p:nvPr/>
        </p:nvSpPr>
        <p:spPr>
          <a:xfrm>
            <a:off x="5706124" y="3270389"/>
            <a:ext cx="967695" cy="300082"/>
          </a:xfrm>
          <a:prstGeom prst="rect">
            <a:avLst/>
          </a:prstGeom>
          <a:noFill/>
        </p:spPr>
        <p:txBody>
          <a:bodyPr wrap="square" rtlCol="0">
            <a:spAutoFit/>
          </a:bodyPr>
          <a:lstStyle/>
          <a:p>
            <a:pPr algn="ctr"/>
            <a:r>
              <a:rPr lang="zh-CN" altLang="en-US" dirty="0">
                <a:solidFill>
                  <a:srgbClr val="1EB28B"/>
                </a:solidFill>
                <a:latin typeface="微软雅黑" panose="020B0503020204020204" pitchFamily="34" charset="-122"/>
                <a:ea typeface="微软雅黑" panose="020B0503020204020204" pitchFamily="34" charset="-122"/>
              </a:rPr>
              <a:t>添加标题</a:t>
            </a:r>
          </a:p>
        </p:txBody>
      </p:sp>
      <p:sp>
        <p:nvSpPr>
          <p:cNvPr id="83" name="文本框 32"/>
          <p:cNvSpPr txBox="1"/>
          <p:nvPr/>
        </p:nvSpPr>
        <p:spPr>
          <a:xfrm>
            <a:off x="7331204" y="3262235"/>
            <a:ext cx="967695" cy="300082"/>
          </a:xfrm>
          <a:prstGeom prst="rect">
            <a:avLst/>
          </a:prstGeom>
          <a:noFill/>
        </p:spPr>
        <p:txBody>
          <a:bodyPr wrap="square" rtlCol="0">
            <a:spAutoFit/>
          </a:bodyPr>
          <a:lstStyle/>
          <a:p>
            <a:pPr algn="ctr"/>
            <a:r>
              <a:rPr lang="zh-CN" altLang="en-US" dirty="0">
                <a:solidFill>
                  <a:srgbClr val="7030A0"/>
                </a:solidFill>
                <a:latin typeface="微软雅黑" panose="020B0503020204020204" pitchFamily="34" charset="-122"/>
                <a:ea typeface="微软雅黑" panose="020B0503020204020204" pitchFamily="34" charset="-122"/>
              </a:rPr>
              <a:t>添加标题</a:t>
            </a:r>
          </a:p>
        </p:txBody>
      </p:sp>
      <p:sp>
        <p:nvSpPr>
          <p:cNvPr id="84" name="文本框 23"/>
          <p:cNvSpPr txBox="1"/>
          <p:nvPr/>
        </p:nvSpPr>
        <p:spPr>
          <a:xfrm>
            <a:off x="783214" y="3654231"/>
            <a:ext cx="1088135" cy="1172629"/>
          </a:xfrm>
          <a:prstGeom prst="rect">
            <a:avLst/>
          </a:prstGeom>
          <a:noFill/>
        </p:spPr>
        <p:txBody>
          <a:bodyPr wrap="square" rtlCol="0">
            <a:spAutoFit/>
          </a:bodyPr>
          <a:lstStyle/>
          <a:p>
            <a:pPr algn="just">
              <a:lnSpc>
                <a:spcPct val="13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点击添加文字说明详情介绍点击添加文字说明详情介绍点击添加文字文字说明详情介绍</a:t>
            </a:r>
          </a:p>
        </p:txBody>
      </p:sp>
      <p:sp>
        <p:nvSpPr>
          <p:cNvPr id="85" name="文本框 23"/>
          <p:cNvSpPr txBox="1"/>
          <p:nvPr/>
        </p:nvSpPr>
        <p:spPr>
          <a:xfrm>
            <a:off x="2395832" y="3654231"/>
            <a:ext cx="1088135" cy="1172629"/>
          </a:xfrm>
          <a:prstGeom prst="rect">
            <a:avLst/>
          </a:prstGeom>
          <a:noFill/>
        </p:spPr>
        <p:txBody>
          <a:bodyPr wrap="square" rtlCol="0">
            <a:spAutoFit/>
          </a:bodyPr>
          <a:lstStyle/>
          <a:p>
            <a:pPr algn="just">
              <a:lnSpc>
                <a:spcPct val="13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点击添加文字说明详情介绍点击添加文字说明详情介绍点击添加文字文字说明详情介绍</a:t>
            </a:r>
          </a:p>
        </p:txBody>
      </p:sp>
      <p:sp>
        <p:nvSpPr>
          <p:cNvPr id="86" name="文本框 23"/>
          <p:cNvSpPr txBox="1"/>
          <p:nvPr/>
        </p:nvSpPr>
        <p:spPr>
          <a:xfrm>
            <a:off x="4049340" y="3654231"/>
            <a:ext cx="1088135" cy="1172629"/>
          </a:xfrm>
          <a:prstGeom prst="rect">
            <a:avLst/>
          </a:prstGeom>
          <a:noFill/>
        </p:spPr>
        <p:txBody>
          <a:bodyPr wrap="square" rtlCol="0">
            <a:spAutoFit/>
          </a:bodyPr>
          <a:lstStyle/>
          <a:p>
            <a:pPr algn="just">
              <a:lnSpc>
                <a:spcPct val="13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点击添加文字说明详情介绍点击添加文字说明详情介绍点击添加文字文字说明详情介绍</a:t>
            </a:r>
          </a:p>
        </p:txBody>
      </p:sp>
      <p:sp>
        <p:nvSpPr>
          <p:cNvPr id="87" name="文本框 23"/>
          <p:cNvSpPr txBox="1"/>
          <p:nvPr/>
        </p:nvSpPr>
        <p:spPr>
          <a:xfrm>
            <a:off x="5635465" y="3654231"/>
            <a:ext cx="1088135" cy="1172629"/>
          </a:xfrm>
          <a:prstGeom prst="rect">
            <a:avLst/>
          </a:prstGeom>
          <a:noFill/>
        </p:spPr>
        <p:txBody>
          <a:bodyPr wrap="square" rtlCol="0">
            <a:spAutoFit/>
          </a:bodyPr>
          <a:lstStyle/>
          <a:p>
            <a:pPr algn="just">
              <a:lnSpc>
                <a:spcPct val="13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点击添加文字说明详情介绍点击添加文字说明详情介绍点击添加文字文字说明详情介绍</a:t>
            </a:r>
          </a:p>
        </p:txBody>
      </p:sp>
      <p:sp>
        <p:nvSpPr>
          <p:cNvPr id="88" name="文本框 23"/>
          <p:cNvSpPr txBox="1"/>
          <p:nvPr/>
        </p:nvSpPr>
        <p:spPr>
          <a:xfrm>
            <a:off x="7253928" y="3654231"/>
            <a:ext cx="1088135" cy="1172629"/>
          </a:xfrm>
          <a:prstGeom prst="rect">
            <a:avLst/>
          </a:prstGeom>
          <a:noFill/>
        </p:spPr>
        <p:txBody>
          <a:bodyPr wrap="square" rtlCol="0">
            <a:spAutoFit/>
          </a:bodyPr>
          <a:lstStyle/>
          <a:p>
            <a:pPr algn="just">
              <a:lnSpc>
                <a:spcPct val="13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点击添加文字说明详情介绍点击添加文字说明详情介绍点击添加文字文字说明详情介绍</a:t>
            </a:r>
          </a:p>
        </p:txBody>
      </p:sp>
    </p:spTree>
    <p:extLst>
      <p:ext uri="{BB962C8B-B14F-4D97-AF65-F5344CB8AC3E}">
        <p14:creationId xmlns:p14="http://schemas.microsoft.com/office/powerpoint/2010/main" val="3331834849"/>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0-#ppt_w/2"/>
                                          </p:val>
                                        </p:tav>
                                        <p:tav tm="100000">
                                          <p:val>
                                            <p:strVal val="#ppt_x"/>
                                          </p:val>
                                        </p:tav>
                                      </p:tavLst>
                                    </p:anim>
                                    <p:anim calcmode="lin" valueType="num">
                                      <p:cBhvr additive="base">
                                        <p:cTn id="13" dur="500" fill="hold"/>
                                        <p:tgtEl>
                                          <p:spTgt spid="18"/>
                                        </p:tgtEl>
                                        <p:attrNameLst>
                                          <p:attrName>ppt_y</p:attrName>
                                        </p:attrNameLst>
                                      </p:cBhvr>
                                      <p:tavLst>
                                        <p:tav tm="0">
                                          <p:val>
                                            <p:strVal val="#ppt_y"/>
                                          </p:val>
                                        </p:tav>
                                        <p:tav tm="100000">
                                          <p:val>
                                            <p:strVal val="#ppt_y"/>
                                          </p:val>
                                        </p:tav>
                                      </p:tavLst>
                                    </p:anim>
                                  </p:childTnLst>
                                </p:cTn>
                              </p:par>
                              <p:par>
                                <p:cTn id="14" presetID="22" presetClass="entr" presetSubtype="8" fill="hold" nodeType="withEffect">
                                  <p:stCondLst>
                                    <p:cond delay="250"/>
                                  </p:stCondLst>
                                  <p:childTnLst>
                                    <p:set>
                                      <p:cBhvr>
                                        <p:cTn id="15" dur="1" fill="hold">
                                          <p:stCondLst>
                                            <p:cond delay="0"/>
                                          </p:stCondLst>
                                        </p:cTn>
                                        <p:tgtEl>
                                          <p:spTgt spid="19"/>
                                        </p:tgtEl>
                                        <p:attrNameLst>
                                          <p:attrName>style.visibility</p:attrName>
                                        </p:attrNameLst>
                                      </p:cBhvr>
                                      <p:to>
                                        <p:strVal val="visible"/>
                                      </p:to>
                                    </p:set>
                                    <p:animEffect transition="in" filter="wipe(left)">
                                      <p:cBhvr>
                                        <p:cTn id="16" dur="500"/>
                                        <p:tgtEl>
                                          <p:spTgt spid="19"/>
                                        </p:tgtEl>
                                      </p:cBhvr>
                                    </p:animEffect>
                                  </p:childTnLst>
                                </p:cTn>
                              </p:par>
                            </p:childTnLst>
                          </p:cTn>
                        </p:par>
                        <p:par>
                          <p:cTn id="17" fill="hold">
                            <p:stCondLst>
                              <p:cond delay="1250"/>
                            </p:stCondLst>
                            <p:childTnLst>
                              <p:par>
                                <p:cTn id="18" presetID="37" presetClass="entr" presetSubtype="0" fill="hold"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1000"/>
                                        <p:tgtEl>
                                          <p:spTgt spid="20"/>
                                        </p:tgtEl>
                                      </p:cBhvr>
                                    </p:animEffect>
                                    <p:anim calcmode="lin" valueType="num">
                                      <p:cBhvr>
                                        <p:cTn id="21" dur="1000" fill="hold"/>
                                        <p:tgtEl>
                                          <p:spTgt spid="20"/>
                                        </p:tgtEl>
                                        <p:attrNameLst>
                                          <p:attrName>ppt_x</p:attrName>
                                        </p:attrNameLst>
                                      </p:cBhvr>
                                      <p:tavLst>
                                        <p:tav tm="0">
                                          <p:val>
                                            <p:strVal val="#ppt_x"/>
                                          </p:val>
                                        </p:tav>
                                        <p:tav tm="100000">
                                          <p:val>
                                            <p:strVal val="#ppt_x"/>
                                          </p:val>
                                        </p:tav>
                                      </p:tavLst>
                                    </p:anim>
                                    <p:anim calcmode="lin" valueType="num">
                                      <p:cBhvr>
                                        <p:cTn id="22" dur="900" decel="100000" fill="hold"/>
                                        <p:tgtEl>
                                          <p:spTgt spid="20"/>
                                        </p:tgtEl>
                                        <p:attrNameLst>
                                          <p:attrName>ppt_y</p:attrName>
                                        </p:attrNameLst>
                                      </p:cBhvr>
                                      <p:tavLst>
                                        <p:tav tm="0">
                                          <p:val>
                                            <p:strVal val="#ppt_y+1"/>
                                          </p:val>
                                        </p:tav>
                                        <p:tav tm="100000">
                                          <p:val>
                                            <p:strVal val="#ppt_y-.03"/>
                                          </p:val>
                                        </p:tav>
                                      </p:tavLst>
                                    </p:anim>
                                    <p:anim calcmode="lin" valueType="num">
                                      <p:cBhvr>
                                        <p:cTn id="23"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par>
                                <p:cTn id="24" presetID="37" presetClass="entr" presetSubtype="0" fill="hold" nodeType="withEffect">
                                  <p:stCondLst>
                                    <p:cond delay="250"/>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1000"/>
                                        <p:tgtEl>
                                          <p:spTgt spid="23"/>
                                        </p:tgtEl>
                                      </p:cBhvr>
                                    </p:animEffect>
                                    <p:anim calcmode="lin" valueType="num">
                                      <p:cBhvr>
                                        <p:cTn id="27" dur="1000" fill="hold"/>
                                        <p:tgtEl>
                                          <p:spTgt spid="23"/>
                                        </p:tgtEl>
                                        <p:attrNameLst>
                                          <p:attrName>ppt_x</p:attrName>
                                        </p:attrNameLst>
                                      </p:cBhvr>
                                      <p:tavLst>
                                        <p:tav tm="0">
                                          <p:val>
                                            <p:strVal val="#ppt_x"/>
                                          </p:val>
                                        </p:tav>
                                        <p:tav tm="100000">
                                          <p:val>
                                            <p:strVal val="#ppt_x"/>
                                          </p:val>
                                        </p:tav>
                                      </p:tavLst>
                                    </p:anim>
                                    <p:anim calcmode="lin" valueType="num">
                                      <p:cBhvr>
                                        <p:cTn id="28" dur="900" decel="100000" fill="hold"/>
                                        <p:tgtEl>
                                          <p:spTgt spid="23"/>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23"/>
                                        </p:tgtEl>
                                        <p:attrNameLst>
                                          <p:attrName>ppt_y</p:attrName>
                                        </p:attrNameLst>
                                      </p:cBhvr>
                                      <p:tavLst>
                                        <p:tav tm="0">
                                          <p:val>
                                            <p:strVal val="#ppt_y-.03"/>
                                          </p:val>
                                        </p:tav>
                                        <p:tav tm="100000">
                                          <p:val>
                                            <p:strVal val="#ppt_y"/>
                                          </p:val>
                                        </p:tav>
                                      </p:tavLst>
                                    </p:anim>
                                  </p:childTnLst>
                                </p:cTn>
                              </p:par>
                              <p:par>
                                <p:cTn id="30" presetID="37" presetClass="entr" presetSubtype="0" fill="hold" nodeType="withEffect">
                                  <p:stCondLst>
                                    <p:cond delay="500"/>
                                  </p:stCondLst>
                                  <p:childTnLst>
                                    <p:set>
                                      <p:cBhvr>
                                        <p:cTn id="31" dur="1" fill="hold">
                                          <p:stCondLst>
                                            <p:cond delay="0"/>
                                          </p:stCondLst>
                                        </p:cTn>
                                        <p:tgtEl>
                                          <p:spTgt spid="26"/>
                                        </p:tgtEl>
                                        <p:attrNameLst>
                                          <p:attrName>style.visibility</p:attrName>
                                        </p:attrNameLst>
                                      </p:cBhvr>
                                      <p:to>
                                        <p:strVal val="visible"/>
                                      </p:to>
                                    </p:set>
                                    <p:animEffect transition="in" filter="fade">
                                      <p:cBhvr>
                                        <p:cTn id="32" dur="1000"/>
                                        <p:tgtEl>
                                          <p:spTgt spid="26"/>
                                        </p:tgtEl>
                                      </p:cBhvr>
                                    </p:animEffect>
                                    <p:anim calcmode="lin" valueType="num">
                                      <p:cBhvr>
                                        <p:cTn id="33" dur="1000" fill="hold"/>
                                        <p:tgtEl>
                                          <p:spTgt spid="26"/>
                                        </p:tgtEl>
                                        <p:attrNameLst>
                                          <p:attrName>ppt_x</p:attrName>
                                        </p:attrNameLst>
                                      </p:cBhvr>
                                      <p:tavLst>
                                        <p:tav tm="0">
                                          <p:val>
                                            <p:strVal val="#ppt_x"/>
                                          </p:val>
                                        </p:tav>
                                        <p:tav tm="100000">
                                          <p:val>
                                            <p:strVal val="#ppt_x"/>
                                          </p:val>
                                        </p:tav>
                                      </p:tavLst>
                                    </p:anim>
                                    <p:anim calcmode="lin" valueType="num">
                                      <p:cBhvr>
                                        <p:cTn id="34" dur="900" decel="100000" fill="hold"/>
                                        <p:tgtEl>
                                          <p:spTgt spid="26"/>
                                        </p:tgtEl>
                                        <p:attrNameLst>
                                          <p:attrName>ppt_y</p:attrName>
                                        </p:attrNameLst>
                                      </p:cBhvr>
                                      <p:tavLst>
                                        <p:tav tm="0">
                                          <p:val>
                                            <p:strVal val="#ppt_y+1"/>
                                          </p:val>
                                        </p:tav>
                                        <p:tav tm="100000">
                                          <p:val>
                                            <p:strVal val="#ppt_y-.03"/>
                                          </p:val>
                                        </p:tav>
                                      </p:tavLst>
                                    </p:anim>
                                    <p:anim calcmode="lin" valueType="num">
                                      <p:cBhvr>
                                        <p:cTn id="35" dur="100" accel="100000" fill="hold">
                                          <p:stCondLst>
                                            <p:cond delay="900"/>
                                          </p:stCondLst>
                                        </p:cTn>
                                        <p:tgtEl>
                                          <p:spTgt spid="26"/>
                                        </p:tgtEl>
                                        <p:attrNameLst>
                                          <p:attrName>ppt_y</p:attrName>
                                        </p:attrNameLst>
                                      </p:cBhvr>
                                      <p:tavLst>
                                        <p:tav tm="0">
                                          <p:val>
                                            <p:strVal val="#ppt_y-.03"/>
                                          </p:val>
                                        </p:tav>
                                        <p:tav tm="100000">
                                          <p:val>
                                            <p:strVal val="#ppt_y"/>
                                          </p:val>
                                        </p:tav>
                                      </p:tavLst>
                                    </p:anim>
                                  </p:childTnLst>
                                </p:cTn>
                              </p:par>
                              <p:par>
                                <p:cTn id="36" presetID="37" presetClass="entr" presetSubtype="0" fill="hold" nodeType="withEffect">
                                  <p:stCondLst>
                                    <p:cond delay="750"/>
                                  </p:stCondLst>
                                  <p:childTnLst>
                                    <p:set>
                                      <p:cBhvr>
                                        <p:cTn id="37" dur="1" fill="hold">
                                          <p:stCondLst>
                                            <p:cond delay="0"/>
                                          </p:stCondLst>
                                        </p:cTn>
                                        <p:tgtEl>
                                          <p:spTgt spid="29"/>
                                        </p:tgtEl>
                                        <p:attrNameLst>
                                          <p:attrName>style.visibility</p:attrName>
                                        </p:attrNameLst>
                                      </p:cBhvr>
                                      <p:to>
                                        <p:strVal val="visible"/>
                                      </p:to>
                                    </p:set>
                                    <p:animEffect transition="in" filter="fade">
                                      <p:cBhvr>
                                        <p:cTn id="38" dur="1000"/>
                                        <p:tgtEl>
                                          <p:spTgt spid="29"/>
                                        </p:tgtEl>
                                      </p:cBhvr>
                                    </p:animEffect>
                                    <p:anim calcmode="lin" valueType="num">
                                      <p:cBhvr>
                                        <p:cTn id="39" dur="1000" fill="hold"/>
                                        <p:tgtEl>
                                          <p:spTgt spid="29"/>
                                        </p:tgtEl>
                                        <p:attrNameLst>
                                          <p:attrName>ppt_x</p:attrName>
                                        </p:attrNameLst>
                                      </p:cBhvr>
                                      <p:tavLst>
                                        <p:tav tm="0">
                                          <p:val>
                                            <p:strVal val="#ppt_x"/>
                                          </p:val>
                                        </p:tav>
                                        <p:tav tm="100000">
                                          <p:val>
                                            <p:strVal val="#ppt_x"/>
                                          </p:val>
                                        </p:tav>
                                      </p:tavLst>
                                    </p:anim>
                                    <p:anim calcmode="lin" valueType="num">
                                      <p:cBhvr>
                                        <p:cTn id="40" dur="900" decel="100000" fill="hold"/>
                                        <p:tgtEl>
                                          <p:spTgt spid="29"/>
                                        </p:tgtEl>
                                        <p:attrNameLst>
                                          <p:attrName>ppt_y</p:attrName>
                                        </p:attrNameLst>
                                      </p:cBhvr>
                                      <p:tavLst>
                                        <p:tav tm="0">
                                          <p:val>
                                            <p:strVal val="#ppt_y+1"/>
                                          </p:val>
                                        </p:tav>
                                        <p:tav tm="100000">
                                          <p:val>
                                            <p:strVal val="#ppt_y-.03"/>
                                          </p:val>
                                        </p:tav>
                                      </p:tavLst>
                                    </p:anim>
                                    <p:anim calcmode="lin" valueType="num">
                                      <p:cBhvr>
                                        <p:cTn id="41" dur="100" accel="100000" fill="hold">
                                          <p:stCondLst>
                                            <p:cond delay="900"/>
                                          </p:stCondLst>
                                        </p:cTn>
                                        <p:tgtEl>
                                          <p:spTgt spid="29"/>
                                        </p:tgtEl>
                                        <p:attrNameLst>
                                          <p:attrName>ppt_y</p:attrName>
                                        </p:attrNameLst>
                                      </p:cBhvr>
                                      <p:tavLst>
                                        <p:tav tm="0">
                                          <p:val>
                                            <p:strVal val="#ppt_y-.03"/>
                                          </p:val>
                                        </p:tav>
                                        <p:tav tm="100000">
                                          <p:val>
                                            <p:strVal val="#ppt_y"/>
                                          </p:val>
                                        </p:tav>
                                      </p:tavLst>
                                    </p:anim>
                                  </p:childTnLst>
                                </p:cTn>
                              </p:par>
                              <p:par>
                                <p:cTn id="42" presetID="37" presetClass="entr" presetSubtype="0" fill="hold" nodeType="withEffect">
                                  <p:stCondLst>
                                    <p:cond delay="1000"/>
                                  </p:stCondLst>
                                  <p:childTnLst>
                                    <p:set>
                                      <p:cBhvr>
                                        <p:cTn id="43" dur="1" fill="hold">
                                          <p:stCondLst>
                                            <p:cond delay="0"/>
                                          </p:stCondLst>
                                        </p:cTn>
                                        <p:tgtEl>
                                          <p:spTgt spid="32"/>
                                        </p:tgtEl>
                                        <p:attrNameLst>
                                          <p:attrName>style.visibility</p:attrName>
                                        </p:attrNameLst>
                                      </p:cBhvr>
                                      <p:to>
                                        <p:strVal val="visible"/>
                                      </p:to>
                                    </p:set>
                                    <p:animEffect transition="in" filter="fade">
                                      <p:cBhvr>
                                        <p:cTn id="44" dur="1000"/>
                                        <p:tgtEl>
                                          <p:spTgt spid="32"/>
                                        </p:tgtEl>
                                      </p:cBhvr>
                                    </p:animEffect>
                                    <p:anim calcmode="lin" valueType="num">
                                      <p:cBhvr>
                                        <p:cTn id="45" dur="1000" fill="hold"/>
                                        <p:tgtEl>
                                          <p:spTgt spid="32"/>
                                        </p:tgtEl>
                                        <p:attrNameLst>
                                          <p:attrName>ppt_x</p:attrName>
                                        </p:attrNameLst>
                                      </p:cBhvr>
                                      <p:tavLst>
                                        <p:tav tm="0">
                                          <p:val>
                                            <p:strVal val="#ppt_x"/>
                                          </p:val>
                                        </p:tav>
                                        <p:tav tm="100000">
                                          <p:val>
                                            <p:strVal val="#ppt_x"/>
                                          </p:val>
                                        </p:tav>
                                      </p:tavLst>
                                    </p:anim>
                                    <p:anim calcmode="lin" valueType="num">
                                      <p:cBhvr>
                                        <p:cTn id="46" dur="900" decel="100000" fill="hold"/>
                                        <p:tgtEl>
                                          <p:spTgt spid="32"/>
                                        </p:tgtEl>
                                        <p:attrNameLst>
                                          <p:attrName>ppt_y</p:attrName>
                                        </p:attrNameLst>
                                      </p:cBhvr>
                                      <p:tavLst>
                                        <p:tav tm="0">
                                          <p:val>
                                            <p:strVal val="#ppt_y+1"/>
                                          </p:val>
                                        </p:tav>
                                        <p:tav tm="100000">
                                          <p:val>
                                            <p:strVal val="#ppt_y-.03"/>
                                          </p:val>
                                        </p:tav>
                                      </p:tavLst>
                                    </p:anim>
                                    <p:anim calcmode="lin" valueType="num">
                                      <p:cBhvr>
                                        <p:cTn id="47" dur="100" accel="100000" fill="hold">
                                          <p:stCondLst>
                                            <p:cond delay="900"/>
                                          </p:stCondLst>
                                        </p:cTn>
                                        <p:tgtEl>
                                          <p:spTgt spid="32"/>
                                        </p:tgtEl>
                                        <p:attrNameLst>
                                          <p:attrName>ppt_y</p:attrName>
                                        </p:attrNameLst>
                                      </p:cBhvr>
                                      <p:tavLst>
                                        <p:tav tm="0">
                                          <p:val>
                                            <p:strVal val="#ppt_y-.03"/>
                                          </p:val>
                                        </p:tav>
                                        <p:tav tm="100000">
                                          <p:val>
                                            <p:strVal val="#ppt_y"/>
                                          </p:val>
                                        </p:tav>
                                      </p:tavLst>
                                    </p:anim>
                                  </p:childTnLst>
                                </p:cTn>
                              </p:par>
                            </p:childTnLst>
                          </p:cTn>
                        </p:par>
                        <p:par>
                          <p:cTn id="48" fill="hold">
                            <p:stCondLst>
                              <p:cond delay="3250"/>
                            </p:stCondLst>
                            <p:childTnLst>
                              <p:par>
                                <p:cTn id="49" presetID="21" presetClass="entr" presetSubtype="1" fill="hold" nodeType="afterEffect">
                                  <p:stCondLst>
                                    <p:cond delay="0"/>
                                  </p:stCondLst>
                                  <p:childTnLst>
                                    <p:set>
                                      <p:cBhvr>
                                        <p:cTn id="50" dur="1" fill="hold">
                                          <p:stCondLst>
                                            <p:cond delay="0"/>
                                          </p:stCondLst>
                                        </p:cTn>
                                        <p:tgtEl>
                                          <p:spTgt spid="35"/>
                                        </p:tgtEl>
                                        <p:attrNameLst>
                                          <p:attrName>style.visibility</p:attrName>
                                        </p:attrNameLst>
                                      </p:cBhvr>
                                      <p:to>
                                        <p:strVal val="visible"/>
                                      </p:to>
                                    </p:set>
                                    <p:animEffect transition="in" filter="wheel(1)">
                                      <p:cBhvr>
                                        <p:cTn id="51" dur="1000"/>
                                        <p:tgtEl>
                                          <p:spTgt spid="35"/>
                                        </p:tgtEl>
                                      </p:cBhvr>
                                    </p:animEffect>
                                  </p:childTnLst>
                                </p:cTn>
                              </p:par>
                              <p:par>
                                <p:cTn id="52" presetID="21" presetClass="entr" presetSubtype="1" fill="hold" nodeType="withEffect">
                                  <p:stCondLst>
                                    <p:cond delay="250"/>
                                  </p:stCondLst>
                                  <p:childTnLst>
                                    <p:set>
                                      <p:cBhvr>
                                        <p:cTn id="53" dur="1" fill="hold">
                                          <p:stCondLst>
                                            <p:cond delay="0"/>
                                          </p:stCondLst>
                                        </p:cTn>
                                        <p:tgtEl>
                                          <p:spTgt spid="40"/>
                                        </p:tgtEl>
                                        <p:attrNameLst>
                                          <p:attrName>style.visibility</p:attrName>
                                        </p:attrNameLst>
                                      </p:cBhvr>
                                      <p:to>
                                        <p:strVal val="visible"/>
                                      </p:to>
                                    </p:set>
                                    <p:animEffect transition="in" filter="wheel(1)">
                                      <p:cBhvr>
                                        <p:cTn id="54" dur="1000"/>
                                        <p:tgtEl>
                                          <p:spTgt spid="40"/>
                                        </p:tgtEl>
                                      </p:cBhvr>
                                    </p:animEffect>
                                  </p:childTnLst>
                                </p:cTn>
                              </p:par>
                              <p:par>
                                <p:cTn id="55" presetID="21" presetClass="entr" presetSubtype="1" fill="hold" nodeType="withEffect">
                                  <p:stCondLst>
                                    <p:cond delay="500"/>
                                  </p:stCondLst>
                                  <p:childTnLst>
                                    <p:set>
                                      <p:cBhvr>
                                        <p:cTn id="56" dur="1" fill="hold">
                                          <p:stCondLst>
                                            <p:cond delay="0"/>
                                          </p:stCondLst>
                                        </p:cTn>
                                        <p:tgtEl>
                                          <p:spTgt spid="45"/>
                                        </p:tgtEl>
                                        <p:attrNameLst>
                                          <p:attrName>style.visibility</p:attrName>
                                        </p:attrNameLst>
                                      </p:cBhvr>
                                      <p:to>
                                        <p:strVal val="visible"/>
                                      </p:to>
                                    </p:set>
                                    <p:animEffect transition="in" filter="wheel(1)">
                                      <p:cBhvr>
                                        <p:cTn id="57" dur="1000"/>
                                        <p:tgtEl>
                                          <p:spTgt spid="45"/>
                                        </p:tgtEl>
                                      </p:cBhvr>
                                    </p:animEffect>
                                  </p:childTnLst>
                                </p:cTn>
                              </p:par>
                              <p:par>
                                <p:cTn id="58" presetID="21" presetClass="entr" presetSubtype="1" fill="hold" nodeType="withEffect">
                                  <p:stCondLst>
                                    <p:cond delay="750"/>
                                  </p:stCondLst>
                                  <p:childTnLst>
                                    <p:set>
                                      <p:cBhvr>
                                        <p:cTn id="59" dur="1" fill="hold">
                                          <p:stCondLst>
                                            <p:cond delay="0"/>
                                          </p:stCondLst>
                                        </p:cTn>
                                        <p:tgtEl>
                                          <p:spTgt spid="53"/>
                                        </p:tgtEl>
                                        <p:attrNameLst>
                                          <p:attrName>style.visibility</p:attrName>
                                        </p:attrNameLst>
                                      </p:cBhvr>
                                      <p:to>
                                        <p:strVal val="visible"/>
                                      </p:to>
                                    </p:set>
                                    <p:animEffect transition="in" filter="wheel(1)">
                                      <p:cBhvr>
                                        <p:cTn id="60" dur="1000"/>
                                        <p:tgtEl>
                                          <p:spTgt spid="53"/>
                                        </p:tgtEl>
                                      </p:cBhvr>
                                    </p:animEffect>
                                  </p:childTnLst>
                                </p:cTn>
                              </p:par>
                              <p:par>
                                <p:cTn id="61" presetID="21" presetClass="entr" presetSubtype="1" fill="hold" nodeType="withEffect">
                                  <p:stCondLst>
                                    <p:cond delay="1000"/>
                                  </p:stCondLst>
                                  <p:childTnLst>
                                    <p:set>
                                      <p:cBhvr>
                                        <p:cTn id="62" dur="1" fill="hold">
                                          <p:stCondLst>
                                            <p:cond delay="0"/>
                                          </p:stCondLst>
                                        </p:cTn>
                                        <p:tgtEl>
                                          <p:spTgt spid="71"/>
                                        </p:tgtEl>
                                        <p:attrNameLst>
                                          <p:attrName>style.visibility</p:attrName>
                                        </p:attrNameLst>
                                      </p:cBhvr>
                                      <p:to>
                                        <p:strVal val="visible"/>
                                      </p:to>
                                    </p:set>
                                    <p:animEffect transition="in" filter="wheel(1)">
                                      <p:cBhvr>
                                        <p:cTn id="63" dur="1000"/>
                                        <p:tgtEl>
                                          <p:spTgt spid="71"/>
                                        </p:tgtEl>
                                      </p:cBhvr>
                                    </p:animEffect>
                                  </p:childTnLst>
                                </p:cTn>
                              </p:par>
                            </p:childTnLst>
                          </p:cTn>
                        </p:par>
                        <p:par>
                          <p:cTn id="64" fill="hold">
                            <p:stCondLst>
                              <p:cond delay="5250"/>
                            </p:stCondLst>
                            <p:childTnLst>
                              <p:par>
                                <p:cTn id="65" presetID="14" presetClass="entr" presetSubtype="10" fill="hold" grpId="0" nodeType="afterEffect">
                                  <p:stCondLst>
                                    <p:cond delay="0"/>
                                  </p:stCondLst>
                                  <p:childTnLst>
                                    <p:set>
                                      <p:cBhvr>
                                        <p:cTn id="66" dur="1" fill="hold">
                                          <p:stCondLst>
                                            <p:cond delay="0"/>
                                          </p:stCondLst>
                                        </p:cTn>
                                        <p:tgtEl>
                                          <p:spTgt spid="74"/>
                                        </p:tgtEl>
                                        <p:attrNameLst>
                                          <p:attrName>style.visibility</p:attrName>
                                        </p:attrNameLst>
                                      </p:cBhvr>
                                      <p:to>
                                        <p:strVal val="visible"/>
                                      </p:to>
                                    </p:set>
                                    <p:animEffect transition="in" filter="randombar(horizontal)">
                                      <p:cBhvr>
                                        <p:cTn id="67" dur="500"/>
                                        <p:tgtEl>
                                          <p:spTgt spid="74"/>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75"/>
                                        </p:tgtEl>
                                        <p:attrNameLst>
                                          <p:attrName>style.visibility</p:attrName>
                                        </p:attrNameLst>
                                      </p:cBhvr>
                                      <p:to>
                                        <p:strVal val="visible"/>
                                      </p:to>
                                    </p:set>
                                    <p:animEffect transition="in" filter="randombar(horizontal)">
                                      <p:cBhvr>
                                        <p:cTn id="70" dur="500"/>
                                        <p:tgtEl>
                                          <p:spTgt spid="75"/>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76"/>
                                        </p:tgtEl>
                                        <p:attrNameLst>
                                          <p:attrName>style.visibility</p:attrName>
                                        </p:attrNameLst>
                                      </p:cBhvr>
                                      <p:to>
                                        <p:strVal val="visible"/>
                                      </p:to>
                                    </p:set>
                                    <p:animEffect transition="in" filter="randombar(horizontal)">
                                      <p:cBhvr>
                                        <p:cTn id="73" dur="500"/>
                                        <p:tgtEl>
                                          <p:spTgt spid="76"/>
                                        </p:tgtEl>
                                      </p:cBhvr>
                                    </p:animEffect>
                                  </p:childTnLst>
                                </p:cTn>
                              </p:par>
                              <p:par>
                                <p:cTn id="74" presetID="14" presetClass="entr" presetSubtype="10" fill="hold" grpId="0" nodeType="withEffect">
                                  <p:stCondLst>
                                    <p:cond delay="0"/>
                                  </p:stCondLst>
                                  <p:childTnLst>
                                    <p:set>
                                      <p:cBhvr>
                                        <p:cTn id="75" dur="1" fill="hold">
                                          <p:stCondLst>
                                            <p:cond delay="0"/>
                                          </p:stCondLst>
                                        </p:cTn>
                                        <p:tgtEl>
                                          <p:spTgt spid="77"/>
                                        </p:tgtEl>
                                        <p:attrNameLst>
                                          <p:attrName>style.visibility</p:attrName>
                                        </p:attrNameLst>
                                      </p:cBhvr>
                                      <p:to>
                                        <p:strVal val="visible"/>
                                      </p:to>
                                    </p:set>
                                    <p:animEffect transition="in" filter="randombar(horizontal)">
                                      <p:cBhvr>
                                        <p:cTn id="76" dur="500"/>
                                        <p:tgtEl>
                                          <p:spTgt spid="77"/>
                                        </p:tgtEl>
                                      </p:cBhvr>
                                    </p:animEffect>
                                  </p:childTnLst>
                                </p:cTn>
                              </p:par>
                              <p:par>
                                <p:cTn id="77" presetID="14" presetClass="entr" presetSubtype="10" fill="hold" grpId="0" nodeType="withEffect">
                                  <p:stCondLst>
                                    <p:cond delay="0"/>
                                  </p:stCondLst>
                                  <p:childTnLst>
                                    <p:set>
                                      <p:cBhvr>
                                        <p:cTn id="78" dur="1" fill="hold">
                                          <p:stCondLst>
                                            <p:cond delay="0"/>
                                          </p:stCondLst>
                                        </p:cTn>
                                        <p:tgtEl>
                                          <p:spTgt spid="78"/>
                                        </p:tgtEl>
                                        <p:attrNameLst>
                                          <p:attrName>style.visibility</p:attrName>
                                        </p:attrNameLst>
                                      </p:cBhvr>
                                      <p:to>
                                        <p:strVal val="visible"/>
                                      </p:to>
                                    </p:set>
                                    <p:animEffect transition="in" filter="randombar(horizontal)">
                                      <p:cBhvr>
                                        <p:cTn id="79" dur="500"/>
                                        <p:tgtEl>
                                          <p:spTgt spid="78"/>
                                        </p:tgtEl>
                                      </p:cBhvr>
                                    </p:animEffect>
                                  </p:childTnLst>
                                </p:cTn>
                              </p:par>
                            </p:childTnLst>
                          </p:cTn>
                        </p:par>
                        <p:par>
                          <p:cTn id="80" fill="hold">
                            <p:stCondLst>
                              <p:cond delay="5750"/>
                            </p:stCondLst>
                            <p:childTnLst>
                              <p:par>
                                <p:cTn id="81" presetID="42" presetClass="entr" presetSubtype="0" fill="hold" grpId="0" nodeType="afterEffect">
                                  <p:stCondLst>
                                    <p:cond delay="0"/>
                                  </p:stCondLst>
                                  <p:childTnLst>
                                    <p:set>
                                      <p:cBhvr>
                                        <p:cTn id="82" dur="1" fill="hold">
                                          <p:stCondLst>
                                            <p:cond delay="0"/>
                                          </p:stCondLst>
                                        </p:cTn>
                                        <p:tgtEl>
                                          <p:spTgt spid="79"/>
                                        </p:tgtEl>
                                        <p:attrNameLst>
                                          <p:attrName>style.visibility</p:attrName>
                                        </p:attrNameLst>
                                      </p:cBhvr>
                                      <p:to>
                                        <p:strVal val="visible"/>
                                      </p:to>
                                    </p:set>
                                    <p:animEffect transition="in" filter="fade">
                                      <p:cBhvr>
                                        <p:cTn id="83" dur="500"/>
                                        <p:tgtEl>
                                          <p:spTgt spid="79"/>
                                        </p:tgtEl>
                                      </p:cBhvr>
                                    </p:animEffect>
                                    <p:anim calcmode="lin" valueType="num">
                                      <p:cBhvr>
                                        <p:cTn id="84" dur="500" fill="hold"/>
                                        <p:tgtEl>
                                          <p:spTgt spid="79"/>
                                        </p:tgtEl>
                                        <p:attrNameLst>
                                          <p:attrName>ppt_x</p:attrName>
                                        </p:attrNameLst>
                                      </p:cBhvr>
                                      <p:tavLst>
                                        <p:tav tm="0">
                                          <p:val>
                                            <p:strVal val="#ppt_x"/>
                                          </p:val>
                                        </p:tav>
                                        <p:tav tm="100000">
                                          <p:val>
                                            <p:strVal val="#ppt_x"/>
                                          </p:val>
                                        </p:tav>
                                      </p:tavLst>
                                    </p:anim>
                                    <p:anim calcmode="lin" valueType="num">
                                      <p:cBhvr>
                                        <p:cTn id="85" dur="500" fill="hold"/>
                                        <p:tgtEl>
                                          <p:spTgt spid="79"/>
                                        </p:tgtEl>
                                        <p:attrNameLst>
                                          <p:attrName>ppt_y</p:attrName>
                                        </p:attrNameLst>
                                      </p:cBhvr>
                                      <p:tavLst>
                                        <p:tav tm="0">
                                          <p:val>
                                            <p:strVal val="#ppt_y+.1"/>
                                          </p:val>
                                        </p:tav>
                                        <p:tav tm="100000">
                                          <p:val>
                                            <p:strVal val="#ppt_y"/>
                                          </p:val>
                                        </p:tav>
                                      </p:tavLst>
                                    </p:anim>
                                  </p:childTnLst>
                                </p:cTn>
                              </p:par>
                            </p:childTnLst>
                          </p:cTn>
                        </p:par>
                        <p:par>
                          <p:cTn id="86" fill="hold">
                            <p:stCondLst>
                              <p:cond delay="6250"/>
                            </p:stCondLst>
                            <p:childTnLst>
                              <p:par>
                                <p:cTn id="87" presetID="42" presetClass="entr" presetSubtype="0" fill="hold" grpId="0" nodeType="afterEffect">
                                  <p:stCondLst>
                                    <p:cond delay="0"/>
                                  </p:stCondLst>
                                  <p:childTnLst>
                                    <p:set>
                                      <p:cBhvr>
                                        <p:cTn id="88" dur="1" fill="hold">
                                          <p:stCondLst>
                                            <p:cond delay="0"/>
                                          </p:stCondLst>
                                        </p:cTn>
                                        <p:tgtEl>
                                          <p:spTgt spid="80"/>
                                        </p:tgtEl>
                                        <p:attrNameLst>
                                          <p:attrName>style.visibility</p:attrName>
                                        </p:attrNameLst>
                                      </p:cBhvr>
                                      <p:to>
                                        <p:strVal val="visible"/>
                                      </p:to>
                                    </p:set>
                                    <p:animEffect transition="in" filter="fade">
                                      <p:cBhvr>
                                        <p:cTn id="89" dur="500"/>
                                        <p:tgtEl>
                                          <p:spTgt spid="80"/>
                                        </p:tgtEl>
                                      </p:cBhvr>
                                    </p:animEffect>
                                    <p:anim calcmode="lin" valueType="num">
                                      <p:cBhvr>
                                        <p:cTn id="90" dur="500" fill="hold"/>
                                        <p:tgtEl>
                                          <p:spTgt spid="80"/>
                                        </p:tgtEl>
                                        <p:attrNameLst>
                                          <p:attrName>ppt_x</p:attrName>
                                        </p:attrNameLst>
                                      </p:cBhvr>
                                      <p:tavLst>
                                        <p:tav tm="0">
                                          <p:val>
                                            <p:strVal val="#ppt_x"/>
                                          </p:val>
                                        </p:tav>
                                        <p:tav tm="100000">
                                          <p:val>
                                            <p:strVal val="#ppt_x"/>
                                          </p:val>
                                        </p:tav>
                                      </p:tavLst>
                                    </p:anim>
                                    <p:anim calcmode="lin" valueType="num">
                                      <p:cBhvr>
                                        <p:cTn id="91" dur="500" fill="hold"/>
                                        <p:tgtEl>
                                          <p:spTgt spid="80"/>
                                        </p:tgtEl>
                                        <p:attrNameLst>
                                          <p:attrName>ppt_y</p:attrName>
                                        </p:attrNameLst>
                                      </p:cBhvr>
                                      <p:tavLst>
                                        <p:tav tm="0">
                                          <p:val>
                                            <p:strVal val="#ppt_y+.1"/>
                                          </p:val>
                                        </p:tav>
                                        <p:tav tm="100000">
                                          <p:val>
                                            <p:strVal val="#ppt_y"/>
                                          </p:val>
                                        </p:tav>
                                      </p:tavLst>
                                    </p:anim>
                                  </p:childTnLst>
                                </p:cTn>
                              </p:par>
                            </p:childTnLst>
                          </p:cTn>
                        </p:par>
                        <p:par>
                          <p:cTn id="92" fill="hold">
                            <p:stCondLst>
                              <p:cond delay="6750"/>
                            </p:stCondLst>
                            <p:childTnLst>
                              <p:par>
                                <p:cTn id="93" presetID="42" presetClass="entr" presetSubtype="0" fill="hold" grpId="0" nodeType="afterEffect">
                                  <p:stCondLst>
                                    <p:cond delay="0"/>
                                  </p:stCondLst>
                                  <p:childTnLst>
                                    <p:set>
                                      <p:cBhvr>
                                        <p:cTn id="94" dur="1" fill="hold">
                                          <p:stCondLst>
                                            <p:cond delay="0"/>
                                          </p:stCondLst>
                                        </p:cTn>
                                        <p:tgtEl>
                                          <p:spTgt spid="81"/>
                                        </p:tgtEl>
                                        <p:attrNameLst>
                                          <p:attrName>style.visibility</p:attrName>
                                        </p:attrNameLst>
                                      </p:cBhvr>
                                      <p:to>
                                        <p:strVal val="visible"/>
                                      </p:to>
                                    </p:set>
                                    <p:animEffect transition="in" filter="fade">
                                      <p:cBhvr>
                                        <p:cTn id="95" dur="500"/>
                                        <p:tgtEl>
                                          <p:spTgt spid="81"/>
                                        </p:tgtEl>
                                      </p:cBhvr>
                                    </p:animEffect>
                                    <p:anim calcmode="lin" valueType="num">
                                      <p:cBhvr>
                                        <p:cTn id="96" dur="500" fill="hold"/>
                                        <p:tgtEl>
                                          <p:spTgt spid="81"/>
                                        </p:tgtEl>
                                        <p:attrNameLst>
                                          <p:attrName>ppt_x</p:attrName>
                                        </p:attrNameLst>
                                      </p:cBhvr>
                                      <p:tavLst>
                                        <p:tav tm="0">
                                          <p:val>
                                            <p:strVal val="#ppt_x"/>
                                          </p:val>
                                        </p:tav>
                                        <p:tav tm="100000">
                                          <p:val>
                                            <p:strVal val="#ppt_x"/>
                                          </p:val>
                                        </p:tav>
                                      </p:tavLst>
                                    </p:anim>
                                    <p:anim calcmode="lin" valueType="num">
                                      <p:cBhvr>
                                        <p:cTn id="97" dur="500" fill="hold"/>
                                        <p:tgtEl>
                                          <p:spTgt spid="81"/>
                                        </p:tgtEl>
                                        <p:attrNameLst>
                                          <p:attrName>ppt_y</p:attrName>
                                        </p:attrNameLst>
                                      </p:cBhvr>
                                      <p:tavLst>
                                        <p:tav tm="0">
                                          <p:val>
                                            <p:strVal val="#ppt_y+.1"/>
                                          </p:val>
                                        </p:tav>
                                        <p:tav tm="100000">
                                          <p:val>
                                            <p:strVal val="#ppt_y"/>
                                          </p:val>
                                        </p:tav>
                                      </p:tavLst>
                                    </p:anim>
                                  </p:childTnLst>
                                </p:cTn>
                              </p:par>
                            </p:childTnLst>
                          </p:cTn>
                        </p:par>
                        <p:par>
                          <p:cTn id="98" fill="hold">
                            <p:stCondLst>
                              <p:cond delay="7250"/>
                            </p:stCondLst>
                            <p:childTnLst>
                              <p:par>
                                <p:cTn id="99" presetID="42" presetClass="entr" presetSubtype="0" fill="hold" grpId="0" nodeType="afterEffect">
                                  <p:stCondLst>
                                    <p:cond delay="0"/>
                                  </p:stCondLst>
                                  <p:childTnLst>
                                    <p:set>
                                      <p:cBhvr>
                                        <p:cTn id="100" dur="1" fill="hold">
                                          <p:stCondLst>
                                            <p:cond delay="0"/>
                                          </p:stCondLst>
                                        </p:cTn>
                                        <p:tgtEl>
                                          <p:spTgt spid="82"/>
                                        </p:tgtEl>
                                        <p:attrNameLst>
                                          <p:attrName>style.visibility</p:attrName>
                                        </p:attrNameLst>
                                      </p:cBhvr>
                                      <p:to>
                                        <p:strVal val="visible"/>
                                      </p:to>
                                    </p:set>
                                    <p:animEffect transition="in" filter="fade">
                                      <p:cBhvr>
                                        <p:cTn id="101" dur="500"/>
                                        <p:tgtEl>
                                          <p:spTgt spid="82"/>
                                        </p:tgtEl>
                                      </p:cBhvr>
                                    </p:animEffect>
                                    <p:anim calcmode="lin" valueType="num">
                                      <p:cBhvr>
                                        <p:cTn id="102" dur="500" fill="hold"/>
                                        <p:tgtEl>
                                          <p:spTgt spid="82"/>
                                        </p:tgtEl>
                                        <p:attrNameLst>
                                          <p:attrName>ppt_x</p:attrName>
                                        </p:attrNameLst>
                                      </p:cBhvr>
                                      <p:tavLst>
                                        <p:tav tm="0">
                                          <p:val>
                                            <p:strVal val="#ppt_x"/>
                                          </p:val>
                                        </p:tav>
                                        <p:tav tm="100000">
                                          <p:val>
                                            <p:strVal val="#ppt_x"/>
                                          </p:val>
                                        </p:tav>
                                      </p:tavLst>
                                    </p:anim>
                                    <p:anim calcmode="lin" valueType="num">
                                      <p:cBhvr>
                                        <p:cTn id="103" dur="500" fill="hold"/>
                                        <p:tgtEl>
                                          <p:spTgt spid="82"/>
                                        </p:tgtEl>
                                        <p:attrNameLst>
                                          <p:attrName>ppt_y</p:attrName>
                                        </p:attrNameLst>
                                      </p:cBhvr>
                                      <p:tavLst>
                                        <p:tav tm="0">
                                          <p:val>
                                            <p:strVal val="#ppt_y+.1"/>
                                          </p:val>
                                        </p:tav>
                                        <p:tav tm="100000">
                                          <p:val>
                                            <p:strVal val="#ppt_y"/>
                                          </p:val>
                                        </p:tav>
                                      </p:tavLst>
                                    </p:anim>
                                  </p:childTnLst>
                                </p:cTn>
                              </p:par>
                            </p:childTnLst>
                          </p:cTn>
                        </p:par>
                        <p:par>
                          <p:cTn id="104" fill="hold">
                            <p:stCondLst>
                              <p:cond delay="7750"/>
                            </p:stCondLst>
                            <p:childTnLst>
                              <p:par>
                                <p:cTn id="105" presetID="42" presetClass="entr" presetSubtype="0" fill="hold" grpId="0" nodeType="afterEffect">
                                  <p:stCondLst>
                                    <p:cond delay="0"/>
                                  </p:stCondLst>
                                  <p:childTnLst>
                                    <p:set>
                                      <p:cBhvr>
                                        <p:cTn id="106" dur="1" fill="hold">
                                          <p:stCondLst>
                                            <p:cond delay="0"/>
                                          </p:stCondLst>
                                        </p:cTn>
                                        <p:tgtEl>
                                          <p:spTgt spid="83"/>
                                        </p:tgtEl>
                                        <p:attrNameLst>
                                          <p:attrName>style.visibility</p:attrName>
                                        </p:attrNameLst>
                                      </p:cBhvr>
                                      <p:to>
                                        <p:strVal val="visible"/>
                                      </p:to>
                                    </p:set>
                                    <p:animEffect transition="in" filter="fade">
                                      <p:cBhvr>
                                        <p:cTn id="107" dur="500"/>
                                        <p:tgtEl>
                                          <p:spTgt spid="83"/>
                                        </p:tgtEl>
                                      </p:cBhvr>
                                    </p:animEffect>
                                    <p:anim calcmode="lin" valueType="num">
                                      <p:cBhvr>
                                        <p:cTn id="108" dur="500" fill="hold"/>
                                        <p:tgtEl>
                                          <p:spTgt spid="83"/>
                                        </p:tgtEl>
                                        <p:attrNameLst>
                                          <p:attrName>ppt_x</p:attrName>
                                        </p:attrNameLst>
                                      </p:cBhvr>
                                      <p:tavLst>
                                        <p:tav tm="0">
                                          <p:val>
                                            <p:strVal val="#ppt_x"/>
                                          </p:val>
                                        </p:tav>
                                        <p:tav tm="100000">
                                          <p:val>
                                            <p:strVal val="#ppt_x"/>
                                          </p:val>
                                        </p:tav>
                                      </p:tavLst>
                                    </p:anim>
                                    <p:anim calcmode="lin" valueType="num">
                                      <p:cBhvr>
                                        <p:cTn id="109" dur="500" fill="hold"/>
                                        <p:tgtEl>
                                          <p:spTgt spid="83"/>
                                        </p:tgtEl>
                                        <p:attrNameLst>
                                          <p:attrName>ppt_y</p:attrName>
                                        </p:attrNameLst>
                                      </p:cBhvr>
                                      <p:tavLst>
                                        <p:tav tm="0">
                                          <p:val>
                                            <p:strVal val="#ppt_y+.1"/>
                                          </p:val>
                                        </p:tav>
                                        <p:tav tm="100000">
                                          <p:val>
                                            <p:strVal val="#ppt_y"/>
                                          </p:val>
                                        </p:tav>
                                      </p:tavLst>
                                    </p:anim>
                                  </p:childTnLst>
                                </p:cTn>
                              </p:par>
                            </p:childTnLst>
                          </p:cTn>
                        </p:par>
                        <p:par>
                          <p:cTn id="110" fill="hold">
                            <p:stCondLst>
                              <p:cond delay="8250"/>
                            </p:stCondLst>
                            <p:childTnLst>
                              <p:par>
                                <p:cTn id="111" presetID="22" presetClass="entr" presetSubtype="1" fill="hold" grpId="0" nodeType="afterEffect">
                                  <p:stCondLst>
                                    <p:cond delay="0"/>
                                  </p:stCondLst>
                                  <p:childTnLst>
                                    <p:set>
                                      <p:cBhvr>
                                        <p:cTn id="112" dur="1" fill="hold">
                                          <p:stCondLst>
                                            <p:cond delay="0"/>
                                          </p:stCondLst>
                                        </p:cTn>
                                        <p:tgtEl>
                                          <p:spTgt spid="84"/>
                                        </p:tgtEl>
                                        <p:attrNameLst>
                                          <p:attrName>style.visibility</p:attrName>
                                        </p:attrNameLst>
                                      </p:cBhvr>
                                      <p:to>
                                        <p:strVal val="visible"/>
                                      </p:to>
                                    </p:set>
                                    <p:animEffect transition="in" filter="wipe(up)">
                                      <p:cBhvr>
                                        <p:cTn id="113" dur="500"/>
                                        <p:tgtEl>
                                          <p:spTgt spid="84"/>
                                        </p:tgtEl>
                                      </p:cBhvr>
                                    </p:animEffect>
                                  </p:childTnLst>
                                </p:cTn>
                              </p:par>
                            </p:childTnLst>
                          </p:cTn>
                        </p:par>
                        <p:par>
                          <p:cTn id="114" fill="hold">
                            <p:stCondLst>
                              <p:cond delay="8750"/>
                            </p:stCondLst>
                            <p:childTnLst>
                              <p:par>
                                <p:cTn id="115" presetID="22" presetClass="entr" presetSubtype="1" fill="hold" grpId="0" nodeType="afterEffect">
                                  <p:stCondLst>
                                    <p:cond delay="0"/>
                                  </p:stCondLst>
                                  <p:childTnLst>
                                    <p:set>
                                      <p:cBhvr>
                                        <p:cTn id="116" dur="1" fill="hold">
                                          <p:stCondLst>
                                            <p:cond delay="0"/>
                                          </p:stCondLst>
                                        </p:cTn>
                                        <p:tgtEl>
                                          <p:spTgt spid="85"/>
                                        </p:tgtEl>
                                        <p:attrNameLst>
                                          <p:attrName>style.visibility</p:attrName>
                                        </p:attrNameLst>
                                      </p:cBhvr>
                                      <p:to>
                                        <p:strVal val="visible"/>
                                      </p:to>
                                    </p:set>
                                    <p:animEffect transition="in" filter="wipe(up)">
                                      <p:cBhvr>
                                        <p:cTn id="117" dur="500"/>
                                        <p:tgtEl>
                                          <p:spTgt spid="85"/>
                                        </p:tgtEl>
                                      </p:cBhvr>
                                    </p:animEffect>
                                  </p:childTnLst>
                                </p:cTn>
                              </p:par>
                            </p:childTnLst>
                          </p:cTn>
                        </p:par>
                        <p:par>
                          <p:cTn id="118" fill="hold">
                            <p:stCondLst>
                              <p:cond delay="9250"/>
                            </p:stCondLst>
                            <p:childTnLst>
                              <p:par>
                                <p:cTn id="119" presetID="22" presetClass="entr" presetSubtype="1" fill="hold" grpId="0" nodeType="afterEffect">
                                  <p:stCondLst>
                                    <p:cond delay="0"/>
                                  </p:stCondLst>
                                  <p:childTnLst>
                                    <p:set>
                                      <p:cBhvr>
                                        <p:cTn id="120" dur="1" fill="hold">
                                          <p:stCondLst>
                                            <p:cond delay="0"/>
                                          </p:stCondLst>
                                        </p:cTn>
                                        <p:tgtEl>
                                          <p:spTgt spid="86"/>
                                        </p:tgtEl>
                                        <p:attrNameLst>
                                          <p:attrName>style.visibility</p:attrName>
                                        </p:attrNameLst>
                                      </p:cBhvr>
                                      <p:to>
                                        <p:strVal val="visible"/>
                                      </p:to>
                                    </p:set>
                                    <p:animEffect transition="in" filter="wipe(up)">
                                      <p:cBhvr>
                                        <p:cTn id="121" dur="500"/>
                                        <p:tgtEl>
                                          <p:spTgt spid="86"/>
                                        </p:tgtEl>
                                      </p:cBhvr>
                                    </p:animEffect>
                                  </p:childTnLst>
                                </p:cTn>
                              </p:par>
                            </p:childTnLst>
                          </p:cTn>
                        </p:par>
                        <p:par>
                          <p:cTn id="122" fill="hold">
                            <p:stCondLst>
                              <p:cond delay="9750"/>
                            </p:stCondLst>
                            <p:childTnLst>
                              <p:par>
                                <p:cTn id="123" presetID="22" presetClass="entr" presetSubtype="1" fill="hold" grpId="0" nodeType="afterEffect">
                                  <p:stCondLst>
                                    <p:cond delay="0"/>
                                  </p:stCondLst>
                                  <p:childTnLst>
                                    <p:set>
                                      <p:cBhvr>
                                        <p:cTn id="124" dur="1" fill="hold">
                                          <p:stCondLst>
                                            <p:cond delay="0"/>
                                          </p:stCondLst>
                                        </p:cTn>
                                        <p:tgtEl>
                                          <p:spTgt spid="87"/>
                                        </p:tgtEl>
                                        <p:attrNameLst>
                                          <p:attrName>style.visibility</p:attrName>
                                        </p:attrNameLst>
                                      </p:cBhvr>
                                      <p:to>
                                        <p:strVal val="visible"/>
                                      </p:to>
                                    </p:set>
                                    <p:animEffect transition="in" filter="wipe(up)">
                                      <p:cBhvr>
                                        <p:cTn id="125" dur="500"/>
                                        <p:tgtEl>
                                          <p:spTgt spid="87"/>
                                        </p:tgtEl>
                                      </p:cBhvr>
                                    </p:animEffect>
                                  </p:childTnLst>
                                </p:cTn>
                              </p:par>
                            </p:childTnLst>
                          </p:cTn>
                        </p:par>
                        <p:par>
                          <p:cTn id="126" fill="hold">
                            <p:stCondLst>
                              <p:cond delay="10250"/>
                            </p:stCondLst>
                            <p:childTnLst>
                              <p:par>
                                <p:cTn id="127" presetID="22" presetClass="entr" presetSubtype="1" fill="hold" grpId="0" nodeType="afterEffect">
                                  <p:stCondLst>
                                    <p:cond delay="0"/>
                                  </p:stCondLst>
                                  <p:childTnLst>
                                    <p:set>
                                      <p:cBhvr>
                                        <p:cTn id="128" dur="1" fill="hold">
                                          <p:stCondLst>
                                            <p:cond delay="0"/>
                                          </p:stCondLst>
                                        </p:cTn>
                                        <p:tgtEl>
                                          <p:spTgt spid="88"/>
                                        </p:tgtEl>
                                        <p:attrNameLst>
                                          <p:attrName>style.visibility</p:attrName>
                                        </p:attrNameLst>
                                      </p:cBhvr>
                                      <p:to>
                                        <p:strVal val="visible"/>
                                      </p:to>
                                    </p:set>
                                    <p:animEffect transition="in" filter="wipe(up)">
                                      <p:cBhvr>
                                        <p:cTn id="129"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74" grpId="0"/>
      <p:bldP spid="75" grpId="0"/>
      <p:bldP spid="76" grpId="0"/>
      <p:bldP spid="77" grpId="0"/>
      <p:bldP spid="78" grpId="0"/>
      <p:bldP spid="79" grpId="0"/>
      <p:bldP spid="80" grpId="0"/>
      <p:bldP spid="81" grpId="0"/>
      <p:bldP spid="82" grpId="0"/>
      <p:bldP spid="83" grpId="0"/>
      <p:bldP spid="84" grpId="0"/>
      <p:bldP spid="85" grpId="0"/>
      <p:bldP spid="86" grpId="0"/>
      <p:bldP spid="87" grpId="0"/>
      <p:bldP spid="8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14621" y="243728"/>
            <a:ext cx="453150" cy="161976"/>
            <a:chOff x="264939" y="188640"/>
            <a:chExt cx="604358" cy="216024"/>
          </a:xfrm>
        </p:grpSpPr>
        <p:sp>
          <p:nvSpPr>
            <p:cNvPr id="9" name="燕尾形 8"/>
            <p:cNvSpPr/>
            <p:nvPr/>
          </p:nvSpPr>
          <p:spPr>
            <a:xfrm>
              <a:off x="264939" y="188640"/>
              <a:ext cx="216024" cy="216024"/>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tx1"/>
                </a:solidFill>
              </a:endParaRPr>
            </a:p>
          </p:txBody>
        </p:sp>
        <p:sp>
          <p:nvSpPr>
            <p:cNvPr id="16" name="燕尾形 15"/>
            <p:cNvSpPr/>
            <p:nvPr/>
          </p:nvSpPr>
          <p:spPr>
            <a:xfrm>
              <a:off x="454914" y="188640"/>
              <a:ext cx="216024" cy="216024"/>
            </a:xfrm>
            <a:prstGeom prst="chevron">
              <a:avLst/>
            </a:prstGeom>
            <a:solidFill>
              <a:schemeClr val="accent5">
                <a:lumMod val="75000"/>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tx1"/>
                </a:solidFill>
              </a:endParaRPr>
            </a:p>
          </p:txBody>
        </p:sp>
        <p:sp>
          <p:nvSpPr>
            <p:cNvPr id="17" name="燕尾形 16"/>
            <p:cNvSpPr/>
            <p:nvPr/>
          </p:nvSpPr>
          <p:spPr>
            <a:xfrm>
              <a:off x="653273" y="188640"/>
              <a:ext cx="216024" cy="216024"/>
            </a:xfrm>
            <a:prstGeom prst="chevron">
              <a:avLst/>
            </a:prstGeom>
            <a:solidFill>
              <a:schemeClr val="accent5">
                <a:lumMod val="7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tx1"/>
                </a:solidFill>
              </a:endParaRPr>
            </a:p>
          </p:txBody>
        </p:sp>
      </p:grpSp>
      <p:sp>
        <p:nvSpPr>
          <p:cNvPr id="18" name="文本框 9"/>
          <p:cNvSpPr txBox="1"/>
          <p:nvPr/>
        </p:nvSpPr>
        <p:spPr>
          <a:xfrm>
            <a:off x="1008532" y="183368"/>
            <a:ext cx="1673750" cy="282757"/>
          </a:xfrm>
          <a:prstGeom prst="rect">
            <a:avLst/>
          </a:prstGeom>
          <a:noFill/>
        </p:spPr>
        <p:txBody>
          <a:bodyPr wrap="square" lIns="51422" tIns="25711" rIns="51422" bIns="25711" rtlCol="0">
            <a:spAutoFit/>
          </a:bodyPr>
          <a:lstStyle/>
          <a:p>
            <a:pPr marL="0" lvl="1"/>
            <a:r>
              <a:rPr lang="zh-CN" altLang="en-US" sz="1500" b="1" dirty="0">
                <a:solidFill>
                  <a:schemeClr val="accent5">
                    <a:lumMod val="75000"/>
                  </a:schemeClr>
                </a:solidFill>
                <a:latin typeface="微软雅黑" panose="020B0503020204020204" pitchFamily="34" charset="-122"/>
                <a:ea typeface="微软雅黑" panose="020B0503020204020204" pitchFamily="34" charset="-122"/>
              </a:rPr>
              <a:t>点击输入标题内容</a:t>
            </a:r>
            <a:endParaRPr lang="zh-CN" altLang="en-US" sz="1800" b="1" dirty="0">
              <a:solidFill>
                <a:schemeClr val="accent5">
                  <a:lumMod val="75000"/>
                </a:schemeClr>
              </a:solidFill>
              <a:latin typeface="微软雅黑" panose="020B0503020204020204" pitchFamily="34" charset="-122"/>
              <a:ea typeface="微软雅黑" panose="020B0503020204020204" pitchFamily="34" charset="-122"/>
            </a:endParaRPr>
          </a:p>
        </p:txBody>
      </p:sp>
      <p:cxnSp>
        <p:nvCxnSpPr>
          <p:cNvPr id="19" name="直接连接符 18"/>
          <p:cNvCxnSpPr/>
          <p:nvPr/>
        </p:nvCxnSpPr>
        <p:spPr>
          <a:xfrm>
            <a:off x="1062524" y="466064"/>
            <a:ext cx="723492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5112130" y="1102416"/>
            <a:ext cx="4018917" cy="735143"/>
          </a:xfrm>
          <a:prstGeom prst="rect">
            <a:avLst/>
          </a:prstGeom>
          <a:solidFill>
            <a:srgbClr val="E6E6E6"/>
          </a:solidFill>
          <a:ln w="15875">
            <a:gradFill flip="none" rotWithShape="1">
              <a:gsLst>
                <a:gs pos="0">
                  <a:schemeClr val="bg1">
                    <a:lumMod val="75000"/>
                  </a:schemeClr>
                </a:gs>
                <a:gs pos="100000">
                  <a:schemeClr val="bg1"/>
                </a:gs>
              </a:gsLst>
              <a:lin ang="2700000" scaled="1"/>
              <a:tileRect/>
            </a:gra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11" name="Group 737"/>
          <p:cNvGrpSpPr>
            <a:grpSpLocks noChangeAspect="1"/>
          </p:cNvGrpSpPr>
          <p:nvPr/>
        </p:nvGrpSpPr>
        <p:grpSpPr bwMode="auto">
          <a:xfrm>
            <a:off x="721617" y="901576"/>
            <a:ext cx="2331060" cy="2195836"/>
            <a:chOff x="2105" y="527"/>
            <a:chExt cx="3468" cy="3268"/>
          </a:xfrm>
        </p:grpSpPr>
        <p:sp>
          <p:nvSpPr>
            <p:cNvPr id="12" name="AutoShape 736"/>
            <p:cNvSpPr>
              <a:spLocks noChangeAspect="1" noChangeArrowheads="1" noTextEdit="1"/>
            </p:cNvSpPr>
            <p:nvPr/>
          </p:nvSpPr>
          <p:spPr bwMode="auto">
            <a:xfrm>
              <a:off x="2107" y="527"/>
              <a:ext cx="3466" cy="3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3" name="Freeform 738"/>
            <p:cNvSpPr>
              <a:spLocks noEditPoints="1"/>
            </p:cNvSpPr>
            <p:nvPr/>
          </p:nvSpPr>
          <p:spPr bwMode="auto">
            <a:xfrm>
              <a:off x="2105" y="2581"/>
              <a:ext cx="333" cy="478"/>
            </a:xfrm>
            <a:custGeom>
              <a:avLst/>
              <a:gdLst>
                <a:gd name="T0" fmla="*/ 50 w 141"/>
                <a:gd name="T1" fmla="*/ 181 h 202"/>
                <a:gd name="T2" fmla="*/ 61 w 141"/>
                <a:gd name="T3" fmla="*/ 177 h 202"/>
                <a:gd name="T4" fmla="*/ 58 w 141"/>
                <a:gd name="T5" fmla="*/ 195 h 202"/>
                <a:gd name="T6" fmla="*/ 131 w 141"/>
                <a:gd name="T7" fmla="*/ 171 h 202"/>
                <a:gd name="T8" fmla="*/ 100 w 141"/>
                <a:gd name="T9" fmla="*/ 173 h 202"/>
                <a:gd name="T10" fmla="*/ 83 w 141"/>
                <a:gd name="T11" fmla="*/ 168 h 202"/>
                <a:gd name="T12" fmla="*/ 88 w 141"/>
                <a:gd name="T13" fmla="*/ 167 h 202"/>
                <a:gd name="T14" fmla="*/ 82 w 141"/>
                <a:gd name="T15" fmla="*/ 185 h 202"/>
                <a:gd name="T16" fmla="*/ 121 w 141"/>
                <a:gd name="T17" fmla="*/ 150 h 202"/>
                <a:gd name="T18" fmla="*/ 131 w 141"/>
                <a:gd name="T19" fmla="*/ 148 h 202"/>
                <a:gd name="T20" fmla="*/ 131 w 141"/>
                <a:gd name="T21" fmla="*/ 148 h 202"/>
                <a:gd name="T22" fmla="*/ 95 w 141"/>
                <a:gd name="T23" fmla="*/ 122 h 202"/>
                <a:gd name="T24" fmla="*/ 38 w 141"/>
                <a:gd name="T25" fmla="*/ 115 h 202"/>
                <a:gd name="T26" fmla="*/ 31 w 141"/>
                <a:gd name="T27" fmla="*/ 113 h 202"/>
                <a:gd name="T28" fmla="*/ 92 w 141"/>
                <a:gd name="T29" fmla="*/ 114 h 202"/>
                <a:gd name="T30" fmla="*/ 92 w 141"/>
                <a:gd name="T31" fmla="*/ 114 h 202"/>
                <a:gd name="T32" fmla="*/ 85 w 141"/>
                <a:gd name="T33" fmla="*/ 109 h 202"/>
                <a:gd name="T34" fmla="*/ 63 w 141"/>
                <a:gd name="T35" fmla="*/ 101 h 202"/>
                <a:gd name="T36" fmla="*/ 72 w 141"/>
                <a:gd name="T37" fmla="*/ 107 h 202"/>
                <a:gd name="T38" fmla="*/ 72 w 141"/>
                <a:gd name="T39" fmla="*/ 107 h 202"/>
                <a:gd name="T40" fmla="*/ 33 w 141"/>
                <a:gd name="T41" fmla="*/ 62 h 202"/>
                <a:gd name="T42" fmla="*/ 51 w 141"/>
                <a:gd name="T43" fmla="*/ 45 h 202"/>
                <a:gd name="T44" fmla="*/ 37 w 141"/>
                <a:gd name="T45" fmla="*/ 75 h 202"/>
                <a:gd name="T46" fmla="*/ 57 w 141"/>
                <a:gd name="T47" fmla="*/ 55 h 202"/>
                <a:gd name="T48" fmla="*/ 62 w 141"/>
                <a:gd name="T49" fmla="*/ 53 h 202"/>
                <a:gd name="T50" fmla="*/ 84 w 141"/>
                <a:gd name="T51" fmla="*/ 41 h 202"/>
                <a:gd name="T52" fmla="*/ 35 w 141"/>
                <a:gd name="T53" fmla="*/ 102 h 202"/>
                <a:gd name="T54" fmla="*/ 17 w 141"/>
                <a:gd name="T55" fmla="*/ 37 h 202"/>
                <a:gd name="T56" fmla="*/ 16 w 141"/>
                <a:gd name="T57" fmla="*/ 36 h 202"/>
                <a:gd name="T58" fmla="*/ 36 w 141"/>
                <a:gd name="T59" fmla="*/ 28 h 202"/>
                <a:gd name="T60" fmla="*/ 40 w 141"/>
                <a:gd name="T61" fmla="*/ 46 h 202"/>
                <a:gd name="T62" fmla="*/ 29 w 141"/>
                <a:gd name="T63" fmla="*/ 79 h 202"/>
                <a:gd name="T64" fmla="*/ 87 w 141"/>
                <a:gd name="T65" fmla="*/ 71 h 202"/>
                <a:gd name="T66" fmla="*/ 114 w 141"/>
                <a:gd name="T67" fmla="*/ 142 h 202"/>
                <a:gd name="T68" fmla="*/ 113 w 141"/>
                <a:gd name="T69" fmla="*/ 144 h 202"/>
                <a:gd name="T70" fmla="*/ 128 w 141"/>
                <a:gd name="T71" fmla="*/ 167 h 202"/>
                <a:gd name="T72" fmla="*/ 94 w 141"/>
                <a:gd name="T73" fmla="*/ 157 h 202"/>
                <a:gd name="T74" fmla="*/ 50 w 141"/>
                <a:gd name="T75" fmla="*/ 151 h 202"/>
                <a:gd name="T76" fmla="*/ 98 w 141"/>
                <a:gd name="T77" fmla="*/ 125 h 202"/>
                <a:gd name="T78" fmla="*/ 84 w 141"/>
                <a:gd name="T79" fmla="*/ 95 h 202"/>
                <a:gd name="T80" fmla="*/ 36 w 141"/>
                <a:gd name="T81" fmla="*/ 102 h 202"/>
                <a:gd name="T82" fmla="*/ 2 w 141"/>
                <a:gd name="T83" fmla="*/ 16 h 202"/>
                <a:gd name="T84" fmla="*/ 1 w 141"/>
                <a:gd name="T85" fmla="*/ 17 h 202"/>
                <a:gd name="T86" fmla="*/ 2 w 141"/>
                <a:gd name="T87" fmla="*/ 19 h 202"/>
                <a:gd name="T88" fmla="*/ 8 w 141"/>
                <a:gd name="T89" fmla="*/ 92 h 202"/>
                <a:gd name="T90" fmla="*/ 24 w 141"/>
                <a:gd name="T91" fmla="*/ 114 h 202"/>
                <a:gd name="T92" fmla="*/ 38 w 141"/>
                <a:gd name="T93" fmla="*/ 119 h 202"/>
                <a:gd name="T94" fmla="*/ 77 w 141"/>
                <a:gd name="T95" fmla="*/ 112 h 202"/>
                <a:gd name="T96" fmla="*/ 87 w 141"/>
                <a:gd name="T97" fmla="*/ 115 h 202"/>
                <a:gd name="T98" fmla="*/ 87 w 141"/>
                <a:gd name="T99" fmla="*/ 130 h 202"/>
                <a:gd name="T100" fmla="*/ 55 w 141"/>
                <a:gd name="T101" fmla="*/ 198 h 202"/>
                <a:gd name="T102" fmla="*/ 57 w 141"/>
                <a:gd name="T103" fmla="*/ 199 h 202"/>
                <a:gd name="T104" fmla="*/ 60 w 141"/>
                <a:gd name="T105" fmla="*/ 198 h 202"/>
                <a:gd name="T106" fmla="*/ 116 w 141"/>
                <a:gd name="T107" fmla="*/ 200 h 202"/>
                <a:gd name="T108" fmla="*/ 140 w 141"/>
                <a:gd name="T109" fmla="*/ 182 h 202"/>
                <a:gd name="T110" fmla="*/ 141 w 141"/>
                <a:gd name="T111" fmla="*/ 131 h 202"/>
                <a:gd name="T112" fmla="*/ 128 w 141"/>
                <a:gd name="T113" fmla="*/ 97 h 202"/>
                <a:gd name="T114" fmla="*/ 47 w 141"/>
                <a:gd name="T115" fmla="*/ 77 h 202"/>
                <a:gd name="T116" fmla="*/ 41 w 141"/>
                <a:gd name="T117" fmla="*/ 68 h 202"/>
                <a:gd name="T118" fmla="*/ 86 w 141"/>
                <a:gd name="T119" fmla="*/ 51 h 202"/>
                <a:gd name="T120" fmla="*/ 78 w 141"/>
                <a:gd name="T121" fmla="*/ 8 h 202"/>
                <a:gd name="T122" fmla="*/ 24 w 141"/>
                <a:gd name="T123" fmla="*/ 2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1" h="202">
                  <a:moveTo>
                    <a:pt x="116" y="191"/>
                  </a:moveTo>
                  <a:cubicBezTo>
                    <a:pt x="115" y="189"/>
                    <a:pt x="114" y="187"/>
                    <a:pt x="113" y="186"/>
                  </a:cubicBezTo>
                  <a:cubicBezTo>
                    <a:pt x="115" y="184"/>
                    <a:pt x="118" y="182"/>
                    <a:pt x="120" y="180"/>
                  </a:cubicBezTo>
                  <a:cubicBezTo>
                    <a:pt x="119" y="183"/>
                    <a:pt x="117" y="187"/>
                    <a:pt x="116" y="191"/>
                  </a:cubicBezTo>
                  <a:moveTo>
                    <a:pt x="53" y="187"/>
                  </a:moveTo>
                  <a:cubicBezTo>
                    <a:pt x="52" y="185"/>
                    <a:pt x="51" y="183"/>
                    <a:pt x="50" y="181"/>
                  </a:cubicBezTo>
                  <a:cubicBezTo>
                    <a:pt x="52" y="181"/>
                    <a:pt x="53" y="180"/>
                    <a:pt x="55" y="179"/>
                  </a:cubicBezTo>
                  <a:cubicBezTo>
                    <a:pt x="55" y="182"/>
                    <a:pt x="54" y="184"/>
                    <a:pt x="53" y="187"/>
                  </a:cubicBezTo>
                  <a:moveTo>
                    <a:pt x="58" y="195"/>
                  </a:moveTo>
                  <a:cubicBezTo>
                    <a:pt x="57" y="194"/>
                    <a:pt x="57" y="192"/>
                    <a:pt x="56" y="191"/>
                  </a:cubicBezTo>
                  <a:cubicBezTo>
                    <a:pt x="56" y="191"/>
                    <a:pt x="56" y="191"/>
                    <a:pt x="56" y="191"/>
                  </a:cubicBezTo>
                  <a:cubicBezTo>
                    <a:pt x="58" y="186"/>
                    <a:pt x="59" y="182"/>
                    <a:pt x="61" y="177"/>
                  </a:cubicBezTo>
                  <a:cubicBezTo>
                    <a:pt x="61" y="177"/>
                    <a:pt x="61" y="177"/>
                    <a:pt x="61" y="177"/>
                  </a:cubicBezTo>
                  <a:cubicBezTo>
                    <a:pt x="63" y="176"/>
                    <a:pt x="66" y="175"/>
                    <a:pt x="69" y="174"/>
                  </a:cubicBezTo>
                  <a:cubicBezTo>
                    <a:pt x="67" y="180"/>
                    <a:pt x="65" y="186"/>
                    <a:pt x="63" y="192"/>
                  </a:cubicBezTo>
                  <a:cubicBezTo>
                    <a:pt x="63" y="193"/>
                    <a:pt x="63" y="193"/>
                    <a:pt x="63" y="193"/>
                  </a:cubicBezTo>
                  <a:cubicBezTo>
                    <a:pt x="63" y="193"/>
                    <a:pt x="62" y="193"/>
                    <a:pt x="62" y="193"/>
                  </a:cubicBezTo>
                  <a:cubicBezTo>
                    <a:pt x="60" y="194"/>
                    <a:pt x="59" y="194"/>
                    <a:pt x="58" y="195"/>
                  </a:cubicBezTo>
                  <a:moveTo>
                    <a:pt x="119" y="197"/>
                  </a:moveTo>
                  <a:cubicBezTo>
                    <a:pt x="119" y="196"/>
                    <a:pt x="119" y="196"/>
                    <a:pt x="119" y="196"/>
                  </a:cubicBezTo>
                  <a:cubicBezTo>
                    <a:pt x="119" y="196"/>
                    <a:pt x="119" y="196"/>
                    <a:pt x="119" y="196"/>
                  </a:cubicBezTo>
                  <a:cubicBezTo>
                    <a:pt x="121" y="189"/>
                    <a:pt x="124" y="182"/>
                    <a:pt x="127" y="174"/>
                  </a:cubicBezTo>
                  <a:cubicBezTo>
                    <a:pt x="127" y="174"/>
                    <a:pt x="127" y="174"/>
                    <a:pt x="127" y="174"/>
                  </a:cubicBezTo>
                  <a:cubicBezTo>
                    <a:pt x="128" y="173"/>
                    <a:pt x="129" y="172"/>
                    <a:pt x="131" y="171"/>
                  </a:cubicBezTo>
                  <a:cubicBezTo>
                    <a:pt x="133" y="175"/>
                    <a:pt x="134" y="178"/>
                    <a:pt x="136" y="182"/>
                  </a:cubicBezTo>
                  <a:cubicBezTo>
                    <a:pt x="136" y="183"/>
                    <a:pt x="136" y="183"/>
                    <a:pt x="136" y="183"/>
                  </a:cubicBezTo>
                  <a:cubicBezTo>
                    <a:pt x="130" y="187"/>
                    <a:pt x="126" y="191"/>
                    <a:pt x="119" y="197"/>
                  </a:cubicBezTo>
                  <a:moveTo>
                    <a:pt x="95" y="179"/>
                  </a:moveTo>
                  <a:cubicBezTo>
                    <a:pt x="96" y="176"/>
                    <a:pt x="97" y="173"/>
                    <a:pt x="98" y="170"/>
                  </a:cubicBezTo>
                  <a:cubicBezTo>
                    <a:pt x="99" y="171"/>
                    <a:pt x="99" y="172"/>
                    <a:pt x="100" y="173"/>
                  </a:cubicBezTo>
                  <a:cubicBezTo>
                    <a:pt x="100" y="174"/>
                    <a:pt x="101" y="175"/>
                    <a:pt x="101" y="176"/>
                  </a:cubicBezTo>
                  <a:cubicBezTo>
                    <a:pt x="99" y="177"/>
                    <a:pt x="97" y="178"/>
                    <a:pt x="95" y="179"/>
                  </a:cubicBezTo>
                  <a:moveTo>
                    <a:pt x="68" y="191"/>
                  </a:moveTo>
                  <a:cubicBezTo>
                    <a:pt x="70" y="185"/>
                    <a:pt x="72" y="178"/>
                    <a:pt x="74" y="172"/>
                  </a:cubicBezTo>
                  <a:cubicBezTo>
                    <a:pt x="74" y="172"/>
                    <a:pt x="74" y="172"/>
                    <a:pt x="74" y="172"/>
                  </a:cubicBezTo>
                  <a:cubicBezTo>
                    <a:pt x="77" y="170"/>
                    <a:pt x="80" y="169"/>
                    <a:pt x="83" y="168"/>
                  </a:cubicBezTo>
                  <a:cubicBezTo>
                    <a:pt x="81" y="174"/>
                    <a:pt x="79" y="181"/>
                    <a:pt x="77" y="187"/>
                  </a:cubicBezTo>
                  <a:cubicBezTo>
                    <a:pt x="77" y="188"/>
                    <a:pt x="77" y="188"/>
                    <a:pt x="77" y="188"/>
                  </a:cubicBezTo>
                  <a:cubicBezTo>
                    <a:pt x="76" y="188"/>
                    <a:pt x="75" y="188"/>
                    <a:pt x="74" y="189"/>
                  </a:cubicBezTo>
                  <a:cubicBezTo>
                    <a:pt x="72" y="189"/>
                    <a:pt x="70" y="190"/>
                    <a:pt x="68" y="191"/>
                  </a:cubicBezTo>
                  <a:moveTo>
                    <a:pt x="82" y="185"/>
                  </a:moveTo>
                  <a:cubicBezTo>
                    <a:pt x="84" y="179"/>
                    <a:pt x="86" y="173"/>
                    <a:pt x="88" y="167"/>
                  </a:cubicBezTo>
                  <a:cubicBezTo>
                    <a:pt x="88" y="166"/>
                    <a:pt x="88" y="166"/>
                    <a:pt x="88" y="165"/>
                  </a:cubicBezTo>
                  <a:cubicBezTo>
                    <a:pt x="90" y="164"/>
                    <a:pt x="92" y="163"/>
                    <a:pt x="94" y="162"/>
                  </a:cubicBezTo>
                  <a:cubicBezTo>
                    <a:pt x="94" y="163"/>
                    <a:pt x="95" y="164"/>
                    <a:pt x="95" y="165"/>
                  </a:cubicBezTo>
                  <a:cubicBezTo>
                    <a:pt x="93" y="170"/>
                    <a:pt x="92" y="175"/>
                    <a:pt x="90" y="181"/>
                  </a:cubicBezTo>
                  <a:cubicBezTo>
                    <a:pt x="90" y="181"/>
                    <a:pt x="90" y="181"/>
                    <a:pt x="90" y="182"/>
                  </a:cubicBezTo>
                  <a:cubicBezTo>
                    <a:pt x="87" y="183"/>
                    <a:pt x="85" y="184"/>
                    <a:pt x="82" y="185"/>
                  </a:cubicBezTo>
                  <a:moveTo>
                    <a:pt x="118" y="146"/>
                  </a:moveTo>
                  <a:cubicBezTo>
                    <a:pt x="118" y="145"/>
                    <a:pt x="118" y="145"/>
                    <a:pt x="118" y="144"/>
                  </a:cubicBezTo>
                  <a:cubicBezTo>
                    <a:pt x="118" y="144"/>
                    <a:pt x="119" y="143"/>
                    <a:pt x="119" y="143"/>
                  </a:cubicBezTo>
                  <a:cubicBezTo>
                    <a:pt x="119" y="144"/>
                    <a:pt x="119" y="145"/>
                    <a:pt x="118" y="146"/>
                  </a:cubicBezTo>
                  <a:moveTo>
                    <a:pt x="124" y="155"/>
                  </a:moveTo>
                  <a:cubicBezTo>
                    <a:pt x="123" y="154"/>
                    <a:pt x="122" y="152"/>
                    <a:pt x="121" y="150"/>
                  </a:cubicBezTo>
                  <a:cubicBezTo>
                    <a:pt x="123" y="145"/>
                    <a:pt x="125" y="140"/>
                    <a:pt x="127" y="135"/>
                  </a:cubicBezTo>
                  <a:cubicBezTo>
                    <a:pt x="127" y="135"/>
                    <a:pt x="127" y="135"/>
                    <a:pt x="127" y="135"/>
                  </a:cubicBezTo>
                  <a:cubicBezTo>
                    <a:pt x="128" y="133"/>
                    <a:pt x="130" y="131"/>
                    <a:pt x="131" y="128"/>
                  </a:cubicBezTo>
                  <a:cubicBezTo>
                    <a:pt x="129" y="133"/>
                    <a:pt x="128" y="139"/>
                    <a:pt x="127" y="143"/>
                  </a:cubicBezTo>
                  <a:cubicBezTo>
                    <a:pt x="126" y="148"/>
                    <a:pt x="125" y="153"/>
                    <a:pt x="124" y="155"/>
                  </a:cubicBezTo>
                  <a:moveTo>
                    <a:pt x="131" y="148"/>
                  </a:moveTo>
                  <a:cubicBezTo>
                    <a:pt x="132" y="143"/>
                    <a:pt x="133" y="138"/>
                    <a:pt x="134" y="133"/>
                  </a:cubicBezTo>
                  <a:cubicBezTo>
                    <a:pt x="135" y="130"/>
                    <a:pt x="135" y="127"/>
                    <a:pt x="136" y="125"/>
                  </a:cubicBezTo>
                  <a:cubicBezTo>
                    <a:pt x="136" y="127"/>
                    <a:pt x="137" y="128"/>
                    <a:pt x="137" y="128"/>
                  </a:cubicBezTo>
                  <a:cubicBezTo>
                    <a:pt x="137" y="129"/>
                    <a:pt x="137" y="130"/>
                    <a:pt x="137" y="130"/>
                  </a:cubicBezTo>
                  <a:cubicBezTo>
                    <a:pt x="137" y="130"/>
                    <a:pt x="137" y="130"/>
                    <a:pt x="137" y="130"/>
                  </a:cubicBezTo>
                  <a:cubicBezTo>
                    <a:pt x="137" y="136"/>
                    <a:pt x="134" y="143"/>
                    <a:pt x="131" y="148"/>
                  </a:cubicBezTo>
                  <a:moveTo>
                    <a:pt x="133" y="119"/>
                  </a:moveTo>
                  <a:cubicBezTo>
                    <a:pt x="133" y="119"/>
                    <a:pt x="133" y="118"/>
                    <a:pt x="133" y="118"/>
                  </a:cubicBezTo>
                  <a:cubicBezTo>
                    <a:pt x="133" y="118"/>
                    <a:pt x="133" y="118"/>
                    <a:pt x="133" y="118"/>
                  </a:cubicBezTo>
                  <a:cubicBezTo>
                    <a:pt x="133" y="119"/>
                    <a:pt x="133" y="119"/>
                    <a:pt x="133" y="119"/>
                  </a:cubicBezTo>
                  <a:cubicBezTo>
                    <a:pt x="133" y="119"/>
                    <a:pt x="133" y="119"/>
                    <a:pt x="133" y="119"/>
                  </a:cubicBezTo>
                  <a:moveTo>
                    <a:pt x="95" y="122"/>
                  </a:moveTo>
                  <a:cubicBezTo>
                    <a:pt x="95" y="121"/>
                    <a:pt x="95" y="121"/>
                    <a:pt x="95" y="120"/>
                  </a:cubicBezTo>
                  <a:cubicBezTo>
                    <a:pt x="95" y="118"/>
                    <a:pt x="96" y="116"/>
                    <a:pt x="97" y="113"/>
                  </a:cubicBezTo>
                  <a:cubicBezTo>
                    <a:pt x="97" y="113"/>
                    <a:pt x="97" y="113"/>
                    <a:pt x="97" y="113"/>
                  </a:cubicBezTo>
                  <a:cubicBezTo>
                    <a:pt x="97" y="116"/>
                    <a:pt x="96" y="119"/>
                    <a:pt x="95" y="122"/>
                  </a:cubicBezTo>
                  <a:moveTo>
                    <a:pt x="39" y="115"/>
                  </a:moveTo>
                  <a:cubicBezTo>
                    <a:pt x="39" y="115"/>
                    <a:pt x="38" y="115"/>
                    <a:pt x="38" y="115"/>
                  </a:cubicBezTo>
                  <a:cubicBezTo>
                    <a:pt x="37" y="115"/>
                    <a:pt x="36" y="115"/>
                    <a:pt x="35" y="115"/>
                  </a:cubicBezTo>
                  <a:cubicBezTo>
                    <a:pt x="36" y="112"/>
                    <a:pt x="36" y="109"/>
                    <a:pt x="37" y="106"/>
                  </a:cubicBezTo>
                  <a:cubicBezTo>
                    <a:pt x="40" y="106"/>
                    <a:pt x="43" y="106"/>
                    <a:pt x="45" y="105"/>
                  </a:cubicBezTo>
                  <a:cubicBezTo>
                    <a:pt x="44" y="108"/>
                    <a:pt x="43" y="112"/>
                    <a:pt x="42" y="115"/>
                  </a:cubicBezTo>
                  <a:cubicBezTo>
                    <a:pt x="41" y="115"/>
                    <a:pt x="40" y="115"/>
                    <a:pt x="39" y="115"/>
                  </a:cubicBezTo>
                  <a:moveTo>
                    <a:pt x="31" y="113"/>
                  </a:moveTo>
                  <a:cubicBezTo>
                    <a:pt x="29" y="113"/>
                    <a:pt x="28" y="112"/>
                    <a:pt x="26" y="110"/>
                  </a:cubicBezTo>
                  <a:cubicBezTo>
                    <a:pt x="24" y="108"/>
                    <a:pt x="23" y="105"/>
                    <a:pt x="21" y="103"/>
                  </a:cubicBezTo>
                  <a:cubicBezTo>
                    <a:pt x="23" y="104"/>
                    <a:pt x="25" y="105"/>
                    <a:pt x="28" y="105"/>
                  </a:cubicBezTo>
                  <a:cubicBezTo>
                    <a:pt x="29" y="106"/>
                    <a:pt x="31" y="106"/>
                    <a:pt x="33" y="106"/>
                  </a:cubicBezTo>
                  <a:cubicBezTo>
                    <a:pt x="32" y="108"/>
                    <a:pt x="31" y="111"/>
                    <a:pt x="31" y="113"/>
                  </a:cubicBezTo>
                  <a:moveTo>
                    <a:pt x="92" y="114"/>
                  </a:moveTo>
                  <a:cubicBezTo>
                    <a:pt x="92" y="114"/>
                    <a:pt x="91" y="113"/>
                    <a:pt x="91" y="112"/>
                  </a:cubicBezTo>
                  <a:cubicBezTo>
                    <a:pt x="90" y="112"/>
                    <a:pt x="89" y="111"/>
                    <a:pt x="89" y="111"/>
                  </a:cubicBezTo>
                  <a:cubicBezTo>
                    <a:pt x="90" y="108"/>
                    <a:pt x="91" y="106"/>
                    <a:pt x="92" y="103"/>
                  </a:cubicBezTo>
                  <a:cubicBezTo>
                    <a:pt x="93" y="104"/>
                    <a:pt x="94" y="105"/>
                    <a:pt x="95" y="106"/>
                  </a:cubicBezTo>
                  <a:cubicBezTo>
                    <a:pt x="95" y="106"/>
                    <a:pt x="95" y="106"/>
                    <a:pt x="95" y="106"/>
                  </a:cubicBezTo>
                  <a:cubicBezTo>
                    <a:pt x="94" y="109"/>
                    <a:pt x="93" y="112"/>
                    <a:pt x="92" y="114"/>
                  </a:cubicBezTo>
                  <a:moveTo>
                    <a:pt x="47" y="114"/>
                  </a:moveTo>
                  <a:cubicBezTo>
                    <a:pt x="48" y="111"/>
                    <a:pt x="49" y="107"/>
                    <a:pt x="50" y="104"/>
                  </a:cubicBezTo>
                  <a:cubicBezTo>
                    <a:pt x="53" y="103"/>
                    <a:pt x="55" y="103"/>
                    <a:pt x="58" y="102"/>
                  </a:cubicBezTo>
                  <a:cubicBezTo>
                    <a:pt x="57" y="105"/>
                    <a:pt x="56" y="108"/>
                    <a:pt x="54" y="112"/>
                  </a:cubicBezTo>
                  <a:cubicBezTo>
                    <a:pt x="52" y="112"/>
                    <a:pt x="49" y="113"/>
                    <a:pt x="47" y="114"/>
                  </a:cubicBezTo>
                  <a:moveTo>
                    <a:pt x="85" y="109"/>
                  </a:moveTo>
                  <a:cubicBezTo>
                    <a:pt x="84" y="108"/>
                    <a:pt x="82" y="108"/>
                    <a:pt x="80" y="107"/>
                  </a:cubicBezTo>
                  <a:cubicBezTo>
                    <a:pt x="81" y="105"/>
                    <a:pt x="82" y="102"/>
                    <a:pt x="83" y="99"/>
                  </a:cubicBezTo>
                  <a:cubicBezTo>
                    <a:pt x="85" y="99"/>
                    <a:pt x="87" y="100"/>
                    <a:pt x="88" y="100"/>
                  </a:cubicBezTo>
                  <a:cubicBezTo>
                    <a:pt x="87" y="103"/>
                    <a:pt x="86" y="106"/>
                    <a:pt x="85" y="109"/>
                  </a:cubicBezTo>
                  <a:moveTo>
                    <a:pt x="60" y="110"/>
                  </a:moveTo>
                  <a:cubicBezTo>
                    <a:pt x="61" y="107"/>
                    <a:pt x="62" y="104"/>
                    <a:pt x="63" y="101"/>
                  </a:cubicBezTo>
                  <a:cubicBezTo>
                    <a:pt x="63" y="100"/>
                    <a:pt x="63" y="100"/>
                    <a:pt x="63" y="100"/>
                  </a:cubicBezTo>
                  <a:cubicBezTo>
                    <a:pt x="64" y="100"/>
                    <a:pt x="64" y="100"/>
                    <a:pt x="65" y="100"/>
                  </a:cubicBezTo>
                  <a:cubicBezTo>
                    <a:pt x="67" y="99"/>
                    <a:pt x="69" y="99"/>
                    <a:pt x="71" y="98"/>
                  </a:cubicBezTo>
                  <a:cubicBezTo>
                    <a:pt x="70" y="101"/>
                    <a:pt x="69" y="105"/>
                    <a:pt x="67" y="108"/>
                  </a:cubicBezTo>
                  <a:cubicBezTo>
                    <a:pt x="65" y="108"/>
                    <a:pt x="62" y="109"/>
                    <a:pt x="60" y="110"/>
                  </a:cubicBezTo>
                  <a:moveTo>
                    <a:pt x="72" y="107"/>
                  </a:moveTo>
                  <a:cubicBezTo>
                    <a:pt x="73" y="104"/>
                    <a:pt x="74" y="101"/>
                    <a:pt x="76" y="98"/>
                  </a:cubicBezTo>
                  <a:cubicBezTo>
                    <a:pt x="76" y="98"/>
                    <a:pt x="76" y="98"/>
                    <a:pt x="76" y="98"/>
                  </a:cubicBezTo>
                  <a:cubicBezTo>
                    <a:pt x="77" y="98"/>
                    <a:pt x="78" y="98"/>
                    <a:pt x="79" y="98"/>
                  </a:cubicBezTo>
                  <a:cubicBezTo>
                    <a:pt x="78" y="101"/>
                    <a:pt x="77" y="104"/>
                    <a:pt x="76" y="107"/>
                  </a:cubicBezTo>
                  <a:cubicBezTo>
                    <a:pt x="75" y="107"/>
                    <a:pt x="75" y="107"/>
                    <a:pt x="75" y="107"/>
                  </a:cubicBezTo>
                  <a:cubicBezTo>
                    <a:pt x="74" y="107"/>
                    <a:pt x="73" y="107"/>
                    <a:pt x="72" y="107"/>
                  </a:cubicBezTo>
                  <a:moveTo>
                    <a:pt x="30" y="74"/>
                  </a:moveTo>
                  <a:cubicBezTo>
                    <a:pt x="28" y="72"/>
                    <a:pt x="27" y="70"/>
                    <a:pt x="26" y="67"/>
                  </a:cubicBezTo>
                  <a:cubicBezTo>
                    <a:pt x="26" y="67"/>
                    <a:pt x="26" y="67"/>
                    <a:pt x="26" y="67"/>
                  </a:cubicBezTo>
                  <a:cubicBezTo>
                    <a:pt x="26" y="64"/>
                    <a:pt x="28" y="61"/>
                    <a:pt x="31" y="57"/>
                  </a:cubicBezTo>
                  <a:cubicBezTo>
                    <a:pt x="33" y="56"/>
                    <a:pt x="34" y="54"/>
                    <a:pt x="36" y="53"/>
                  </a:cubicBezTo>
                  <a:cubicBezTo>
                    <a:pt x="35" y="56"/>
                    <a:pt x="34" y="59"/>
                    <a:pt x="33" y="62"/>
                  </a:cubicBezTo>
                  <a:cubicBezTo>
                    <a:pt x="32" y="67"/>
                    <a:pt x="31" y="71"/>
                    <a:pt x="30" y="74"/>
                  </a:cubicBezTo>
                  <a:moveTo>
                    <a:pt x="38" y="77"/>
                  </a:moveTo>
                  <a:cubicBezTo>
                    <a:pt x="36" y="77"/>
                    <a:pt x="35" y="77"/>
                    <a:pt x="34" y="76"/>
                  </a:cubicBezTo>
                  <a:cubicBezTo>
                    <a:pt x="34" y="73"/>
                    <a:pt x="36" y="68"/>
                    <a:pt x="38" y="63"/>
                  </a:cubicBezTo>
                  <a:cubicBezTo>
                    <a:pt x="39" y="58"/>
                    <a:pt x="41" y="52"/>
                    <a:pt x="42" y="49"/>
                  </a:cubicBezTo>
                  <a:cubicBezTo>
                    <a:pt x="45" y="48"/>
                    <a:pt x="48" y="46"/>
                    <a:pt x="51" y="45"/>
                  </a:cubicBezTo>
                  <a:cubicBezTo>
                    <a:pt x="49" y="49"/>
                    <a:pt x="46" y="54"/>
                    <a:pt x="45" y="58"/>
                  </a:cubicBezTo>
                  <a:cubicBezTo>
                    <a:pt x="44" y="59"/>
                    <a:pt x="44" y="60"/>
                    <a:pt x="45" y="60"/>
                  </a:cubicBezTo>
                  <a:cubicBezTo>
                    <a:pt x="44" y="61"/>
                    <a:pt x="44" y="61"/>
                    <a:pt x="43" y="61"/>
                  </a:cubicBezTo>
                  <a:cubicBezTo>
                    <a:pt x="41" y="63"/>
                    <a:pt x="39" y="64"/>
                    <a:pt x="38" y="66"/>
                  </a:cubicBezTo>
                  <a:cubicBezTo>
                    <a:pt x="37" y="67"/>
                    <a:pt x="36" y="69"/>
                    <a:pt x="36" y="72"/>
                  </a:cubicBezTo>
                  <a:cubicBezTo>
                    <a:pt x="36" y="73"/>
                    <a:pt x="36" y="74"/>
                    <a:pt x="37" y="75"/>
                  </a:cubicBezTo>
                  <a:cubicBezTo>
                    <a:pt x="37" y="76"/>
                    <a:pt x="37" y="77"/>
                    <a:pt x="38" y="77"/>
                  </a:cubicBezTo>
                  <a:moveTo>
                    <a:pt x="49" y="58"/>
                  </a:moveTo>
                  <a:cubicBezTo>
                    <a:pt x="51" y="53"/>
                    <a:pt x="54" y="48"/>
                    <a:pt x="56" y="43"/>
                  </a:cubicBezTo>
                  <a:cubicBezTo>
                    <a:pt x="57" y="43"/>
                    <a:pt x="57" y="43"/>
                    <a:pt x="57" y="43"/>
                  </a:cubicBezTo>
                  <a:cubicBezTo>
                    <a:pt x="59" y="42"/>
                    <a:pt x="61" y="41"/>
                    <a:pt x="63" y="41"/>
                  </a:cubicBezTo>
                  <a:cubicBezTo>
                    <a:pt x="61" y="45"/>
                    <a:pt x="59" y="50"/>
                    <a:pt x="57" y="55"/>
                  </a:cubicBezTo>
                  <a:cubicBezTo>
                    <a:pt x="54" y="56"/>
                    <a:pt x="52" y="57"/>
                    <a:pt x="49" y="58"/>
                  </a:cubicBezTo>
                  <a:moveTo>
                    <a:pt x="73" y="50"/>
                  </a:moveTo>
                  <a:cubicBezTo>
                    <a:pt x="75" y="46"/>
                    <a:pt x="77" y="43"/>
                    <a:pt x="78" y="39"/>
                  </a:cubicBezTo>
                  <a:cubicBezTo>
                    <a:pt x="79" y="42"/>
                    <a:pt x="81" y="45"/>
                    <a:pt x="82" y="47"/>
                  </a:cubicBezTo>
                  <a:cubicBezTo>
                    <a:pt x="80" y="48"/>
                    <a:pt x="77" y="49"/>
                    <a:pt x="73" y="50"/>
                  </a:cubicBezTo>
                  <a:moveTo>
                    <a:pt x="62" y="53"/>
                  </a:moveTo>
                  <a:cubicBezTo>
                    <a:pt x="64" y="48"/>
                    <a:pt x="66" y="44"/>
                    <a:pt x="69" y="39"/>
                  </a:cubicBezTo>
                  <a:cubicBezTo>
                    <a:pt x="70" y="39"/>
                    <a:pt x="72" y="39"/>
                    <a:pt x="74" y="39"/>
                  </a:cubicBezTo>
                  <a:cubicBezTo>
                    <a:pt x="72" y="42"/>
                    <a:pt x="70" y="46"/>
                    <a:pt x="68" y="50"/>
                  </a:cubicBezTo>
                  <a:cubicBezTo>
                    <a:pt x="68" y="51"/>
                    <a:pt x="68" y="51"/>
                    <a:pt x="68" y="51"/>
                  </a:cubicBezTo>
                  <a:cubicBezTo>
                    <a:pt x="66" y="52"/>
                    <a:pt x="64" y="52"/>
                    <a:pt x="62" y="53"/>
                  </a:cubicBezTo>
                  <a:moveTo>
                    <a:pt x="84" y="41"/>
                  </a:moveTo>
                  <a:cubicBezTo>
                    <a:pt x="83" y="39"/>
                    <a:pt x="82" y="37"/>
                    <a:pt x="81" y="35"/>
                  </a:cubicBezTo>
                  <a:cubicBezTo>
                    <a:pt x="81" y="29"/>
                    <a:pt x="80" y="23"/>
                    <a:pt x="80" y="17"/>
                  </a:cubicBezTo>
                  <a:cubicBezTo>
                    <a:pt x="81" y="20"/>
                    <a:pt x="83" y="23"/>
                    <a:pt x="84" y="25"/>
                  </a:cubicBezTo>
                  <a:cubicBezTo>
                    <a:pt x="85" y="26"/>
                    <a:pt x="85" y="26"/>
                    <a:pt x="85" y="26"/>
                  </a:cubicBezTo>
                  <a:cubicBezTo>
                    <a:pt x="84" y="31"/>
                    <a:pt x="84" y="36"/>
                    <a:pt x="84" y="41"/>
                  </a:cubicBezTo>
                  <a:moveTo>
                    <a:pt x="35" y="102"/>
                  </a:moveTo>
                  <a:cubicBezTo>
                    <a:pt x="33" y="102"/>
                    <a:pt x="31" y="102"/>
                    <a:pt x="29" y="101"/>
                  </a:cubicBezTo>
                  <a:cubicBezTo>
                    <a:pt x="20" y="99"/>
                    <a:pt x="15" y="94"/>
                    <a:pt x="11" y="89"/>
                  </a:cubicBezTo>
                  <a:cubicBezTo>
                    <a:pt x="8" y="84"/>
                    <a:pt x="6" y="79"/>
                    <a:pt x="5" y="77"/>
                  </a:cubicBezTo>
                  <a:cubicBezTo>
                    <a:pt x="5" y="75"/>
                    <a:pt x="4" y="72"/>
                    <a:pt x="4" y="70"/>
                  </a:cubicBezTo>
                  <a:cubicBezTo>
                    <a:pt x="4" y="59"/>
                    <a:pt x="10" y="46"/>
                    <a:pt x="16" y="39"/>
                  </a:cubicBezTo>
                  <a:cubicBezTo>
                    <a:pt x="16" y="39"/>
                    <a:pt x="17" y="38"/>
                    <a:pt x="17" y="37"/>
                  </a:cubicBezTo>
                  <a:cubicBezTo>
                    <a:pt x="17" y="37"/>
                    <a:pt x="17" y="37"/>
                    <a:pt x="17" y="37"/>
                  </a:cubicBezTo>
                  <a:cubicBezTo>
                    <a:pt x="17" y="37"/>
                    <a:pt x="17" y="37"/>
                    <a:pt x="17" y="37"/>
                  </a:cubicBezTo>
                  <a:cubicBezTo>
                    <a:pt x="17" y="37"/>
                    <a:pt x="17" y="37"/>
                    <a:pt x="17" y="37"/>
                  </a:cubicBezTo>
                  <a:cubicBezTo>
                    <a:pt x="17" y="37"/>
                    <a:pt x="17" y="37"/>
                    <a:pt x="17" y="37"/>
                  </a:cubicBezTo>
                  <a:cubicBezTo>
                    <a:pt x="17" y="37"/>
                    <a:pt x="17" y="37"/>
                    <a:pt x="17" y="37"/>
                  </a:cubicBezTo>
                  <a:cubicBezTo>
                    <a:pt x="16" y="36"/>
                    <a:pt x="16" y="36"/>
                    <a:pt x="16" y="36"/>
                  </a:cubicBezTo>
                  <a:cubicBezTo>
                    <a:pt x="16" y="35"/>
                    <a:pt x="14" y="32"/>
                    <a:pt x="12" y="27"/>
                  </a:cubicBezTo>
                  <a:cubicBezTo>
                    <a:pt x="11" y="24"/>
                    <a:pt x="9" y="21"/>
                    <a:pt x="6" y="18"/>
                  </a:cubicBezTo>
                  <a:cubicBezTo>
                    <a:pt x="12" y="14"/>
                    <a:pt x="16" y="10"/>
                    <a:pt x="21" y="6"/>
                  </a:cubicBezTo>
                  <a:cubicBezTo>
                    <a:pt x="25" y="12"/>
                    <a:pt x="29" y="19"/>
                    <a:pt x="33" y="27"/>
                  </a:cubicBezTo>
                  <a:cubicBezTo>
                    <a:pt x="33" y="27"/>
                    <a:pt x="34" y="28"/>
                    <a:pt x="35" y="28"/>
                  </a:cubicBezTo>
                  <a:cubicBezTo>
                    <a:pt x="35" y="28"/>
                    <a:pt x="35" y="28"/>
                    <a:pt x="36" y="28"/>
                  </a:cubicBezTo>
                  <a:cubicBezTo>
                    <a:pt x="36" y="27"/>
                    <a:pt x="37" y="27"/>
                    <a:pt x="37" y="26"/>
                  </a:cubicBezTo>
                  <a:cubicBezTo>
                    <a:pt x="45" y="22"/>
                    <a:pt x="64" y="15"/>
                    <a:pt x="75" y="13"/>
                  </a:cubicBezTo>
                  <a:cubicBezTo>
                    <a:pt x="76" y="20"/>
                    <a:pt x="76" y="27"/>
                    <a:pt x="77" y="34"/>
                  </a:cubicBezTo>
                  <a:cubicBezTo>
                    <a:pt x="76" y="34"/>
                    <a:pt x="76" y="34"/>
                    <a:pt x="76" y="34"/>
                  </a:cubicBezTo>
                  <a:cubicBezTo>
                    <a:pt x="67" y="34"/>
                    <a:pt x="54" y="38"/>
                    <a:pt x="43" y="44"/>
                  </a:cubicBezTo>
                  <a:cubicBezTo>
                    <a:pt x="42" y="45"/>
                    <a:pt x="41" y="45"/>
                    <a:pt x="40" y="46"/>
                  </a:cubicBezTo>
                  <a:cubicBezTo>
                    <a:pt x="39" y="46"/>
                    <a:pt x="39" y="46"/>
                    <a:pt x="39" y="46"/>
                  </a:cubicBezTo>
                  <a:cubicBezTo>
                    <a:pt x="35" y="49"/>
                    <a:pt x="31" y="51"/>
                    <a:pt x="28" y="54"/>
                  </a:cubicBezTo>
                  <a:cubicBezTo>
                    <a:pt x="25" y="58"/>
                    <a:pt x="22" y="62"/>
                    <a:pt x="22" y="67"/>
                  </a:cubicBezTo>
                  <a:cubicBezTo>
                    <a:pt x="22" y="68"/>
                    <a:pt x="22" y="68"/>
                    <a:pt x="22" y="68"/>
                  </a:cubicBezTo>
                  <a:cubicBezTo>
                    <a:pt x="23" y="73"/>
                    <a:pt x="25" y="76"/>
                    <a:pt x="29" y="79"/>
                  </a:cubicBezTo>
                  <a:cubicBezTo>
                    <a:pt x="29" y="79"/>
                    <a:pt x="29" y="79"/>
                    <a:pt x="29" y="79"/>
                  </a:cubicBezTo>
                  <a:cubicBezTo>
                    <a:pt x="29" y="79"/>
                    <a:pt x="30" y="80"/>
                    <a:pt x="30" y="80"/>
                  </a:cubicBezTo>
                  <a:cubicBezTo>
                    <a:pt x="31" y="80"/>
                    <a:pt x="31" y="80"/>
                    <a:pt x="31" y="80"/>
                  </a:cubicBezTo>
                  <a:cubicBezTo>
                    <a:pt x="34" y="81"/>
                    <a:pt x="38" y="82"/>
                    <a:pt x="41" y="82"/>
                  </a:cubicBezTo>
                  <a:cubicBezTo>
                    <a:pt x="43" y="82"/>
                    <a:pt x="46" y="82"/>
                    <a:pt x="48" y="81"/>
                  </a:cubicBezTo>
                  <a:cubicBezTo>
                    <a:pt x="58" y="79"/>
                    <a:pt x="68" y="73"/>
                    <a:pt x="77" y="72"/>
                  </a:cubicBezTo>
                  <a:cubicBezTo>
                    <a:pt x="81" y="72"/>
                    <a:pt x="84" y="71"/>
                    <a:pt x="87" y="71"/>
                  </a:cubicBezTo>
                  <a:cubicBezTo>
                    <a:pt x="92" y="71"/>
                    <a:pt x="97" y="72"/>
                    <a:pt x="101" y="74"/>
                  </a:cubicBezTo>
                  <a:cubicBezTo>
                    <a:pt x="106" y="77"/>
                    <a:pt x="110" y="80"/>
                    <a:pt x="115" y="85"/>
                  </a:cubicBezTo>
                  <a:cubicBezTo>
                    <a:pt x="123" y="94"/>
                    <a:pt x="129" y="105"/>
                    <a:pt x="129" y="116"/>
                  </a:cubicBezTo>
                  <a:cubicBezTo>
                    <a:pt x="129" y="120"/>
                    <a:pt x="128" y="123"/>
                    <a:pt x="127" y="127"/>
                  </a:cubicBezTo>
                  <a:cubicBezTo>
                    <a:pt x="126" y="129"/>
                    <a:pt x="123" y="132"/>
                    <a:pt x="121" y="135"/>
                  </a:cubicBezTo>
                  <a:cubicBezTo>
                    <a:pt x="118" y="138"/>
                    <a:pt x="116" y="140"/>
                    <a:pt x="114" y="142"/>
                  </a:cubicBezTo>
                  <a:cubicBezTo>
                    <a:pt x="113" y="143"/>
                    <a:pt x="113" y="143"/>
                    <a:pt x="113" y="143"/>
                  </a:cubicBezTo>
                  <a:cubicBezTo>
                    <a:pt x="113" y="143"/>
                    <a:pt x="113" y="143"/>
                    <a:pt x="113" y="143"/>
                  </a:cubicBezTo>
                  <a:cubicBezTo>
                    <a:pt x="113" y="143"/>
                    <a:pt x="113" y="143"/>
                    <a:pt x="113" y="143"/>
                  </a:cubicBezTo>
                  <a:cubicBezTo>
                    <a:pt x="113" y="144"/>
                    <a:pt x="113" y="144"/>
                    <a:pt x="113" y="144"/>
                  </a:cubicBezTo>
                  <a:cubicBezTo>
                    <a:pt x="113" y="144"/>
                    <a:pt x="113" y="144"/>
                    <a:pt x="113" y="144"/>
                  </a:cubicBezTo>
                  <a:cubicBezTo>
                    <a:pt x="113" y="144"/>
                    <a:pt x="113" y="144"/>
                    <a:pt x="113" y="144"/>
                  </a:cubicBezTo>
                  <a:cubicBezTo>
                    <a:pt x="113" y="145"/>
                    <a:pt x="113" y="145"/>
                    <a:pt x="113" y="145"/>
                  </a:cubicBezTo>
                  <a:cubicBezTo>
                    <a:pt x="113" y="145"/>
                    <a:pt x="113" y="145"/>
                    <a:pt x="113" y="145"/>
                  </a:cubicBezTo>
                  <a:cubicBezTo>
                    <a:pt x="114" y="147"/>
                    <a:pt x="116" y="149"/>
                    <a:pt x="117" y="151"/>
                  </a:cubicBezTo>
                  <a:cubicBezTo>
                    <a:pt x="116" y="152"/>
                    <a:pt x="117" y="153"/>
                    <a:pt x="118" y="153"/>
                  </a:cubicBezTo>
                  <a:cubicBezTo>
                    <a:pt x="118" y="154"/>
                    <a:pt x="118" y="154"/>
                    <a:pt x="118" y="154"/>
                  </a:cubicBezTo>
                  <a:cubicBezTo>
                    <a:pt x="121" y="158"/>
                    <a:pt x="124" y="162"/>
                    <a:pt x="128" y="167"/>
                  </a:cubicBezTo>
                  <a:cubicBezTo>
                    <a:pt x="123" y="172"/>
                    <a:pt x="116" y="178"/>
                    <a:pt x="110" y="182"/>
                  </a:cubicBezTo>
                  <a:cubicBezTo>
                    <a:pt x="110" y="182"/>
                    <a:pt x="110" y="182"/>
                    <a:pt x="110" y="182"/>
                  </a:cubicBezTo>
                  <a:cubicBezTo>
                    <a:pt x="109" y="182"/>
                    <a:pt x="109" y="182"/>
                    <a:pt x="109" y="182"/>
                  </a:cubicBezTo>
                  <a:cubicBezTo>
                    <a:pt x="107" y="177"/>
                    <a:pt x="105" y="174"/>
                    <a:pt x="104" y="171"/>
                  </a:cubicBezTo>
                  <a:cubicBezTo>
                    <a:pt x="102" y="168"/>
                    <a:pt x="100" y="164"/>
                    <a:pt x="96" y="158"/>
                  </a:cubicBezTo>
                  <a:cubicBezTo>
                    <a:pt x="96" y="157"/>
                    <a:pt x="95" y="157"/>
                    <a:pt x="94" y="157"/>
                  </a:cubicBezTo>
                  <a:cubicBezTo>
                    <a:pt x="94" y="157"/>
                    <a:pt x="94" y="157"/>
                    <a:pt x="93" y="157"/>
                  </a:cubicBezTo>
                  <a:cubicBezTo>
                    <a:pt x="93" y="157"/>
                    <a:pt x="93" y="158"/>
                    <a:pt x="92" y="158"/>
                  </a:cubicBezTo>
                  <a:cubicBezTo>
                    <a:pt x="88" y="161"/>
                    <a:pt x="79" y="165"/>
                    <a:pt x="70" y="169"/>
                  </a:cubicBezTo>
                  <a:cubicBezTo>
                    <a:pt x="62" y="172"/>
                    <a:pt x="55" y="175"/>
                    <a:pt x="50" y="177"/>
                  </a:cubicBezTo>
                  <a:cubicBezTo>
                    <a:pt x="50" y="173"/>
                    <a:pt x="51" y="168"/>
                    <a:pt x="51" y="164"/>
                  </a:cubicBezTo>
                  <a:cubicBezTo>
                    <a:pt x="51" y="160"/>
                    <a:pt x="50" y="155"/>
                    <a:pt x="50" y="151"/>
                  </a:cubicBezTo>
                  <a:cubicBezTo>
                    <a:pt x="56" y="149"/>
                    <a:pt x="66" y="146"/>
                    <a:pt x="75" y="142"/>
                  </a:cubicBezTo>
                  <a:cubicBezTo>
                    <a:pt x="80" y="139"/>
                    <a:pt x="84" y="137"/>
                    <a:pt x="88" y="135"/>
                  </a:cubicBezTo>
                  <a:cubicBezTo>
                    <a:pt x="89" y="134"/>
                    <a:pt x="89" y="134"/>
                    <a:pt x="89" y="134"/>
                  </a:cubicBezTo>
                  <a:cubicBezTo>
                    <a:pt x="89" y="134"/>
                    <a:pt x="89" y="134"/>
                    <a:pt x="89" y="134"/>
                  </a:cubicBezTo>
                  <a:cubicBezTo>
                    <a:pt x="89" y="134"/>
                    <a:pt x="89" y="134"/>
                    <a:pt x="89" y="134"/>
                  </a:cubicBezTo>
                  <a:cubicBezTo>
                    <a:pt x="93" y="131"/>
                    <a:pt x="97" y="128"/>
                    <a:pt x="98" y="125"/>
                  </a:cubicBezTo>
                  <a:cubicBezTo>
                    <a:pt x="100" y="121"/>
                    <a:pt x="101" y="117"/>
                    <a:pt x="101" y="113"/>
                  </a:cubicBezTo>
                  <a:cubicBezTo>
                    <a:pt x="101" y="107"/>
                    <a:pt x="98" y="102"/>
                    <a:pt x="94" y="99"/>
                  </a:cubicBezTo>
                  <a:cubicBezTo>
                    <a:pt x="93" y="98"/>
                    <a:pt x="93" y="98"/>
                    <a:pt x="93" y="98"/>
                  </a:cubicBezTo>
                  <a:cubicBezTo>
                    <a:pt x="93" y="98"/>
                    <a:pt x="92" y="97"/>
                    <a:pt x="92" y="97"/>
                  </a:cubicBezTo>
                  <a:cubicBezTo>
                    <a:pt x="91" y="97"/>
                    <a:pt x="91" y="97"/>
                    <a:pt x="91" y="97"/>
                  </a:cubicBezTo>
                  <a:cubicBezTo>
                    <a:pt x="89" y="96"/>
                    <a:pt x="86" y="95"/>
                    <a:pt x="84" y="95"/>
                  </a:cubicBezTo>
                  <a:cubicBezTo>
                    <a:pt x="83" y="94"/>
                    <a:pt x="83" y="94"/>
                    <a:pt x="83" y="94"/>
                  </a:cubicBezTo>
                  <a:cubicBezTo>
                    <a:pt x="83" y="94"/>
                    <a:pt x="83" y="94"/>
                    <a:pt x="82" y="94"/>
                  </a:cubicBezTo>
                  <a:cubicBezTo>
                    <a:pt x="82" y="94"/>
                    <a:pt x="82" y="94"/>
                    <a:pt x="82" y="94"/>
                  </a:cubicBezTo>
                  <a:cubicBezTo>
                    <a:pt x="80" y="94"/>
                    <a:pt x="78" y="94"/>
                    <a:pt x="76" y="94"/>
                  </a:cubicBezTo>
                  <a:cubicBezTo>
                    <a:pt x="72" y="94"/>
                    <a:pt x="68" y="94"/>
                    <a:pt x="64" y="95"/>
                  </a:cubicBezTo>
                  <a:cubicBezTo>
                    <a:pt x="55" y="98"/>
                    <a:pt x="45" y="102"/>
                    <a:pt x="36" y="102"/>
                  </a:cubicBezTo>
                  <a:cubicBezTo>
                    <a:pt x="36" y="102"/>
                    <a:pt x="36" y="102"/>
                    <a:pt x="36" y="102"/>
                  </a:cubicBezTo>
                  <a:cubicBezTo>
                    <a:pt x="36" y="102"/>
                    <a:pt x="36" y="102"/>
                    <a:pt x="36" y="102"/>
                  </a:cubicBezTo>
                  <a:cubicBezTo>
                    <a:pt x="35" y="102"/>
                    <a:pt x="35" y="102"/>
                    <a:pt x="35" y="102"/>
                  </a:cubicBezTo>
                  <a:moveTo>
                    <a:pt x="21" y="0"/>
                  </a:moveTo>
                  <a:cubicBezTo>
                    <a:pt x="21" y="0"/>
                    <a:pt x="20" y="1"/>
                    <a:pt x="20" y="1"/>
                  </a:cubicBezTo>
                  <a:cubicBezTo>
                    <a:pt x="13" y="6"/>
                    <a:pt x="9" y="11"/>
                    <a:pt x="2" y="16"/>
                  </a:cubicBezTo>
                  <a:cubicBezTo>
                    <a:pt x="2" y="16"/>
                    <a:pt x="2" y="16"/>
                    <a:pt x="2" y="16"/>
                  </a:cubicBezTo>
                  <a:cubicBezTo>
                    <a:pt x="2" y="16"/>
                    <a:pt x="2" y="16"/>
                    <a:pt x="2" y="16"/>
                  </a:cubicBezTo>
                  <a:cubicBezTo>
                    <a:pt x="1" y="16"/>
                    <a:pt x="1" y="16"/>
                    <a:pt x="1" y="16"/>
                  </a:cubicBezTo>
                  <a:cubicBezTo>
                    <a:pt x="1" y="16"/>
                    <a:pt x="1" y="16"/>
                    <a:pt x="1" y="16"/>
                  </a:cubicBezTo>
                  <a:cubicBezTo>
                    <a:pt x="1" y="17"/>
                    <a:pt x="1" y="17"/>
                    <a:pt x="1" y="17"/>
                  </a:cubicBezTo>
                  <a:cubicBezTo>
                    <a:pt x="1" y="17"/>
                    <a:pt x="1" y="17"/>
                    <a:pt x="1" y="17"/>
                  </a:cubicBezTo>
                  <a:cubicBezTo>
                    <a:pt x="1" y="18"/>
                    <a:pt x="1" y="18"/>
                    <a:pt x="1" y="18"/>
                  </a:cubicBezTo>
                  <a:cubicBezTo>
                    <a:pt x="1" y="18"/>
                    <a:pt x="1" y="18"/>
                    <a:pt x="1" y="18"/>
                  </a:cubicBezTo>
                  <a:cubicBezTo>
                    <a:pt x="1" y="18"/>
                    <a:pt x="1" y="18"/>
                    <a:pt x="1" y="18"/>
                  </a:cubicBezTo>
                  <a:cubicBezTo>
                    <a:pt x="1" y="19"/>
                    <a:pt x="1" y="19"/>
                    <a:pt x="1" y="19"/>
                  </a:cubicBezTo>
                  <a:cubicBezTo>
                    <a:pt x="1" y="19"/>
                    <a:pt x="1" y="19"/>
                    <a:pt x="1" y="19"/>
                  </a:cubicBezTo>
                  <a:cubicBezTo>
                    <a:pt x="2" y="19"/>
                    <a:pt x="2" y="19"/>
                    <a:pt x="2" y="19"/>
                  </a:cubicBezTo>
                  <a:cubicBezTo>
                    <a:pt x="4" y="21"/>
                    <a:pt x="7" y="26"/>
                    <a:pt x="9" y="30"/>
                  </a:cubicBezTo>
                  <a:cubicBezTo>
                    <a:pt x="10" y="32"/>
                    <a:pt x="11" y="34"/>
                    <a:pt x="12" y="36"/>
                  </a:cubicBezTo>
                  <a:cubicBezTo>
                    <a:pt x="12" y="36"/>
                    <a:pt x="12" y="37"/>
                    <a:pt x="12" y="37"/>
                  </a:cubicBezTo>
                  <a:cubicBezTo>
                    <a:pt x="6" y="45"/>
                    <a:pt x="0" y="58"/>
                    <a:pt x="0" y="70"/>
                  </a:cubicBezTo>
                  <a:cubicBezTo>
                    <a:pt x="0" y="73"/>
                    <a:pt x="0" y="75"/>
                    <a:pt x="1" y="78"/>
                  </a:cubicBezTo>
                  <a:cubicBezTo>
                    <a:pt x="2" y="80"/>
                    <a:pt x="4" y="86"/>
                    <a:pt x="8" y="92"/>
                  </a:cubicBezTo>
                  <a:cubicBezTo>
                    <a:pt x="8" y="92"/>
                    <a:pt x="8" y="92"/>
                    <a:pt x="9" y="93"/>
                  </a:cubicBezTo>
                  <a:cubicBezTo>
                    <a:pt x="9" y="93"/>
                    <a:pt x="9" y="94"/>
                    <a:pt x="9" y="94"/>
                  </a:cubicBezTo>
                  <a:cubicBezTo>
                    <a:pt x="14" y="101"/>
                    <a:pt x="17" y="105"/>
                    <a:pt x="22" y="111"/>
                  </a:cubicBezTo>
                  <a:cubicBezTo>
                    <a:pt x="22" y="111"/>
                    <a:pt x="22" y="112"/>
                    <a:pt x="22" y="112"/>
                  </a:cubicBezTo>
                  <a:cubicBezTo>
                    <a:pt x="22" y="112"/>
                    <a:pt x="23" y="113"/>
                    <a:pt x="23" y="113"/>
                  </a:cubicBezTo>
                  <a:cubicBezTo>
                    <a:pt x="24" y="114"/>
                    <a:pt x="24" y="114"/>
                    <a:pt x="24" y="114"/>
                  </a:cubicBezTo>
                  <a:cubicBezTo>
                    <a:pt x="24" y="114"/>
                    <a:pt x="24" y="114"/>
                    <a:pt x="25" y="114"/>
                  </a:cubicBezTo>
                  <a:cubicBezTo>
                    <a:pt x="26" y="116"/>
                    <a:pt x="28" y="117"/>
                    <a:pt x="30" y="118"/>
                  </a:cubicBezTo>
                  <a:cubicBezTo>
                    <a:pt x="30" y="118"/>
                    <a:pt x="31" y="119"/>
                    <a:pt x="31" y="119"/>
                  </a:cubicBezTo>
                  <a:cubicBezTo>
                    <a:pt x="32" y="119"/>
                    <a:pt x="32" y="119"/>
                    <a:pt x="32" y="119"/>
                  </a:cubicBezTo>
                  <a:cubicBezTo>
                    <a:pt x="32" y="119"/>
                    <a:pt x="33" y="119"/>
                    <a:pt x="33" y="119"/>
                  </a:cubicBezTo>
                  <a:cubicBezTo>
                    <a:pt x="35" y="119"/>
                    <a:pt x="37" y="119"/>
                    <a:pt x="38" y="119"/>
                  </a:cubicBezTo>
                  <a:cubicBezTo>
                    <a:pt x="38" y="119"/>
                    <a:pt x="38" y="119"/>
                    <a:pt x="38" y="119"/>
                  </a:cubicBezTo>
                  <a:cubicBezTo>
                    <a:pt x="45" y="119"/>
                    <a:pt x="51" y="117"/>
                    <a:pt x="57" y="115"/>
                  </a:cubicBezTo>
                  <a:cubicBezTo>
                    <a:pt x="63" y="113"/>
                    <a:pt x="70" y="111"/>
                    <a:pt x="75" y="111"/>
                  </a:cubicBezTo>
                  <a:cubicBezTo>
                    <a:pt x="75" y="111"/>
                    <a:pt x="75" y="111"/>
                    <a:pt x="75" y="111"/>
                  </a:cubicBezTo>
                  <a:cubicBezTo>
                    <a:pt x="76" y="111"/>
                    <a:pt x="76" y="111"/>
                    <a:pt x="76" y="111"/>
                  </a:cubicBezTo>
                  <a:cubicBezTo>
                    <a:pt x="77" y="112"/>
                    <a:pt x="77" y="112"/>
                    <a:pt x="77" y="112"/>
                  </a:cubicBezTo>
                  <a:cubicBezTo>
                    <a:pt x="77" y="112"/>
                    <a:pt x="77" y="112"/>
                    <a:pt x="77" y="112"/>
                  </a:cubicBezTo>
                  <a:cubicBezTo>
                    <a:pt x="78" y="112"/>
                    <a:pt x="78" y="112"/>
                    <a:pt x="78" y="111"/>
                  </a:cubicBezTo>
                  <a:cubicBezTo>
                    <a:pt x="81" y="112"/>
                    <a:pt x="82" y="112"/>
                    <a:pt x="84" y="113"/>
                  </a:cubicBezTo>
                  <a:cubicBezTo>
                    <a:pt x="84" y="114"/>
                    <a:pt x="85" y="114"/>
                    <a:pt x="85" y="115"/>
                  </a:cubicBezTo>
                  <a:cubicBezTo>
                    <a:pt x="85" y="115"/>
                    <a:pt x="86" y="115"/>
                    <a:pt x="86" y="115"/>
                  </a:cubicBezTo>
                  <a:cubicBezTo>
                    <a:pt x="86" y="115"/>
                    <a:pt x="86" y="115"/>
                    <a:pt x="87" y="115"/>
                  </a:cubicBezTo>
                  <a:cubicBezTo>
                    <a:pt x="88" y="115"/>
                    <a:pt x="88" y="115"/>
                    <a:pt x="88" y="115"/>
                  </a:cubicBezTo>
                  <a:cubicBezTo>
                    <a:pt x="89" y="117"/>
                    <a:pt x="90" y="118"/>
                    <a:pt x="90" y="120"/>
                  </a:cubicBezTo>
                  <a:cubicBezTo>
                    <a:pt x="90" y="120"/>
                    <a:pt x="90" y="120"/>
                    <a:pt x="90" y="120"/>
                  </a:cubicBezTo>
                  <a:cubicBezTo>
                    <a:pt x="90" y="121"/>
                    <a:pt x="90" y="121"/>
                    <a:pt x="90" y="122"/>
                  </a:cubicBezTo>
                  <a:cubicBezTo>
                    <a:pt x="90" y="122"/>
                    <a:pt x="90" y="122"/>
                    <a:pt x="90" y="122"/>
                  </a:cubicBezTo>
                  <a:cubicBezTo>
                    <a:pt x="90" y="125"/>
                    <a:pt x="89" y="128"/>
                    <a:pt x="87" y="130"/>
                  </a:cubicBezTo>
                  <a:cubicBezTo>
                    <a:pt x="75" y="138"/>
                    <a:pt x="55" y="146"/>
                    <a:pt x="47" y="147"/>
                  </a:cubicBezTo>
                  <a:cubicBezTo>
                    <a:pt x="46" y="147"/>
                    <a:pt x="45" y="148"/>
                    <a:pt x="45" y="150"/>
                  </a:cubicBezTo>
                  <a:cubicBezTo>
                    <a:pt x="46" y="154"/>
                    <a:pt x="46" y="159"/>
                    <a:pt x="46" y="164"/>
                  </a:cubicBezTo>
                  <a:cubicBezTo>
                    <a:pt x="46" y="169"/>
                    <a:pt x="46" y="174"/>
                    <a:pt x="45" y="179"/>
                  </a:cubicBezTo>
                  <a:cubicBezTo>
                    <a:pt x="45" y="179"/>
                    <a:pt x="45" y="180"/>
                    <a:pt x="45" y="181"/>
                  </a:cubicBezTo>
                  <a:cubicBezTo>
                    <a:pt x="49" y="187"/>
                    <a:pt x="52" y="193"/>
                    <a:pt x="55" y="198"/>
                  </a:cubicBezTo>
                  <a:cubicBezTo>
                    <a:pt x="56" y="199"/>
                    <a:pt x="56" y="199"/>
                    <a:pt x="56" y="199"/>
                  </a:cubicBezTo>
                  <a:cubicBezTo>
                    <a:pt x="56" y="199"/>
                    <a:pt x="56" y="199"/>
                    <a:pt x="56" y="199"/>
                  </a:cubicBezTo>
                  <a:cubicBezTo>
                    <a:pt x="56" y="199"/>
                    <a:pt x="56" y="199"/>
                    <a:pt x="56" y="199"/>
                  </a:cubicBezTo>
                  <a:cubicBezTo>
                    <a:pt x="56" y="199"/>
                    <a:pt x="56" y="199"/>
                    <a:pt x="56" y="199"/>
                  </a:cubicBezTo>
                  <a:cubicBezTo>
                    <a:pt x="57" y="199"/>
                    <a:pt x="57" y="199"/>
                    <a:pt x="57" y="199"/>
                  </a:cubicBezTo>
                  <a:cubicBezTo>
                    <a:pt x="57" y="199"/>
                    <a:pt x="57" y="199"/>
                    <a:pt x="57" y="199"/>
                  </a:cubicBezTo>
                  <a:cubicBezTo>
                    <a:pt x="57" y="199"/>
                    <a:pt x="57" y="199"/>
                    <a:pt x="57" y="199"/>
                  </a:cubicBezTo>
                  <a:cubicBezTo>
                    <a:pt x="58" y="199"/>
                    <a:pt x="58" y="199"/>
                    <a:pt x="58" y="199"/>
                  </a:cubicBezTo>
                  <a:cubicBezTo>
                    <a:pt x="58" y="199"/>
                    <a:pt x="58" y="199"/>
                    <a:pt x="58" y="199"/>
                  </a:cubicBezTo>
                  <a:cubicBezTo>
                    <a:pt x="58" y="199"/>
                    <a:pt x="58" y="199"/>
                    <a:pt x="58" y="199"/>
                  </a:cubicBezTo>
                  <a:cubicBezTo>
                    <a:pt x="58" y="199"/>
                    <a:pt x="58" y="199"/>
                    <a:pt x="58" y="199"/>
                  </a:cubicBezTo>
                  <a:cubicBezTo>
                    <a:pt x="58" y="199"/>
                    <a:pt x="59" y="199"/>
                    <a:pt x="60" y="198"/>
                  </a:cubicBezTo>
                  <a:cubicBezTo>
                    <a:pt x="64" y="197"/>
                    <a:pt x="72" y="194"/>
                    <a:pt x="81" y="191"/>
                  </a:cubicBezTo>
                  <a:cubicBezTo>
                    <a:pt x="89" y="187"/>
                    <a:pt x="97" y="183"/>
                    <a:pt x="103" y="179"/>
                  </a:cubicBezTo>
                  <a:cubicBezTo>
                    <a:pt x="104" y="182"/>
                    <a:pt x="106" y="184"/>
                    <a:pt x="107" y="187"/>
                  </a:cubicBezTo>
                  <a:cubicBezTo>
                    <a:pt x="108" y="188"/>
                    <a:pt x="108" y="188"/>
                    <a:pt x="109" y="188"/>
                  </a:cubicBezTo>
                  <a:cubicBezTo>
                    <a:pt x="109" y="188"/>
                    <a:pt x="109" y="188"/>
                    <a:pt x="109" y="188"/>
                  </a:cubicBezTo>
                  <a:cubicBezTo>
                    <a:pt x="112" y="192"/>
                    <a:pt x="114" y="196"/>
                    <a:pt x="116" y="200"/>
                  </a:cubicBezTo>
                  <a:cubicBezTo>
                    <a:pt x="116" y="201"/>
                    <a:pt x="117" y="201"/>
                    <a:pt x="118" y="201"/>
                  </a:cubicBezTo>
                  <a:cubicBezTo>
                    <a:pt x="118" y="201"/>
                    <a:pt x="118" y="201"/>
                    <a:pt x="118" y="201"/>
                  </a:cubicBezTo>
                  <a:cubicBezTo>
                    <a:pt x="118" y="201"/>
                    <a:pt x="119" y="202"/>
                    <a:pt x="119" y="202"/>
                  </a:cubicBezTo>
                  <a:cubicBezTo>
                    <a:pt x="120" y="202"/>
                    <a:pt x="120" y="201"/>
                    <a:pt x="120" y="201"/>
                  </a:cubicBezTo>
                  <a:cubicBezTo>
                    <a:pt x="129" y="195"/>
                    <a:pt x="133" y="190"/>
                    <a:pt x="140" y="185"/>
                  </a:cubicBezTo>
                  <a:cubicBezTo>
                    <a:pt x="141" y="184"/>
                    <a:pt x="141" y="183"/>
                    <a:pt x="140" y="182"/>
                  </a:cubicBezTo>
                  <a:cubicBezTo>
                    <a:pt x="140" y="182"/>
                    <a:pt x="140" y="182"/>
                    <a:pt x="140" y="182"/>
                  </a:cubicBezTo>
                  <a:cubicBezTo>
                    <a:pt x="140" y="182"/>
                    <a:pt x="140" y="181"/>
                    <a:pt x="140" y="181"/>
                  </a:cubicBezTo>
                  <a:cubicBezTo>
                    <a:pt x="138" y="176"/>
                    <a:pt x="136" y="172"/>
                    <a:pt x="134" y="168"/>
                  </a:cubicBezTo>
                  <a:cubicBezTo>
                    <a:pt x="134" y="167"/>
                    <a:pt x="134" y="167"/>
                    <a:pt x="133" y="166"/>
                  </a:cubicBezTo>
                  <a:cubicBezTo>
                    <a:pt x="131" y="163"/>
                    <a:pt x="129" y="161"/>
                    <a:pt x="127" y="159"/>
                  </a:cubicBezTo>
                  <a:cubicBezTo>
                    <a:pt x="134" y="152"/>
                    <a:pt x="140" y="142"/>
                    <a:pt x="141" y="131"/>
                  </a:cubicBezTo>
                  <a:cubicBezTo>
                    <a:pt x="141" y="131"/>
                    <a:pt x="141" y="131"/>
                    <a:pt x="141" y="131"/>
                  </a:cubicBezTo>
                  <a:cubicBezTo>
                    <a:pt x="141" y="130"/>
                    <a:pt x="141" y="130"/>
                    <a:pt x="141" y="130"/>
                  </a:cubicBezTo>
                  <a:cubicBezTo>
                    <a:pt x="141" y="130"/>
                    <a:pt x="141" y="130"/>
                    <a:pt x="141" y="130"/>
                  </a:cubicBezTo>
                  <a:cubicBezTo>
                    <a:pt x="141" y="130"/>
                    <a:pt x="141" y="130"/>
                    <a:pt x="141" y="130"/>
                  </a:cubicBezTo>
                  <a:cubicBezTo>
                    <a:pt x="141" y="130"/>
                    <a:pt x="139" y="117"/>
                    <a:pt x="128" y="97"/>
                  </a:cubicBezTo>
                  <a:cubicBezTo>
                    <a:pt x="128" y="97"/>
                    <a:pt x="128" y="97"/>
                    <a:pt x="128" y="97"/>
                  </a:cubicBezTo>
                  <a:cubicBezTo>
                    <a:pt x="125" y="91"/>
                    <a:pt x="122" y="86"/>
                    <a:pt x="118" y="82"/>
                  </a:cubicBezTo>
                  <a:cubicBezTo>
                    <a:pt x="113" y="77"/>
                    <a:pt x="108" y="73"/>
                    <a:pt x="103" y="71"/>
                  </a:cubicBezTo>
                  <a:cubicBezTo>
                    <a:pt x="98" y="68"/>
                    <a:pt x="93" y="67"/>
                    <a:pt x="87" y="67"/>
                  </a:cubicBezTo>
                  <a:cubicBezTo>
                    <a:pt x="87" y="67"/>
                    <a:pt x="87" y="67"/>
                    <a:pt x="87" y="67"/>
                  </a:cubicBezTo>
                  <a:cubicBezTo>
                    <a:pt x="84" y="67"/>
                    <a:pt x="80" y="67"/>
                    <a:pt x="77" y="68"/>
                  </a:cubicBezTo>
                  <a:cubicBezTo>
                    <a:pt x="66" y="69"/>
                    <a:pt x="57" y="75"/>
                    <a:pt x="47" y="77"/>
                  </a:cubicBezTo>
                  <a:cubicBezTo>
                    <a:pt x="46" y="77"/>
                    <a:pt x="45" y="77"/>
                    <a:pt x="44" y="77"/>
                  </a:cubicBezTo>
                  <a:cubicBezTo>
                    <a:pt x="44" y="77"/>
                    <a:pt x="44" y="77"/>
                    <a:pt x="44" y="77"/>
                  </a:cubicBezTo>
                  <a:cubicBezTo>
                    <a:pt x="43" y="77"/>
                    <a:pt x="43" y="76"/>
                    <a:pt x="42" y="76"/>
                  </a:cubicBezTo>
                  <a:cubicBezTo>
                    <a:pt x="41" y="75"/>
                    <a:pt x="41" y="74"/>
                    <a:pt x="40" y="73"/>
                  </a:cubicBezTo>
                  <a:cubicBezTo>
                    <a:pt x="40" y="73"/>
                    <a:pt x="40" y="72"/>
                    <a:pt x="40" y="72"/>
                  </a:cubicBezTo>
                  <a:cubicBezTo>
                    <a:pt x="40" y="71"/>
                    <a:pt x="40" y="70"/>
                    <a:pt x="41" y="68"/>
                  </a:cubicBezTo>
                  <a:cubicBezTo>
                    <a:pt x="43" y="66"/>
                    <a:pt x="46" y="64"/>
                    <a:pt x="50" y="62"/>
                  </a:cubicBezTo>
                  <a:cubicBezTo>
                    <a:pt x="56" y="59"/>
                    <a:pt x="64" y="57"/>
                    <a:pt x="71" y="55"/>
                  </a:cubicBezTo>
                  <a:cubicBezTo>
                    <a:pt x="78" y="53"/>
                    <a:pt x="83" y="51"/>
                    <a:pt x="85" y="51"/>
                  </a:cubicBezTo>
                  <a:cubicBezTo>
                    <a:pt x="85" y="51"/>
                    <a:pt x="85" y="51"/>
                    <a:pt x="85" y="51"/>
                  </a:cubicBezTo>
                  <a:cubicBezTo>
                    <a:pt x="86" y="51"/>
                    <a:pt x="86" y="51"/>
                    <a:pt x="86" y="51"/>
                  </a:cubicBezTo>
                  <a:cubicBezTo>
                    <a:pt x="86" y="51"/>
                    <a:pt x="86" y="51"/>
                    <a:pt x="86" y="51"/>
                  </a:cubicBezTo>
                  <a:cubicBezTo>
                    <a:pt x="87" y="51"/>
                    <a:pt x="88" y="50"/>
                    <a:pt x="88" y="49"/>
                  </a:cubicBezTo>
                  <a:cubicBezTo>
                    <a:pt x="88" y="41"/>
                    <a:pt x="89" y="33"/>
                    <a:pt x="89" y="25"/>
                  </a:cubicBezTo>
                  <a:cubicBezTo>
                    <a:pt x="89" y="25"/>
                    <a:pt x="89" y="24"/>
                    <a:pt x="88" y="24"/>
                  </a:cubicBezTo>
                  <a:cubicBezTo>
                    <a:pt x="88" y="23"/>
                    <a:pt x="88" y="23"/>
                    <a:pt x="88" y="23"/>
                  </a:cubicBezTo>
                  <a:cubicBezTo>
                    <a:pt x="86" y="19"/>
                    <a:pt x="83" y="14"/>
                    <a:pt x="80" y="9"/>
                  </a:cubicBezTo>
                  <a:cubicBezTo>
                    <a:pt x="80" y="8"/>
                    <a:pt x="79" y="8"/>
                    <a:pt x="78" y="8"/>
                  </a:cubicBezTo>
                  <a:cubicBezTo>
                    <a:pt x="78" y="8"/>
                    <a:pt x="78" y="8"/>
                    <a:pt x="77" y="8"/>
                  </a:cubicBezTo>
                  <a:cubicBezTo>
                    <a:pt x="77" y="9"/>
                    <a:pt x="77" y="9"/>
                    <a:pt x="77" y="9"/>
                  </a:cubicBezTo>
                  <a:cubicBezTo>
                    <a:pt x="77" y="9"/>
                    <a:pt x="77" y="9"/>
                    <a:pt x="77" y="9"/>
                  </a:cubicBezTo>
                  <a:cubicBezTo>
                    <a:pt x="66" y="10"/>
                    <a:pt x="45" y="17"/>
                    <a:pt x="36" y="22"/>
                  </a:cubicBezTo>
                  <a:cubicBezTo>
                    <a:pt x="32" y="15"/>
                    <a:pt x="28" y="9"/>
                    <a:pt x="24" y="3"/>
                  </a:cubicBezTo>
                  <a:cubicBezTo>
                    <a:pt x="24" y="2"/>
                    <a:pt x="24" y="2"/>
                    <a:pt x="24" y="2"/>
                  </a:cubicBezTo>
                  <a:cubicBezTo>
                    <a:pt x="24" y="2"/>
                    <a:pt x="23" y="2"/>
                    <a:pt x="23" y="1"/>
                  </a:cubicBezTo>
                  <a:cubicBezTo>
                    <a:pt x="23" y="1"/>
                    <a:pt x="22" y="0"/>
                    <a:pt x="2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4" name="Freeform 739"/>
            <p:cNvSpPr>
              <a:spLocks noEditPoints="1"/>
            </p:cNvSpPr>
            <p:nvPr/>
          </p:nvSpPr>
          <p:spPr bwMode="auto">
            <a:xfrm>
              <a:off x="4761" y="650"/>
              <a:ext cx="362" cy="220"/>
            </a:xfrm>
            <a:custGeom>
              <a:avLst/>
              <a:gdLst>
                <a:gd name="T0" fmla="*/ 114 w 153"/>
                <a:gd name="T1" fmla="*/ 13 h 93"/>
                <a:gd name="T2" fmla="*/ 136 w 153"/>
                <a:gd name="T3" fmla="*/ 7 h 93"/>
                <a:gd name="T4" fmla="*/ 148 w 153"/>
                <a:gd name="T5" fmla="*/ 5 h 93"/>
                <a:gd name="T6" fmla="*/ 143 w 153"/>
                <a:gd name="T7" fmla="*/ 38 h 93"/>
                <a:gd name="T8" fmla="*/ 139 w 153"/>
                <a:gd name="T9" fmla="*/ 36 h 93"/>
                <a:gd name="T10" fmla="*/ 139 w 153"/>
                <a:gd name="T11" fmla="*/ 18 h 93"/>
                <a:gd name="T12" fmla="*/ 137 w 153"/>
                <a:gd name="T13" fmla="*/ 19 h 93"/>
                <a:gd name="T14" fmla="*/ 97 w 153"/>
                <a:gd name="T15" fmla="*/ 66 h 93"/>
                <a:gd name="T16" fmla="*/ 90 w 153"/>
                <a:gd name="T17" fmla="*/ 71 h 93"/>
                <a:gd name="T18" fmla="*/ 84 w 153"/>
                <a:gd name="T19" fmla="*/ 68 h 93"/>
                <a:gd name="T20" fmla="*/ 45 w 153"/>
                <a:gd name="T21" fmla="*/ 48 h 93"/>
                <a:gd name="T22" fmla="*/ 5 w 153"/>
                <a:gd name="T23" fmla="*/ 87 h 93"/>
                <a:gd name="T24" fmla="*/ 39 w 153"/>
                <a:gd name="T25" fmla="*/ 44 h 93"/>
                <a:gd name="T26" fmla="*/ 50 w 153"/>
                <a:gd name="T27" fmla="*/ 43 h 93"/>
                <a:gd name="T28" fmla="*/ 90 w 153"/>
                <a:gd name="T29" fmla="*/ 63 h 93"/>
                <a:gd name="T30" fmla="*/ 92 w 153"/>
                <a:gd name="T31" fmla="*/ 63 h 93"/>
                <a:gd name="T32" fmla="*/ 128 w 153"/>
                <a:gd name="T33" fmla="*/ 22 h 93"/>
                <a:gd name="T34" fmla="*/ 133 w 153"/>
                <a:gd name="T35" fmla="*/ 15 h 93"/>
                <a:gd name="T36" fmla="*/ 131 w 153"/>
                <a:gd name="T37" fmla="*/ 14 h 93"/>
                <a:gd name="T38" fmla="*/ 151 w 153"/>
                <a:gd name="T39" fmla="*/ 0 h 93"/>
                <a:gd name="T40" fmla="*/ 108 w 153"/>
                <a:gd name="T41" fmla="*/ 9 h 93"/>
                <a:gd name="T42" fmla="*/ 107 w 153"/>
                <a:gd name="T43" fmla="*/ 12 h 93"/>
                <a:gd name="T44" fmla="*/ 115 w 153"/>
                <a:gd name="T45" fmla="*/ 18 h 93"/>
                <a:gd name="T46" fmla="*/ 126 w 153"/>
                <a:gd name="T47" fmla="*/ 18 h 93"/>
                <a:gd name="T48" fmla="*/ 73 w 153"/>
                <a:gd name="T49" fmla="*/ 50 h 93"/>
                <a:gd name="T50" fmla="*/ 46 w 153"/>
                <a:gd name="T51" fmla="*/ 37 h 93"/>
                <a:gd name="T52" fmla="*/ 0 w 153"/>
                <a:gd name="T53" fmla="*/ 80 h 93"/>
                <a:gd name="T54" fmla="*/ 2 w 153"/>
                <a:gd name="T55" fmla="*/ 91 h 93"/>
                <a:gd name="T56" fmla="*/ 4 w 153"/>
                <a:gd name="T57" fmla="*/ 93 h 93"/>
                <a:gd name="T58" fmla="*/ 45 w 153"/>
                <a:gd name="T59" fmla="*/ 52 h 93"/>
                <a:gd name="T60" fmla="*/ 90 w 153"/>
                <a:gd name="T61" fmla="*/ 74 h 93"/>
                <a:gd name="T62" fmla="*/ 100 w 153"/>
                <a:gd name="T63" fmla="*/ 69 h 93"/>
                <a:gd name="T64" fmla="*/ 135 w 153"/>
                <a:gd name="T65" fmla="*/ 36 h 93"/>
                <a:gd name="T66" fmla="*/ 138 w 153"/>
                <a:gd name="T67" fmla="*/ 40 h 93"/>
                <a:gd name="T68" fmla="*/ 144 w 153"/>
                <a:gd name="T69" fmla="*/ 43 h 93"/>
                <a:gd name="T70" fmla="*/ 146 w 153"/>
                <a:gd name="T71" fmla="*/ 42 h 93"/>
                <a:gd name="T72" fmla="*/ 153 w 153"/>
                <a:gd name="T73" fmla="*/ 3 h 93"/>
                <a:gd name="T74" fmla="*/ 151 w 153"/>
                <a:gd name="T75"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3" h="93">
                  <a:moveTo>
                    <a:pt x="116" y="14"/>
                  </a:moveTo>
                  <a:cubicBezTo>
                    <a:pt x="115" y="14"/>
                    <a:pt x="114" y="13"/>
                    <a:pt x="114" y="13"/>
                  </a:cubicBezTo>
                  <a:cubicBezTo>
                    <a:pt x="113" y="12"/>
                    <a:pt x="113" y="12"/>
                    <a:pt x="112" y="11"/>
                  </a:cubicBezTo>
                  <a:cubicBezTo>
                    <a:pt x="119" y="10"/>
                    <a:pt x="128" y="8"/>
                    <a:pt x="136" y="7"/>
                  </a:cubicBezTo>
                  <a:cubicBezTo>
                    <a:pt x="140" y="6"/>
                    <a:pt x="144" y="5"/>
                    <a:pt x="147" y="5"/>
                  </a:cubicBezTo>
                  <a:cubicBezTo>
                    <a:pt x="147" y="5"/>
                    <a:pt x="148" y="5"/>
                    <a:pt x="148" y="5"/>
                  </a:cubicBezTo>
                  <a:cubicBezTo>
                    <a:pt x="148" y="8"/>
                    <a:pt x="147" y="13"/>
                    <a:pt x="146" y="19"/>
                  </a:cubicBezTo>
                  <a:cubicBezTo>
                    <a:pt x="145" y="26"/>
                    <a:pt x="144" y="34"/>
                    <a:pt x="143" y="38"/>
                  </a:cubicBezTo>
                  <a:cubicBezTo>
                    <a:pt x="142" y="38"/>
                    <a:pt x="141" y="37"/>
                    <a:pt x="141" y="37"/>
                  </a:cubicBezTo>
                  <a:cubicBezTo>
                    <a:pt x="140" y="36"/>
                    <a:pt x="139" y="36"/>
                    <a:pt x="139" y="36"/>
                  </a:cubicBezTo>
                  <a:cubicBezTo>
                    <a:pt x="140" y="20"/>
                    <a:pt x="140" y="20"/>
                    <a:pt x="140" y="20"/>
                  </a:cubicBezTo>
                  <a:cubicBezTo>
                    <a:pt x="140" y="20"/>
                    <a:pt x="140" y="19"/>
                    <a:pt x="139" y="18"/>
                  </a:cubicBezTo>
                  <a:cubicBezTo>
                    <a:pt x="139" y="18"/>
                    <a:pt x="139" y="18"/>
                    <a:pt x="138" y="18"/>
                  </a:cubicBezTo>
                  <a:cubicBezTo>
                    <a:pt x="138" y="18"/>
                    <a:pt x="137" y="19"/>
                    <a:pt x="137" y="19"/>
                  </a:cubicBezTo>
                  <a:cubicBezTo>
                    <a:pt x="137" y="19"/>
                    <a:pt x="135" y="21"/>
                    <a:pt x="133" y="24"/>
                  </a:cubicBezTo>
                  <a:cubicBezTo>
                    <a:pt x="125" y="33"/>
                    <a:pt x="109" y="53"/>
                    <a:pt x="97" y="66"/>
                  </a:cubicBezTo>
                  <a:cubicBezTo>
                    <a:pt x="95" y="68"/>
                    <a:pt x="93" y="70"/>
                    <a:pt x="91" y="70"/>
                  </a:cubicBezTo>
                  <a:cubicBezTo>
                    <a:pt x="91" y="71"/>
                    <a:pt x="91" y="71"/>
                    <a:pt x="90" y="71"/>
                  </a:cubicBezTo>
                  <a:cubicBezTo>
                    <a:pt x="90" y="71"/>
                    <a:pt x="90" y="71"/>
                    <a:pt x="90" y="71"/>
                  </a:cubicBezTo>
                  <a:cubicBezTo>
                    <a:pt x="88" y="71"/>
                    <a:pt x="86" y="70"/>
                    <a:pt x="84" y="68"/>
                  </a:cubicBezTo>
                  <a:cubicBezTo>
                    <a:pt x="71" y="62"/>
                    <a:pt x="58" y="55"/>
                    <a:pt x="46" y="48"/>
                  </a:cubicBezTo>
                  <a:cubicBezTo>
                    <a:pt x="45" y="48"/>
                    <a:pt x="45" y="48"/>
                    <a:pt x="45" y="48"/>
                  </a:cubicBezTo>
                  <a:cubicBezTo>
                    <a:pt x="44" y="48"/>
                    <a:pt x="44" y="48"/>
                    <a:pt x="43" y="48"/>
                  </a:cubicBezTo>
                  <a:cubicBezTo>
                    <a:pt x="5" y="87"/>
                    <a:pt x="5" y="87"/>
                    <a:pt x="5" y="87"/>
                  </a:cubicBezTo>
                  <a:cubicBezTo>
                    <a:pt x="4" y="85"/>
                    <a:pt x="4" y="84"/>
                    <a:pt x="4" y="82"/>
                  </a:cubicBezTo>
                  <a:cubicBezTo>
                    <a:pt x="16" y="70"/>
                    <a:pt x="27" y="57"/>
                    <a:pt x="39" y="44"/>
                  </a:cubicBezTo>
                  <a:cubicBezTo>
                    <a:pt x="41" y="42"/>
                    <a:pt x="43" y="41"/>
                    <a:pt x="46" y="41"/>
                  </a:cubicBezTo>
                  <a:cubicBezTo>
                    <a:pt x="47" y="41"/>
                    <a:pt x="49" y="42"/>
                    <a:pt x="50" y="43"/>
                  </a:cubicBezTo>
                  <a:cubicBezTo>
                    <a:pt x="56" y="46"/>
                    <a:pt x="64" y="50"/>
                    <a:pt x="71" y="54"/>
                  </a:cubicBezTo>
                  <a:cubicBezTo>
                    <a:pt x="79" y="57"/>
                    <a:pt x="86" y="61"/>
                    <a:pt x="90" y="63"/>
                  </a:cubicBezTo>
                  <a:cubicBezTo>
                    <a:pt x="90" y="63"/>
                    <a:pt x="90" y="63"/>
                    <a:pt x="91" y="63"/>
                  </a:cubicBezTo>
                  <a:cubicBezTo>
                    <a:pt x="91" y="63"/>
                    <a:pt x="92" y="63"/>
                    <a:pt x="92" y="63"/>
                  </a:cubicBezTo>
                  <a:cubicBezTo>
                    <a:pt x="100" y="53"/>
                    <a:pt x="110" y="42"/>
                    <a:pt x="118" y="33"/>
                  </a:cubicBezTo>
                  <a:cubicBezTo>
                    <a:pt x="122" y="28"/>
                    <a:pt x="126" y="24"/>
                    <a:pt x="128" y="22"/>
                  </a:cubicBezTo>
                  <a:cubicBezTo>
                    <a:pt x="131" y="19"/>
                    <a:pt x="132" y="17"/>
                    <a:pt x="132" y="17"/>
                  </a:cubicBezTo>
                  <a:cubicBezTo>
                    <a:pt x="133" y="16"/>
                    <a:pt x="133" y="16"/>
                    <a:pt x="133" y="15"/>
                  </a:cubicBezTo>
                  <a:cubicBezTo>
                    <a:pt x="132" y="14"/>
                    <a:pt x="132" y="14"/>
                    <a:pt x="131" y="14"/>
                  </a:cubicBezTo>
                  <a:cubicBezTo>
                    <a:pt x="131" y="14"/>
                    <a:pt x="131" y="14"/>
                    <a:pt x="131" y="14"/>
                  </a:cubicBezTo>
                  <a:cubicBezTo>
                    <a:pt x="116" y="14"/>
                    <a:pt x="116" y="14"/>
                    <a:pt x="116" y="14"/>
                  </a:cubicBezTo>
                  <a:moveTo>
                    <a:pt x="151" y="0"/>
                  </a:moveTo>
                  <a:cubicBezTo>
                    <a:pt x="151" y="0"/>
                    <a:pt x="151" y="0"/>
                    <a:pt x="150" y="0"/>
                  </a:cubicBezTo>
                  <a:cubicBezTo>
                    <a:pt x="150" y="0"/>
                    <a:pt x="123" y="4"/>
                    <a:pt x="108" y="9"/>
                  </a:cubicBezTo>
                  <a:cubicBezTo>
                    <a:pt x="107" y="9"/>
                    <a:pt x="107" y="9"/>
                    <a:pt x="106" y="10"/>
                  </a:cubicBezTo>
                  <a:cubicBezTo>
                    <a:pt x="106" y="11"/>
                    <a:pt x="106" y="11"/>
                    <a:pt x="107" y="12"/>
                  </a:cubicBezTo>
                  <a:cubicBezTo>
                    <a:pt x="109" y="13"/>
                    <a:pt x="114" y="18"/>
                    <a:pt x="114" y="18"/>
                  </a:cubicBezTo>
                  <a:cubicBezTo>
                    <a:pt x="114" y="18"/>
                    <a:pt x="115" y="18"/>
                    <a:pt x="115" y="18"/>
                  </a:cubicBezTo>
                  <a:cubicBezTo>
                    <a:pt x="115" y="18"/>
                    <a:pt x="115" y="18"/>
                    <a:pt x="115" y="18"/>
                  </a:cubicBezTo>
                  <a:cubicBezTo>
                    <a:pt x="126" y="18"/>
                    <a:pt x="126" y="18"/>
                    <a:pt x="126" y="18"/>
                  </a:cubicBezTo>
                  <a:cubicBezTo>
                    <a:pt x="119" y="26"/>
                    <a:pt x="102" y="44"/>
                    <a:pt x="90" y="59"/>
                  </a:cubicBezTo>
                  <a:cubicBezTo>
                    <a:pt x="86" y="56"/>
                    <a:pt x="80" y="53"/>
                    <a:pt x="73" y="50"/>
                  </a:cubicBezTo>
                  <a:cubicBezTo>
                    <a:pt x="66" y="47"/>
                    <a:pt x="58" y="43"/>
                    <a:pt x="52" y="39"/>
                  </a:cubicBezTo>
                  <a:cubicBezTo>
                    <a:pt x="50" y="38"/>
                    <a:pt x="48" y="37"/>
                    <a:pt x="46" y="37"/>
                  </a:cubicBezTo>
                  <a:cubicBezTo>
                    <a:pt x="42" y="37"/>
                    <a:pt x="39" y="39"/>
                    <a:pt x="36" y="42"/>
                  </a:cubicBezTo>
                  <a:cubicBezTo>
                    <a:pt x="24" y="55"/>
                    <a:pt x="12" y="67"/>
                    <a:pt x="0" y="80"/>
                  </a:cubicBezTo>
                  <a:cubicBezTo>
                    <a:pt x="0" y="81"/>
                    <a:pt x="0" y="81"/>
                    <a:pt x="0" y="82"/>
                  </a:cubicBezTo>
                  <a:cubicBezTo>
                    <a:pt x="0" y="86"/>
                    <a:pt x="2" y="89"/>
                    <a:pt x="2" y="91"/>
                  </a:cubicBezTo>
                  <a:cubicBezTo>
                    <a:pt x="2" y="92"/>
                    <a:pt x="2" y="93"/>
                    <a:pt x="3" y="93"/>
                  </a:cubicBezTo>
                  <a:cubicBezTo>
                    <a:pt x="3" y="93"/>
                    <a:pt x="3" y="93"/>
                    <a:pt x="4" y="93"/>
                  </a:cubicBezTo>
                  <a:cubicBezTo>
                    <a:pt x="4" y="93"/>
                    <a:pt x="5" y="93"/>
                    <a:pt x="5" y="93"/>
                  </a:cubicBezTo>
                  <a:cubicBezTo>
                    <a:pt x="45" y="52"/>
                    <a:pt x="45" y="52"/>
                    <a:pt x="45" y="52"/>
                  </a:cubicBezTo>
                  <a:cubicBezTo>
                    <a:pt x="57" y="59"/>
                    <a:pt x="70" y="65"/>
                    <a:pt x="82" y="72"/>
                  </a:cubicBezTo>
                  <a:cubicBezTo>
                    <a:pt x="84" y="73"/>
                    <a:pt x="87" y="74"/>
                    <a:pt x="90" y="74"/>
                  </a:cubicBezTo>
                  <a:cubicBezTo>
                    <a:pt x="91" y="74"/>
                    <a:pt x="92" y="74"/>
                    <a:pt x="92" y="74"/>
                  </a:cubicBezTo>
                  <a:cubicBezTo>
                    <a:pt x="96" y="74"/>
                    <a:pt x="98" y="71"/>
                    <a:pt x="100" y="69"/>
                  </a:cubicBezTo>
                  <a:cubicBezTo>
                    <a:pt x="112" y="56"/>
                    <a:pt x="128" y="36"/>
                    <a:pt x="136" y="27"/>
                  </a:cubicBezTo>
                  <a:cubicBezTo>
                    <a:pt x="135" y="36"/>
                    <a:pt x="135" y="36"/>
                    <a:pt x="135" y="36"/>
                  </a:cubicBezTo>
                  <a:cubicBezTo>
                    <a:pt x="135" y="37"/>
                    <a:pt x="135" y="38"/>
                    <a:pt x="136" y="38"/>
                  </a:cubicBezTo>
                  <a:cubicBezTo>
                    <a:pt x="136" y="38"/>
                    <a:pt x="137" y="39"/>
                    <a:pt x="138" y="40"/>
                  </a:cubicBezTo>
                  <a:cubicBezTo>
                    <a:pt x="140" y="41"/>
                    <a:pt x="142" y="42"/>
                    <a:pt x="144" y="43"/>
                  </a:cubicBezTo>
                  <a:cubicBezTo>
                    <a:pt x="144" y="43"/>
                    <a:pt x="144" y="43"/>
                    <a:pt x="144" y="43"/>
                  </a:cubicBezTo>
                  <a:cubicBezTo>
                    <a:pt x="145" y="43"/>
                    <a:pt x="145" y="43"/>
                    <a:pt x="145" y="43"/>
                  </a:cubicBezTo>
                  <a:cubicBezTo>
                    <a:pt x="146" y="43"/>
                    <a:pt x="146" y="42"/>
                    <a:pt x="146" y="42"/>
                  </a:cubicBezTo>
                  <a:cubicBezTo>
                    <a:pt x="147" y="38"/>
                    <a:pt x="149" y="28"/>
                    <a:pt x="150" y="19"/>
                  </a:cubicBezTo>
                  <a:cubicBezTo>
                    <a:pt x="152" y="10"/>
                    <a:pt x="153" y="3"/>
                    <a:pt x="153" y="3"/>
                  </a:cubicBezTo>
                  <a:cubicBezTo>
                    <a:pt x="153" y="2"/>
                    <a:pt x="153" y="1"/>
                    <a:pt x="152" y="1"/>
                  </a:cubicBezTo>
                  <a:cubicBezTo>
                    <a:pt x="152" y="1"/>
                    <a:pt x="151" y="0"/>
                    <a:pt x="15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5" name="Freeform 740"/>
            <p:cNvSpPr>
              <a:spLocks noEditPoints="1"/>
            </p:cNvSpPr>
            <p:nvPr/>
          </p:nvSpPr>
          <p:spPr bwMode="auto">
            <a:xfrm>
              <a:off x="4699" y="641"/>
              <a:ext cx="427" cy="340"/>
            </a:xfrm>
            <a:custGeom>
              <a:avLst/>
              <a:gdLst>
                <a:gd name="T0" fmla="*/ 115 w 180"/>
                <a:gd name="T1" fmla="*/ 123 h 144"/>
                <a:gd name="T2" fmla="*/ 82 w 180"/>
                <a:gd name="T3" fmla="*/ 123 h 144"/>
                <a:gd name="T4" fmla="*/ 43 w 180"/>
                <a:gd name="T5" fmla="*/ 123 h 144"/>
                <a:gd name="T6" fmla="*/ 121 w 180"/>
                <a:gd name="T7" fmla="*/ 114 h 144"/>
                <a:gd name="T8" fmla="*/ 138 w 180"/>
                <a:gd name="T9" fmla="*/ 123 h 144"/>
                <a:gd name="T10" fmla="*/ 154 w 180"/>
                <a:gd name="T11" fmla="*/ 123 h 144"/>
                <a:gd name="T12" fmla="*/ 88 w 180"/>
                <a:gd name="T13" fmla="*/ 107 h 144"/>
                <a:gd name="T14" fmla="*/ 74 w 180"/>
                <a:gd name="T15" fmla="*/ 123 h 144"/>
                <a:gd name="T16" fmla="*/ 39 w 180"/>
                <a:gd name="T17" fmla="*/ 114 h 144"/>
                <a:gd name="T18" fmla="*/ 39 w 180"/>
                <a:gd name="T19" fmla="*/ 120 h 144"/>
                <a:gd name="T20" fmla="*/ 121 w 180"/>
                <a:gd name="T21" fmla="*/ 105 h 144"/>
                <a:gd name="T22" fmla="*/ 71 w 180"/>
                <a:gd name="T23" fmla="*/ 105 h 144"/>
                <a:gd name="T24" fmla="*/ 137 w 180"/>
                <a:gd name="T25" fmla="*/ 114 h 144"/>
                <a:gd name="T26" fmla="*/ 153 w 180"/>
                <a:gd name="T27" fmla="*/ 103 h 144"/>
                <a:gd name="T28" fmla="*/ 109 w 180"/>
                <a:gd name="T29" fmla="*/ 92 h 144"/>
                <a:gd name="T30" fmla="*/ 121 w 180"/>
                <a:gd name="T31" fmla="*/ 91 h 144"/>
                <a:gd name="T32" fmla="*/ 38 w 180"/>
                <a:gd name="T33" fmla="*/ 109 h 144"/>
                <a:gd name="T34" fmla="*/ 38 w 180"/>
                <a:gd name="T35" fmla="*/ 109 h 144"/>
                <a:gd name="T36" fmla="*/ 88 w 180"/>
                <a:gd name="T37" fmla="*/ 84 h 144"/>
                <a:gd name="T38" fmla="*/ 137 w 180"/>
                <a:gd name="T39" fmla="*/ 92 h 144"/>
                <a:gd name="T40" fmla="*/ 154 w 180"/>
                <a:gd name="T41" fmla="*/ 89 h 144"/>
                <a:gd name="T42" fmla="*/ 70 w 180"/>
                <a:gd name="T43" fmla="*/ 79 h 144"/>
                <a:gd name="T44" fmla="*/ 70 w 180"/>
                <a:gd name="T45" fmla="*/ 85 h 144"/>
                <a:gd name="T46" fmla="*/ 73 w 180"/>
                <a:gd name="T47" fmla="*/ 73 h 144"/>
                <a:gd name="T48" fmla="*/ 153 w 180"/>
                <a:gd name="T49" fmla="*/ 63 h 144"/>
                <a:gd name="T50" fmla="*/ 16 w 180"/>
                <a:gd name="T51" fmla="*/ 0 h 144"/>
                <a:gd name="T52" fmla="*/ 8 w 180"/>
                <a:gd name="T53" fmla="*/ 34 h 144"/>
                <a:gd name="T54" fmla="*/ 10 w 180"/>
                <a:gd name="T55" fmla="*/ 49 h 144"/>
                <a:gd name="T56" fmla="*/ 14 w 180"/>
                <a:gd name="T57" fmla="*/ 68 h 144"/>
                <a:gd name="T58" fmla="*/ 14 w 180"/>
                <a:gd name="T59" fmla="*/ 72 h 144"/>
                <a:gd name="T60" fmla="*/ 10 w 180"/>
                <a:gd name="T61" fmla="*/ 90 h 144"/>
                <a:gd name="T62" fmla="*/ 8 w 180"/>
                <a:gd name="T63" fmla="*/ 107 h 144"/>
                <a:gd name="T64" fmla="*/ 2 w 180"/>
                <a:gd name="T65" fmla="*/ 124 h 144"/>
                <a:gd name="T66" fmla="*/ 14 w 180"/>
                <a:gd name="T67" fmla="*/ 142 h 144"/>
                <a:gd name="T68" fmla="*/ 178 w 180"/>
                <a:gd name="T69" fmla="*/ 128 h 144"/>
                <a:gd name="T70" fmla="*/ 158 w 180"/>
                <a:gd name="T71" fmla="*/ 112 h 144"/>
                <a:gd name="T72" fmla="*/ 156 w 180"/>
                <a:gd name="T73" fmla="*/ 57 h 144"/>
                <a:gd name="T74" fmla="*/ 136 w 180"/>
                <a:gd name="T75" fmla="*/ 75 h 144"/>
                <a:gd name="T76" fmla="*/ 134 w 180"/>
                <a:gd name="T77" fmla="*/ 118 h 144"/>
                <a:gd name="T78" fmla="*/ 125 w 180"/>
                <a:gd name="T79" fmla="*/ 87 h 144"/>
                <a:gd name="T80" fmla="*/ 118 w 180"/>
                <a:gd name="T81" fmla="*/ 88 h 144"/>
                <a:gd name="T82" fmla="*/ 106 w 180"/>
                <a:gd name="T83" fmla="*/ 86 h 144"/>
                <a:gd name="T84" fmla="*/ 100 w 180"/>
                <a:gd name="T85" fmla="*/ 85 h 144"/>
                <a:gd name="T86" fmla="*/ 101 w 180"/>
                <a:gd name="T87" fmla="*/ 124 h 144"/>
                <a:gd name="T88" fmla="*/ 92 w 180"/>
                <a:gd name="T89" fmla="*/ 104 h 144"/>
                <a:gd name="T90" fmla="*/ 91 w 180"/>
                <a:gd name="T91" fmla="*/ 81 h 144"/>
                <a:gd name="T92" fmla="*/ 72 w 180"/>
                <a:gd name="T93" fmla="*/ 70 h 144"/>
                <a:gd name="T94" fmla="*/ 66 w 180"/>
                <a:gd name="T95" fmla="*/ 79 h 144"/>
                <a:gd name="T96" fmla="*/ 59 w 180"/>
                <a:gd name="T97" fmla="*/ 84 h 144"/>
                <a:gd name="T98" fmla="*/ 35 w 180"/>
                <a:gd name="T99" fmla="*/ 103 h 144"/>
                <a:gd name="T100" fmla="*/ 18 w 180"/>
                <a:gd name="T101" fmla="*/ 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0" h="144">
                  <a:moveTo>
                    <a:pt x="115" y="123"/>
                  </a:moveTo>
                  <a:cubicBezTo>
                    <a:pt x="117" y="121"/>
                    <a:pt x="119" y="120"/>
                    <a:pt x="121" y="119"/>
                  </a:cubicBezTo>
                  <a:cubicBezTo>
                    <a:pt x="121" y="120"/>
                    <a:pt x="121" y="121"/>
                    <a:pt x="121" y="123"/>
                  </a:cubicBezTo>
                  <a:cubicBezTo>
                    <a:pt x="115" y="123"/>
                    <a:pt x="115" y="123"/>
                    <a:pt x="115" y="123"/>
                  </a:cubicBezTo>
                  <a:moveTo>
                    <a:pt x="82" y="123"/>
                  </a:moveTo>
                  <a:cubicBezTo>
                    <a:pt x="84" y="121"/>
                    <a:pt x="86" y="120"/>
                    <a:pt x="88" y="118"/>
                  </a:cubicBezTo>
                  <a:cubicBezTo>
                    <a:pt x="88" y="120"/>
                    <a:pt x="88" y="121"/>
                    <a:pt x="88" y="123"/>
                  </a:cubicBezTo>
                  <a:cubicBezTo>
                    <a:pt x="82" y="123"/>
                    <a:pt x="82" y="123"/>
                    <a:pt x="82" y="123"/>
                  </a:cubicBezTo>
                  <a:moveTo>
                    <a:pt x="43" y="123"/>
                  </a:moveTo>
                  <a:cubicBezTo>
                    <a:pt x="47" y="120"/>
                    <a:pt x="51" y="118"/>
                    <a:pt x="55" y="116"/>
                  </a:cubicBezTo>
                  <a:cubicBezTo>
                    <a:pt x="55" y="118"/>
                    <a:pt x="55" y="120"/>
                    <a:pt x="55" y="123"/>
                  </a:cubicBezTo>
                  <a:cubicBezTo>
                    <a:pt x="43" y="123"/>
                    <a:pt x="43" y="123"/>
                    <a:pt x="43" y="123"/>
                  </a:cubicBezTo>
                  <a:moveTo>
                    <a:pt x="105" y="123"/>
                  </a:moveTo>
                  <a:cubicBezTo>
                    <a:pt x="105" y="122"/>
                    <a:pt x="105" y="121"/>
                    <a:pt x="105" y="120"/>
                  </a:cubicBezTo>
                  <a:cubicBezTo>
                    <a:pt x="110" y="115"/>
                    <a:pt x="115" y="112"/>
                    <a:pt x="121" y="109"/>
                  </a:cubicBezTo>
                  <a:cubicBezTo>
                    <a:pt x="121" y="111"/>
                    <a:pt x="121" y="113"/>
                    <a:pt x="121" y="114"/>
                  </a:cubicBezTo>
                  <a:cubicBezTo>
                    <a:pt x="117" y="117"/>
                    <a:pt x="112" y="120"/>
                    <a:pt x="108" y="122"/>
                  </a:cubicBezTo>
                  <a:cubicBezTo>
                    <a:pt x="108" y="123"/>
                    <a:pt x="108" y="123"/>
                    <a:pt x="108" y="123"/>
                  </a:cubicBezTo>
                  <a:cubicBezTo>
                    <a:pt x="105" y="123"/>
                    <a:pt x="105" y="123"/>
                    <a:pt x="105" y="123"/>
                  </a:cubicBezTo>
                  <a:moveTo>
                    <a:pt x="138" y="123"/>
                  </a:moveTo>
                  <a:cubicBezTo>
                    <a:pt x="138" y="121"/>
                    <a:pt x="138" y="120"/>
                    <a:pt x="138" y="118"/>
                  </a:cubicBezTo>
                  <a:cubicBezTo>
                    <a:pt x="144" y="114"/>
                    <a:pt x="148" y="111"/>
                    <a:pt x="154" y="108"/>
                  </a:cubicBezTo>
                  <a:cubicBezTo>
                    <a:pt x="154" y="109"/>
                    <a:pt x="154" y="110"/>
                    <a:pt x="154" y="112"/>
                  </a:cubicBezTo>
                  <a:cubicBezTo>
                    <a:pt x="154" y="115"/>
                    <a:pt x="154" y="119"/>
                    <a:pt x="154" y="123"/>
                  </a:cubicBezTo>
                  <a:cubicBezTo>
                    <a:pt x="138" y="123"/>
                    <a:pt x="138" y="123"/>
                    <a:pt x="138" y="123"/>
                  </a:cubicBezTo>
                  <a:moveTo>
                    <a:pt x="72" y="123"/>
                  </a:moveTo>
                  <a:cubicBezTo>
                    <a:pt x="72" y="120"/>
                    <a:pt x="72" y="118"/>
                    <a:pt x="71" y="116"/>
                  </a:cubicBezTo>
                  <a:cubicBezTo>
                    <a:pt x="79" y="112"/>
                    <a:pt x="82" y="111"/>
                    <a:pt x="88" y="107"/>
                  </a:cubicBezTo>
                  <a:cubicBezTo>
                    <a:pt x="88" y="109"/>
                    <a:pt x="88" y="111"/>
                    <a:pt x="88" y="113"/>
                  </a:cubicBezTo>
                  <a:cubicBezTo>
                    <a:pt x="88" y="114"/>
                    <a:pt x="88" y="114"/>
                    <a:pt x="88" y="114"/>
                  </a:cubicBezTo>
                  <a:cubicBezTo>
                    <a:pt x="84" y="117"/>
                    <a:pt x="78" y="120"/>
                    <a:pt x="74" y="122"/>
                  </a:cubicBezTo>
                  <a:cubicBezTo>
                    <a:pt x="74" y="123"/>
                    <a:pt x="74" y="123"/>
                    <a:pt x="74" y="123"/>
                  </a:cubicBezTo>
                  <a:cubicBezTo>
                    <a:pt x="72" y="123"/>
                    <a:pt x="72" y="123"/>
                    <a:pt x="72" y="123"/>
                  </a:cubicBezTo>
                  <a:moveTo>
                    <a:pt x="39" y="120"/>
                  </a:moveTo>
                  <a:cubicBezTo>
                    <a:pt x="39" y="118"/>
                    <a:pt x="38" y="116"/>
                    <a:pt x="38" y="114"/>
                  </a:cubicBezTo>
                  <a:cubicBezTo>
                    <a:pt x="39" y="114"/>
                    <a:pt x="39" y="114"/>
                    <a:pt x="39" y="114"/>
                  </a:cubicBezTo>
                  <a:cubicBezTo>
                    <a:pt x="44" y="112"/>
                    <a:pt x="50" y="109"/>
                    <a:pt x="55" y="106"/>
                  </a:cubicBezTo>
                  <a:cubicBezTo>
                    <a:pt x="55" y="108"/>
                    <a:pt x="55" y="109"/>
                    <a:pt x="55" y="111"/>
                  </a:cubicBezTo>
                  <a:cubicBezTo>
                    <a:pt x="55" y="111"/>
                    <a:pt x="55" y="111"/>
                    <a:pt x="55" y="111"/>
                  </a:cubicBezTo>
                  <a:cubicBezTo>
                    <a:pt x="49" y="115"/>
                    <a:pt x="44" y="117"/>
                    <a:pt x="39" y="120"/>
                  </a:cubicBezTo>
                  <a:moveTo>
                    <a:pt x="104" y="115"/>
                  </a:moveTo>
                  <a:cubicBezTo>
                    <a:pt x="104" y="112"/>
                    <a:pt x="104" y="108"/>
                    <a:pt x="104" y="105"/>
                  </a:cubicBezTo>
                  <a:cubicBezTo>
                    <a:pt x="109" y="103"/>
                    <a:pt x="116" y="100"/>
                    <a:pt x="121" y="98"/>
                  </a:cubicBezTo>
                  <a:cubicBezTo>
                    <a:pt x="121" y="100"/>
                    <a:pt x="121" y="103"/>
                    <a:pt x="121" y="105"/>
                  </a:cubicBezTo>
                  <a:cubicBezTo>
                    <a:pt x="115" y="108"/>
                    <a:pt x="110" y="111"/>
                    <a:pt x="104" y="115"/>
                  </a:cubicBezTo>
                  <a:moveTo>
                    <a:pt x="71" y="112"/>
                  </a:moveTo>
                  <a:cubicBezTo>
                    <a:pt x="71" y="109"/>
                    <a:pt x="71" y="107"/>
                    <a:pt x="71" y="105"/>
                  </a:cubicBezTo>
                  <a:cubicBezTo>
                    <a:pt x="71" y="105"/>
                    <a:pt x="71" y="105"/>
                    <a:pt x="71" y="105"/>
                  </a:cubicBezTo>
                  <a:cubicBezTo>
                    <a:pt x="77" y="101"/>
                    <a:pt x="82" y="98"/>
                    <a:pt x="88" y="95"/>
                  </a:cubicBezTo>
                  <a:cubicBezTo>
                    <a:pt x="88" y="97"/>
                    <a:pt x="88" y="100"/>
                    <a:pt x="88" y="103"/>
                  </a:cubicBezTo>
                  <a:cubicBezTo>
                    <a:pt x="81" y="107"/>
                    <a:pt x="78" y="108"/>
                    <a:pt x="71" y="112"/>
                  </a:cubicBezTo>
                  <a:moveTo>
                    <a:pt x="137" y="114"/>
                  </a:moveTo>
                  <a:cubicBezTo>
                    <a:pt x="137" y="111"/>
                    <a:pt x="137" y="109"/>
                    <a:pt x="137" y="106"/>
                  </a:cubicBezTo>
                  <a:cubicBezTo>
                    <a:pt x="144" y="101"/>
                    <a:pt x="147" y="100"/>
                    <a:pt x="154" y="94"/>
                  </a:cubicBezTo>
                  <a:cubicBezTo>
                    <a:pt x="154" y="97"/>
                    <a:pt x="154" y="100"/>
                    <a:pt x="154" y="103"/>
                  </a:cubicBezTo>
                  <a:cubicBezTo>
                    <a:pt x="153" y="103"/>
                    <a:pt x="153" y="103"/>
                    <a:pt x="153" y="103"/>
                  </a:cubicBezTo>
                  <a:cubicBezTo>
                    <a:pt x="147" y="107"/>
                    <a:pt x="143" y="110"/>
                    <a:pt x="137" y="114"/>
                  </a:cubicBezTo>
                  <a:moveTo>
                    <a:pt x="104" y="101"/>
                  </a:moveTo>
                  <a:cubicBezTo>
                    <a:pt x="104" y="97"/>
                    <a:pt x="104" y="93"/>
                    <a:pt x="104" y="90"/>
                  </a:cubicBezTo>
                  <a:cubicBezTo>
                    <a:pt x="105" y="90"/>
                    <a:pt x="107" y="91"/>
                    <a:pt x="109" y="92"/>
                  </a:cubicBezTo>
                  <a:cubicBezTo>
                    <a:pt x="109" y="92"/>
                    <a:pt x="110" y="92"/>
                    <a:pt x="111" y="92"/>
                  </a:cubicBezTo>
                  <a:cubicBezTo>
                    <a:pt x="112" y="93"/>
                    <a:pt x="112" y="93"/>
                    <a:pt x="113" y="93"/>
                  </a:cubicBezTo>
                  <a:cubicBezTo>
                    <a:pt x="115" y="93"/>
                    <a:pt x="116" y="93"/>
                    <a:pt x="117" y="93"/>
                  </a:cubicBezTo>
                  <a:cubicBezTo>
                    <a:pt x="118" y="92"/>
                    <a:pt x="120" y="92"/>
                    <a:pt x="121" y="91"/>
                  </a:cubicBezTo>
                  <a:cubicBezTo>
                    <a:pt x="121" y="91"/>
                    <a:pt x="121" y="91"/>
                    <a:pt x="121" y="91"/>
                  </a:cubicBezTo>
                  <a:cubicBezTo>
                    <a:pt x="121" y="92"/>
                    <a:pt x="121" y="93"/>
                    <a:pt x="121" y="94"/>
                  </a:cubicBezTo>
                  <a:cubicBezTo>
                    <a:pt x="116" y="96"/>
                    <a:pt x="109" y="99"/>
                    <a:pt x="104" y="101"/>
                  </a:cubicBezTo>
                  <a:moveTo>
                    <a:pt x="38" y="109"/>
                  </a:moveTo>
                  <a:cubicBezTo>
                    <a:pt x="38" y="108"/>
                    <a:pt x="38" y="107"/>
                    <a:pt x="38" y="105"/>
                  </a:cubicBezTo>
                  <a:cubicBezTo>
                    <a:pt x="44" y="101"/>
                    <a:pt x="50" y="95"/>
                    <a:pt x="55" y="89"/>
                  </a:cubicBezTo>
                  <a:cubicBezTo>
                    <a:pt x="55" y="93"/>
                    <a:pt x="55" y="97"/>
                    <a:pt x="55" y="101"/>
                  </a:cubicBezTo>
                  <a:cubicBezTo>
                    <a:pt x="49" y="104"/>
                    <a:pt x="44" y="106"/>
                    <a:pt x="38" y="109"/>
                  </a:cubicBezTo>
                  <a:moveTo>
                    <a:pt x="71" y="100"/>
                  </a:moveTo>
                  <a:cubicBezTo>
                    <a:pt x="71" y="97"/>
                    <a:pt x="71" y="93"/>
                    <a:pt x="71" y="90"/>
                  </a:cubicBezTo>
                  <a:cubicBezTo>
                    <a:pt x="75" y="87"/>
                    <a:pt x="79" y="85"/>
                    <a:pt x="85" y="82"/>
                  </a:cubicBezTo>
                  <a:cubicBezTo>
                    <a:pt x="86" y="82"/>
                    <a:pt x="87" y="83"/>
                    <a:pt x="88" y="84"/>
                  </a:cubicBezTo>
                  <a:cubicBezTo>
                    <a:pt x="88" y="86"/>
                    <a:pt x="88" y="88"/>
                    <a:pt x="88" y="90"/>
                  </a:cubicBezTo>
                  <a:cubicBezTo>
                    <a:pt x="82" y="93"/>
                    <a:pt x="77" y="97"/>
                    <a:pt x="71" y="100"/>
                  </a:cubicBezTo>
                  <a:moveTo>
                    <a:pt x="137" y="101"/>
                  </a:moveTo>
                  <a:cubicBezTo>
                    <a:pt x="137" y="98"/>
                    <a:pt x="137" y="95"/>
                    <a:pt x="137" y="92"/>
                  </a:cubicBezTo>
                  <a:cubicBezTo>
                    <a:pt x="137" y="92"/>
                    <a:pt x="137" y="92"/>
                    <a:pt x="137" y="92"/>
                  </a:cubicBezTo>
                  <a:cubicBezTo>
                    <a:pt x="141" y="89"/>
                    <a:pt x="145" y="87"/>
                    <a:pt x="148" y="84"/>
                  </a:cubicBezTo>
                  <a:cubicBezTo>
                    <a:pt x="150" y="82"/>
                    <a:pt x="151" y="80"/>
                    <a:pt x="154" y="78"/>
                  </a:cubicBezTo>
                  <a:cubicBezTo>
                    <a:pt x="154" y="81"/>
                    <a:pt x="154" y="85"/>
                    <a:pt x="154" y="89"/>
                  </a:cubicBezTo>
                  <a:cubicBezTo>
                    <a:pt x="153" y="89"/>
                    <a:pt x="153" y="89"/>
                    <a:pt x="153" y="89"/>
                  </a:cubicBezTo>
                  <a:cubicBezTo>
                    <a:pt x="146" y="96"/>
                    <a:pt x="143" y="97"/>
                    <a:pt x="137" y="101"/>
                  </a:cubicBezTo>
                  <a:moveTo>
                    <a:pt x="70" y="85"/>
                  </a:moveTo>
                  <a:cubicBezTo>
                    <a:pt x="70" y="83"/>
                    <a:pt x="70" y="81"/>
                    <a:pt x="70" y="79"/>
                  </a:cubicBezTo>
                  <a:cubicBezTo>
                    <a:pt x="71" y="78"/>
                    <a:pt x="72" y="77"/>
                    <a:pt x="73" y="75"/>
                  </a:cubicBezTo>
                  <a:cubicBezTo>
                    <a:pt x="73" y="75"/>
                    <a:pt x="74" y="74"/>
                    <a:pt x="74" y="73"/>
                  </a:cubicBezTo>
                  <a:cubicBezTo>
                    <a:pt x="76" y="75"/>
                    <a:pt x="79" y="77"/>
                    <a:pt x="81" y="79"/>
                  </a:cubicBezTo>
                  <a:cubicBezTo>
                    <a:pt x="77" y="81"/>
                    <a:pt x="74" y="83"/>
                    <a:pt x="70" y="85"/>
                  </a:cubicBezTo>
                  <a:moveTo>
                    <a:pt x="73" y="73"/>
                  </a:moveTo>
                  <a:cubicBezTo>
                    <a:pt x="74" y="71"/>
                    <a:pt x="74" y="71"/>
                    <a:pt x="74" y="71"/>
                  </a:cubicBezTo>
                  <a:cubicBezTo>
                    <a:pt x="74" y="71"/>
                    <a:pt x="74" y="71"/>
                    <a:pt x="74" y="71"/>
                  </a:cubicBezTo>
                  <a:cubicBezTo>
                    <a:pt x="73" y="73"/>
                    <a:pt x="73" y="73"/>
                    <a:pt x="73" y="73"/>
                  </a:cubicBezTo>
                  <a:moveTo>
                    <a:pt x="137" y="87"/>
                  </a:moveTo>
                  <a:cubicBezTo>
                    <a:pt x="137" y="85"/>
                    <a:pt x="136" y="83"/>
                    <a:pt x="136" y="80"/>
                  </a:cubicBezTo>
                  <a:cubicBezTo>
                    <a:pt x="137" y="80"/>
                    <a:pt x="138" y="79"/>
                    <a:pt x="139" y="78"/>
                  </a:cubicBezTo>
                  <a:cubicBezTo>
                    <a:pt x="143" y="74"/>
                    <a:pt x="149" y="68"/>
                    <a:pt x="153" y="63"/>
                  </a:cubicBezTo>
                  <a:cubicBezTo>
                    <a:pt x="153" y="66"/>
                    <a:pt x="153" y="69"/>
                    <a:pt x="154" y="72"/>
                  </a:cubicBezTo>
                  <a:cubicBezTo>
                    <a:pt x="150" y="76"/>
                    <a:pt x="148" y="78"/>
                    <a:pt x="145" y="81"/>
                  </a:cubicBezTo>
                  <a:cubicBezTo>
                    <a:pt x="143" y="83"/>
                    <a:pt x="140" y="85"/>
                    <a:pt x="137" y="87"/>
                  </a:cubicBezTo>
                  <a:moveTo>
                    <a:pt x="16" y="0"/>
                  </a:moveTo>
                  <a:cubicBezTo>
                    <a:pt x="15" y="0"/>
                    <a:pt x="14" y="1"/>
                    <a:pt x="14" y="2"/>
                  </a:cubicBezTo>
                  <a:cubicBezTo>
                    <a:pt x="14" y="32"/>
                    <a:pt x="14" y="32"/>
                    <a:pt x="14" y="32"/>
                  </a:cubicBezTo>
                  <a:cubicBezTo>
                    <a:pt x="13" y="32"/>
                    <a:pt x="11" y="32"/>
                    <a:pt x="10" y="32"/>
                  </a:cubicBezTo>
                  <a:cubicBezTo>
                    <a:pt x="8" y="32"/>
                    <a:pt x="8" y="33"/>
                    <a:pt x="8" y="34"/>
                  </a:cubicBezTo>
                  <a:cubicBezTo>
                    <a:pt x="8" y="35"/>
                    <a:pt x="8" y="36"/>
                    <a:pt x="10" y="36"/>
                  </a:cubicBezTo>
                  <a:cubicBezTo>
                    <a:pt x="11" y="36"/>
                    <a:pt x="13" y="36"/>
                    <a:pt x="14" y="36"/>
                  </a:cubicBezTo>
                  <a:cubicBezTo>
                    <a:pt x="14" y="49"/>
                    <a:pt x="14" y="49"/>
                    <a:pt x="14" y="49"/>
                  </a:cubicBezTo>
                  <a:cubicBezTo>
                    <a:pt x="13" y="49"/>
                    <a:pt x="11" y="49"/>
                    <a:pt x="10" y="49"/>
                  </a:cubicBezTo>
                  <a:cubicBezTo>
                    <a:pt x="8" y="49"/>
                    <a:pt x="8" y="50"/>
                    <a:pt x="8" y="51"/>
                  </a:cubicBezTo>
                  <a:cubicBezTo>
                    <a:pt x="8" y="52"/>
                    <a:pt x="8" y="53"/>
                    <a:pt x="10" y="53"/>
                  </a:cubicBezTo>
                  <a:cubicBezTo>
                    <a:pt x="11" y="53"/>
                    <a:pt x="13" y="53"/>
                    <a:pt x="14" y="53"/>
                  </a:cubicBezTo>
                  <a:cubicBezTo>
                    <a:pt x="14" y="68"/>
                    <a:pt x="14" y="68"/>
                    <a:pt x="14" y="68"/>
                  </a:cubicBezTo>
                  <a:cubicBezTo>
                    <a:pt x="13" y="68"/>
                    <a:pt x="11" y="68"/>
                    <a:pt x="10" y="68"/>
                  </a:cubicBezTo>
                  <a:cubicBezTo>
                    <a:pt x="8" y="68"/>
                    <a:pt x="8" y="69"/>
                    <a:pt x="8" y="70"/>
                  </a:cubicBezTo>
                  <a:cubicBezTo>
                    <a:pt x="8" y="71"/>
                    <a:pt x="8" y="72"/>
                    <a:pt x="10" y="72"/>
                  </a:cubicBezTo>
                  <a:cubicBezTo>
                    <a:pt x="11" y="72"/>
                    <a:pt x="13" y="72"/>
                    <a:pt x="14" y="72"/>
                  </a:cubicBezTo>
                  <a:cubicBezTo>
                    <a:pt x="14" y="86"/>
                    <a:pt x="14" y="86"/>
                    <a:pt x="14" y="86"/>
                  </a:cubicBezTo>
                  <a:cubicBezTo>
                    <a:pt x="13" y="86"/>
                    <a:pt x="11" y="86"/>
                    <a:pt x="10" y="86"/>
                  </a:cubicBezTo>
                  <a:cubicBezTo>
                    <a:pt x="8" y="86"/>
                    <a:pt x="8" y="87"/>
                    <a:pt x="8" y="88"/>
                  </a:cubicBezTo>
                  <a:cubicBezTo>
                    <a:pt x="8" y="90"/>
                    <a:pt x="8" y="90"/>
                    <a:pt x="10" y="90"/>
                  </a:cubicBezTo>
                  <a:cubicBezTo>
                    <a:pt x="11" y="90"/>
                    <a:pt x="13" y="90"/>
                    <a:pt x="14" y="90"/>
                  </a:cubicBezTo>
                  <a:cubicBezTo>
                    <a:pt x="14" y="105"/>
                    <a:pt x="14" y="105"/>
                    <a:pt x="14" y="105"/>
                  </a:cubicBezTo>
                  <a:cubicBezTo>
                    <a:pt x="13" y="105"/>
                    <a:pt x="11" y="105"/>
                    <a:pt x="10" y="105"/>
                  </a:cubicBezTo>
                  <a:cubicBezTo>
                    <a:pt x="8" y="105"/>
                    <a:pt x="8" y="106"/>
                    <a:pt x="8" y="107"/>
                  </a:cubicBezTo>
                  <a:cubicBezTo>
                    <a:pt x="8" y="109"/>
                    <a:pt x="8" y="109"/>
                    <a:pt x="10" y="109"/>
                  </a:cubicBezTo>
                  <a:cubicBezTo>
                    <a:pt x="11" y="109"/>
                    <a:pt x="13" y="109"/>
                    <a:pt x="14" y="109"/>
                  </a:cubicBezTo>
                  <a:cubicBezTo>
                    <a:pt x="14" y="124"/>
                    <a:pt x="14" y="124"/>
                    <a:pt x="14" y="124"/>
                  </a:cubicBezTo>
                  <a:cubicBezTo>
                    <a:pt x="2" y="124"/>
                    <a:pt x="2" y="124"/>
                    <a:pt x="2" y="124"/>
                  </a:cubicBezTo>
                  <a:cubicBezTo>
                    <a:pt x="1" y="124"/>
                    <a:pt x="0" y="125"/>
                    <a:pt x="0" y="126"/>
                  </a:cubicBezTo>
                  <a:cubicBezTo>
                    <a:pt x="0" y="127"/>
                    <a:pt x="1" y="128"/>
                    <a:pt x="2" y="128"/>
                  </a:cubicBezTo>
                  <a:cubicBezTo>
                    <a:pt x="14" y="128"/>
                    <a:pt x="14" y="128"/>
                    <a:pt x="14" y="128"/>
                  </a:cubicBezTo>
                  <a:cubicBezTo>
                    <a:pt x="14" y="142"/>
                    <a:pt x="14" y="142"/>
                    <a:pt x="14" y="142"/>
                  </a:cubicBezTo>
                  <a:cubicBezTo>
                    <a:pt x="14" y="143"/>
                    <a:pt x="15" y="144"/>
                    <a:pt x="16" y="144"/>
                  </a:cubicBezTo>
                  <a:cubicBezTo>
                    <a:pt x="17" y="144"/>
                    <a:pt x="18" y="143"/>
                    <a:pt x="18" y="142"/>
                  </a:cubicBezTo>
                  <a:cubicBezTo>
                    <a:pt x="18" y="128"/>
                    <a:pt x="18" y="128"/>
                    <a:pt x="18" y="128"/>
                  </a:cubicBezTo>
                  <a:cubicBezTo>
                    <a:pt x="178" y="128"/>
                    <a:pt x="178" y="128"/>
                    <a:pt x="178" y="128"/>
                  </a:cubicBezTo>
                  <a:cubicBezTo>
                    <a:pt x="179" y="128"/>
                    <a:pt x="180" y="127"/>
                    <a:pt x="180" y="126"/>
                  </a:cubicBezTo>
                  <a:cubicBezTo>
                    <a:pt x="180" y="125"/>
                    <a:pt x="179" y="124"/>
                    <a:pt x="178" y="124"/>
                  </a:cubicBezTo>
                  <a:cubicBezTo>
                    <a:pt x="158" y="124"/>
                    <a:pt x="158" y="124"/>
                    <a:pt x="158" y="124"/>
                  </a:cubicBezTo>
                  <a:cubicBezTo>
                    <a:pt x="158" y="120"/>
                    <a:pt x="158" y="116"/>
                    <a:pt x="158" y="112"/>
                  </a:cubicBezTo>
                  <a:cubicBezTo>
                    <a:pt x="158" y="99"/>
                    <a:pt x="158" y="86"/>
                    <a:pt x="157" y="74"/>
                  </a:cubicBezTo>
                  <a:cubicBezTo>
                    <a:pt x="158" y="73"/>
                    <a:pt x="158" y="72"/>
                    <a:pt x="157" y="72"/>
                  </a:cubicBezTo>
                  <a:cubicBezTo>
                    <a:pt x="157" y="67"/>
                    <a:pt x="157" y="63"/>
                    <a:pt x="157" y="58"/>
                  </a:cubicBezTo>
                  <a:cubicBezTo>
                    <a:pt x="157" y="58"/>
                    <a:pt x="157" y="57"/>
                    <a:pt x="156" y="57"/>
                  </a:cubicBezTo>
                  <a:cubicBezTo>
                    <a:pt x="156" y="56"/>
                    <a:pt x="155" y="56"/>
                    <a:pt x="155" y="56"/>
                  </a:cubicBezTo>
                  <a:cubicBezTo>
                    <a:pt x="155" y="56"/>
                    <a:pt x="154" y="57"/>
                    <a:pt x="154" y="57"/>
                  </a:cubicBezTo>
                  <a:cubicBezTo>
                    <a:pt x="151" y="60"/>
                    <a:pt x="146" y="65"/>
                    <a:pt x="142" y="69"/>
                  </a:cubicBezTo>
                  <a:cubicBezTo>
                    <a:pt x="140" y="71"/>
                    <a:pt x="138" y="73"/>
                    <a:pt x="136" y="75"/>
                  </a:cubicBezTo>
                  <a:cubicBezTo>
                    <a:pt x="134" y="76"/>
                    <a:pt x="133" y="78"/>
                    <a:pt x="133" y="78"/>
                  </a:cubicBezTo>
                  <a:cubicBezTo>
                    <a:pt x="133" y="78"/>
                    <a:pt x="132" y="79"/>
                    <a:pt x="132" y="79"/>
                  </a:cubicBezTo>
                  <a:cubicBezTo>
                    <a:pt x="133" y="93"/>
                    <a:pt x="133" y="104"/>
                    <a:pt x="134" y="117"/>
                  </a:cubicBezTo>
                  <a:cubicBezTo>
                    <a:pt x="133" y="117"/>
                    <a:pt x="134" y="117"/>
                    <a:pt x="134" y="118"/>
                  </a:cubicBezTo>
                  <a:cubicBezTo>
                    <a:pt x="134" y="120"/>
                    <a:pt x="134" y="122"/>
                    <a:pt x="134" y="124"/>
                  </a:cubicBezTo>
                  <a:cubicBezTo>
                    <a:pt x="125" y="124"/>
                    <a:pt x="125" y="124"/>
                    <a:pt x="125" y="124"/>
                  </a:cubicBezTo>
                  <a:cubicBezTo>
                    <a:pt x="125" y="121"/>
                    <a:pt x="125" y="118"/>
                    <a:pt x="125" y="115"/>
                  </a:cubicBezTo>
                  <a:cubicBezTo>
                    <a:pt x="125" y="105"/>
                    <a:pt x="125" y="97"/>
                    <a:pt x="125" y="87"/>
                  </a:cubicBezTo>
                  <a:cubicBezTo>
                    <a:pt x="125" y="86"/>
                    <a:pt x="124" y="85"/>
                    <a:pt x="123" y="85"/>
                  </a:cubicBezTo>
                  <a:cubicBezTo>
                    <a:pt x="123" y="85"/>
                    <a:pt x="123" y="85"/>
                    <a:pt x="123" y="85"/>
                  </a:cubicBezTo>
                  <a:cubicBezTo>
                    <a:pt x="122" y="85"/>
                    <a:pt x="122" y="85"/>
                    <a:pt x="121" y="85"/>
                  </a:cubicBezTo>
                  <a:cubicBezTo>
                    <a:pt x="119" y="87"/>
                    <a:pt x="119" y="88"/>
                    <a:pt x="118" y="88"/>
                  </a:cubicBezTo>
                  <a:cubicBezTo>
                    <a:pt x="117" y="89"/>
                    <a:pt x="117" y="89"/>
                    <a:pt x="116" y="89"/>
                  </a:cubicBezTo>
                  <a:cubicBezTo>
                    <a:pt x="116" y="89"/>
                    <a:pt x="115" y="89"/>
                    <a:pt x="113" y="89"/>
                  </a:cubicBezTo>
                  <a:cubicBezTo>
                    <a:pt x="113" y="89"/>
                    <a:pt x="112" y="89"/>
                    <a:pt x="111" y="88"/>
                  </a:cubicBezTo>
                  <a:cubicBezTo>
                    <a:pt x="110" y="88"/>
                    <a:pt x="108" y="87"/>
                    <a:pt x="106" y="86"/>
                  </a:cubicBezTo>
                  <a:cubicBezTo>
                    <a:pt x="105" y="86"/>
                    <a:pt x="105" y="86"/>
                    <a:pt x="104" y="86"/>
                  </a:cubicBezTo>
                  <a:cubicBezTo>
                    <a:pt x="103" y="85"/>
                    <a:pt x="103" y="85"/>
                    <a:pt x="102" y="85"/>
                  </a:cubicBezTo>
                  <a:cubicBezTo>
                    <a:pt x="102" y="85"/>
                    <a:pt x="102" y="85"/>
                    <a:pt x="102" y="85"/>
                  </a:cubicBezTo>
                  <a:cubicBezTo>
                    <a:pt x="101" y="85"/>
                    <a:pt x="101" y="85"/>
                    <a:pt x="100" y="85"/>
                  </a:cubicBezTo>
                  <a:cubicBezTo>
                    <a:pt x="100" y="86"/>
                    <a:pt x="100" y="86"/>
                    <a:pt x="100" y="87"/>
                  </a:cubicBezTo>
                  <a:cubicBezTo>
                    <a:pt x="100" y="97"/>
                    <a:pt x="100" y="108"/>
                    <a:pt x="101" y="118"/>
                  </a:cubicBezTo>
                  <a:cubicBezTo>
                    <a:pt x="100" y="119"/>
                    <a:pt x="100" y="119"/>
                    <a:pt x="101" y="119"/>
                  </a:cubicBezTo>
                  <a:cubicBezTo>
                    <a:pt x="101" y="121"/>
                    <a:pt x="101" y="122"/>
                    <a:pt x="101" y="124"/>
                  </a:cubicBezTo>
                  <a:cubicBezTo>
                    <a:pt x="92" y="124"/>
                    <a:pt x="92" y="124"/>
                    <a:pt x="92" y="124"/>
                  </a:cubicBezTo>
                  <a:cubicBezTo>
                    <a:pt x="92" y="120"/>
                    <a:pt x="92" y="117"/>
                    <a:pt x="92" y="113"/>
                  </a:cubicBezTo>
                  <a:cubicBezTo>
                    <a:pt x="92" y="110"/>
                    <a:pt x="92" y="107"/>
                    <a:pt x="92" y="104"/>
                  </a:cubicBezTo>
                  <a:cubicBezTo>
                    <a:pt x="92" y="104"/>
                    <a:pt x="92" y="104"/>
                    <a:pt x="92" y="104"/>
                  </a:cubicBezTo>
                  <a:cubicBezTo>
                    <a:pt x="92" y="100"/>
                    <a:pt x="92" y="96"/>
                    <a:pt x="92" y="92"/>
                  </a:cubicBezTo>
                  <a:cubicBezTo>
                    <a:pt x="92" y="91"/>
                    <a:pt x="92" y="91"/>
                    <a:pt x="92" y="91"/>
                  </a:cubicBezTo>
                  <a:cubicBezTo>
                    <a:pt x="92" y="88"/>
                    <a:pt x="92" y="86"/>
                    <a:pt x="92" y="83"/>
                  </a:cubicBezTo>
                  <a:cubicBezTo>
                    <a:pt x="92" y="82"/>
                    <a:pt x="91" y="82"/>
                    <a:pt x="91" y="81"/>
                  </a:cubicBezTo>
                  <a:cubicBezTo>
                    <a:pt x="85" y="77"/>
                    <a:pt x="80" y="73"/>
                    <a:pt x="76" y="70"/>
                  </a:cubicBezTo>
                  <a:cubicBezTo>
                    <a:pt x="75" y="69"/>
                    <a:pt x="75" y="69"/>
                    <a:pt x="74" y="69"/>
                  </a:cubicBezTo>
                  <a:cubicBezTo>
                    <a:pt x="74" y="69"/>
                    <a:pt x="74" y="69"/>
                    <a:pt x="74" y="69"/>
                  </a:cubicBezTo>
                  <a:cubicBezTo>
                    <a:pt x="73" y="69"/>
                    <a:pt x="73" y="69"/>
                    <a:pt x="72" y="70"/>
                  </a:cubicBezTo>
                  <a:cubicBezTo>
                    <a:pt x="72" y="70"/>
                    <a:pt x="71" y="71"/>
                    <a:pt x="70" y="72"/>
                  </a:cubicBezTo>
                  <a:cubicBezTo>
                    <a:pt x="70" y="73"/>
                    <a:pt x="69" y="74"/>
                    <a:pt x="68" y="75"/>
                  </a:cubicBezTo>
                  <a:cubicBezTo>
                    <a:pt x="67" y="76"/>
                    <a:pt x="67" y="77"/>
                    <a:pt x="67" y="78"/>
                  </a:cubicBezTo>
                  <a:cubicBezTo>
                    <a:pt x="66" y="78"/>
                    <a:pt x="66" y="78"/>
                    <a:pt x="66" y="79"/>
                  </a:cubicBezTo>
                  <a:cubicBezTo>
                    <a:pt x="67" y="97"/>
                    <a:pt x="67" y="106"/>
                    <a:pt x="68" y="124"/>
                  </a:cubicBezTo>
                  <a:cubicBezTo>
                    <a:pt x="59" y="124"/>
                    <a:pt x="59" y="124"/>
                    <a:pt x="59" y="124"/>
                  </a:cubicBezTo>
                  <a:cubicBezTo>
                    <a:pt x="59" y="120"/>
                    <a:pt x="59" y="117"/>
                    <a:pt x="59" y="113"/>
                  </a:cubicBezTo>
                  <a:cubicBezTo>
                    <a:pt x="59" y="104"/>
                    <a:pt x="59" y="94"/>
                    <a:pt x="59" y="84"/>
                  </a:cubicBezTo>
                  <a:cubicBezTo>
                    <a:pt x="59" y="83"/>
                    <a:pt x="58" y="83"/>
                    <a:pt x="57" y="82"/>
                  </a:cubicBezTo>
                  <a:cubicBezTo>
                    <a:pt x="57" y="82"/>
                    <a:pt x="57" y="82"/>
                    <a:pt x="57" y="82"/>
                  </a:cubicBezTo>
                  <a:cubicBezTo>
                    <a:pt x="56" y="82"/>
                    <a:pt x="56" y="82"/>
                    <a:pt x="55" y="83"/>
                  </a:cubicBezTo>
                  <a:cubicBezTo>
                    <a:pt x="49" y="90"/>
                    <a:pt x="42" y="98"/>
                    <a:pt x="35" y="103"/>
                  </a:cubicBezTo>
                  <a:cubicBezTo>
                    <a:pt x="34" y="103"/>
                    <a:pt x="34" y="104"/>
                    <a:pt x="34" y="104"/>
                  </a:cubicBezTo>
                  <a:cubicBezTo>
                    <a:pt x="34" y="112"/>
                    <a:pt x="35" y="117"/>
                    <a:pt x="35" y="124"/>
                  </a:cubicBezTo>
                  <a:cubicBezTo>
                    <a:pt x="18" y="124"/>
                    <a:pt x="18" y="124"/>
                    <a:pt x="18" y="124"/>
                  </a:cubicBezTo>
                  <a:cubicBezTo>
                    <a:pt x="18" y="2"/>
                    <a:pt x="18" y="2"/>
                    <a:pt x="18" y="2"/>
                  </a:cubicBezTo>
                  <a:cubicBezTo>
                    <a:pt x="18" y="1"/>
                    <a:pt x="17" y="0"/>
                    <a:pt x="16"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0" name="Freeform 741"/>
            <p:cNvSpPr>
              <a:spLocks noEditPoints="1"/>
            </p:cNvSpPr>
            <p:nvPr/>
          </p:nvSpPr>
          <p:spPr bwMode="auto">
            <a:xfrm>
              <a:off x="3035" y="1218"/>
              <a:ext cx="187" cy="187"/>
            </a:xfrm>
            <a:custGeom>
              <a:avLst/>
              <a:gdLst>
                <a:gd name="T0" fmla="*/ 75 w 79"/>
                <a:gd name="T1" fmla="*/ 34 h 79"/>
                <a:gd name="T2" fmla="*/ 72 w 79"/>
                <a:gd name="T3" fmla="*/ 34 h 79"/>
                <a:gd name="T4" fmla="*/ 74 w 79"/>
                <a:gd name="T5" fmla="*/ 32 h 79"/>
                <a:gd name="T6" fmla="*/ 71 w 79"/>
                <a:gd name="T7" fmla="*/ 31 h 79"/>
                <a:gd name="T8" fmla="*/ 73 w 79"/>
                <a:gd name="T9" fmla="*/ 29 h 79"/>
                <a:gd name="T10" fmla="*/ 67 w 79"/>
                <a:gd name="T11" fmla="*/ 26 h 79"/>
                <a:gd name="T12" fmla="*/ 69 w 79"/>
                <a:gd name="T13" fmla="*/ 28 h 79"/>
                <a:gd name="T14" fmla="*/ 69 w 79"/>
                <a:gd name="T15" fmla="*/ 20 h 79"/>
                <a:gd name="T16" fmla="*/ 64 w 79"/>
                <a:gd name="T17" fmla="*/ 23 h 79"/>
                <a:gd name="T18" fmla="*/ 67 w 79"/>
                <a:gd name="T19" fmla="*/ 18 h 79"/>
                <a:gd name="T20" fmla="*/ 12 w 79"/>
                <a:gd name="T21" fmla="*/ 25 h 79"/>
                <a:gd name="T22" fmla="*/ 62 w 79"/>
                <a:gd name="T23" fmla="*/ 25 h 79"/>
                <a:gd name="T24" fmla="*/ 65 w 79"/>
                <a:gd name="T25" fmla="*/ 65 h 79"/>
                <a:gd name="T26" fmla="*/ 41 w 79"/>
                <a:gd name="T27" fmla="*/ 76 h 79"/>
                <a:gd name="T28" fmla="*/ 3 w 79"/>
                <a:gd name="T29" fmla="*/ 39 h 79"/>
                <a:gd name="T30" fmla="*/ 61 w 79"/>
                <a:gd name="T31" fmla="*/ 20 h 79"/>
                <a:gd name="T32" fmla="*/ 64 w 79"/>
                <a:gd name="T33" fmla="*/ 15 h 79"/>
                <a:gd name="T34" fmla="*/ 3 w 79"/>
                <a:gd name="T35" fmla="*/ 32 h 79"/>
                <a:gd name="T36" fmla="*/ 12 w 79"/>
                <a:gd name="T37" fmla="*/ 16 h 79"/>
                <a:gd name="T38" fmla="*/ 8 w 79"/>
                <a:gd name="T39" fmla="*/ 26 h 79"/>
                <a:gd name="T40" fmla="*/ 57 w 79"/>
                <a:gd name="T41" fmla="*/ 18 h 79"/>
                <a:gd name="T42" fmla="*/ 62 w 79"/>
                <a:gd name="T43" fmla="*/ 13 h 79"/>
                <a:gd name="T44" fmla="*/ 49 w 79"/>
                <a:gd name="T45" fmla="*/ 14 h 79"/>
                <a:gd name="T46" fmla="*/ 58 w 79"/>
                <a:gd name="T47" fmla="*/ 10 h 79"/>
                <a:gd name="T48" fmla="*/ 46 w 79"/>
                <a:gd name="T49" fmla="*/ 13 h 79"/>
                <a:gd name="T50" fmla="*/ 54 w 79"/>
                <a:gd name="T51" fmla="*/ 7 h 79"/>
                <a:gd name="T52" fmla="*/ 20 w 79"/>
                <a:gd name="T53" fmla="*/ 8 h 79"/>
                <a:gd name="T54" fmla="*/ 16 w 79"/>
                <a:gd name="T55" fmla="*/ 18 h 79"/>
                <a:gd name="T56" fmla="*/ 40 w 79"/>
                <a:gd name="T57" fmla="*/ 12 h 79"/>
                <a:gd name="T58" fmla="*/ 50 w 79"/>
                <a:gd name="T59" fmla="*/ 5 h 79"/>
                <a:gd name="T60" fmla="*/ 28 w 79"/>
                <a:gd name="T61" fmla="*/ 5 h 79"/>
                <a:gd name="T62" fmla="*/ 22 w 79"/>
                <a:gd name="T63" fmla="*/ 15 h 79"/>
                <a:gd name="T64" fmla="*/ 42 w 79"/>
                <a:gd name="T65" fmla="*/ 3 h 79"/>
                <a:gd name="T66" fmla="*/ 39 w 79"/>
                <a:gd name="T67" fmla="*/ 12 h 79"/>
                <a:gd name="T68" fmla="*/ 36 w 79"/>
                <a:gd name="T69" fmla="*/ 12 h 79"/>
                <a:gd name="T70" fmla="*/ 35 w 79"/>
                <a:gd name="T71" fmla="*/ 3 h 79"/>
                <a:gd name="T72" fmla="*/ 30 w 79"/>
                <a:gd name="T73" fmla="*/ 12 h 79"/>
                <a:gd name="T74" fmla="*/ 38 w 79"/>
                <a:gd name="T75" fmla="*/ 3 h 79"/>
                <a:gd name="T76" fmla="*/ 30 w 79"/>
                <a:gd name="T77" fmla="*/ 12 h 79"/>
                <a:gd name="T78" fmla="*/ 11 w 79"/>
                <a:gd name="T79" fmla="*/ 12 h 79"/>
                <a:gd name="T80" fmla="*/ 41 w 79"/>
                <a:gd name="T81" fmla="*/ 79 h 79"/>
                <a:gd name="T82" fmla="*/ 65 w 79"/>
                <a:gd name="T83" fmla="*/ 70 h 79"/>
                <a:gd name="T84" fmla="*/ 67 w 79"/>
                <a:gd name="T85" fmla="*/ 67 h 79"/>
                <a:gd name="T86" fmla="*/ 69 w 79"/>
                <a:gd name="T87" fmla="*/ 66 h 79"/>
                <a:gd name="T88" fmla="*/ 69 w 79"/>
                <a:gd name="T89" fmla="*/ 65 h 79"/>
                <a:gd name="T90" fmla="*/ 69 w 79"/>
                <a:gd name="T91" fmla="*/ 65 h 79"/>
                <a:gd name="T92" fmla="*/ 69 w 79"/>
                <a:gd name="T93" fmla="*/ 65 h 79"/>
                <a:gd name="T94" fmla="*/ 38 w 79"/>
                <a:gd name="T95"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9" h="79">
                  <a:moveTo>
                    <a:pt x="76" y="41"/>
                  </a:moveTo>
                  <a:cubicBezTo>
                    <a:pt x="75" y="39"/>
                    <a:pt x="74" y="37"/>
                    <a:pt x="73" y="35"/>
                  </a:cubicBezTo>
                  <a:cubicBezTo>
                    <a:pt x="75" y="34"/>
                    <a:pt x="75" y="34"/>
                    <a:pt x="75" y="34"/>
                  </a:cubicBezTo>
                  <a:cubicBezTo>
                    <a:pt x="75" y="36"/>
                    <a:pt x="76" y="39"/>
                    <a:pt x="76" y="41"/>
                  </a:cubicBezTo>
                  <a:cubicBezTo>
                    <a:pt x="76" y="41"/>
                    <a:pt x="76" y="41"/>
                    <a:pt x="76" y="41"/>
                  </a:cubicBezTo>
                  <a:moveTo>
                    <a:pt x="72" y="34"/>
                  </a:moveTo>
                  <a:cubicBezTo>
                    <a:pt x="72" y="33"/>
                    <a:pt x="72" y="33"/>
                    <a:pt x="71" y="32"/>
                  </a:cubicBezTo>
                  <a:cubicBezTo>
                    <a:pt x="72" y="31"/>
                    <a:pt x="73" y="31"/>
                    <a:pt x="74" y="30"/>
                  </a:cubicBezTo>
                  <a:cubicBezTo>
                    <a:pt x="74" y="31"/>
                    <a:pt x="74" y="31"/>
                    <a:pt x="74" y="32"/>
                  </a:cubicBezTo>
                  <a:cubicBezTo>
                    <a:pt x="74" y="32"/>
                    <a:pt x="74" y="32"/>
                    <a:pt x="74" y="32"/>
                  </a:cubicBezTo>
                  <a:cubicBezTo>
                    <a:pt x="74" y="33"/>
                    <a:pt x="73" y="33"/>
                    <a:pt x="72" y="34"/>
                  </a:cubicBezTo>
                  <a:moveTo>
                    <a:pt x="71" y="31"/>
                  </a:moveTo>
                  <a:cubicBezTo>
                    <a:pt x="70" y="30"/>
                    <a:pt x="70" y="30"/>
                    <a:pt x="70" y="30"/>
                  </a:cubicBezTo>
                  <a:cubicBezTo>
                    <a:pt x="71" y="29"/>
                    <a:pt x="72" y="28"/>
                    <a:pt x="73" y="27"/>
                  </a:cubicBezTo>
                  <a:cubicBezTo>
                    <a:pt x="73" y="27"/>
                    <a:pt x="73" y="28"/>
                    <a:pt x="73" y="29"/>
                  </a:cubicBezTo>
                  <a:cubicBezTo>
                    <a:pt x="72" y="29"/>
                    <a:pt x="71" y="30"/>
                    <a:pt x="71" y="31"/>
                  </a:cubicBezTo>
                  <a:moveTo>
                    <a:pt x="69" y="28"/>
                  </a:moveTo>
                  <a:cubicBezTo>
                    <a:pt x="68" y="28"/>
                    <a:pt x="67" y="27"/>
                    <a:pt x="67" y="26"/>
                  </a:cubicBezTo>
                  <a:cubicBezTo>
                    <a:pt x="68" y="25"/>
                    <a:pt x="69" y="24"/>
                    <a:pt x="70" y="23"/>
                  </a:cubicBezTo>
                  <a:cubicBezTo>
                    <a:pt x="71" y="24"/>
                    <a:pt x="71" y="25"/>
                    <a:pt x="72" y="26"/>
                  </a:cubicBezTo>
                  <a:cubicBezTo>
                    <a:pt x="71" y="26"/>
                    <a:pt x="70" y="27"/>
                    <a:pt x="69" y="28"/>
                  </a:cubicBezTo>
                  <a:moveTo>
                    <a:pt x="66" y="25"/>
                  </a:moveTo>
                  <a:cubicBezTo>
                    <a:pt x="65" y="24"/>
                    <a:pt x="65" y="24"/>
                    <a:pt x="65" y="24"/>
                  </a:cubicBezTo>
                  <a:cubicBezTo>
                    <a:pt x="66" y="23"/>
                    <a:pt x="67" y="22"/>
                    <a:pt x="69" y="20"/>
                  </a:cubicBezTo>
                  <a:cubicBezTo>
                    <a:pt x="70" y="22"/>
                    <a:pt x="70" y="22"/>
                    <a:pt x="70" y="22"/>
                  </a:cubicBezTo>
                  <a:cubicBezTo>
                    <a:pt x="68" y="23"/>
                    <a:pt x="67" y="24"/>
                    <a:pt x="66" y="25"/>
                  </a:cubicBezTo>
                  <a:moveTo>
                    <a:pt x="64" y="23"/>
                  </a:moveTo>
                  <a:cubicBezTo>
                    <a:pt x="64" y="23"/>
                    <a:pt x="64" y="23"/>
                    <a:pt x="64" y="23"/>
                  </a:cubicBezTo>
                  <a:cubicBezTo>
                    <a:pt x="63" y="22"/>
                    <a:pt x="62" y="22"/>
                    <a:pt x="62" y="21"/>
                  </a:cubicBezTo>
                  <a:cubicBezTo>
                    <a:pt x="63" y="20"/>
                    <a:pt x="65" y="19"/>
                    <a:pt x="67" y="18"/>
                  </a:cubicBezTo>
                  <a:cubicBezTo>
                    <a:pt x="67" y="18"/>
                    <a:pt x="68" y="19"/>
                    <a:pt x="68" y="19"/>
                  </a:cubicBezTo>
                  <a:cubicBezTo>
                    <a:pt x="67" y="20"/>
                    <a:pt x="65" y="22"/>
                    <a:pt x="64" y="23"/>
                  </a:cubicBezTo>
                  <a:moveTo>
                    <a:pt x="12" y="25"/>
                  </a:moveTo>
                  <a:cubicBezTo>
                    <a:pt x="20" y="18"/>
                    <a:pt x="28" y="15"/>
                    <a:pt x="36" y="15"/>
                  </a:cubicBezTo>
                  <a:cubicBezTo>
                    <a:pt x="36" y="15"/>
                    <a:pt x="36" y="15"/>
                    <a:pt x="36" y="15"/>
                  </a:cubicBezTo>
                  <a:cubicBezTo>
                    <a:pt x="46" y="15"/>
                    <a:pt x="55" y="19"/>
                    <a:pt x="62" y="25"/>
                  </a:cubicBezTo>
                  <a:cubicBezTo>
                    <a:pt x="69" y="31"/>
                    <a:pt x="73" y="40"/>
                    <a:pt x="74" y="49"/>
                  </a:cubicBezTo>
                  <a:cubicBezTo>
                    <a:pt x="74" y="50"/>
                    <a:pt x="74" y="50"/>
                    <a:pt x="74" y="50"/>
                  </a:cubicBezTo>
                  <a:cubicBezTo>
                    <a:pt x="73" y="55"/>
                    <a:pt x="70" y="60"/>
                    <a:pt x="65" y="65"/>
                  </a:cubicBezTo>
                  <a:cubicBezTo>
                    <a:pt x="65" y="65"/>
                    <a:pt x="65" y="65"/>
                    <a:pt x="65" y="65"/>
                  </a:cubicBezTo>
                  <a:cubicBezTo>
                    <a:pt x="57" y="73"/>
                    <a:pt x="49" y="76"/>
                    <a:pt x="41" y="76"/>
                  </a:cubicBezTo>
                  <a:cubicBezTo>
                    <a:pt x="41" y="76"/>
                    <a:pt x="41" y="76"/>
                    <a:pt x="41" y="76"/>
                  </a:cubicBezTo>
                  <a:cubicBezTo>
                    <a:pt x="31" y="76"/>
                    <a:pt x="21" y="72"/>
                    <a:pt x="14" y="65"/>
                  </a:cubicBezTo>
                  <a:cubicBezTo>
                    <a:pt x="7" y="58"/>
                    <a:pt x="3" y="49"/>
                    <a:pt x="3" y="40"/>
                  </a:cubicBezTo>
                  <a:cubicBezTo>
                    <a:pt x="3" y="39"/>
                    <a:pt x="3" y="39"/>
                    <a:pt x="3" y="39"/>
                  </a:cubicBezTo>
                  <a:cubicBezTo>
                    <a:pt x="5" y="34"/>
                    <a:pt x="8" y="30"/>
                    <a:pt x="12" y="25"/>
                  </a:cubicBezTo>
                  <a:cubicBezTo>
                    <a:pt x="12" y="25"/>
                    <a:pt x="12" y="25"/>
                    <a:pt x="12" y="25"/>
                  </a:cubicBezTo>
                  <a:moveTo>
                    <a:pt x="61" y="20"/>
                  </a:moveTo>
                  <a:cubicBezTo>
                    <a:pt x="60" y="20"/>
                    <a:pt x="59" y="19"/>
                    <a:pt x="58" y="18"/>
                  </a:cubicBezTo>
                  <a:cubicBezTo>
                    <a:pt x="60" y="17"/>
                    <a:pt x="62" y="15"/>
                    <a:pt x="63" y="14"/>
                  </a:cubicBezTo>
                  <a:cubicBezTo>
                    <a:pt x="64" y="15"/>
                    <a:pt x="64" y="15"/>
                    <a:pt x="64" y="15"/>
                  </a:cubicBezTo>
                  <a:cubicBezTo>
                    <a:pt x="65" y="15"/>
                    <a:pt x="65" y="16"/>
                    <a:pt x="66" y="16"/>
                  </a:cubicBezTo>
                  <a:cubicBezTo>
                    <a:pt x="64" y="18"/>
                    <a:pt x="62" y="19"/>
                    <a:pt x="61" y="20"/>
                  </a:cubicBezTo>
                  <a:moveTo>
                    <a:pt x="3" y="32"/>
                  </a:moveTo>
                  <a:cubicBezTo>
                    <a:pt x="3" y="31"/>
                    <a:pt x="4" y="30"/>
                    <a:pt x="4" y="29"/>
                  </a:cubicBezTo>
                  <a:cubicBezTo>
                    <a:pt x="4" y="29"/>
                    <a:pt x="4" y="29"/>
                    <a:pt x="4" y="29"/>
                  </a:cubicBezTo>
                  <a:cubicBezTo>
                    <a:pt x="7" y="25"/>
                    <a:pt x="10" y="21"/>
                    <a:pt x="12" y="16"/>
                  </a:cubicBezTo>
                  <a:cubicBezTo>
                    <a:pt x="13" y="15"/>
                    <a:pt x="14" y="14"/>
                    <a:pt x="15" y="12"/>
                  </a:cubicBezTo>
                  <a:cubicBezTo>
                    <a:pt x="15" y="12"/>
                    <a:pt x="16" y="11"/>
                    <a:pt x="17" y="11"/>
                  </a:cubicBezTo>
                  <a:cubicBezTo>
                    <a:pt x="13" y="16"/>
                    <a:pt x="10" y="21"/>
                    <a:pt x="8" y="26"/>
                  </a:cubicBezTo>
                  <a:cubicBezTo>
                    <a:pt x="8" y="26"/>
                    <a:pt x="8" y="26"/>
                    <a:pt x="8" y="26"/>
                  </a:cubicBezTo>
                  <a:cubicBezTo>
                    <a:pt x="6" y="28"/>
                    <a:pt x="4" y="30"/>
                    <a:pt x="3" y="32"/>
                  </a:cubicBezTo>
                  <a:moveTo>
                    <a:pt x="57" y="18"/>
                  </a:moveTo>
                  <a:cubicBezTo>
                    <a:pt x="56" y="17"/>
                    <a:pt x="55" y="16"/>
                    <a:pt x="53" y="16"/>
                  </a:cubicBezTo>
                  <a:cubicBezTo>
                    <a:pt x="55" y="14"/>
                    <a:pt x="57" y="12"/>
                    <a:pt x="59" y="11"/>
                  </a:cubicBezTo>
                  <a:cubicBezTo>
                    <a:pt x="60" y="11"/>
                    <a:pt x="61" y="12"/>
                    <a:pt x="62" y="13"/>
                  </a:cubicBezTo>
                  <a:cubicBezTo>
                    <a:pt x="60" y="14"/>
                    <a:pt x="59" y="16"/>
                    <a:pt x="57" y="18"/>
                  </a:cubicBezTo>
                  <a:moveTo>
                    <a:pt x="52" y="15"/>
                  </a:moveTo>
                  <a:cubicBezTo>
                    <a:pt x="51" y="15"/>
                    <a:pt x="50" y="14"/>
                    <a:pt x="49" y="14"/>
                  </a:cubicBezTo>
                  <a:cubicBezTo>
                    <a:pt x="51" y="12"/>
                    <a:pt x="53" y="10"/>
                    <a:pt x="55" y="8"/>
                  </a:cubicBezTo>
                  <a:cubicBezTo>
                    <a:pt x="55" y="8"/>
                    <a:pt x="55" y="8"/>
                    <a:pt x="55" y="8"/>
                  </a:cubicBezTo>
                  <a:cubicBezTo>
                    <a:pt x="56" y="8"/>
                    <a:pt x="57" y="9"/>
                    <a:pt x="58" y="10"/>
                  </a:cubicBezTo>
                  <a:cubicBezTo>
                    <a:pt x="56" y="11"/>
                    <a:pt x="54" y="13"/>
                    <a:pt x="52" y="15"/>
                  </a:cubicBezTo>
                  <a:moveTo>
                    <a:pt x="47" y="13"/>
                  </a:moveTo>
                  <a:cubicBezTo>
                    <a:pt x="47" y="13"/>
                    <a:pt x="46" y="13"/>
                    <a:pt x="46" y="13"/>
                  </a:cubicBezTo>
                  <a:cubicBezTo>
                    <a:pt x="48" y="10"/>
                    <a:pt x="49" y="8"/>
                    <a:pt x="52" y="6"/>
                  </a:cubicBezTo>
                  <a:cubicBezTo>
                    <a:pt x="52" y="6"/>
                    <a:pt x="53" y="7"/>
                    <a:pt x="54" y="7"/>
                  </a:cubicBezTo>
                  <a:cubicBezTo>
                    <a:pt x="54" y="7"/>
                    <a:pt x="54" y="7"/>
                    <a:pt x="54" y="7"/>
                  </a:cubicBezTo>
                  <a:cubicBezTo>
                    <a:pt x="51" y="9"/>
                    <a:pt x="49" y="11"/>
                    <a:pt x="47" y="13"/>
                  </a:cubicBezTo>
                  <a:moveTo>
                    <a:pt x="11" y="22"/>
                  </a:moveTo>
                  <a:cubicBezTo>
                    <a:pt x="14" y="17"/>
                    <a:pt x="17" y="13"/>
                    <a:pt x="20" y="8"/>
                  </a:cubicBezTo>
                  <a:cubicBezTo>
                    <a:pt x="22" y="7"/>
                    <a:pt x="24" y="6"/>
                    <a:pt x="25" y="6"/>
                  </a:cubicBezTo>
                  <a:cubicBezTo>
                    <a:pt x="22" y="10"/>
                    <a:pt x="19" y="14"/>
                    <a:pt x="16" y="18"/>
                  </a:cubicBezTo>
                  <a:cubicBezTo>
                    <a:pt x="16" y="18"/>
                    <a:pt x="16" y="18"/>
                    <a:pt x="16" y="18"/>
                  </a:cubicBezTo>
                  <a:cubicBezTo>
                    <a:pt x="14" y="19"/>
                    <a:pt x="13" y="21"/>
                    <a:pt x="11" y="22"/>
                  </a:cubicBezTo>
                  <a:moveTo>
                    <a:pt x="44" y="12"/>
                  </a:moveTo>
                  <a:cubicBezTo>
                    <a:pt x="43" y="12"/>
                    <a:pt x="42" y="12"/>
                    <a:pt x="40" y="12"/>
                  </a:cubicBezTo>
                  <a:cubicBezTo>
                    <a:pt x="41" y="10"/>
                    <a:pt x="43" y="8"/>
                    <a:pt x="44" y="7"/>
                  </a:cubicBezTo>
                  <a:cubicBezTo>
                    <a:pt x="45" y="6"/>
                    <a:pt x="46" y="5"/>
                    <a:pt x="46" y="4"/>
                  </a:cubicBezTo>
                  <a:cubicBezTo>
                    <a:pt x="48" y="5"/>
                    <a:pt x="49" y="5"/>
                    <a:pt x="50" y="5"/>
                  </a:cubicBezTo>
                  <a:cubicBezTo>
                    <a:pt x="48" y="8"/>
                    <a:pt x="46" y="10"/>
                    <a:pt x="44" y="12"/>
                  </a:cubicBezTo>
                  <a:moveTo>
                    <a:pt x="19" y="16"/>
                  </a:moveTo>
                  <a:cubicBezTo>
                    <a:pt x="22" y="12"/>
                    <a:pt x="25" y="9"/>
                    <a:pt x="28" y="5"/>
                  </a:cubicBezTo>
                  <a:cubicBezTo>
                    <a:pt x="28" y="4"/>
                    <a:pt x="29" y="4"/>
                    <a:pt x="30" y="4"/>
                  </a:cubicBezTo>
                  <a:cubicBezTo>
                    <a:pt x="27" y="7"/>
                    <a:pt x="25" y="11"/>
                    <a:pt x="22" y="14"/>
                  </a:cubicBezTo>
                  <a:cubicBezTo>
                    <a:pt x="22" y="15"/>
                    <a:pt x="22" y="15"/>
                    <a:pt x="22" y="15"/>
                  </a:cubicBezTo>
                  <a:cubicBezTo>
                    <a:pt x="21" y="15"/>
                    <a:pt x="20" y="16"/>
                    <a:pt x="19" y="16"/>
                  </a:cubicBezTo>
                  <a:moveTo>
                    <a:pt x="36" y="12"/>
                  </a:moveTo>
                  <a:cubicBezTo>
                    <a:pt x="38" y="9"/>
                    <a:pt x="40" y="6"/>
                    <a:pt x="42" y="3"/>
                  </a:cubicBezTo>
                  <a:cubicBezTo>
                    <a:pt x="43" y="4"/>
                    <a:pt x="44" y="4"/>
                    <a:pt x="45" y="4"/>
                  </a:cubicBezTo>
                  <a:cubicBezTo>
                    <a:pt x="44" y="4"/>
                    <a:pt x="44" y="5"/>
                    <a:pt x="43" y="6"/>
                  </a:cubicBezTo>
                  <a:cubicBezTo>
                    <a:pt x="42" y="7"/>
                    <a:pt x="40" y="9"/>
                    <a:pt x="39" y="12"/>
                  </a:cubicBezTo>
                  <a:cubicBezTo>
                    <a:pt x="39" y="12"/>
                    <a:pt x="39" y="12"/>
                    <a:pt x="39" y="12"/>
                  </a:cubicBezTo>
                  <a:cubicBezTo>
                    <a:pt x="38" y="12"/>
                    <a:pt x="37" y="12"/>
                    <a:pt x="36" y="12"/>
                  </a:cubicBezTo>
                  <a:cubicBezTo>
                    <a:pt x="36" y="12"/>
                    <a:pt x="36" y="12"/>
                    <a:pt x="36" y="12"/>
                  </a:cubicBezTo>
                  <a:moveTo>
                    <a:pt x="24" y="14"/>
                  </a:moveTo>
                  <a:cubicBezTo>
                    <a:pt x="27" y="10"/>
                    <a:pt x="30" y="7"/>
                    <a:pt x="32" y="4"/>
                  </a:cubicBezTo>
                  <a:cubicBezTo>
                    <a:pt x="33" y="3"/>
                    <a:pt x="34" y="3"/>
                    <a:pt x="35" y="3"/>
                  </a:cubicBezTo>
                  <a:cubicBezTo>
                    <a:pt x="32" y="6"/>
                    <a:pt x="30" y="10"/>
                    <a:pt x="27" y="13"/>
                  </a:cubicBezTo>
                  <a:cubicBezTo>
                    <a:pt x="26" y="13"/>
                    <a:pt x="25" y="13"/>
                    <a:pt x="24" y="14"/>
                  </a:cubicBezTo>
                  <a:moveTo>
                    <a:pt x="30" y="12"/>
                  </a:moveTo>
                  <a:cubicBezTo>
                    <a:pt x="32" y="9"/>
                    <a:pt x="34" y="6"/>
                    <a:pt x="37" y="3"/>
                  </a:cubicBezTo>
                  <a:cubicBezTo>
                    <a:pt x="38" y="3"/>
                    <a:pt x="38" y="3"/>
                    <a:pt x="38" y="3"/>
                  </a:cubicBezTo>
                  <a:cubicBezTo>
                    <a:pt x="38" y="3"/>
                    <a:pt x="38" y="3"/>
                    <a:pt x="38" y="3"/>
                  </a:cubicBezTo>
                  <a:cubicBezTo>
                    <a:pt x="39" y="3"/>
                    <a:pt x="39" y="3"/>
                    <a:pt x="40" y="3"/>
                  </a:cubicBezTo>
                  <a:cubicBezTo>
                    <a:pt x="38" y="6"/>
                    <a:pt x="36" y="9"/>
                    <a:pt x="34" y="12"/>
                  </a:cubicBezTo>
                  <a:cubicBezTo>
                    <a:pt x="32" y="12"/>
                    <a:pt x="31" y="12"/>
                    <a:pt x="30" y="12"/>
                  </a:cubicBezTo>
                  <a:moveTo>
                    <a:pt x="38" y="0"/>
                  </a:moveTo>
                  <a:cubicBezTo>
                    <a:pt x="29" y="0"/>
                    <a:pt x="19" y="4"/>
                    <a:pt x="11" y="12"/>
                  </a:cubicBezTo>
                  <a:cubicBezTo>
                    <a:pt x="11" y="12"/>
                    <a:pt x="11" y="12"/>
                    <a:pt x="11" y="12"/>
                  </a:cubicBezTo>
                  <a:cubicBezTo>
                    <a:pt x="3" y="20"/>
                    <a:pt x="0" y="29"/>
                    <a:pt x="0" y="38"/>
                  </a:cubicBezTo>
                  <a:cubicBezTo>
                    <a:pt x="0" y="49"/>
                    <a:pt x="5" y="59"/>
                    <a:pt x="12" y="67"/>
                  </a:cubicBezTo>
                  <a:cubicBezTo>
                    <a:pt x="20" y="74"/>
                    <a:pt x="30" y="79"/>
                    <a:pt x="41" y="79"/>
                  </a:cubicBezTo>
                  <a:cubicBezTo>
                    <a:pt x="41" y="79"/>
                    <a:pt x="41" y="79"/>
                    <a:pt x="41" y="79"/>
                  </a:cubicBezTo>
                  <a:cubicBezTo>
                    <a:pt x="49" y="79"/>
                    <a:pt x="57" y="76"/>
                    <a:pt x="64" y="70"/>
                  </a:cubicBezTo>
                  <a:cubicBezTo>
                    <a:pt x="65" y="70"/>
                    <a:pt x="65" y="70"/>
                    <a:pt x="65" y="70"/>
                  </a:cubicBezTo>
                  <a:cubicBezTo>
                    <a:pt x="65" y="69"/>
                    <a:pt x="65" y="69"/>
                    <a:pt x="65" y="69"/>
                  </a:cubicBezTo>
                  <a:cubicBezTo>
                    <a:pt x="65" y="69"/>
                    <a:pt x="65" y="69"/>
                    <a:pt x="65" y="69"/>
                  </a:cubicBezTo>
                  <a:cubicBezTo>
                    <a:pt x="65" y="69"/>
                    <a:pt x="66" y="69"/>
                    <a:pt x="67" y="67"/>
                  </a:cubicBezTo>
                  <a:cubicBezTo>
                    <a:pt x="67" y="67"/>
                    <a:pt x="67" y="67"/>
                    <a:pt x="67" y="67"/>
                  </a:cubicBezTo>
                  <a:cubicBezTo>
                    <a:pt x="68" y="67"/>
                    <a:pt x="68" y="66"/>
                    <a:pt x="68" y="66"/>
                  </a:cubicBezTo>
                  <a:cubicBezTo>
                    <a:pt x="69" y="66"/>
                    <a:pt x="69" y="66"/>
                    <a:pt x="69" y="66"/>
                  </a:cubicBezTo>
                  <a:cubicBezTo>
                    <a:pt x="69" y="65"/>
                    <a:pt x="69" y="65"/>
                    <a:pt x="69" y="65"/>
                  </a:cubicBezTo>
                  <a:cubicBezTo>
                    <a:pt x="69" y="65"/>
                    <a:pt x="69" y="65"/>
                    <a:pt x="69" y="65"/>
                  </a:cubicBezTo>
                  <a:cubicBezTo>
                    <a:pt x="69" y="65"/>
                    <a:pt x="69" y="65"/>
                    <a:pt x="69" y="65"/>
                  </a:cubicBezTo>
                  <a:cubicBezTo>
                    <a:pt x="69" y="65"/>
                    <a:pt x="69" y="65"/>
                    <a:pt x="69" y="65"/>
                  </a:cubicBezTo>
                  <a:cubicBezTo>
                    <a:pt x="69" y="65"/>
                    <a:pt x="69" y="65"/>
                    <a:pt x="69" y="65"/>
                  </a:cubicBezTo>
                  <a:cubicBezTo>
                    <a:pt x="69" y="65"/>
                    <a:pt x="69" y="65"/>
                    <a:pt x="69" y="65"/>
                  </a:cubicBezTo>
                  <a:cubicBezTo>
                    <a:pt x="69" y="65"/>
                    <a:pt x="69" y="65"/>
                    <a:pt x="69" y="65"/>
                  </a:cubicBezTo>
                  <a:cubicBezTo>
                    <a:pt x="69" y="65"/>
                    <a:pt x="69" y="65"/>
                    <a:pt x="69" y="65"/>
                  </a:cubicBezTo>
                  <a:cubicBezTo>
                    <a:pt x="69" y="65"/>
                    <a:pt x="69" y="65"/>
                    <a:pt x="69" y="65"/>
                  </a:cubicBezTo>
                  <a:cubicBezTo>
                    <a:pt x="76" y="57"/>
                    <a:pt x="79" y="49"/>
                    <a:pt x="79" y="41"/>
                  </a:cubicBezTo>
                  <a:cubicBezTo>
                    <a:pt x="79" y="30"/>
                    <a:pt x="74" y="20"/>
                    <a:pt x="66" y="13"/>
                  </a:cubicBezTo>
                  <a:cubicBezTo>
                    <a:pt x="59" y="5"/>
                    <a:pt x="48" y="0"/>
                    <a:pt x="38" y="0"/>
                  </a:cubicBezTo>
                  <a:cubicBezTo>
                    <a:pt x="38" y="0"/>
                    <a:pt x="38" y="0"/>
                    <a:pt x="38"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1" name="Freeform 742"/>
            <p:cNvSpPr>
              <a:spLocks noEditPoints="1"/>
            </p:cNvSpPr>
            <p:nvPr/>
          </p:nvSpPr>
          <p:spPr bwMode="auto">
            <a:xfrm>
              <a:off x="2976" y="1164"/>
              <a:ext cx="301" cy="324"/>
            </a:xfrm>
            <a:custGeom>
              <a:avLst/>
              <a:gdLst>
                <a:gd name="T0" fmla="*/ 64 w 127"/>
                <a:gd name="T1" fmla="*/ 126 h 137"/>
                <a:gd name="T2" fmla="*/ 60 w 127"/>
                <a:gd name="T3" fmla="*/ 125 h 137"/>
                <a:gd name="T4" fmla="*/ 68 w 127"/>
                <a:gd name="T5" fmla="*/ 134 h 137"/>
                <a:gd name="T6" fmla="*/ 53 w 127"/>
                <a:gd name="T7" fmla="*/ 124 h 137"/>
                <a:gd name="T8" fmla="*/ 97 w 127"/>
                <a:gd name="T9" fmla="*/ 120 h 137"/>
                <a:gd name="T10" fmla="*/ 76 w 127"/>
                <a:gd name="T11" fmla="*/ 116 h 137"/>
                <a:gd name="T12" fmla="*/ 90 w 127"/>
                <a:gd name="T13" fmla="*/ 113 h 137"/>
                <a:gd name="T14" fmla="*/ 25 w 127"/>
                <a:gd name="T15" fmla="*/ 121 h 137"/>
                <a:gd name="T16" fmla="*/ 42 w 127"/>
                <a:gd name="T17" fmla="*/ 120 h 137"/>
                <a:gd name="T18" fmla="*/ 104 w 127"/>
                <a:gd name="T19" fmla="*/ 111 h 137"/>
                <a:gd name="T20" fmla="*/ 98 w 127"/>
                <a:gd name="T21" fmla="*/ 112 h 137"/>
                <a:gd name="T22" fmla="*/ 22 w 127"/>
                <a:gd name="T23" fmla="*/ 118 h 137"/>
                <a:gd name="T24" fmla="*/ 79 w 127"/>
                <a:gd name="T25" fmla="*/ 121 h 137"/>
                <a:gd name="T26" fmla="*/ 34 w 127"/>
                <a:gd name="T27" fmla="*/ 109 h 137"/>
                <a:gd name="T28" fmla="*/ 41 w 127"/>
                <a:gd name="T29" fmla="*/ 110 h 137"/>
                <a:gd name="T30" fmla="*/ 93 w 127"/>
                <a:gd name="T31" fmla="*/ 115 h 137"/>
                <a:gd name="T32" fmla="*/ 87 w 127"/>
                <a:gd name="T33" fmla="*/ 118 h 137"/>
                <a:gd name="T34" fmla="*/ 106 w 127"/>
                <a:gd name="T35" fmla="*/ 109 h 137"/>
                <a:gd name="T36" fmla="*/ 20 w 127"/>
                <a:gd name="T37" fmla="*/ 108 h 137"/>
                <a:gd name="T38" fmla="*/ 109 w 127"/>
                <a:gd name="T39" fmla="*/ 113 h 137"/>
                <a:gd name="T40" fmla="*/ 16 w 127"/>
                <a:gd name="T41" fmla="*/ 104 h 137"/>
                <a:gd name="T42" fmla="*/ 15 w 127"/>
                <a:gd name="T43" fmla="*/ 89 h 137"/>
                <a:gd name="T44" fmla="*/ 113 w 127"/>
                <a:gd name="T45" fmla="*/ 85 h 137"/>
                <a:gd name="T46" fmla="*/ 14 w 127"/>
                <a:gd name="T47" fmla="*/ 80 h 137"/>
                <a:gd name="T48" fmla="*/ 116 w 127"/>
                <a:gd name="T49" fmla="*/ 77 h 137"/>
                <a:gd name="T50" fmla="*/ 3 w 127"/>
                <a:gd name="T51" fmla="*/ 82 h 137"/>
                <a:gd name="T52" fmla="*/ 116 w 127"/>
                <a:gd name="T53" fmla="*/ 81 h 137"/>
                <a:gd name="T54" fmla="*/ 123 w 127"/>
                <a:gd name="T55" fmla="*/ 74 h 137"/>
                <a:gd name="T56" fmla="*/ 3 w 127"/>
                <a:gd name="T57" fmla="*/ 74 h 137"/>
                <a:gd name="T58" fmla="*/ 17 w 127"/>
                <a:gd name="T59" fmla="*/ 40 h 137"/>
                <a:gd name="T60" fmla="*/ 109 w 127"/>
                <a:gd name="T61" fmla="*/ 34 h 137"/>
                <a:gd name="T62" fmla="*/ 16 w 127"/>
                <a:gd name="T63" fmla="*/ 31 h 137"/>
                <a:gd name="T64" fmla="*/ 64 w 127"/>
                <a:gd name="T65" fmla="*/ 2 h 137"/>
                <a:gd name="T66" fmla="*/ 100 w 127"/>
                <a:gd name="T67" fmla="*/ 14 h 137"/>
                <a:gd name="T68" fmla="*/ 113 w 127"/>
                <a:gd name="T69" fmla="*/ 53 h 137"/>
                <a:gd name="T70" fmla="*/ 112 w 127"/>
                <a:gd name="T71" fmla="*/ 76 h 137"/>
                <a:gd name="T72" fmla="*/ 92 w 127"/>
                <a:gd name="T73" fmla="*/ 104 h 137"/>
                <a:gd name="T74" fmla="*/ 54 w 127"/>
                <a:gd name="T75" fmla="*/ 111 h 137"/>
                <a:gd name="T76" fmla="*/ 16 w 127"/>
                <a:gd name="T77" fmla="*/ 98 h 137"/>
                <a:gd name="T78" fmla="*/ 5 w 127"/>
                <a:gd name="T79" fmla="*/ 54 h 137"/>
                <a:gd name="T80" fmla="*/ 35 w 127"/>
                <a:gd name="T81" fmla="*/ 21 h 137"/>
                <a:gd name="T82" fmla="*/ 30 w 127"/>
                <a:gd name="T83" fmla="*/ 11 h 137"/>
                <a:gd name="T84" fmla="*/ 12 w 127"/>
                <a:gd name="T85" fmla="*/ 36 h 137"/>
                <a:gd name="T86" fmla="*/ 13 w 127"/>
                <a:gd name="T87" fmla="*/ 51 h 137"/>
                <a:gd name="T88" fmla="*/ 1 w 127"/>
                <a:gd name="T89" fmla="*/ 85 h 137"/>
                <a:gd name="T90" fmla="*/ 12 w 127"/>
                <a:gd name="T91" fmla="*/ 99 h 137"/>
                <a:gd name="T92" fmla="*/ 27 w 127"/>
                <a:gd name="T93" fmla="*/ 125 h 137"/>
                <a:gd name="T94" fmla="*/ 63 w 127"/>
                <a:gd name="T95" fmla="*/ 137 h 137"/>
                <a:gd name="T96" fmla="*/ 100 w 127"/>
                <a:gd name="T97" fmla="*/ 125 h 137"/>
                <a:gd name="T98" fmla="*/ 115 w 127"/>
                <a:gd name="T99" fmla="*/ 97 h 137"/>
                <a:gd name="T100" fmla="*/ 124 w 127"/>
                <a:gd name="T101" fmla="*/ 85 h 137"/>
                <a:gd name="T102" fmla="*/ 112 w 127"/>
                <a:gd name="T103" fmla="*/ 40 h 137"/>
                <a:gd name="T104" fmla="*/ 115 w 127"/>
                <a:gd name="T105" fmla="*/ 26 h 137"/>
                <a:gd name="T106" fmla="*/ 102 w 127"/>
                <a:gd name="T107" fmla="*/ 12 h 137"/>
                <a:gd name="T108" fmla="*/ 76 w 127"/>
                <a:gd name="T109" fmla="*/ 11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7" h="137">
                  <a:moveTo>
                    <a:pt x="70" y="134"/>
                  </a:moveTo>
                  <a:cubicBezTo>
                    <a:pt x="71" y="132"/>
                    <a:pt x="72" y="130"/>
                    <a:pt x="72" y="128"/>
                  </a:cubicBezTo>
                  <a:cubicBezTo>
                    <a:pt x="72" y="130"/>
                    <a:pt x="72" y="132"/>
                    <a:pt x="72" y="133"/>
                  </a:cubicBezTo>
                  <a:cubicBezTo>
                    <a:pt x="71" y="134"/>
                    <a:pt x="70" y="134"/>
                    <a:pt x="70" y="134"/>
                  </a:cubicBezTo>
                  <a:moveTo>
                    <a:pt x="63" y="134"/>
                  </a:moveTo>
                  <a:cubicBezTo>
                    <a:pt x="62" y="134"/>
                    <a:pt x="61" y="134"/>
                    <a:pt x="61" y="134"/>
                  </a:cubicBezTo>
                  <a:cubicBezTo>
                    <a:pt x="62" y="131"/>
                    <a:pt x="63" y="128"/>
                    <a:pt x="64" y="126"/>
                  </a:cubicBezTo>
                  <a:cubicBezTo>
                    <a:pt x="65" y="126"/>
                    <a:pt x="66" y="126"/>
                    <a:pt x="67" y="125"/>
                  </a:cubicBezTo>
                  <a:cubicBezTo>
                    <a:pt x="66" y="128"/>
                    <a:pt x="65" y="131"/>
                    <a:pt x="64" y="134"/>
                  </a:cubicBezTo>
                  <a:cubicBezTo>
                    <a:pt x="64" y="134"/>
                    <a:pt x="64" y="134"/>
                    <a:pt x="64" y="134"/>
                  </a:cubicBezTo>
                  <a:cubicBezTo>
                    <a:pt x="63" y="134"/>
                    <a:pt x="63" y="134"/>
                    <a:pt x="63" y="134"/>
                  </a:cubicBezTo>
                  <a:moveTo>
                    <a:pt x="59" y="134"/>
                  </a:moveTo>
                  <a:cubicBezTo>
                    <a:pt x="58" y="134"/>
                    <a:pt x="57" y="134"/>
                    <a:pt x="56" y="134"/>
                  </a:cubicBezTo>
                  <a:cubicBezTo>
                    <a:pt x="58" y="131"/>
                    <a:pt x="59" y="128"/>
                    <a:pt x="60" y="125"/>
                  </a:cubicBezTo>
                  <a:cubicBezTo>
                    <a:pt x="61" y="125"/>
                    <a:pt x="62" y="126"/>
                    <a:pt x="63" y="126"/>
                  </a:cubicBezTo>
                  <a:cubicBezTo>
                    <a:pt x="61" y="128"/>
                    <a:pt x="60" y="131"/>
                    <a:pt x="59" y="134"/>
                  </a:cubicBezTo>
                  <a:moveTo>
                    <a:pt x="66" y="134"/>
                  </a:moveTo>
                  <a:cubicBezTo>
                    <a:pt x="66" y="131"/>
                    <a:pt x="68" y="128"/>
                    <a:pt x="69" y="125"/>
                  </a:cubicBezTo>
                  <a:cubicBezTo>
                    <a:pt x="70" y="125"/>
                    <a:pt x="71" y="125"/>
                    <a:pt x="72" y="125"/>
                  </a:cubicBezTo>
                  <a:cubicBezTo>
                    <a:pt x="72" y="125"/>
                    <a:pt x="72" y="125"/>
                    <a:pt x="72" y="125"/>
                  </a:cubicBezTo>
                  <a:cubicBezTo>
                    <a:pt x="71" y="128"/>
                    <a:pt x="69" y="131"/>
                    <a:pt x="68" y="134"/>
                  </a:cubicBezTo>
                  <a:cubicBezTo>
                    <a:pt x="67" y="134"/>
                    <a:pt x="66" y="134"/>
                    <a:pt x="66" y="134"/>
                  </a:cubicBezTo>
                  <a:moveTo>
                    <a:pt x="55" y="133"/>
                  </a:moveTo>
                  <a:cubicBezTo>
                    <a:pt x="55" y="130"/>
                    <a:pt x="56" y="128"/>
                    <a:pt x="56" y="125"/>
                  </a:cubicBezTo>
                  <a:cubicBezTo>
                    <a:pt x="57" y="125"/>
                    <a:pt x="58" y="125"/>
                    <a:pt x="59" y="125"/>
                  </a:cubicBezTo>
                  <a:cubicBezTo>
                    <a:pt x="57" y="128"/>
                    <a:pt x="56" y="130"/>
                    <a:pt x="55" y="133"/>
                  </a:cubicBezTo>
                  <a:moveTo>
                    <a:pt x="53" y="125"/>
                  </a:moveTo>
                  <a:cubicBezTo>
                    <a:pt x="53" y="125"/>
                    <a:pt x="53" y="124"/>
                    <a:pt x="53" y="124"/>
                  </a:cubicBezTo>
                  <a:cubicBezTo>
                    <a:pt x="53" y="123"/>
                    <a:pt x="52" y="123"/>
                    <a:pt x="51" y="123"/>
                  </a:cubicBezTo>
                  <a:cubicBezTo>
                    <a:pt x="50" y="122"/>
                    <a:pt x="49" y="122"/>
                    <a:pt x="48" y="122"/>
                  </a:cubicBezTo>
                  <a:cubicBezTo>
                    <a:pt x="49" y="120"/>
                    <a:pt x="51" y="118"/>
                    <a:pt x="52" y="116"/>
                  </a:cubicBezTo>
                  <a:cubicBezTo>
                    <a:pt x="52" y="118"/>
                    <a:pt x="52" y="121"/>
                    <a:pt x="52" y="123"/>
                  </a:cubicBezTo>
                  <a:cubicBezTo>
                    <a:pt x="52" y="124"/>
                    <a:pt x="53" y="124"/>
                    <a:pt x="53" y="124"/>
                  </a:cubicBezTo>
                  <a:cubicBezTo>
                    <a:pt x="53" y="125"/>
                    <a:pt x="53" y="125"/>
                    <a:pt x="53" y="125"/>
                  </a:cubicBezTo>
                  <a:moveTo>
                    <a:pt x="97" y="120"/>
                  </a:moveTo>
                  <a:cubicBezTo>
                    <a:pt x="97" y="120"/>
                    <a:pt x="96" y="119"/>
                    <a:pt x="96" y="119"/>
                  </a:cubicBezTo>
                  <a:cubicBezTo>
                    <a:pt x="96" y="118"/>
                    <a:pt x="97" y="116"/>
                    <a:pt x="98" y="115"/>
                  </a:cubicBezTo>
                  <a:cubicBezTo>
                    <a:pt x="97" y="117"/>
                    <a:pt x="97" y="119"/>
                    <a:pt x="97" y="120"/>
                  </a:cubicBezTo>
                  <a:moveTo>
                    <a:pt x="76" y="116"/>
                  </a:moveTo>
                  <a:cubicBezTo>
                    <a:pt x="76" y="116"/>
                    <a:pt x="76" y="115"/>
                    <a:pt x="76" y="114"/>
                  </a:cubicBezTo>
                  <a:cubicBezTo>
                    <a:pt x="76" y="114"/>
                    <a:pt x="77" y="114"/>
                    <a:pt x="77" y="114"/>
                  </a:cubicBezTo>
                  <a:cubicBezTo>
                    <a:pt x="77" y="115"/>
                    <a:pt x="76" y="116"/>
                    <a:pt x="76" y="116"/>
                  </a:cubicBezTo>
                  <a:moveTo>
                    <a:pt x="46" y="121"/>
                  </a:moveTo>
                  <a:cubicBezTo>
                    <a:pt x="45" y="121"/>
                    <a:pt x="44" y="121"/>
                    <a:pt x="44" y="120"/>
                  </a:cubicBezTo>
                  <a:cubicBezTo>
                    <a:pt x="45" y="118"/>
                    <a:pt x="47" y="115"/>
                    <a:pt x="49" y="113"/>
                  </a:cubicBezTo>
                  <a:cubicBezTo>
                    <a:pt x="50" y="114"/>
                    <a:pt x="51" y="114"/>
                    <a:pt x="52" y="114"/>
                  </a:cubicBezTo>
                  <a:cubicBezTo>
                    <a:pt x="50" y="116"/>
                    <a:pt x="48" y="119"/>
                    <a:pt x="46" y="121"/>
                  </a:cubicBezTo>
                  <a:moveTo>
                    <a:pt x="89" y="116"/>
                  </a:moveTo>
                  <a:cubicBezTo>
                    <a:pt x="90" y="115"/>
                    <a:pt x="90" y="114"/>
                    <a:pt x="90" y="113"/>
                  </a:cubicBezTo>
                  <a:cubicBezTo>
                    <a:pt x="90" y="114"/>
                    <a:pt x="90" y="115"/>
                    <a:pt x="90" y="116"/>
                  </a:cubicBezTo>
                  <a:cubicBezTo>
                    <a:pt x="89" y="116"/>
                    <a:pt x="89" y="116"/>
                    <a:pt x="89" y="116"/>
                  </a:cubicBezTo>
                  <a:moveTo>
                    <a:pt x="25" y="121"/>
                  </a:moveTo>
                  <a:cubicBezTo>
                    <a:pt x="24" y="120"/>
                    <a:pt x="24" y="120"/>
                    <a:pt x="23" y="119"/>
                  </a:cubicBezTo>
                  <a:cubicBezTo>
                    <a:pt x="24" y="117"/>
                    <a:pt x="25" y="115"/>
                    <a:pt x="26" y="113"/>
                  </a:cubicBezTo>
                  <a:cubicBezTo>
                    <a:pt x="26" y="113"/>
                    <a:pt x="26" y="113"/>
                    <a:pt x="26" y="113"/>
                  </a:cubicBezTo>
                  <a:cubicBezTo>
                    <a:pt x="26" y="115"/>
                    <a:pt x="25" y="118"/>
                    <a:pt x="25" y="121"/>
                  </a:cubicBezTo>
                  <a:moveTo>
                    <a:pt x="76" y="122"/>
                  </a:moveTo>
                  <a:cubicBezTo>
                    <a:pt x="76" y="121"/>
                    <a:pt x="76" y="120"/>
                    <a:pt x="76" y="119"/>
                  </a:cubicBezTo>
                  <a:cubicBezTo>
                    <a:pt x="77" y="117"/>
                    <a:pt x="78" y="115"/>
                    <a:pt x="79" y="113"/>
                  </a:cubicBezTo>
                  <a:cubicBezTo>
                    <a:pt x="80" y="113"/>
                    <a:pt x="81" y="113"/>
                    <a:pt x="81" y="112"/>
                  </a:cubicBezTo>
                  <a:cubicBezTo>
                    <a:pt x="80" y="115"/>
                    <a:pt x="78" y="118"/>
                    <a:pt x="77" y="122"/>
                  </a:cubicBezTo>
                  <a:cubicBezTo>
                    <a:pt x="76" y="122"/>
                    <a:pt x="76" y="122"/>
                    <a:pt x="76" y="122"/>
                  </a:cubicBezTo>
                  <a:moveTo>
                    <a:pt x="42" y="120"/>
                  </a:moveTo>
                  <a:cubicBezTo>
                    <a:pt x="42" y="119"/>
                    <a:pt x="41" y="119"/>
                    <a:pt x="40" y="119"/>
                  </a:cubicBezTo>
                  <a:cubicBezTo>
                    <a:pt x="42" y="116"/>
                    <a:pt x="44" y="114"/>
                    <a:pt x="46" y="112"/>
                  </a:cubicBezTo>
                  <a:cubicBezTo>
                    <a:pt x="47" y="112"/>
                    <a:pt x="47" y="113"/>
                    <a:pt x="48" y="113"/>
                  </a:cubicBezTo>
                  <a:cubicBezTo>
                    <a:pt x="46" y="115"/>
                    <a:pt x="44" y="117"/>
                    <a:pt x="42" y="120"/>
                  </a:cubicBezTo>
                  <a:moveTo>
                    <a:pt x="100" y="121"/>
                  </a:moveTo>
                  <a:cubicBezTo>
                    <a:pt x="100" y="119"/>
                    <a:pt x="100" y="116"/>
                    <a:pt x="101" y="114"/>
                  </a:cubicBezTo>
                  <a:cubicBezTo>
                    <a:pt x="102" y="113"/>
                    <a:pt x="103" y="112"/>
                    <a:pt x="104" y="111"/>
                  </a:cubicBezTo>
                  <a:cubicBezTo>
                    <a:pt x="103" y="114"/>
                    <a:pt x="102" y="118"/>
                    <a:pt x="101" y="121"/>
                  </a:cubicBezTo>
                  <a:cubicBezTo>
                    <a:pt x="101" y="121"/>
                    <a:pt x="101" y="121"/>
                    <a:pt x="101" y="121"/>
                  </a:cubicBezTo>
                  <a:cubicBezTo>
                    <a:pt x="100" y="121"/>
                    <a:pt x="100" y="121"/>
                    <a:pt x="100" y="121"/>
                  </a:cubicBezTo>
                  <a:moveTo>
                    <a:pt x="95" y="118"/>
                  </a:moveTo>
                  <a:cubicBezTo>
                    <a:pt x="94" y="117"/>
                    <a:pt x="94" y="117"/>
                    <a:pt x="94" y="117"/>
                  </a:cubicBezTo>
                  <a:cubicBezTo>
                    <a:pt x="95" y="115"/>
                    <a:pt x="96" y="113"/>
                    <a:pt x="97" y="111"/>
                  </a:cubicBezTo>
                  <a:cubicBezTo>
                    <a:pt x="98" y="112"/>
                    <a:pt x="98" y="112"/>
                    <a:pt x="98" y="112"/>
                  </a:cubicBezTo>
                  <a:cubicBezTo>
                    <a:pt x="97" y="112"/>
                    <a:pt x="97" y="112"/>
                    <a:pt x="97" y="112"/>
                  </a:cubicBezTo>
                  <a:cubicBezTo>
                    <a:pt x="97" y="114"/>
                    <a:pt x="96" y="116"/>
                    <a:pt x="95" y="118"/>
                  </a:cubicBezTo>
                  <a:moveTo>
                    <a:pt x="22" y="118"/>
                  </a:moveTo>
                  <a:cubicBezTo>
                    <a:pt x="21" y="117"/>
                    <a:pt x="21" y="117"/>
                    <a:pt x="20" y="116"/>
                  </a:cubicBezTo>
                  <a:cubicBezTo>
                    <a:pt x="21" y="115"/>
                    <a:pt x="22" y="113"/>
                    <a:pt x="24" y="111"/>
                  </a:cubicBezTo>
                  <a:cubicBezTo>
                    <a:pt x="24" y="111"/>
                    <a:pt x="25" y="112"/>
                    <a:pt x="25" y="112"/>
                  </a:cubicBezTo>
                  <a:cubicBezTo>
                    <a:pt x="24" y="114"/>
                    <a:pt x="23" y="116"/>
                    <a:pt x="22" y="118"/>
                  </a:cubicBezTo>
                  <a:moveTo>
                    <a:pt x="39" y="118"/>
                  </a:moveTo>
                  <a:cubicBezTo>
                    <a:pt x="39" y="118"/>
                    <a:pt x="38" y="117"/>
                    <a:pt x="37" y="117"/>
                  </a:cubicBezTo>
                  <a:cubicBezTo>
                    <a:pt x="39" y="115"/>
                    <a:pt x="41" y="113"/>
                    <a:pt x="42" y="111"/>
                  </a:cubicBezTo>
                  <a:cubicBezTo>
                    <a:pt x="42" y="111"/>
                    <a:pt x="42" y="111"/>
                    <a:pt x="42" y="111"/>
                  </a:cubicBezTo>
                  <a:cubicBezTo>
                    <a:pt x="43" y="111"/>
                    <a:pt x="44" y="111"/>
                    <a:pt x="44" y="112"/>
                  </a:cubicBezTo>
                  <a:cubicBezTo>
                    <a:pt x="42" y="114"/>
                    <a:pt x="41" y="116"/>
                    <a:pt x="39" y="118"/>
                  </a:cubicBezTo>
                  <a:moveTo>
                    <a:pt x="79" y="121"/>
                  </a:moveTo>
                  <a:cubicBezTo>
                    <a:pt x="80" y="118"/>
                    <a:pt x="82" y="115"/>
                    <a:pt x="83" y="112"/>
                  </a:cubicBezTo>
                  <a:cubicBezTo>
                    <a:pt x="85" y="111"/>
                    <a:pt x="86" y="111"/>
                    <a:pt x="87" y="110"/>
                  </a:cubicBezTo>
                  <a:cubicBezTo>
                    <a:pt x="85" y="113"/>
                    <a:pt x="84" y="116"/>
                    <a:pt x="83" y="120"/>
                  </a:cubicBezTo>
                  <a:cubicBezTo>
                    <a:pt x="82" y="120"/>
                    <a:pt x="80" y="121"/>
                    <a:pt x="79" y="121"/>
                  </a:cubicBezTo>
                  <a:moveTo>
                    <a:pt x="28" y="121"/>
                  </a:moveTo>
                  <a:cubicBezTo>
                    <a:pt x="28" y="119"/>
                    <a:pt x="29" y="116"/>
                    <a:pt x="29" y="114"/>
                  </a:cubicBezTo>
                  <a:cubicBezTo>
                    <a:pt x="31" y="112"/>
                    <a:pt x="32" y="111"/>
                    <a:pt x="34" y="109"/>
                  </a:cubicBezTo>
                  <a:cubicBezTo>
                    <a:pt x="33" y="111"/>
                    <a:pt x="33" y="114"/>
                    <a:pt x="33" y="116"/>
                  </a:cubicBezTo>
                  <a:cubicBezTo>
                    <a:pt x="31" y="118"/>
                    <a:pt x="30" y="119"/>
                    <a:pt x="28" y="121"/>
                  </a:cubicBezTo>
                  <a:moveTo>
                    <a:pt x="36" y="116"/>
                  </a:moveTo>
                  <a:cubicBezTo>
                    <a:pt x="36" y="116"/>
                    <a:pt x="36" y="116"/>
                    <a:pt x="36" y="116"/>
                  </a:cubicBezTo>
                  <a:cubicBezTo>
                    <a:pt x="36" y="115"/>
                    <a:pt x="36" y="114"/>
                    <a:pt x="36" y="113"/>
                  </a:cubicBezTo>
                  <a:cubicBezTo>
                    <a:pt x="37" y="112"/>
                    <a:pt x="38" y="110"/>
                    <a:pt x="39" y="109"/>
                  </a:cubicBezTo>
                  <a:cubicBezTo>
                    <a:pt x="40" y="109"/>
                    <a:pt x="40" y="110"/>
                    <a:pt x="41" y="110"/>
                  </a:cubicBezTo>
                  <a:cubicBezTo>
                    <a:pt x="39" y="112"/>
                    <a:pt x="38" y="114"/>
                    <a:pt x="36" y="116"/>
                  </a:cubicBezTo>
                  <a:moveTo>
                    <a:pt x="19" y="115"/>
                  </a:moveTo>
                  <a:cubicBezTo>
                    <a:pt x="19" y="115"/>
                    <a:pt x="18" y="114"/>
                    <a:pt x="18" y="114"/>
                  </a:cubicBezTo>
                  <a:cubicBezTo>
                    <a:pt x="19" y="112"/>
                    <a:pt x="20" y="111"/>
                    <a:pt x="21" y="109"/>
                  </a:cubicBezTo>
                  <a:cubicBezTo>
                    <a:pt x="22" y="109"/>
                    <a:pt x="22" y="110"/>
                    <a:pt x="23" y="110"/>
                  </a:cubicBezTo>
                  <a:cubicBezTo>
                    <a:pt x="21" y="112"/>
                    <a:pt x="20" y="113"/>
                    <a:pt x="19" y="115"/>
                  </a:cubicBezTo>
                  <a:moveTo>
                    <a:pt x="93" y="115"/>
                  </a:moveTo>
                  <a:cubicBezTo>
                    <a:pt x="93" y="113"/>
                    <a:pt x="94" y="111"/>
                    <a:pt x="94" y="109"/>
                  </a:cubicBezTo>
                  <a:cubicBezTo>
                    <a:pt x="94" y="109"/>
                    <a:pt x="95" y="110"/>
                    <a:pt x="95" y="110"/>
                  </a:cubicBezTo>
                  <a:cubicBezTo>
                    <a:pt x="95" y="112"/>
                    <a:pt x="94" y="113"/>
                    <a:pt x="93" y="115"/>
                  </a:cubicBezTo>
                  <a:moveTo>
                    <a:pt x="85" y="119"/>
                  </a:moveTo>
                  <a:cubicBezTo>
                    <a:pt x="86" y="116"/>
                    <a:pt x="87" y="112"/>
                    <a:pt x="89" y="109"/>
                  </a:cubicBezTo>
                  <a:cubicBezTo>
                    <a:pt x="89" y="109"/>
                    <a:pt x="90" y="108"/>
                    <a:pt x="91" y="108"/>
                  </a:cubicBezTo>
                  <a:cubicBezTo>
                    <a:pt x="90" y="111"/>
                    <a:pt x="88" y="114"/>
                    <a:pt x="87" y="118"/>
                  </a:cubicBezTo>
                  <a:cubicBezTo>
                    <a:pt x="86" y="118"/>
                    <a:pt x="86" y="118"/>
                    <a:pt x="85" y="119"/>
                  </a:cubicBezTo>
                  <a:moveTo>
                    <a:pt x="37" y="110"/>
                  </a:moveTo>
                  <a:cubicBezTo>
                    <a:pt x="37" y="109"/>
                    <a:pt x="37" y="109"/>
                    <a:pt x="37" y="108"/>
                  </a:cubicBezTo>
                  <a:cubicBezTo>
                    <a:pt x="37" y="108"/>
                    <a:pt x="38" y="108"/>
                    <a:pt x="38" y="108"/>
                  </a:cubicBezTo>
                  <a:cubicBezTo>
                    <a:pt x="37" y="109"/>
                    <a:pt x="37" y="110"/>
                    <a:pt x="37" y="110"/>
                  </a:cubicBezTo>
                  <a:moveTo>
                    <a:pt x="103" y="119"/>
                  </a:moveTo>
                  <a:cubicBezTo>
                    <a:pt x="104" y="116"/>
                    <a:pt x="105" y="113"/>
                    <a:pt x="106" y="109"/>
                  </a:cubicBezTo>
                  <a:cubicBezTo>
                    <a:pt x="107" y="109"/>
                    <a:pt x="108" y="108"/>
                    <a:pt x="109" y="107"/>
                  </a:cubicBezTo>
                  <a:cubicBezTo>
                    <a:pt x="108" y="110"/>
                    <a:pt x="107" y="113"/>
                    <a:pt x="106" y="116"/>
                  </a:cubicBezTo>
                  <a:cubicBezTo>
                    <a:pt x="105" y="117"/>
                    <a:pt x="104" y="118"/>
                    <a:pt x="103" y="119"/>
                  </a:cubicBezTo>
                  <a:moveTo>
                    <a:pt x="17" y="113"/>
                  </a:moveTo>
                  <a:cubicBezTo>
                    <a:pt x="17" y="112"/>
                    <a:pt x="16" y="112"/>
                    <a:pt x="16" y="112"/>
                  </a:cubicBezTo>
                  <a:cubicBezTo>
                    <a:pt x="17" y="110"/>
                    <a:pt x="18" y="108"/>
                    <a:pt x="19" y="107"/>
                  </a:cubicBezTo>
                  <a:cubicBezTo>
                    <a:pt x="20" y="107"/>
                    <a:pt x="20" y="108"/>
                    <a:pt x="20" y="108"/>
                  </a:cubicBezTo>
                  <a:cubicBezTo>
                    <a:pt x="19" y="110"/>
                    <a:pt x="18" y="111"/>
                    <a:pt x="17" y="113"/>
                  </a:cubicBezTo>
                  <a:moveTo>
                    <a:pt x="15" y="110"/>
                  </a:moveTo>
                  <a:cubicBezTo>
                    <a:pt x="14" y="109"/>
                    <a:pt x="14" y="109"/>
                    <a:pt x="14" y="109"/>
                  </a:cubicBezTo>
                  <a:cubicBezTo>
                    <a:pt x="15" y="108"/>
                    <a:pt x="16" y="106"/>
                    <a:pt x="17" y="105"/>
                  </a:cubicBezTo>
                  <a:cubicBezTo>
                    <a:pt x="18" y="106"/>
                    <a:pt x="18" y="106"/>
                    <a:pt x="18" y="106"/>
                  </a:cubicBezTo>
                  <a:cubicBezTo>
                    <a:pt x="17" y="107"/>
                    <a:pt x="16" y="109"/>
                    <a:pt x="15" y="110"/>
                  </a:cubicBezTo>
                  <a:moveTo>
                    <a:pt x="109" y="113"/>
                  </a:moveTo>
                  <a:cubicBezTo>
                    <a:pt x="109" y="110"/>
                    <a:pt x="110" y="107"/>
                    <a:pt x="111" y="104"/>
                  </a:cubicBezTo>
                  <a:cubicBezTo>
                    <a:pt x="112" y="104"/>
                    <a:pt x="112" y="103"/>
                    <a:pt x="112" y="103"/>
                  </a:cubicBezTo>
                  <a:cubicBezTo>
                    <a:pt x="112" y="105"/>
                    <a:pt x="112" y="107"/>
                    <a:pt x="112" y="109"/>
                  </a:cubicBezTo>
                  <a:cubicBezTo>
                    <a:pt x="111" y="110"/>
                    <a:pt x="110" y="112"/>
                    <a:pt x="109" y="113"/>
                  </a:cubicBezTo>
                  <a:moveTo>
                    <a:pt x="15" y="106"/>
                  </a:moveTo>
                  <a:cubicBezTo>
                    <a:pt x="15" y="105"/>
                    <a:pt x="15" y="103"/>
                    <a:pt x="15" y="102"/>
                  </a:cubicBezTo>
                  <a:cubicBezTo>
                    <a:pt x="16" y="103"/>
                    <a:pt x="16" y="103"/>
                    <a:pt x="16" y="104"/>
                  </a:cubicBezTo>
                  <a:cubicBezTo>
                    <a:pt x="16" y="104"/>
                    <a:pt x="15" y="105"/>
                    <a:pt x="15" y="106"/>
                  </a:cubicBezTo>
                  <a:moveTo>
                    <a:pt x="18" y="92"/>
                  </a:moveTo>
                  <a:cubicBezTo>
                    <a:pt x="18" y="91"/>
                    <a:pt x="18" y="90"/>
                    <a:pt x="19" y="90"/>
                  </a:cubicBezTo>
                  <a:cubicBezTo>
                    <a:pt x="19" y="90"/>
                    <a:pt x="19" y="90"/>
                    <a:pt x="19" y="91"/>
                  </a:cubicBezTo>
                  <a:cubicBezTo>
                    <a:pt x="19" y="91"/>
                    <a:pt x="18" y="92"/>
                    <a:pt x="18" y="92"/>
                  </a:cubicBezTo>
                  <a:moveTo>
                    <a:pt x="16" y="92"/>
                  </a:moveTo>
                  <a:cubicBezTo>
                    <a:pt x="16" y="91"/>
                    <a:pt x="16" y="90"/>
                    <a:pt x="15" y="89"/>
                  </a:cubicBezTo>
                  <a:cubicBezTo>
                    <a:pt x="16" y="87"/>
                    <a:pt x="16" y="86"/>
                    <a:pt x="16" y="85"/>
                  </a:cubicBezTo>
                  <a:cubicBezTo>
                    <a:pt x="17" y="86"/>
                    <a:pt x="17" y="87"/>
                    <a:pt x="18" y="88"/>
                  </a:cubicBezTo>
                  <a:cubicBezTo>
                    <a:pt x="17" y="89"/>
                    <a:pt x="17" y="91"/>
                    <a:pt x="16" y="92"/>
                  </a:cubicBezTo>
                  <a:moveTo>
                    <a:pt x="110" y="92"/>
                  </a:moveTo>
                  <a:cubicBezTo>
                    <a:pt x="109" y="91"/>
                    <a:pt x="109" y="91"/>
                    <a:pt x="109" y="91"/>
                  </a:cubicBezTo>
                  <a:cubicBezTo>
                    <a:pt x="111" y="87"/>
                    <a:pt x="112" y="84"/>
                    <a:pt x="113" y="81"/>
                  </a:cubicBezTo>
                  <a:cubicBezTo>
                    <a:pt x="113" y="82"/>
                    <a:pt x="113" y="84"/>
                    <a:pt x="113" y="85"/>
                  </a:cubicBezTo>
                  <a:cubicBezTo>
                    <a:pt x="113" y="86"/>
                    <a:pt x="113" y="86"/>
                    <a:pt x="113" y="86"/>
                  </a:cubicBezTo>
                  <a:cubicBezTo>
                    <a:pt x="113" y="86"/>
                    <a:pt x="113" y="86"/>
                    <a:pt x="113" y="86"/>
                  </a:cubicBezTo>
                  <a:cubicBezTo>
                    <a:pt x="112" y="88"/>
                    <a:pt x="111" y="89"/>
                    <a:pt x="110" y="92"/>
                  </a:cubicBezTo>
                  <a:moveTo>
                    <a:pt x="15" y="86"/>
                  </a:moveTo>
                  <a:cubicBezTo>
                    <a:pt x="14" y="85"/>
                    <a:pt x="14" y="85"/>
                    <a:pt x="14" y="84"/>
                  </a:cubicBezTo>
                  <a:cubicBezTo>
                    <a:pt x="14" y="84"/>
                    <a:pt x="14" y="84"/>
                    <a:pt x="14" y="84"/>
                  </a:cubicBezTo>
                  <a:cubicBezTo>
                    <a:pt x="14" y="83"/>
                    <a:pt x="14" y="81"/>
                    <a:pt x="14" y="80"/>
                  </a:cubicBezTo>
                  <a:cubicBezTo>
                    <a:pt x="15" y="81"/>
                    <a:pt x="15" y="82"/>
                    <a:pt x="15" y="83"/>
                  </a:cubicBezTo>
                  <a:cubicBezTo>
                    <a:pt x="15" y="84"/>
                    <a:pt x="15" y="85"/>
                    <a:pt x="15" y="86"/>
                  </a:cubicBezTo>
                  <a:moveTo>
                    <a:pt x="116" y="77"/>
                  </a:moveTo>
                  <a:cubicBezTo>
                    <a:pt x="116" y="77"/>
                    <a:pt x="116" y="76"/>
                    <a:pt x="116" y="75"/>
                  </a:cubicBezTo>
                  <a:cubicBezTo>
                    <a:pt x="117" y="75"/>
                    <a:pt x="117" y="75"/>
                    <a:pt x="117" y="75"/>
                  </a:cubicBezTo>
                  <a:cubicBezTo>
                    <a:pt x="117" y="75"/>
                    <a:pt x="117" y="75"/>
                    <a:pt x="117" y="75"/>
                  </a:cubicBezTo>
                  <a:cubicBezTo>
                    <a:pt x="117" y="76"/>
                    <a:pt x="117" y="77"/>
                    <a:pt x="116" y="77"/>
                  </a:cubicBezTo>
                  <a:moveTo>
                    <a:pt x="8" y="82"/>
                  </a:moveTo>
                  <a:cubicBezTo>
                    <a:pt x="9" y="80"/>
                    <a:pt x="10" y="77"/>
                    <a:pt x="12" y="74"/>
                  </a:cubicBezTo>
                  <a:cubicBezTo>
                    <a:pt x="12" y="76"/>
                    <a:pt x="11" y="77"/>
                    <a:pt x="11" y="79"/>
                  </a:cubicBezTo>
                  <a:cubicBezTo>
                    <a:pt x="11" y="80"/>
                    <a:pt x="11" y="81"/>
                    <a:pt x="10" y="82"/>
                  </a:cubicBezTo>
                  <a:cubicBezTo>
                    <a:pt x="9" y="82"/>
                    <a:pt x="9" y="82"/>
                    <a:pt x="8" y="82"/>
                  </a:cubicBezTo>
                  <a:moveTo>
                    <a:pt x="3" y="82"/>
                  </a:moveTo>
                  <a:cubicBezTo>
                    <a:pt x="3" y="82"/>
                    <a:pt x="3" y="82"/>
                    <a:pt x="3" y="82"/>
                  </a:cubicBezTo>
                  <a:cubicBezTo>
                    <a:pt x="5" y="79"/>
                    <a:pt x="6" y="77"/>
                    <a:pt x="7" y="74"/>
                  </a:cubicBezTo>
                  <a:cubicBezTo>
                    <a:pt x="8" y="74"/>
                    <a:pt x="9" y="74"/>
                    <a:pt x="10" y="74"/>
                  </a:cubicBezTo>
                  <a:cubicBezTo>
                    <a:pt x="9" y="77"/>
                    <a:pt x="8" y="80"/>
                    <a:pt x="6" y="82"/>
                  </a:cubicBezTo>
                  <a:cubicBezTo>
                    <a:pt x="5" y="82"/>
                    <a:pt x="4" y="82"/>
                    <a:pt x="3" y="82"/>
                  </a:cubicBezTo>
                  <a:moveTo>
                    <a:pt x="116" y="83"/>
                  </a:moveTo>
                  <a:cubicBezTo>
                    <a:pt x="116" y="82"/>
                    <a:pt x="116" y="82"/>
                    <a:pt x="116" y="81"/>
                  </a:cubicBezTo>
                  <a:cubicBezTo>
                    <a:pt x="116" y="81"/>
                    <a:pt x="116" y="81"/>
                    <a:pt x="116" y="81"/>
                  </a:cubicBezTo>
                  <a:cubicBezTo>
                    <a:pt x="117" y="79"/>
                    <a:pt x="118" y="76"/>
                    <a:pt x="119" y="74"/>
                  </a:cubicBezTo>
                  <a:cubicBezTo>
                    <a:pt x="120" y="74"/>
                    <a:pt x="120" y="74"/>
                    <a:pt x="121" y="74"/>
                  </a:cubicBezTo>
                  <a:cubicBezTo>
                    <a:pt x="120" y="77"/>
                    <a:pt x="119" y="80"/>
                    <a:pt x="118" y="83"/>
                  </a:cubicBezTo>
                  <a:cubicBezTo>
                    <a:pt x="117" y="83"/>
                    <a:pt x="117" y="83"/>
                    <a:pt x="116" y="83"/>
                  </a:cubicBezTo>
                  <a:cubicBezTo>
                    <a:pt x="116" y="83"/>
                    <a:pt x="116" y="83"/>
                    <a:pt x="116" y="83"/>
                  </a:cubicBezTo>
                  <a:moveTo>
                    <a:pt x="119" y="82"/>
                  </a:moveTo>
                  <a:cubicBezTo>
                    <a:pt x="120" y="79"/>
                    <a:pt x="121" y="77"/>
                    <a:pt x="123" y="74"/>
                  </a:cubicBezTo>
                  <a:cubicBezTo>
                    <a:pt x="123" y="74"/>
                    <a:pt x="123" y="74"/>
                    <a:pt x="123" y="74"/>
                  </a:cubicBezTo>
                  <a:cubicBezTo>
                    <a:pt x="123" y="77"/>
                    <a:pt x="123" y="80"/>
                    <a:pt x="122" y="82"/>
                  </a:cubicBezTo>
                  <a:cubicBezTo>
                    <a:pt x="122" y="82"/>
                    <a:pt x="121" y="82"/>
                    <a:pt x="120" y="82"/>
                  </a:cubicBezTo>
                  <a:cubicBezTo>
                    <a:pt x="119" y="82"/>
                    <a:pt x="119" y="82"/>
                    <a:pt x="119" y="82"/>
                  </a:cubicBezTo>
                  <a:moveTo>
                    <a:pt x="3" y="79"/>
                  </a:moveTo>
                  <a:cubicBezTo>
                    <a:pt x="3" y="77"/>
                    <a:pt x="3" y="76"/>
                    <a:pt x="3" y="74"/>
                  </a:cubicBezTo>
                  <a:cubicBezTo>
                    <a:pt x="3" y="74"/>
                    <a:pt x="3" y="74"/>
                    <a:pt x="3" y="74"/>
                  </a:cubicBezTo>
                  <a:cubicBezTo>
                    <a:pt x="4" y="74"/>
                    <a:pt x="5" y="74"/>
                    <a:pt x="5" y="74"/>
                  </a:cubicBezTo>
                  <a:cubicBezTo>
                    <a:pt x="5" y="76"/>
                    <a:pt x="4" y="77"/>
                    <a:pt x="3" y="79"/>
                  </a:cubicBezTo>
                  <a:moveTo>
                    <a:pt x="17" y="40"/>
                  </a:moveTo>
                  <a:cubicBezTo>
                    <a:pt x="16" y="39"/>
                    <a:pt x="16" y="39"/>
                    <a:pt x="15" y="38"/>
                  </a:cubicBezTo>
                  <a:cubicBezTo>
                    <a:pt x="16" y="37"/>
                    <a:pt x="18" y="35"/>
                    <a:pt x="19" y="34"/>
                  </a:cubicBezTo>
                  <a:cubicBezTo>
                    <a:pt x="20" y="34"/>
                    <a:pt x="20" y="34"/>
                    <a:pt x="20" y="34"/>
                  </a:cubicBezTo>
                  <a:cubicBezTo>
                    <a:pt x="18" y="36"/>
                    <a:pt x="17" y="38"/>
                    <a:pt x="17" y="40"/>
                  </a:cubicBezTo>
                  <a:moveTo>
                    <a:pt x="15" y="37"/>
                  </a:moveTo>
                  <a:cubicBezTo>
                    <a:pt x="15" y="36"/>
                    <a:pt x="15" y="35"/>
                    <a:pt x="15" y="35"/>
                  </a:cubicBezTo>
                  <a:cubicBezTo>
                    <a:pt x="16" y="34"/>
                    <a:pt x="17" y="33"/>
                    <a:pt x="17" y="32"/>
                  </a:cubicBezTo>
                  <a:cubicBezTo>
                    <a:pt x="18" y="33"/>
                    <a:pt x="18" y="33"/>
                    <a:pt x="18" y="33"/>
                  </a:cubicBezTo>
                  <a:cubicBezTo>
                    <a:pt x="17" y="34"/>
                    <a:pt x="16" y="35"/>
                    <a:pt x="15" y="37"/>
                  </a:cubicBezTo>
                  <a:moveTo>
                    <a:pt x="111" y="38"/>
                  </a:moveTo>
                  <a:cubicBezTo>
                    <a:pt x="110" y="36"/>
                    <a:pt x="109" y="35"/>
                    <a:pt x="109" y="34"/>
                  </a:cubicBezTo>
                  <a:cubicBezTo>
                    <a:pt x="110" y="33"/>
                    <a:pt x="111" y="32"/>
                    <a:pt x="112" y="30"/>
                  </a:cubicBezTo>
                  <a:cubicBezTo>
                    <a:pt x="112" y="32"/>
                    <a:pt x="112" y="33"/>
                    <a:pt x="112" y="34"/>
                  </a:cubicBezTo>
                  <a:cubicBezTo>
                    <a:pt x="112" y="35"/>
                    <a:pt x="112" y="35"/>
                    <a:pt x="112" y="36"/>
                  </a:cubicBezTo>
                  <a:cubicBezTo>
                    <a:pt x="112" y="37"/>
                    <a:pt x="111" y="37"/>
                    <a:pt x="111" y="38"/>
                  </a:cubicBezTo>
                  <a:moveTo>
                    <a:pt x="15" y="32"/>
                  </a:moveTo>
                  <a:cubicBezTo>
                    <a:pt x="15" y="31"/>
                    <a:pt x="15" y="31"/>
                    <a:pt x="15" y="30"/>
                  </a:cubicBezTo>
                  <a:cubicBezTo>
                    <a:pt x="16" y="31"/>
                    <a:pt x="16" y="31"/>
                    <a:pt x="16" y="31"/>
                  </a:cubicBezTo>
                  <a:cubicBezTo>
                    <a:pt x="16" y="31"/>
                    <a:pt x="16" y="32"/>
                    <a:pt x="15" y="32"/>
                  </a:cubicBezTo>
                  <a:moveTo>
                    <a:pt x="36" y="21"/>
                  </a:moveTo>
                  <a:cubicBezTo>
                    <a:pt x="36" y="21"/>
                    <a:pt x="36" y="21"/>
                    <a:pt x="37" y="21"/>
                  </a:cubicBezTo>
                  <a:cubicBezTo>
                    <a:pt x="42" y="17"/>
                    <a:pt x="48" y="15"/>
                    <a:pt x="54" y="14"/>
                  </a:cubicBezTo>
                  <a:cubicBezTo>
                    <a:pt x="55" y="14"/>
                    <a:pt x="55" y="13"/>
                    <a:pt x="55" y="12"/>
                  </a:cubicBezTo>
                  <a:cubicBezTo>
                    <a:pt x="55" y="9"/>
                    <a:pt x="55" y="6"/>
                    <a:pt x="55" y="3"/>
                  </a:cubicBezTo>
                  <a:cubicBezTo>
                    <a:pt x="58" y="3"/>
                    <a:pt x="61" y="2"/>
                    <a:pt x="64" y="2"/>
                  </a:cubicBezTo>
                  <a:cubicBezTo>
                    <a:pt x="67" y="2"/>
                    <a:pt x="70" y="3"/>
                    <a:pt x="73" y="3"/>
                  </a:cubicBezTo>
                  <a:cubicBezTo>
                    <a:pt x="73" y="6"/>
                    <a:pt x="73" y="9"/>
                    <a:pt x="73" y="12"/>
                  </a:cubicBezTo>
                  <a:cubicBezTo>
                    <a:pt x="73" y="13"/>
                    <a:pt x="73" y="14"/>
                    <a:pt x="74" y="14"/>
                  </a:cubicBezTo>
                  <a:cubicBezTo>
                    <a:pt x="80" y="15"/>
                    <a:pt x="86" y="17"/>
                    <a:pt x="92" y="21"/>
                  </a:cubicBezTo>
                  <a:cubicBezTo>
                    <a:pt x="92" y="21"/>
                    <a:pt x="92" y="21"/>
                    <a:pt x="92" y="21"/>
                  </a:cubicBezTo>
                  <a:cubicBezTo>
                    <a:pt x="93" y="21"/>
                    <a:pt x="93" y="21"/>
                    <a:pt x="93" y="21"/>
                  </a:cubicBezTo>
                  <a:cubicBezTo>
                    <a:pt x="96" y="19"/>
                    <a:pt x="98" y="16"/>
                    <a:pt x="100" y="14"/>
                  </a:cubicBezTo>
                  <a:cubicBezTo>
                    <a:pt x="100" y="14"/>
                    <a:pt x="100" y="14"/>
                    <a:pt x="100" y="14"/>
                  </a:cubicBezTo>
                  <a:cubicBezTo>
                    <a:pt x="103" y="16"/>
                    <a:pt x="109" y="23"/>
                    <a:pt x="110" y="23"/>
                  </a:cubicBezTo>
                  <a:cubicBezTo>
                    <a:pt x="110" y="24"/>
                    <a:pt x="111" y="25"/>
                    <a:pt x="112" y="26"/>
                  </a:cubicBezTo>
                  <a:cubicBezTo>
                    <a:pt x="112" y="27"/>
                    <a:pt x="112" y="27"/>
                    <a:pt x="112" y="27"/>
                  </a:cubicBezTo>
                  <a:cubicBezTo>
                    <a:pt x="110" y="29"/>
                    <a:pt x="108" y="31"/>
                    <a:pt x="106" y="33"/>
                  </a:cubicBezTo>
                  <a:cubicBezTo>
                    <a:pt x="105" y="33"/>
                    <a:pt x="105" y="34"/>
                    <a:pt x="106" y="35"/>
                  </a:cubicBezTo>
                  <a:cubicBezTo>
                    <a:pt x="109" y="40"/>
                    <a:pt x="112" y="46"/>
                    <a:pt x="113" y="53"/>
                  </a:cubicBezTo>
                  <a:cubicBezTo>
                    <a:pt x="113" y="53"/>
                    <a:pt x="114" y="54"/>
                    <a:pt x="114" y="54"/>
                  </a:cubicBezTo>
                  <a:cubicBezTo>
                    <a:pt x="117" y="54"/>
                    <a:pt x="120" y="54"/>
                    <a:pt x="123" y="54"/>
                  </a:cubicBezTo>
                  <a:cubicBezTo>
                    <a:pt x="124" y="57"/>
                    <a:pt x="124" y="60"/>
                    <a:pt x="124" y="63"/>
                  </a:cubicBezTo>
                  <a:cubicBezTo>
                    <a:pt x="124" y="65"/>
                    <a:pt x="124" y="68"/>
                    <a:pt x="124" y="71"/>
                  </a:cubicBezTo>
                  <a:cubicBezTo>
                    <a:pt x="123" y="71"/>
                    <a:pt x="123" y="71"/>
                    <a:pt x="122" y="71"/>
                  </a:cubicBezTo>
                  <a:cubicBezTo>
                    <a:pt x="119" y="71"/>
                    <a:pt x="117" y="71"/>
                    <a:pt x="115" y="73"/>
                  </a:cubicBezTo>
                  <a:cubicBezTo>
                    <a:pt x="114" y="73"/>
                    <a:pt x="113" y="75"/>
                    <a:pt x="112" y="76"/>
                  </a:cubicBezTo>
                  <a:cubicBezTo>
                    <a:pt x="110" y="80"/>
                    <a:pt x="109" y="84"/>
                    <a:pt x="106" y="90"/>
                  </a:cubicBezTo>
                  <a:cubicBezTo>
                    <a:pt x="105" y="91"/>
                    <a:pt x="105" y="91"/>
                    <a:pt x="106" y="92"/>
                  </a:cubicBezTo>
                  <a:cubicBezTo>
                    <a:pt x="108" y="94"/>
                    <a:pt x="110" y="96"/>
                    <a:pt x="112" y="98"/>
                  </a:cubicBezTo>
                  <a:cubicBezTo>
                    <a:pt x="109" y="103"/>
                    <a:pt x="105" y="107"/>
                    <a:pt x="100" y="111"/>
                  </a:cubicBezTo>
                  <a:cubicBezTo>
                    <a:pt x="98" y="108"/>
                    <a:pt x="96" y="106"/>
                    <a:pt x="94" y="104"/>
                  </a:cubicBezTo>
                  <a:cubicBezTo>
                    <a:pt x="93" y="104"/>
                    <a:pt x="93" y="104"/>
                    <a:pt x="93" y="104"/>
                  </a:cubicBezTo>
                  <a:cubicBezTo>
                    <a:pt x="92" y="104"/>
                    <a:pt x="92" y="104"/>
                    <a:pt x="92" y="104"/>
                  </a:cubicBezTo>
                  <a:cubicBezTo>
                    <a:pt x="86" y="108"/>
                    <a:pt x="80" y="110"/>
                    <a:pt x="74" y="111"/>
                  </a:cubicBezTo>
                  <a:cubicBezTo>
                    <a:pt x="73" y="112"/>
                    <a:pt x="73" y="112"/>
                    <a:pt x="73" y="113"/>
                  </a:cubicBezTo>
                  <a:cubicBezTo>
                    <a:pt x="73" y="116"/>
                    <a:pt x="73" y="119"/>
                    <a:pt x="73" y="122"/>
                  </a:cubicBezTo>
                  <a:cubicBezTo>
                    <a:pt x="70" y="122"/>
                    <a:pt x="67" y="123"/>
                    <a:pt x="64" y="123"/>
                  </a:cubicBezTo>
                  <a:cubicBezTo>
                    <a:pt x="61" y="123"/>
                    <a:pt x="58" y="122"/>
                    <a:pt x="55" y="122"/>
                  </a:cubicBezTo>
                  <a:cubicBezTo>
                    <a:pt x="55" y="119"/>
                    <a:pt x="55" y="116"/>
                    <a:pt x="55" y="113"/>
                  </a:cubicBezTo>
                  <a:cubicBezTo>
                    <a:pt x="55" y="112"/>
                    <a:pt x="55" y="112"/>
                    <a:pt x="54" y="111"/>
                  </a:cubicBezTo>
                  <a:cubicBezTo>
                    <a:pt x="48" y="110"/>
                    <a:pt x="42" y="108"/>
                    <a:pt x="36" y="104"/>
                  </a:cubicBezTo>
                  <a:cubicBezTo>
                    <a:pt x="36" y="104"/>
                    <a:pt x="36" y="104"/>
                    <a:pt x="36" y="104"/>
                  </a:cubicBezTo>
                  <a:cubicBezTo>
                    <a:pt x="35" y="104"/>
                    <a:pt x="35" y="104"/>
                    <a:pt x="34" y="104"/>
                  </a:cubicBezTo>
                  <a:cubicBezTo>
                    <a:pt x="32" y="106"/>
                    <a:pt x="30" y="108"/>
                    <a:pt x="28" y="111"/>
                  </a:cubicBezTo>
                  <a:cubicBezTo>
                    <a:pt x="28" y="111"/>
                    <a:pt x="28" y="111"/>
                    <a:pt x="28" y="111"/>
                  </a:cubicBezTo>
                  <a:cubicBezTo>
                    <a:pt x="28" y="111"/>
                    <a:pt x="28" y="111"/>
                    <a:pt x="28" y="111"/>
                  </a:cubicBezTo>
                  <a:cubicBezTo>
                    <a:pt x="23" y="107"/>
                    <a:pt x="19" y="103"/>
                    <a:pt x="16" y="98"/>
                  </a:cubicBezTo>
                  <a:cubicBezTo>
                    <a:pt x="18" y="96"/>
                    <a:pt x="20" y="94"/>
                    <a:pt x="22" y="92"/>
                  </a:cubicBezTo>
                  <a:cubicBezTo>
                    <a:pt x="23" y="91"/>
                    <a:pt x="23" y="91"/>
                    <a:pt x="22" y="90"/>
                  </a:cubicBezTo>
                  <a:cubicBezTo>
                    <a:pt x="19" y="85"/>
                    <a:pt x="16" y="79"/>
                    <a:pt x="15" y="72"/>
                  </a:cubicBezTo>
                  <a:cubicBezTo>
                    <a:pt x="15" y="72"/>
                    <a:pt x="14" y="71"/>
                    <a:pt x="14" y="71"/>
                  </a:cubicBezTo>
                  <a:cubicBezTo>
                    <a:pt x="11" y="71"/>
                    <a:pt x="8" y="71"/>
                    <a:pt x="5" y="71"/>
                  </a:cubicBezTo>
                  <a:cubicBezTo>
                    <a:pt x="4" y="68"/>
                    <a:pt x="4" y="66"/>
                    <a:pt x="4" y="63"/>
                  </a:cubicBezTo>
                  <a:cubicBezTo>
                    <a:pt x="4" y="60"/>
                    <a:pt x="4" y="57"/>
                    <a:pt x="5" y="54"/>
                  </a:cubicBezTo>
                  <a:cubicBezTo>
                    <a:pt x="8" y="54"/>
                    <a:pt x="11" y="54"/>
                    <a:pt x="14" y="54"/>
                  </a:cubicBezTo>
                  <a:cubicBezTo>
                    <a:pt x="14" y="54"/>
                    <a:pt x="15" y="53"/>
                    <a:pt x="15" y="53"/>
                  </a:cubicBezTo>
                  <a:cubicBezTo>
                    <a:pt x="17" y="46"/>
                    <a:pt x="19" y="40"/>
                    <a:pt x="23" y="35"/>
                  </a:cubicBezTo>
                  <a:cubicBezTo>
                    <a:pt x="23" y="34"/>
                    <a:pt x="23" y="33"/>
                    <a:pt x="22" y="33"/>
                  </a:cubicBezTo>
                  <a:cubicBezTo>
                    <a:pt x="20" y="31"/>
                    <a:pt x="18" y="29"/>
                    <a:pt x="16" y="27"/>
                  </a:cubicBezTo>
                  <a:cubicBezTo>
                    <a:pt x="20" y="22"/>
                    <a:pt x="24" y="18"/>
                    <a:pt x="28" y="14"/>
                  </a:cubicBezTo>
                  <a:cubicBezTo>
                    <a:pt x="30" y="16"/>
                    <a:pt x="33" y="19"/>
                    <a:pt x="35" y="21"/>
                  </a:cubicBezTo>
                  <a:cubicBezTo>
                    <a:pt x="35" y="21"/>
                    <a:pt x="35" y="21"/>
                    <a:pt x="36" y="21"/>
                  </a:cubicBezTo>
                  <a:moveTo>
                    <a:pt x="64" y="0"/>
                  </a:moveTo>
                  <a:cubicBezTo>
                    <a:pt x="61" y="0"/>
                    <a:pt x="57" y="0"/>
                    <a:pt x="54" y="0"/>
                  </a:cubicBezTo>
                  <a:cubicBezTo>
                    <a:pt x="53" y="1"/>
                    <a:pt x="52" y="1"/>
                    <a:pt x="52" y="2"/>
                  </a:cubicBezTo>
                  <a:cubicBezTo>
                    <a:pt x="52" y="5"/>
                    <a:pt x="52" y="8"/>
                    <a:pt x="52" y="11"/>
                  </a:cubicBezTo>
                  <a:cubicBezTo>
                    <a:pt x="47" y="12"/>
                    <a:pt x="41" y="15"/>
                    <a:pt x="36" y="18"/>
                  </a:cubicBezTo>
                  <a:cubicBezTo>
                    <a:pt x="34" y="16"/>
                    <a:pt x="32" y="14"/>
                    <a:pt x="30" y="11"/>
                  </a:cubicBezTo>
                  <a:cubicBezTo>
                    <a:pt x="29" y="11"/>
                    <a:pt x="29" y="11"/>
                    <a:pt x="28" y="11"/>
                  </a:cubicBezTo>
                  <a:cubicBezTo>
                    <a:pt x="28" y="11"/>
                    <a:pt x="28" y="11"/>
                    <a:pt x="28" y="11"/>
                  </a:cubicBezTo>
                  <a:cubicBezTo>
                    <a:pt x="22" y="15"/>
                    <a:pt x="17" y="20"/>
                    <a:pt x="13" y="26"/>
                  </a:cubicBezTo>
                  <a:cubicBezTo>
                    <a:pt x="13" y="26"/>
                    <a:pt x="13" y="27"/>
                    <a:pt x="13" y="27"/>
                  </a:cubicBezTo>
                  <a:cubicBezTo>
                    <a:pt x="13" y="27"/>
                    <a:pt x="13" y="27"/>
                    <a:pt x="13" y="27"/>
                  </a:cubicBezTo>
                  <a:cubicBezTo>
                    <a:pt x="13" y="30"/>
                    <a:pt x="12" y="33"/>
                    <a:pt x="12" y="36"/>
                  </a:cubicBezTo>
                  <a:cubicBezTo>
                    <a:pt x="12" y="36"/>
                    <a:pt x="12" y="36"/>
                    <a:pt x="12" y="36"/>
                  </a:cubicBezTo>
                  <a:cubicBezTo>
                    <a:pt x="12" y="36"/>
                    <a:pt x="12" y="36"/>
                    <a:pt x="12" y="36"/>
                  </a:cubicBezTo>
                  <a:cubicBezTo>
                    <a:pt x="11" y="36"/>
                    <a:pt x="11" y="36"/>
                    <a:pt x="11" y="36"/>
                  </a:cubicBezTo>
                  <a:cubicBezTo>
                    <a:pt x="12" y="37"/>
                    <a:pt x="12" y="37"/>
                    <a:pt x="12" y="37"/>
                  </a:cubicBezTo>
                  <a:cubicBezTo>
                    <a:pt x="11" y="38"/>
                    <a:pt x="11" y="38"/>
                    <a:pt x="11" y="38"/>
                  </a:cubicBezTo>
                  <a:cubicBezTo>
                    <a:pt x="11" y="38"/>
                    <a:pt x="12" y="39"/>
                    <a:pt x="12" y="39"/>
                  </a:cubicBezTo>
                  <a:cubicBezTo>
                    <a:pt x="13" y="40"/>
                    <a:pt x="14" y="41"/>
                    <a:pt x="15" y="43"/>
                  </a:cubicBezTo>
                  <a:cubicBezTo>
                    <a:pt x="14" y="45"/>
                    <a:pt x="13" y="48"/>
                    <a:pt x="13" y="51"/>
                  </a:cubicBezTo>
                  <a:cubicBezTo>
                    <a:pt x="10" y="51"/>
                    <a:pt x="6" y="51"/>
                    <a:pt x="3" y="51"/>
                  </a:cubicBezTo>
                  <a:cubicBezTo>
                    <a:pt x="3" y="51"/>
                    <a:pt x="2" y="51"/>
                    <a:pt x="2" y="52"/>
                  </a:cubicBezTo>
                  <a:cubicBezTo>
                    <a:pt x="2" y="53"/>
                    <a:pt x="2" y="53"/>
                    <a:pt x="2" y="54"/>
                  </a:cubicBezTo>
                  <a:cubicBezTo>
                    <a:pt x="1" y="54"/>
                    <a:pt x="1" y="54"/>
                    <a:pt x="1" y="55"/>
                  </a:cubicBezTo>
                  <a:cubicBezTo>
                    <a:pt x="0" y="59"/>
                    <a:pt x="0" y="66"/>
                    <a:pt x="0" y="72"/>
                  </a:cubicBezTo>
                  <a:cubicBezTo>
                    <a:pt x="0" y="77"/>
                    <a:pt x="0" y="81"/>
                    <a:pt x="1" y="84"/>
                  </a:cubicBezTo>
                  <a:cubicBezTo>
                    <a:pt x="1" y="85"/>
                    <a:pt x="1" y="85"/>
                    <a:pt x="1" y="85"/>
                  </a:cubicBezTo>
                  <a:cubicBezTo>
                    <a:pt x="1" y="85"/>
                    <a:pt x="1" y="85"/>
                    <a:pt x="1" y="85"/>
                  </a:cubicBezTo>
                  <a:cubicBezTo>
                    <a:pt x="1" y="85"/>
                    <a:pt x="2" y="85"/>
                    <a:pt x="2" y="85"/>
                  </a:cubicBezTo>
                  <a:cubicBezTo>
                    <a:pt x="5" y="85"/>
                    <a:pt x="8" y="85"/>
                    <a:pt x="11" y="85"/>
                  </a:cubicBezTo>
                  <a:cubicBezTo>
                    <a:pt x="12" y="89"/>
                    <a:pt x="13" y="92"/>
                    <a:pt x="15" y="95"/>
                  </a:cubicBezTo>
                  <a:cubicBezTo>
                    <a:pt x="14" y="96"/>
                    <a:pt x="14" y="96"/>
                    <a:pt x="13" y="97"/>
                  </a:cubicBezTo>
                  <a:cubicBezTo>
                    <a:pt x="13" y="97"/>
                    <a:pt x="12" y="98"/>
                    <a:pt x="12" y="98"/>
                  </a:cubicBezTo>
                  <a:cubicBezTo>
                    <a:pt x="12" y="99"/>
                    <a:pt x="12" y="99"/>
                    <a:pt x="12" y="99"/>
                  </a:cubicBezTo>
                  <a:cubicBezTo>
                    <a:pt x="12" y="102"/>
                    <a:pt x="12" y="106"/>
                    <a:pt x="11" y="109"/>
                  </a:cubicBezTo>
                  <a:cubicBezTo>
                    <a:pt x="11" y="109"/>
                    <a:pt x="11" y="109"/>
                    <a:pt x="11" y="109"/>
                  </a:cubicBezTo>
                  <a:cubicBezTo>
                    <a:pt x="11" y="110"/>
                    <a:pt x="11" y="110"/>
                    <a:pt x="11" y="110"/>
                  </a:cubicBezTo>
                  <a:cubicBezTo>
                    <a:pt x="11" y="111"/>
                    <a:pt x="12" y="112"/>
                    <a:pt x="12" y="112"/>
                  </a:cubicBezTo>
                  <a:cubicBezTo>
                    <a:pt x="13" y="112"/>
                    <a:pt x="13" y="112"/>
                    <a:pt x="13" y="112"/>
                  </a:cubicBezTo>
                  <a:cubicBezTo>
                    <a:pt x="16" y="117"/>
                    <a:pt x="20" y="121"/>
                    <a:pt x="25" y="125"/>
                  </a:cubicBezTo>
                  <a:cubicBezTo>
                    <a:pt x="26" y="125"/>
                    <a:pt x="26" y="125"/>
                    <a:pt x="27" y="125"/>
                  </a:cubicBezTo>
                  <a:cubicBezTo>
                    <a:pt x="27" y="125"/>
                    <a:pt x="27" y="125"/>
                    <a:pt x="27" y="125"/>
                  </a:cubicBezTo>
                  <a:cubicBezTo>
                    <a:pt x="28" y="125"/>
                    <a:pt x="28" y="125"/>
                    <a:pt x="28" y="125"/>
                  </a:cubicBezTo>
                  <a:cubicBezTo>
                    <a:pt x="30" y="123"/>
                    <a:pt x="32" y="121"/>
                    <a:pt x="35" y="119"/>
                  </a:cubicBezTo>
                  <a:cubicBezTo>
                    <a:pt x="40" y="122"/>
                    <a:pt x="44" y="124"/>
                    <a:pt x="50" y="125"/>
                  </a:cubicBezTo>
                  <a:cubicBezTo>
                    <a:pt x="50" y="129"/>
                    <a:pt x="51" y="131"/>
                    <a:pt x="51" y="135"/>
                  </a:cubicBezTo>
                  <a:cubicBezTo>
                    <a:pt x="51" y="136"/>
                    <a:pt x="52" y="136"/>
                    <a:pt x="53" y="136"/>
                  </a:cubicBezTo>
                  <a:cubicBezTo>
                    <a:pt x="56" y="137"/>
                    <a:pt x="59" y="137"/>
                    <a:pt x="63" y="137"/>
                  </a:cubicBezTo>
                  <a:cubicBezTo>
                    <a:pt x="66" y="137"/>
                    <a:pt x="70" y="137"/>
                    <a:pt x="73" y="136"/>
                  </a:cubicBezTo>
                  <a:cubicBezTo>
                    <a:pt x="74" y="136"/>
                    <a:pt x="75" y="135"/>
                    <a:pt x="75" y="135"/>
                  </a:cubicBezTo>
                  <a:cubicBezTo>
                    <a:pt x="75" y="132"/>
                    <a:pt x="75" y="129"/>
                    <a:pt x="76" y="125"/>
                  </a:cubicBezTo>
                  <a:cubicBezTo>
                    <a:pt x="81" y="124"/>
                    <a:pt x="86" y="122"/>
                    <a:pt x="91" y="119"/>
                  </a:cubicBezTo>
                  <a:cubicBezTo>
                    <a:pt x="93" y="121"/>
                    <a:pt x="96" y="123"/>
                    <a:pt x="98" y="125"/>
                  </a:cubicBezTo>
                  <a:cubicBezTo>
                    <a:pt x="98" y="125"/>
                    <a:pt x="98" y="126"/>
                    <a:pt x="99" y="126"/>
                  </a:cubicBezTo>
                  <a:cubicBezTo>
                    <a:pt x="99" y="126"/>
                    <a:pt x="99" y="125"/>
                    <a:pt x="100" y="125"/>
                  </a:cubicBezTo>
                  <a:cubicBezTo>
                    <a:pt x="105" y="121"/>
                    <a:pt x="110" y="116"/>
                    <a:pt x="114" y="111"/>
                  </a:cubicBezTo>
                  <a:cubicBezTo>
                    <a:pt x="115" y="110"/>
                    <a:pt x="115" y="110"/>
                    <a:pt x="115" y="110"/>
                  </a:cubicBezTo>
                  <a:cubicBezTo>
                    <a:pt x="115" y="106"/>
                    <a:pt x="115" y="103"/>
                    <a:pt x="116" y="98"/>
                  </a:cubicBezTo>
                  <a:cubicBezTo>
                    <a:pt x="116" y="98"/>
                    <a:pt x="116" y="98"/>
                    <a:pt x="116" y="98"/>
                  </a:cubicBezTo>
                  <a:cubicBezTo>
                    <a:pt x="116" y="98"/>
                    <a:pt x="116" y="98"/>
                    <a:pt x="116" y="98"/>
                  </a:cubicBezTo>
                  <a:cubicBezTo>
                    <a:pt x="115" y="97"/>
                    <a:pt x="115" y="97"/>
                    <a:pt x="115" y="97"/>
                  </a:cubicBezTo>
                  <a:cubicBezTo>
                    <a:pt x="115" y="97"/>
                    <a:pt x="115" y="97"/>
                    <a:pt x="115" y="97"/>
                  </a:cubicBezTo>
                  <a:cubicBezTo>
                    <a:pt x="114" y="96"/>
                    <a:pt x="113" y="95"/>
                    <a:pt x="112" y="94"/>
                  </a:cubicBezTo>
                  <a:cubicBezTo>
                    <a:pt x="114" y="90"/>
                    <a:pt x="115" y="88"/>
                    <a:pt x="116" y="87"/>
                  </a:cubicBezTo>
                  <a:cubicBezTo>
                    <a:pt x="117" y="86"/>
                    <a:pt x="117" y="86"/>
                    <a:pt x="117" y="86"/>
                  </a:cubicBezTo>
                  <a:cubicBezTo>
                    <a:pt x="118" y="85"/>
                    <a:pt x="119" y="85"/>
                    <a:pt x="120" y="85"/>
                  </a:cubicBezTo>
                  <a:cubicBezTo>
                    <a:pt x="120" y="85"/>
                    <a:pt x="120" y="85"/>
                    <a:pt x="120" y="85"/>
                  </a:cubicBezTo>
                  <a:cubicBezTo>
                    <a:pt x="121" y="85"/>
                    <a:pt x="122" y="85"/>
                    <a:pt x="124" y="85"/>
                  </a:cubicBezTo>
                  <a:cubicBezTo>
                    <a:pt x="124" y="85"/>
                    <a:pt x="124" y="85"/>
                    <a:pt x="124" y="85"/>
                  </a:cubicBezTo>
                  <a:cubicBezTo>
                    <a:pt x="124" y="85"/>
                    <a:pt x="125" y="85"/>
                    <a:pt x="125" y="84"/>
                  </a:cubicBezTo>
                  <a:cubicBezTo>
                    <a:pt x="126" y="80"/>
                    <a:pt x="126" y="77"/>
                    <a:pt x="126" y="73"/>
                  </a:cubicBezTo>
                  <a:cubicBezTo>
                    <a:pt x="127" y="69"/>
                    <a:pt x="127" y="66"/>
                    <a:pt x="127" y="63"/>
                  </a:cubicBezTo>
                  <a:cubicBezTo>
                    <a:pt x="127" y="59"/>
                    <a:pt x="127" y="56"/>
                    <a:pt x="126" y="52"/>
                  </a:cubicBezTo>
                  <a:cubicBezTo>
                    <a:pt x="126" y="51"/>
                    <a:pt x="125" y="51"/>
                    <a:pt x="125" y="51"/>
                  </a:cubicBezTo>
                  <a:cubicBezTo>
                    <a:pt x="122" y="51"/>
                    <a:pt x="119" y="51"/>
                    <a:pt x="116" y="51"/>
                  </a:cubicBezTo>
                  <a:cubicBezTo>
                    <a:pt x="115" y="47"/>
                    <a:pt x="114" y="44"/>
                    <a:pt x="112" y="40"/>
                  </a:cubicBezTo>
                  <a:cubicBezTo>
                    <a:pt x="113" y="40"/>
                    <a:pt x="113" y="39"/>
                    <a:pt x="114" y="39"/>
                  </a:cubicBezTo>
                  <a:cubicBezTo>
                    <a:pt x="115" y="39"/>
                    <a:pt x="115" y="38"/>
                    <a:pt x="115" y="37"/>
                  </a:cubicBezTo>
                  <a:cubicBezTo>
                    <a:pt x="115" y="36"/>
                    <a:pt x="115" y="35"/>
                    <a:pt x="115" y="34"/>
                  </a:cubicBezTo>
                  <a:cubicBezTo>
                    <a:pt x="115" y="32"/>
                    <a:pt x="115" y="30"/>
                    <a:pt x="115" y="29"/>
                  </a:cubicBezTo>
                  <a:cubicBezTo>
                    <a:pt x="115" y="28"/>
                    <a:pt x="116" y="28"/>
                    <a:pt x="116" y="28"/>
                  </a:cubicBezTo>
                  <a:cubicBezTo>
                    <a:pt x="115" y="27"/>
                    <a:pt x="115" y="27"/>
                    <a:pt x="115" y="27"/>
                  </a:cubicBezTo>
                  <a:cubicBezTo>
                    <a:pt x="116" y="27"/>
                    <a:pt x="116" y="26"/>
                    <a:pt x="115" y="26"/>
                  </a:cubicBezTo>
                  <a:cubicBezTo>
                    <a:pt x="115" y="26"/>
                    <a:pt x="115" y="26"/>
                    <a:pt x="115" y="26"/>
                  </a:cubicBezTo>
                  <a:cubicBezTo>
                    <a:pt x="115" y="25"/>
                    <a:pt x="115" y="25"/>
                    <a:pt x="114" y="24"/>
                  </a:cubicBezTo>
                  <a:cubicBezTo>
                    <a:pt x="114" y="24"/>
                    <a:pt x="114" y="24"/>
                    <a:pt x="114" y="24"/>
                  </a:cubicBezTo>
                  <a:cubicBezTo>
                    <a:pt x="113" y="23"/>
                    <a:pt x="113" y="22"/>
                    <a:pt x="112" y="21"/>
                  </a:cubicBezTo>
                  <a:cubicBezTo>
                    <a:pt x="112" y="21"/>
                    <a:pt x="111" y="20"/>
                    <a:pt x="110" y="19"/>
                  </a:cubicBezTo>
                  <a:cubicBezTo>
                    <a:pt x="108" y="18"/>
                    <a:pt x="106" y="16"/>
                    <a:pt x="105" y="14"/>
                  </a:cubicBezTo>
                  <a:cubicBezTo>
                    <a:pt x="104" y="13"/>
                    <a:pt x="103" y="13"/>
                    <a:pt x="102" y="12"/>
                  </a:cubicBezTo>
                  <a:cubicBezTo>
                    <a:pt x="102" y="12"/>
                    <a:pt x="101" y="12"/>
                    <a:pt x="101" y="11"/>
                  </a:cubicBezTo>
                  <a:cubicBezTo>
                    <a:pt x="101" y="11"/>
                    <a:pt x="101" y="11"/>
                    <a:pt x="100" y="11"/>
                  </a:cubicBezTo>
                  <a:cubicBezTo>
                    <a:pt x="100" y="11"/>
                    <a:pt x="100" y="11"/>
                    <a:pt x="100" y="11"/>
                  </a:cubicBezTo>
                  <a:cubicBezTo>
                    <a:pt x="100" y="11"/>
                    <a:pt x="99" y="11"/>
                    <a:pt x="99" y="11"/>
                  </a:cubicBezTo>
                  <a:cubicBezTo>
                    <a:pt x="99" y="11"/>
                    <a:pt x="99" y="11"/>
                    <a:pt x="99" y="11"/>
                  </a:cubicBezTo>
                  <a:cubicBezTo>
                    <a:pt x="97" y="14"/>
                    <a:pt x="94" y="16"/>
                    <a:pt x="92" y="18"/>
                  </a:cubicBezTo>
                  <a:cubicBezTo>
                    <a:pt x="87" y="15"/>
                    <a:pt x="82" y="12"/>
                    <a:pt x="76" y="11"/>
                  </a:cubicBezTo>
                  <a:cubicBezTo>
                    <a:pt x="76" y="8"/>
                    <a:pt x="76" y="5"/>
                    <a:pt x="76" y="2"/>
                  </a:cubicBezTo>
                  <a:cubicBezTo>
                    <a:pt x="76" y="1"/>
                    <a:pt x="75" y="1"/>
                    <a:pt x="74" y="0"/>
                  </a:cubicBezTo>
                  <a:cubicBezTo>
                    <a:pt x="71" y="0"/>
                    <a:pt x="68" y="0"/>
                    <a:pt x="6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2" name="Freeform 743"/>
            <p:cNvSpPr>
              <a:spLocks noEditPoints="1"/>
            </p:cNvSpPr>
            <p:nvPr/>
          </p:nvSpPr>
          <p:spPr bwMode="auto">
            <a:xfrm>
              <a:off x="3300" y="1114"/>
              <a:ext cx="140" cy="140"/>
            </a:xfrm>
            <a:custGeom>
              <a:avLst/>
              <a:gdLst>
                <a:gd name="T0" fmla="*/ 56 w 59"/>
                <a:gd name="T1" fmla="*/ 30 h 59"/>
                <a:gd name="T2" fmla="*/ 54 w 59"/>
                <a:gd name="T3" fmla="*/ 29 h 59"/>
                <a:gd name="T4" fmla="*/ 55 w 59"/>
                <a:gd name="T5" fmla="*/ 28 h 59"/>
                <a:gd name="T6" fmla="*/ 53 w 59"/>
                <a:gd name="T7" fmla="*/ 26 h 59"/>
                <a:gd name="T8" fmla="*/ 53 w 59"/>
                <a:gd name="T9" fmla="*/ 26 h 59"/>
                <a:gd name="T10" fmla="*/ 54 w 59"/>
                <a:gd name="T11" fmla="*/ 21 h 59"/>
                <a:gd name="T12" fmla="*/ 51 w 59"/>
                <a:gd name="T13" fmla="*/ 21 h 59"/>
                <a:gd name="T14" fmla="*/ 53 w 59"/>
                <a:gd name="T15" fmla="*/ 20 h 59"/>
                <a:gd name="T16" fmla="*/ 49 w 59"/>
                <a:gd name="T17" fmla="*/ 19 h 59"/>
                <a:gd name="T18" fmla="*/ 50 w 59"/>
                <a:gd name="T19" fmla="*/ 20 h 59"/>
                <a:gd name="T20" fmla="*/ 46 w 59"/>
                <a:gd name="T21" fmla="*/ 16 h 59"/>
                <a:gd name="T22" fmla="*/ 48 w 59"/>
                <a:gd name="T23" fmla="*/ 18 h 59"/>
                <a:gd name="T24" fmla="*/ 47 w 59"/>
                <a:gd name="T25" fmla="*/ 11 h 59"/>
                <a:gd name="T26" fmla="*/ 45 w 59"/>
                <a:gd name="T27" fmla="*/ 15 h 59"/>
                <a:gd name="T28" fmla="*/ 3 w 59"/>
                <a:gd name="T29" fmla="*/ 28 h 59"/>
                <a:gd name="T30" fmla="*/ 12 w 59"/>
                <a:gd name="T31" fmla="*/ 16 h 59"/>
                <a:gd name="T32" fmla="*/ 45 w 59"/>
                <a:gd name="T33" fmla="*/ 19 h 59"/>
                <a:gd name="T34" fmla="*/ 53 w 59"/>
                <a:gd name="T35" fmla="*/ 41 h 59"/>
                <a:gd name="T36" fmla="*/ 30 w 59"/>
                <a:gd name="T37" fmla="*/ 56 h 59"/>
                <a:gd name="T38" fmla="*/ 40 w 59"/>
                <a:gd name="T39" fmla="*/ 12 h 59"/>
                <a:gd name="T40" fmla="*/ 46 w 59"/>
                <a:gd name="T41" fmla="*/ 10 h 59"/>
                <a:gd name="T42" fmla="*/ 6 w 59"/>
                <a:gd name="T43" fmla="*/ 17 h 59"/>
                <a:gd name="T44" fmla="*/ 9 w 59"/>
                <a:gd name="T45" fmla="*/ 15 h 59"/>
                <a:gd name="T46" fmla="*/ 15 w 59"/>
                <a:gd name="T47" fmla="*/ 7 h 59"/>
                <a:gd name="T48" fmla="*/ 39 w 59"/>
                <a:gd name="T49" fmla="*/ 11 h 59"/>
                <a:gd name="T50" fmla="*/ 43 w 59"/>
                <a:gd name="T51" fmla="*/ 8 h 59"/>
                <a:gd name="T52" fmla="*/ 34 w 59"/>
                <a:gd name="T53" fmla="*/ 9 h 59"/>
                <a:gd name="T54" fmla="*/ 41 w 59"/>
                <a:gd name="T55" fmla="*/ 6 h 59"/>
                <a:gd name="T56" fmla="*/ 31 w 59"/>
                <a:gd name="T57" fmla="*/ 8 h 59"/>
                <a:gd name="T58" fmla="*/ 36 w 59"/>
                <a:gd name="T59" fmla="*/ 5 h 59"/>
                <a:gd name="T60" fmla="*/ 19 w 59"/>
                <a:gd name="T61" fmla="*/ 5 h 59"/>
                <a:gd name="T62" fmla="*/ 13 w 59"/>
                <a:gd name="T63" fmla="*/ 12 h 59"/>
                <a:gd name="T64" fmla="*/ 34 w 59"/>
                <a:gd name="T65" fmla="*/ 3 h 59"/>
                <a:gd name="T66" fmla="*/ 27 w 59"/>
                <a:gd name="T67" fmla="*/ 8 h 59"/>
                <a:gd name="T68" fmla="*/ 26 w 59"/>
                <a:gd name="T69" fmla="*/ 3 h 59"/>
                <a:gd name="T70" fmla="*/ 19 w 59"/>
                <a:gd name="T71" fmla="*/ 9 h 59"/>
                <a:gd name="T72" fmla="*/ 29 w 59"/>
                <a:gd name="T73" fmla="*/ 3 h 59"/>
                <a:gd name="T74" fmla="*/ 23 w 59"/>
                <a:gd name="T75" fmla="*/ 8 h 59"/>
                <a:gd name="T76" fmla="*/ 12 w 59"/>
                <a:gd name="T77" fmla="*/ 5 h 59"/>
                <a:gd name="T78" fmla="*/ 30 w 59"/>
                <a:gd name="T79" fmla="*/ 59 h 59"/>
                <a:gd name="T80" fmla="*/ 45 w 59"/>
                <a:gd name="T81" fmla="*/ 54 h 59"/>
                <a:gd name="T82" fmla="*/ 46 w 59"/>
                <a:gd name="T83" fmla="*/ 53 h 59"/>
                <a:gd name="T84" fmla="*/ 48 w 59"/>
                <a:gd name="T85" fmla="*/ 52 h 59"/>
                <a:gd name="T86" fmla="*/ 48 w 59"/>
                <a:gd name="T87" fmla="*/ 52 h 59"/>
                <a:gd name="T88" fmla="*/ 48 w 59"/>
                <a:gd name="T89" fmla="*/ 52 h 59"/>
                <a:gd name="T90" fmla="*/ 48 w 59"/>
                <a:gd name="T91" fmla="*/ 52 h 59"/>
                <a:gd name="T92" fmla="*/ 59 w 59"/>
                <a:gd name="T93" fmla="*/ 31 h 59"/>
                <a:gd name="T94" fmla="*/ 29 w 59"/>
                <a:gd name="T95"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9" h="59">
                  <a:moveTo>
                    <a:pt x="56" y="32"/>
                  </a:moveTo>
                  <a:cubicBezTo>
                    <a:pt x="55" y="32"/>
                    <a:pt x="55" y="31"/>
                    <a:pt x="55" y="30"/>
                  </a:cubicBezTo>
                  <a:cubicBezTo>
                    <a:pt x="56" y="30"/>
                    <a:pt x="56" y="30"/>
                    <a:pt x="56" y="30"/>
                  </a:cubicBezTo>
                  <a:cubicBezTo>
                    <a:pt x="56" y="31"/>
                    <a:pt x="56" y="31"/>
                    <a:pt x="56" y="31"/>
                  </a:cubicBezTo>
                  <a:cubicBezTo>
                    <a:pt x="56" y="31"/>
                    <a:pt x="56" y="32"/>
                    <a:pt x="56" y="32"/>
                  </a:cubicBezTo>
                  <a:moveTo>
                    <a:pt x="54" y="29"/>
                  </a:moveTo>
                  <a:cubicBezTo>
                    <a:pt x="54" y="28"/>
                    <a:pt x="54" y="28"/>
                    <a:pt x="54" y="28"/>
                  </a:cubicBezTo>
                  <a:cubicBezTo>
                    <a:pt x="54" y="27"/>
                    <a:pt x="55" y="27"/>
                    <a:pt x="55" y="27"/>
                  </a:cubicBezTo>
                  <a:cubicBezTo>
                    <a:pt x="55" y="27"/>
                    <a:pt x="55" y="28"/>
                    <a:pt x="55" y="28"/>
                  </a:cubicBezTo>
                  <a:cubicBezTo>
                    <a:pt x="54" y="29"/>
                    <a:pt x="54" y="29"/>
                    <a:pt x="54" y="29"/>
                  </a:cubicBezTo>
                  <a:moveTo>
                    <a:pt x="53" y="26"/>
                  </a:moveTo>
                  <a:cubicBezTo>
                    <a:pt x="53" y="26"/>
                    <a:pt x="53" y="26"/>
                    <a:pt x="53" y="26"/>
                  </a:cubicBezTo>
                  <a:cubicBezTo>
                    <a:pt x="54" y="25"/>
                    <a:pt x="54" y="25"/>
                    <a:pt x="55" y="25"/>
                  </a:cubicBezTo>
                  <a:cubicBezTo>
                    <a:pt x="55" y="25"/>
                    <a:pt x="55" y="25"/>
                    <a:pt x="55" y="25"/>
                  </a:cubicBezTo>
                  <a:cubicBezTo>
                    <a:pt x="55" y="26"/>
                    <a:pt x="54" y="26"/>
                    <a:pt x="53" y="26"/>
                  </a:cubicBezTo>
                  <a:moveTo>
                    <a:pt x="52" y="24"/>
                  </a:moveTo>
                  <a:cubicBezTo>
                    <a:pt x="52" y="24"/>
                    <a:pt x="52" y="23"/>
                    <a:pt x="52" y="23"/>
                  </a:cubicBezTo>
                  <a:cubicBezTo>
                    <a:pt x="52" y="22"/>
                    <a:pt x="53" y="22"/>
                    <a:pt x="54" y="21"/>
                  </a:cubicBezTo>
                  <a:cubicBezTo>
                    <a:pt x="54" y="22"/>
                    <a:pt x="54" y="22"/>
                    <a:pt x="54" y="23"/>
                  </a:cubicBezTo>
                  <a:cubicBezTo>
                    <a:pt x="54" y="23"/>
                    <a:pt x="53" y="24"/>
                    <a:pt x="52" y="24"/>
                  </a:cubicBezTo>
                  <a:moveTo>
                    <a:pt x="51" y="21"/>
                  </a:moveTo>
                  <a:cubicBezTo>
                    <a:pt x="50" y="21"/>
                    <a:pt x="50" y="21"/>
                    <a:pt x="50" y="21"/>
                  </a:cubicBezTo>
                  <a:cubicBezTo>
                    <a:pt x="51" y="20"/>
                    <a:pt x="52" y="20"/>
                    <a:pt x="53" y="19"/>
                  </a:cubicBezTo>
                  <a:cubicBezTo>
                    <a:pt x="53" y="20"/>
                    <a:pt x="53" y="20"/>
                    <a:pt x="53" y="20"/>
                  </a:cubicBezTo>
                  <a:cubicBezTo>
                    <a:pt x="52" y="20"/>
                    <a:pt x="52" y="21"/>
                    <a:pt x="51" y="21"/>
                  </a:cubicBezTo>
                  <a:moveTo>
                    <a:pt x="50" y="20"/>
                  </a:moveTo>
                  <a:cubicBezTo>
                    <a:pt x="49" y="19"/>
                    <a:pt x="49" y="19"/>
                    <a:pt x="49" y="19"/>
                  </a:cubicBezTo>
                  <a:cubicBezTo>
                    <a:pt x="50" y="18"/>
                    <a:pt x="51" y="18"/>
                    <a:pt x="52" y="17"/>
                  </a:cubicBezTo>
                  <a:cubicBezTo>
                    <a:pt x="52" y="17"/>
                    <a:pt x="52" y="18"/>
                    <a:pt x="52" y="18"/>
                  </a:cubicBezTo>
                  <a:cubicBezTo>
                    <a:pt x="51" y="19"/>
                    <a:pt x="50" y="19"/>
                    <a:pt x="50" y="20"/>
                  </a:cubicBezTo>
                  <a:moveTo>
                    <a:pt x="48" y="18"/>
                  </a:moveTo>
                  <a:cubicBezTo>
                    <a:pt x="48" y="17"/>
                    <a:pt x="48" y="17"/>
                    <a:pt x="48" y="17"/>
                  </a:cubicBezTo>
                  <a:cubicBezTo>
                    <a:pt x="47" y="17"/>
                    <a:pt x="47" y="17"/>
                    <a:pt x="46" y="16"/>
                  </a:cubicBezTo>
                  <a:cubicBezTo>
                    <a:pt x="47" y="15"/>
                    <a:pt x="49" y="15"/>
                    <a:pt x="50" y="14"/>
                  </a:cubicBezTo>
                  <a:cubicBezTo>
                    <a:pt x="50" y="15"/>
                    <a:pt x="51" y="15"/>
                    <a:pt x="51" y="16"/>
                  </a:cubicBezTo>
                  <a:cubicBezTo>
                    <a:pt x="50" y="16"/>
                    <a:pt x="49" y="17"/>
                    <a:pt x="48" y="18"/>
                  </a:cubicBezTo>
                  <a:moveTo>
                    <a:pt x="45" y="15"/>
                  </a:moveTo>
                  <a:cubicBezTo>
                    <a:pt x="45" y="15"/>
                    <a:pt x="44" y="14"/>
                    <a:pt x="43" y="14"/>
                  </a:cubicBezTo>
                  <a:cubicBezTo>
                    <a:pt x="45" y="13"/>
                    <a:pt x="46" y="12"/>
                    <a:pt x="47" y="11"/>
                  </a:cubicBezTo>
                  <a:cubicBezTo>
                    <a:pt x="48" y="11"/>
                    <a:pt x="48" y="11"/>
                    <a:pt x="48" y="11"/>
                  </a:cubicBezTo>
                  <a:cubicBezTo>
                    <a:pt x="48" y="12"/>
                    <a:pt x="49" y="12"/>
                    <a:pt x="49" y="13"/>
                  </a:cubicBezTo>
                  <a:cubicBezTo>
                    <a:pt x="48" y="14"/>
                    <a:pt x="46" y="14"/>
                    <a:pt x="45" y="15"/>
                  </a:cubicBezTo>
                  <a:moveTo>
                    <a:pt x="30" y="56"/>
                  </a:moveTo>
                  <a:cubicBezTo>
                    <a:pt x="23" y="56"/>
                    <a:pt x="16" y="52"/>
                    <a:pt x="11" y="47"/>
                  </a:cubicBezTo>
                  <a:cubicBezTo>
                    <a:pt x="6" y="42"/>
                    <a:pt x="3" y="35"/>
                    <a:pt x="3" y="28"/>
                  </a:cubicBezTo>
                  <a:cubicBezTo>
                    <a:pt x="3" y="27"/>
                    <a:pt x="3" y="26"/>
                    <a:pt x="3" y="25"/>
                  </a:cubicBezTo>
                  <a:cubicBezTo>
                    <a:pt x="4" y="24"/>
                    <a:pt x="4" y="24"/>
                    <a:pt x="4" y="24"/>
                  </a:cubicBezTo>
                  <a:cubicBezTo>
                    <a:pt x="6" y="21"/>
                    <a:pt x="8" y="18"/>
                    <a:pt x="12" y="16"/>
                  </a:cubicBezTo>
                  <a:cubicBezTo>
                    <a:pt x="17" y="12"/>
                    <a:pt x="22" y="11"/>
                    <a:pt x="27" y="11"/>
                  </a:cubicBezTo>
                  <a:cubicBezTo>
                    <a:pt x="27" y="11"/>
                    <a:pt x="27" y="11"/>
                    <a:pt x="27" y="11"/>
                  </a:cubicBezTo>
                  <a:cubicBezTo>
                    <a:pt x="34" y="11"/>
                    <a:pt x="41" y="14"/>
                    <a:pt x="45" y="19"/>
                  </a:cubicBezTo>
                  <a:cubicBezTo>
                    <a:pt x="50" y="25"/>
                    <a:pt x="53" y="32"/>
                    <a:pt x="53" y="39"/>
                  </a:cubicBezTo>
                  <a:cubicBezTo>
                    <a:pt x="53" y="39"/>
                    <a:pt x="53" y="40"/>
                    <a:pt x="53" y="41"/>
                  </a:cubicBezTo>
                  <a:cubicBezTo>
                    <a:pt x="53" y="41"/>
                    <a:pt x="53" y="41"/>
                    <a:pt x="53" y="41"/>
                  </a:cubicBezTo>
                  <a:cubicBezTo>
                    <a:pt x="52" y="44"/>
                    <a:pt x="49" y="48"/>
                    <a:pt x="45" y="51"/>
                  </a:cubicBezTo>
                  <a:cubicBezTo>
                    <a:pt x="45" y="51"/>
                    <a:pt x="45" y="51"/>
                    <a:pt x="45" y="51"/>
                  </a:cubicBezTo>
                  <a:cubicBezTo>
                    <a:pt x="40" y="54"/>
                    <a:pt x="35" y="56"/>
                    <a:pt x="30" y="56"/>
                  </a:cubicBezTo>
                  <a:cubicBezTo>
                    <a:pt x="30" y="56"/>
                    <a:pt x="30" y="56"/>
                    <a:pt x="30" y="56"/>
                  </a:cubicBezTo>
                  <a:moveTo>
                    <a:pt x="42" y="13"/>
                  </a:moveTo>
                  <a:cubicBezTo>
                    <a:pt x="41" y="12"/>
                    <a:pt x="41" y="12"/>
                    <a:pt x="40" y="12"/>
                  </a:cubicBezTo>
                  <a:cubicBezTo>
                    <a:pt x="42" y="11"/>
                    <a:pt x="43" y="10"/>
                    <a:pt x="45" y="9"/>
                  </a:cubicBezTo>
                  <a:cubicBezTo>
                    <a:pt x="45" y="9"/>
                    <a:pt x="45" y="9"/>
                    <a:pt x="45" y="9"/>
                  </a:cubicBezTo>
                  <a:cubicBezTo>
                    <a:pt x="45" y="9"/>
                    <a:pt x="46" y="9"/>
                    <a:pt x="46" y="10"/>
                  </a:cubicBezTo>
                  <a:cubicBezTo>
                    <a:pt x="45" y="11"/>
                    <a:pt x="43" y="12"/>
                    <a:pt x="42" y="13"/>
                  </a:cubicBezTo>
                  <a:moveTo>
                    <a:pt x="6" y="17"/>
                  </a:moveTo>
                  <a:cubicBezTo>
                    <a:pt x="6" y="17"/>
                    <a:pt x="6" y="17"/>
                    <a:pt x="6" y="17"/>
                  </a:cubicBezTo>
                  <a:cubicBezTo>
                    <a:pt x="8" y="14"/>
                    <a:pt x="11" y="12"/>
                    <a:pt x="13" y="9"/>
                  </a:cubicBezTo>
                  <a:cubicBezTo>
                    <a:pt x="14" y="8"/>
                    <a:pt x="14" y="8"/>
                    <a:pt x="14" y="8"/>
                  </a:cubicBezTo>
                  <a:cubicBezTo>
                    <a:pt x="12" y="10"/>
                    <a:pt x="10" y="12"/>
                    <a:pt x="9" y="15"/>
                  </a:cubicBezTo>
                  <a:cubicBezTo>
                    <a:pt x="8" y="15"/>
                    <a:pt x="7" y="16"/>
                    <a:pt x="6" y="17"/>
                  </a:cubicBezTo>
                  <a:moveTo>
                    <a:pt x="14" y="8"/>
                  </a:moveTo>
                  <a:cubicBezTo>
                    <a:pt x="15" y="7"/>
                    <a:pt x="15" y="7"/>
                    <a:pt x="15" y="7"/>
                  </a:cubicBezTo>
                  <a:cubicBezTo>
                    <a:pt x="15" y="7"/>
                    <a:pt x="15" y="7"/>
                    <a:pt x="15" y="7"/>
                  </a:cubicBezTo>
                  <a:cubicBezTo>
                    <a:pt x="15" y="7"/>
                    <a:pt x="14" y="8"/>
                    <a:pt x="14" y="8"/>
                  </a:cubicBezTo>
                  <a:moveTo>
                    <a:pt x="39" y="11"/>
                  </a:moveTo>
                  <a:cubicBezTo>
                    <a:pt x="38" y="10"/>
                    <a:pt x="38" y="10"/>
                    <a:pt x="38" y="10"/>
                  </a:cubicBezTo>
                  <a:cubicBezTo>
                    <a:pt x="39" y="9"/>
                    <a:pt x="41" y="8"/>
                    <a:pt x="42" y="7"/>
                  </a:cubicBezTo>
                  <a:cubicBezTo>
                    <a:pt x="43" y="8"/>
                    <a:pt x="43" y="8"/>
                    <a:pt x="43" y="8"/>
                  </a:cubicBezTo>
                  <a:cubicBezTo>
                    <a:pt x="42" y="9"/>
                    <a:pt x="40" y="10"/>
                    <a:pt x="39" y="11"/>
                  </a:cubicBezTo>
                  <a:moveTo>
                    <a:pt x="36" y="10"/>
                  </a:moveTo>
                  <a:cubicBezTo>
                    <a:pt x="36" y="9"/>
                    <a:pt x="35" y="9"/>
                    <a:pt x="34" y="9"/>
                  </a:cubicBezTo>
                  <a:cubicBezTo>
                    <a:pt x="35" y="8"/>
                    <a:pt x="36" y="7"/>
                    <a:pt x="37" y="6"/>
                  </a:cubicBezTo>
                  <a:cubicBezTo>
                    <a:pt x="38" y="6"/>
                    <a:pt x="38" y="5"/>
                    <a:pt x="39" y="5"/>
                  </a:cubicBezTo>
                  <a:cubicBezTo>
                    <a:pt x="40" y="5"/>
                    <a:pt x="40" y="6"/>
                    <a:pt x="41" y="6"/>
                  </a:cubicBezTo>
                  <a:cubicBezTo>
                    <a:pt x="39" y="7"/>
                    <a:pt x="38" y="8"/>
                    <a:pt x="36" y="10"/>
                  </a:cubicBezTo>
                  <a:moveTo>
                    <a:pt x="33" y="9"/>
                  </a:moveTo>
                  <a:cubicBezTo>
                    <a:pt x="32" y="8"/>
                    <a:pt x="32" y="8"/>
                    <a:pt x="31" y="8"/>
                  </a:cubicBezTo>
                  <a:cubicBezTo>
                    <a:pt x="33" y="7"/>
                    <a:pt x="34" y="5"/>
                    <a:pt x="36" y="4"/>
                  </a:cubicBezTo>
                  <a:cubicBezTo>
                    <a:pt x="36" y="4"/>
                    <a:pt x="37" y="4"/>
                    <a:pt x="37" y="4"/>
                  </a:cubicBezTo>
                  <a:cubicBezTo>
                    <a:pt x="36" y="5"/>
                    <a:pt x="36" y="5"/>
                    <a:pt x="36" y="5"/>
                  </a:cubicBezTo>
                  <a:cubicBezTo>
                    <a:pt x="35" y="6"/>
                    <a:pt x="34" y="7"/>
                    <a:pt x="33" y="9"/>
                  </a:cubicBezTo>
                  <a:moveTo>
                    <a:pt x="13" y="12"/>
                  </a:moveTo>
                  <a:cubicBezTo>
                    <a:pt x="15" y="9"/>
                    <a:pt x="17" y="7"/>
                    <a:pt x="19" y="5"/>
                  </a:cubicBezTo>
                  <a:cubicBezTo>
                    <a:pt x="20" y="4"/>
                    <a:pt x="21" y="4"/>
                    <a:pt x="22" y="4"/>
                  </a:cubicBezTo>
                  <a:cubicBezTo>
                    <a:pt x="20" y="6"/>
                    <a:pt x="18" y="8"/>
                    <a:pt x="15" y="10"/>
                  </a:cubicBezTo>
                  <a:cubicBezTo>
                    <a:pt x="15" y="11"/>
                    <a:pt x="14" y="11"/>
                    <a:pt x="13" y="12"/>
                  </a:cubicBezTo>
                  <a:moveTo>
                    <a:pt x="27" y="8"/>
                  </a:moveTo>
                  <a:cubicBezTo>
                    <a:pt x="28" y="6"/>
                    <a:pt x="30" y="4"/>
                    <a:pt x="32" y="3"/>
                  </a:cubicBezTo>
                  <a:cubicBezTo>
                    <a:pt x="33" y="3"/>
                    <a:pt x="33" y="3"/>
                    <a:pt x="34" y="3"/>
                  </a:cubicBezTo>
                  <a:cubicBezTo>
                    <a:pt x="32" y="5"/>
                    <a:pt x="31" y="6"/>
                    <a:pt x="29" y="8"/>
                  </a:cubicBezTo>
                  <a:cubicBezTo>
                    <a:pt x="28" y="8"/>
                    <a:pt x="28" y="8"/>
                    <a:pt x="27" y="8"/>
                  </a:cubicBezTo>
                  <a:cubicBezTo>
                    <a:pt x="27" y="8"/>
                    <a:pt x="27" y="8"/>
                    <a:pt x="27" y="8"/>
                  </a:cubicBezTo>
                  <a:moveTo>
                    <a:pt x="19" y="9"/>
                  </a:moveTo>
                  <a:cubicBezTo>
                    <a:pt x="21" y="7"/>
                    <a:pt x="23" y="5"/>
                    <a:pt x="25" y="3"/>
                  </a:cubicBezTo>
                  <a:cubicBezTo>
                    <a:pt x="26" y="3"/>
                    <a:pt x="26" y="3"/>
                    <a:pt x="26" y="3"/>
                  </a:cubicBezTo>
                  <a:cubicBezTo>
                    <a:pt x="24" y="5"/>
                    <a:pt x="22" y="7"/>
                    <a:pt x="20" y="9"/>
                  </a:cubicBezTo>
                  <a:cubicBezTo>
                    <a:pt x="20" y="9"/>
                    <a:pt x="20" y="9"/>
                    <a:pt x="20" y="9"/>
                  </a:cubicBezTo>
                  <a:cubicBezTo>
                    <a:pt x="19" y="9"/>
                    <a:pt x="19" y="9"/>
                    <a:pt x="19" y="9"/>
                  </a:cubicBezTo>
                  <a:moveTo>
                    <a:pt x="23" y="8"/>
                  </a:moveTo>
                  <a:cubicBezTo>
                    <a:pt x="25" y="6"/>
                    <a:pt x="27" y="4"/>
                    <a:pt x="29" y="3"/>
                  </a:cubicBezTo>
                  <a:cubicBezTo>
                    <a:pt x="29" y="3"/>
                    <a:pt x="29" y="3"/>
                    <a:pt x="29" y="3"/>
                  </a:cubicBezTo>
                  <a:cubicBezTo>
                    <a:pt x="29" y="3"/>
                    <a:pt x="30" y="3"/>
                    <a:pt x="30" y="3"/>
                  </a:cubicBezTo>
                  <a:cubicBezTo>
                    <a:pt x="28" y="4"/>
                    <a:pt x="26" y="6"/>
                    <a:pt x="24" y="8"/>
                  </a:cubicBezTo>
                  <a:cubicBezTo>
                    <a:pt x="24" y="8"/>
                    <a:pt x="23" y="8"/>
                    <a:pt x="23" y="8"/>
                  </a:cubicBezTo>
                  <a:moveTo>
                    <a:pt x="29" y="0"/>
                  </a:moveTo>
                  <a:cubicBezTo>
                    <a:pt x="24" y="0"/>
                    <a:pt x="18" y="1"/>
                    <a:pt x="12" y="5"/>
                  </a:cubicBezTo>
                  <a:cubicBezTo>
                    <a:pt x="12" y="5"/>
                    <a:pt x="12" y="5"/>
                    <a:pt x="12" y="5"/>
                  </a:cubicBezTo>
                  <a:cubicBezTo>
                    <a:pt x="4" y="11"/>
                    <a:pt x="0" y="20"/>
                    <a:pt x="0" y="28"/>
                  </a:cubicBezTo>
                  <a:cubicBezTo>
                    <a:pt x="0" y="35"/>
                    <a:pt x="4" y="43"/>
                    <a:pt x="9" y="49"/>
                  </a:cubicBezTo>
                  <a:cubicBezTo>
                    <a:pt x="14" y="55"/>
                    <a:pt x="22" y="59"/>
                    <a:pt x="30" y="59"/>
                  </a:cubicBezTo>
                  <a:cubicBezTo>
                    <a:pt x="34" y="59"/>
                    <a:pt x="39" y="57"/>
                    <a:pt x="44" y="54"/>
                  </a:cubicBezTo>
                  <a:cubicBezTo>
                    <a:pt x="44" y="54"/>
                    <a:pt x="44" y="54"/>
                    <a:pt x="44" y="54"/>
                  </a:cubicBezTo>
                  <a:cubicBezTo>
                    <a:pt x="45" y="54"/>
                    <a:pt x="45" y="54"/>
                    <a:pt x="45" y="54"/>
                  </a:cubicBezTo>
                  <a:cubicBezTo>
                    <a:pt x="45" y="54"/>
                    <a:pt x="45" y="54"/>
                    <a:pt x="45" y="54"/>
                  </a:cubicBezTo>
                  <a:cubicBezTo>
                    <a:pt x="45" y="54"/>
                    <a:pt x="45" y="54"/>
                    <a:pt x="46" y="53"/>
                  </a:cubicBezTo>
                  <a:cubicBezTo>
                    <a:pt x="46" y="53"/>
                    <a:pt x="46" y="53"/>
                    <a:pt x="46" y="53"/>
                  </a:cubicBezTo>
                  <a:cubicBezTo>
                    <a:pt x="46" y="53"/>
                    <a:pt x="46" y="53"/>
                    <a:pt x="46" y="53"/>
                  </a:cubicBezTo>
                  <a:cubicBezTo>
                    <a:pt x="47" y="53"/>
                    <a:pt x="47"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1"/>
                    <a:pt x="48" y="51"/>
                    <a:pt x="48" y="51"/>
                  </a:cubicBezTo>
                  <a:cubicBezTo>
                    <a:pt x="48" y="51"/>
                    <a:pt x="48" y="51"/>
                    <a:pt x="48" y="51"/>
                  </a:cubicBezTo>
                  <a:cubicBezTo>
                    <a:pt x="55" y="46"/>
                    <a:pt x="59" y="38"/>
                    <a:pt x="59" y="31"/>
                  </a:cubicBezTo>
                  <a:cubicBezTo>
                    <a:pt x="59" y="23"/>
                    <a:pt x="55" y="15"/>
                    <a:pt x="50" y="9"/>
                  </a:cubicBezTo>
                  <a:cubicBezTo>
                    <a:pt x="45" y="4"/>
                    <a:pt x="37" y="0"/>
                    <a:pt x="29" y="0"/>
                  </a:cubicBezTo>
                  <a:cubicBezTo>
                    <a:pt x="29" y="0"/>
                    <a:pt x="29" y="0"/>
                    <a:pt x="2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3" name="Freeform 744"/>
            <p:cNvSpPr>
              <a:spLocks noEditPoints="1"/>
            </p:cNvSpPr>
            <p:nvPr/>
          </p:nvSpPr>
          <p:spPr bwMode="auto">
            <a:xfrm>
              <a:off x="3255" y="1074"/>
              <a:ext cx="225" cy="239"/>
            </a:xfrm>
            <a:custGeom>
              <a:avLst/>
              <a:gdLst>
                <a:gd name="T0" fmla="*/ 41 w 95"/>
                <a:gd name="T1" fmla="*/ 98 h 101"/>
                <a:gd name="T2" fmla="*/ 41 w 95"/>
                <a:gd name="T3" fmla="*/ 92 h 101"/>
                <a:gd name="T4" fmla="*/ 39 w 95"/>
                <a:gd name="T5" fmla="*/ 92 h 101"/>
                <a:gd name="T6" fmla="*/ 65 w 95"/>
                <a:gd name="T7" fmla="*/ 91 h 101"/>
                <a:gd name="T8" fmla="*/ 71 w 95"/>
                <a:gd name="T9" fmla="*/ 87 h 101"/>
                <a:gd name="T10" fmla="*/ 50 w 95"/>
                <a:gd name="T11" fmla="*/ 90 h 101"/>
                <a:gd name="T12" fmla="*/ 70 w 95"/>
                <a:gd name="T13" fmla="*/ 91 h 101"/>
                <a:gd name="T14" fmla="*/ 56 w 95"/>
                <a:gd name="T15" fmla="*/ 84 h 101"/>
                <a:gd name="T16" fmla="*/ 64 w 95"/>
                <a:gd name="T17" fmla="*/ 84 h 101"/>
                <a:gd name="T18" fmla="*/ 33 w 95"/>
                <a:gd name="T19" fmla="*/ 84 h 101"/>
                <a:gd name="T20" fmla="*/ 57 w 95"/>
                <a:gd name="T21" fmla="*/ 89 h 101"/>
                <a:gd name="T22" fmla="*/ 28 w 95"/>
                <a:gd name="T23" fmla="*/ 86 h 101"/>
                <a:gd name="T24" fmla="*/ 25 w 95"/>
                <a:gd name="T25" fmla="*/ 84 h 101"/>
                <a:gd name="T26" fmla="*/ 14 w 95"/>
                <a:gd name="T27" fmla="*/ 79 h 101"/>
                <a:gd name="T28" fmla="*/ 28 w 95"/>
                <a:gd name="T29" fmla="*/ 79 h 101"/>
                <a:gd name="T30" fmla="*/ 22 w 95"/>
                <a:gd name="T31" fmla="*/ 81 h 101"/>
                <a:gd name="T32" fmla="*/ 16 w 95"/>
                <a:gd name="T33" fmla="*/ 83 h 101"/>
                <a:gd name="T34" fmla="*/ 23 w 95"/>
                <a:gd name="T35" fmla="*/ 76 h 101"/>
                <a:gd name="T36" fmla="*/ 12 w 95"/>
                <a:gd name="T37" fmla="*/ 75 h 101"/>
                <a:gd name="T38" fmla="*/ 11 w 95"/>
                <a:gd name="T39" fmla="*/ 74 h 101"/>
                <a:gd name="T40" fmla="*/ 7 w 95"/>
                <a:gd name="T41" fmla="*/ 74 h 101"/>
                <a:gd name="T42" fmla="*/ 80 w 95"/>
                <a:gd name="T43" fmla="*/ 69 h 101"/>
                <a:gd name="T44" fmla="*/ 88 w 95"/>
                <a:gd name="T45" fmla="*/ 67 h 101"/>
                <a:gd name="T46" fmla="*/ 85 w 95"/>
                <a:gd name="T47" fmla="*/ 67 h 101"/>
                <a:gd name="T48" fmla="*/ 11 w 95"/>
                <a:gd name="T49" fmla="*/ 61 h 101"/>
                <a:gd name="T50" fmla="*/ 10 w 95"/>
                <a:gd name="T51" fmla="*/ 56 h 101"/>
                <a:gd name="T52" fmla="*/ 6 w 95"/>
                <a:gd name="T53" fmla="*/ 53 h 101"/>
                <a:gd name="T54" fmla="*/ 3 w 95"/>
                <a:gd name="T55" fmla="*/ 52 h 101"/>
                <a:gd name="T56" fmla="*/ 4 w 95"/>
                <a:gd name="T57" fmla="*/ 47 h 101"/>
                <a:gd name="T58" fmla="*/ 85 w 95"/>
                <a:gd name="T59" fmla="*/ 33 h 101"/>
                <a:gd name="T60" fmla="*/ 17 w 95"/>
                <a:gd name="T61" fmla="*/ 20 h 101"/>
                <a:gd name="T62" fmla="*/ 47 w 95"/>
                <a:gd name="T63" fmla="*/ 10 h 101"/>
                <a:gd name="T64" fmla="*/ 73 w 95"/>
                <a:gd name="T65" fmla="*/ 20 h 101"/>
                <a:gd name="T66" fmla="*/ 86 w 95"/>
                <a:gd name="T67" fmla="*/ 24 h 101"/>
                <a:gd name="T68" fmla="*/ 86 w 95"/>
                <a:gd name="T69" fmla="*/ 46 h 101"/>
                <a:gd name="T70" fmla="*/ 79 w 95"/>
                <a:gd name="T71" fmla="*/ 65 h 101"/>
                <a:gd name="T72" fmla="*/ 64 w 95"/>
                <a:gd name="T73" fmla="*/ 79 h 101"/>
                <a:gd name="T74" fmla="*/ 36 w 95"/>
                <a:gd name="T75" fmla="*/ 82 h 101"/>
                <a:gd name="T76" fmla="*/ 10 w 95"/>
                <a:gd name="T77" fmla="*/ 66 h 101"/>
                <a:gd name="T78" fmla="*/ 7 w 95"/>
                <a:gd name="T79" fmla="*/ 33 h 101"/>
                <a:gd name="T80" fmla="*/ 22 w 95"/>
                <a:gd name="T81" fmla="*/ 21 h 101"/>
                <a:gd name="T82" fmla="*/ 49 w 95"/>
                <a:gd name="T83" fmla="*/ 0 h 101"/>
                <a:gd name="T84" fmla="*/ 28 w 95"/>
                <a:gd name="T85" fmla="*/ 4 h 101"/>
                <a:gd name="T86" fmla="*/ 15 w 95"/>
                <a:gd name="T87" fmla="*/ 26 h 101"/>
                <a:gd name="T88" fmla="*/ 4 w 95"/>
                <a:gd name="T89" fmla="*/ 33 h 101"/>
                <a:gd name="T90" fmla="*/ 6 w 95"/>
                <a:gd name="T91" fmla="*/ 65 h 101"/>
                <a:gd name="T92" fmla="*/ 14 w 95"/>
                <a:gd name="T93" fmla="*/ 87 h 101"/>
                <a:gd name="T94" fmla="*/ 31 w 95"/>
                <a:gd name="T95" fmla="*/ 98 h 101"/>
                <a:gd name="T96" fmla="*/ 65 w 95"/>
                <a:gd name="T97" fmla="*/ 96 h 101"/>
                <a:gd name="T98" fmla="*/ 82 w 95"/>
                <a:gd name="T99" fmla="*/ 78 h 101"/>
                <a:gd name="T100" fmla="*/ 84 w 95"/>
                <a:gd name="T101" fmla="*/ 70 h 101"/>
                <a:gd name="T102" fmla="*/ 93 w 95"/>
                <a:gd name="T103" fmla="*/ 61 h 101"/>
                <a:gd name="T104" fmla="*/ 86 w 95"/>
                <a:gd name="T105" fmla="*/ 36 h 101"/>
                <a:gd name="T106" fmla="*/ 90 w 95"/>
                <a:gd name="T107" fmla="*/ 25 h 101"/>
                <a:gd name="T108" fmla="*/ 82 w 95"/>
                <a:gd name="T109" fmla="*/ 13 h 101"/>
                <a:gd name="T110" fmla="*/ 64 w 95"/>
                <a:gd name="T111" fmla="*/ 1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5" h="101">
                  <a:moveTo>
                    <a:pt x="45" y="98"/>
                  </a:moveTo>
                  <a:cubicBezTo>
                    <a:pt x="44" y="98"/>
                    <a:pt x="44" y="98"/>
                    <a:pt x="44" y="98"/>
                  </a:cubicBezTo>
                  <a:cubicBezTo>
                    <a:pt x="45" y="97"/>
                    <a:pt x="45" y="97"/>
                    <a:pt x="45" y="96"/>
                  </a:cubicBezTo>
                  <a:cubicBezTo>
                    <a:pt x="45" y="97"/>
                    <a:pt x="45" y="97"/>
                    <a:pt x="45" y="98"/>
                  </a:cubicBezTo>
                  <a:moveTo>
                    <a:pt x="43" y="98"/>
                  </a:moveTo>
                  <a:cubicBezTo>
                    <a:pt x="42" y="98"/>
                    <a:pt x="42" y="98"/>
                    <a:pt x="41" y="98"/>
                  </a:cubicBezTo>
                  <a:cubicBezTo>
                    <a:pt x="42" y="96"/>
                    <a:pt x="43" y="94"/>
                    <a:pt x="44" y="93"/>
                  </a:cubicBezTo>
                  <a:cubicBezTo>
                    <a:pt x="45" y="93"/>
                    <a:pt x="45" y="93"/>
                    <a:pt x="46" y="93"/>
                  </a:cubicBezTo>
                  <a:cubicBezTo>
                    <a:pt x="45" y="94"/>
                    <a:pt x="44" y="96"/>
                    <a:pt x="43" y="98"/>
                  </a:cubicBezTo>
                  <a:moveTo>
                    <a:pt x="40" y="97"/>
                  </a:moveTo>
                  <a:cubicBezTo>
                    <a:pt x="39" y="97"/>
                    <a:pt x="38" y="97"/>
                    <a:pt x="38" y="97"/>
                  </a:cubicBezTo>
                  <a:cubicBezTo>
                    <a:pt x="39" y="95"/>
                    <a:pt x="40" y="94"/>
                    <a:pt x="41" y="92"/>
                  </a:cubicBezTo>
                  <a:cubicBezTo>
                    <a:pt x="41" y="92"/>
                    <a:pt x="42" y="92"/>
                    <a:pt x="43" y="92"/>
                  </a:cubicBezTo>
                  <a:cubicBezTo>
                    <a:pt x="41" y="94"/>
                    <a:pt x="40" y="96"/>
                    <a:pt x="40" y="97"/>
                  </a:cubicBezTo>
                  <a:moveTo>
                    <a:pt x="36" y="97"/>
                  </a:moveTo>
                  <a:cubicBezTo>
                    <a:pt x="36" y="97"/>
                    <a:pt x="35" y="97"/>
                    <a:pt x="34" y="96"/>
                  </a:cubicBezTo>
                  <a:cubicBezTo>
                    <a:pt x="36" y="95"/>
                    <a:pt x="37" y="93"/>
                    <a:pt x="38" y="92"/>
                  </a:cubicBezTo>
                  <a:cubicBezTo>
                    <a:pt x="38" y="92"/>
                    <a:pt x="39" y="92"/>
                    <a:pt x="39" y="92"/>
                  </a:cubicBezTo>
                  <a:cubicBezTo>
                    <a:pt x="38" y="93"/>
                    <a:pt x="37" y="95"/>
                    <a:pt x="36" y="97"/>
                  </a:cubicBezTo>
                  <a:moveTo>
                    <a:pt x="34" y="94"/>
                  </a:moveTo>
                  <a:cubicBezTo>
                    <a:pt x="34" y="93"/>
                    <a:pt x="35" y="92"/>
                    <a:pt x="35" y="91"/>
                  </a:cubicBezTo>
                  <a:cubicBezTo>
                    <a:pt x="35" y="91"/>
                    <a:pt x="36" y="91"/>
                    <a:pt x="36" y="91"/>
                  </a:cubicBezTo>
                  <a:cubicBezTo>
                    <a:pt x="36" y="92"/>
                    <a:pt x="35" y="93"/>
                    <a:pt x="34" y="94"/>
                  </a:cubicBezTo>
                  <a:moveTo>
                    <a:pt x="65" y="91"/>
                  </a:moveTo>
                  <a:cubicBezTo>
                    <a:pt x="65" y="91"/>
                    <a:pt x="65" y="90"/>
                    <a:pt x="64" y="90"/>
                  </a:cubicBezTo>
                  <a:cubicBezTo>
                    <a:pt x="65" y="89"/>
                    <a:pt x="65" y="88"/>
                    <a:pt x="66" y="87"/>
                  </a:cubicBezTo>
                  <a:cubicBezTo>
                    <a:pt x="66" y="89"/>
                    <a:pt x="65" y="90"/>
                    <a:pt x="65" y="91"/>
                  </a:cubicBezTo>
                  <a:moveTo>
                    <a:pt x="68" y="92"/>
                  </a:moveTo>
                  <a:cubicBezTo>
                    <a:pt x="68" y="91"/>
                    <a:pt x="69" y="89"/>
                    <a:pt x="69" y="88"/>
                  </a:cubicBezTo>
                  <a:cubicBezTo>
                    <a:pt x="70" y="88"/>
                    <a:pt x="70" y="87"/>
                    <a:pt x="71" y="87"/>
                  </a:cubicBezTo>
                  <a:cubicBezTo>
                    <a:pt x="70" y="89"/>
                    <a:pt x="69" y="90"/>
                    <a:pt x="68" y="92"/>
                  </a:cubicBezTo>
                  <a:moveTo>
                    <a:pt x="51" y="86"/>
                  </a:moveTo>
                  <a:cubicBezTo>
                    <a:pt x="51" y="85"/>
                    <a:pt x="51" y="85"/>
                    <a:pt x="51" y="85"/>
                  </a:cubicBezTo>
                  <a:cubicBezTo>
                    <a:pt x="51" y="85"/>
                    <a:pt x="51" y="85"/>
                    <a:pt x="51" y="85"/>
                  </a:cubicBezTo>
                  <a:cubicBezTo>
                    <a:pt x="51" y="86"/>
                    <a:pt x="51" y="86"/>
                    <a:pt x="51" y="86"/>
                  </a:cubicBezTo>
                  <a:moveTo>
                    <a:pt x="50" y="90"/>
                  </a:moveTo>
                  <a:cubicBezTo>
                    <a:pt x="50" y="89"/>
                    <a:pt x="50" y="89"/>
                    <a:pt x="50" y="88"/>
                  </a:cubicBezTo>
                  <a:cubicBezTo>
                    <a:pt x="51" y="87"/>
                    <a:pt x="52" y="86"/>
                    <a:pt x="53" y="85"/>
                  </a:cubicBezTo>
                  <a:cubicBezTo>
                    <a:pt x="54" y="85"/>
                    <a:pt x="54" y="85"/>
                    <a:pt x="54" y="85"/>
                  </a:cubicBezTo>
                  <a:cubicBezTo>
                    <a:pt x="53" y="87"/>
                    <a:pt x="52" y="88"/>
                    <a:pt x="50" y="90"/>
                  </a:cubicBezTo>
                  <a:cubicBezTo>
                    <a:pt x="50" y="90"/>
                    <a:pt x="50" y="90"/>
                    <a:pt x="50" y="90"/>
                  </a:cubicBezTo>
                  <a:moveTo>
                    <a:pt x="70" y="91"/>
                  </a:moveTo>
                  <a:cubicBezTo>
                    <a:pt x="71" y="89"/>
                    <a:pt x="72" y="87"/>
                    <a:pt x="73" y="86"/>
                  </a:cubicBezTo>
                  <a:cubicBezTo>
                    <a:pt x="74" y="85"/>
                    <a:pt x="74" y="85"/>
                    <a:pt x="75" y="85"/>
                  </a:cubicBezTo>
                  <a:cubicBezTo>
                    <a:pt x="74" y="86"/>
                    <a:pt x="73" y="88"/>
                    <a:pt x="73" y="89"/>
                  </a:cubicBezTo>
                  <a:cubicBezTo>
                    <a:pt x="72" y="90"/>
                    <a:pt x="71" y="90"/>
                    <a:pt x="70" y="91"/>
                  </a:cubicBezTo>
                  <a:moveTo>
                    <a:pt x="52" y="90"/>
                  </a:moveTo>
                  <a:cubicBezTo>
                    <a:pt x="54" y="88"/>
                    <a:pt x="55" y="86"/>
                    <a:pt x="56" y="84"/>
                  </a:cubicBezTo>
                  <a:cubicBezTo>
                    <a:pt x="57" y="84"/>
                    <a:pt x="58" y="84"/>
                    <a:pt x="58" y="84"/>
                  </a:cubicBezTo>
                  <a:cubicBezTo>
                    <a:pt x="57" y="86"/>
                    <a:pt x="56" y="88"/>
                    <a:pt x="55" y="89"/>
                  </a:cubicBezTo>
                  <a:cubicBezTo>
                    <a:pt x="54" y="89"/>
                    <a:pt x="53" y="90"/>
                    <a:pt x="52" y="90"/>
                  </a:cubicBezTo>
                  <a:moveTo>
                    <a:pt x="63" y="89"/>
                  </a:moveTo>
                  <a:cubicBezTo>
                    <a:pt x="63" y="88"/>
                    <a:pt x="63" y="88"/>
                    <a:pt x="63" y="88"/>
                  </a:cubicBezTo>
                  <a:cubicBezTo>
                    <a:pt x="64" y="87"/>
                    <a:pt x="64" y="85"/>
                    <a:pt x="64" y="84"/>
                  </a:cubicBezTo>
                  <a:cubicBezTo>
                    <a:pt x="65" y="84"/>
                    <a:pt x="65" y="85"/>
                    <a:pt x="66" y="86"/>
                  </a:cubicBezTo>
                  <a:cubicBezTo>
                    <a:pt x="65" y="87"/>
                    <a:pt x="64" y="88"/>
                    <a:pt x="63" y="89"/>
                  </a:cubicBezTo>
                  <a:moveTo>
                    <a:pt x="32" y="88"/>
                  </a:moveTo>
                  <a:cubicBezTo>
                    <a:pt x="32" y="88"/>
                    <a:pt x="32" y="88"/>
                    <a:pt x="32" y="88"/>
                  </a:cubicBezTo>
                  <a:cubicBezTo>
                    <a:pt x="31" y="87"/>
                    <a:pt x="30" y="87"/>
                    <a:pt x="30" y="87"/>
                  </a:cubicBezTo>
                  <a:cubicBezTo>
                    <a:pt x="31" y="86"/>
                    <a:pt x="32" y="85"/>
                    <a:pt x="33" y="84"/>
                  </a:cubicBezTo>
                  <a:cubicBezTo>
                    <a:pt x="33" y="85"/>
                    <a:pt x="33" y="87"/>
                    <a:pt x="32" y="88"/>
                  </a:cubicBezTo>
                  <a:moveTo>
                    <a:pt x="57" y="89"/>
                  </a:moveTo>
                  <a:cubicBezTo>
                    <a:pt x="58" y="87"/>
                    <a:pt x="59" y="85"/>
                    <a:pt x="60" y="83"/>
                  </a:cubicBezTo>
                  <a:cubicBezTo>
                    <a:pt x="61" y="83"/>
                    <a:pt x="61" y="83"/>
                    <a:pt x="62" y="83"/>
                  </a:cubicBezTo>
                  <a:cubicBezTo>
                    <a:pt x="61" y="84"/>
                    <a:pt x="61" y="86"/>
                    <a:pt x="60" y="88"/>
                  </a:cubicBezTo>
                  <a:cubicBezTo>
                    <a:pt x="59" y="88"/>
                    <a:pt x="58" y="88"/>
                    <a:pt x="57" y="89"/>
                  </a:cubicBezTo>
                  <a:moveTo>
                    <a:pt x="75" y="87"/>
                  </a:moveTo>
                  <a:cubicBezTo>
                    <a:pt x="76" y="85"/>
                    <a:pt x="77" y="84"/>
                    <a:pt x="77" y="83"/>
                  </a:cubicBezTo>
                  <a:cubicBezTo>
                    <a:pt x="78" y="82"/>
                    <a:pt x="78" y="82"/>
                    <a:pt x="78" y="82"/>
                  </a:cubicBezTo>
                  <a:cubicBezTo>
                    <a:pt x="77" y="83"/>
                    <a:pt x="77" y="84"/>
                    <a:pt x="77" y="85"/>
                  </a:cubicBezTo>
                  <a:cubicBezTo>
                    <a:pt x="76" y="86"/>
                    <a:pt x="76" y="86"/>
                    <a:pt x="75" y="87"/>
                  </a:cubicBezTo>
                  <a:moveTo>
                    <a:pt x="28" y="86"/>
                  </a:moveTo>
                  <a:cubicBezTo>
                    <a:pt x="28" y="86"/>
                    <a:pt x="27" y="85"/>
                    <a:pt x="27" y="85"/>
                  </a:cubicBezTo>
                  <a:cubicBezTo>
                    <a:pt x="28" y="84"/>
                    <a:pt x="30" y="83"/>
                    <a:pt x="31" y="81"/>
                  </a:cubicBezTo>
                  <a:cubicBezTo>
                    <a:pt x="32" y="82"/>
                    <a:pt x="32" y="82"/>
                    <a:pt x="33" y="82"/>
                  </a:cubicBezTo>
                  <a:cubicBezTo>
                    <a:pt x="31" y="83"/>
                    <a:pt x="30" y="85"/>
                    <a:pt x="28" y="86"/>
                  </a:cubicBezTo>
                  <a:moveTo>
                    <a:pt x="26" y="84"/>
                  </a:moveTo>
                  <a:cubicBezTo>
                    <a:pt x="25" y="84"/>
                    <a:pt x="25" y="84"/>
                    <a:pt x="25" y="84"/>
                  </a:cubicBezTo>
                  <a:cubicBezTo>
                    <a:pt x="26" y="82"/>
                    <a:pt x="28" y="81"/>
                    <a:pt x="29" y="80"/>
                  </a:cubicBezTo>
                  <a:cubicBezTo>
                    <a:pt x="30" y="81"/>
                    <a:pt x="30" y="81"/>
                    <a:pt x="30" y="81"/>
                  </a:cubicBezTo>
                  <a:cubicBezTo>
                    <a:pt x="28" y="82"/>
                    <a:pt x="27" y="83"/>
                    <a:pt x="26" y="84"/>
                  </a:cubicBezTo>
                  <a:moveTo>
                    <a:pt x="13" y="83"/>
                  </a:moveTo>
                  <a:cubicBezTo>
                    <a:pt x="12" y="82"/>
                    <a:pt x="12" y="82"/>
                    <a:pt x="12" y="82"/>
                  </a:cubicBezTo>
                  <a:cubicBezTo>
                    <a:pt x="13" y="81"/>
                    <a:pt x="14" y="80"/>
                    <a:pt x="14" y="79"/>
                  </a:cubicBezTo>
                  <a:cubicBezTo>
                    <a:pt x="14" y="80"/>
                    <a:pt x="14" y="80"/>
                    <a:pt x="13" y="81"/>
                  </a:cubicBezTo>
                  <a:cubicBezTo>
                    <a:pt x="13" y="82"/>
                    <a:pt x="13" y="82"/>
                    <a:pt x="13" y="83"/>
                  </a:cubicBezTo>
                  <a:moveTo>
                    <a:pt x="24" y="83"/>
                  </a:moveTo>
                  <a:cubicBezTo>
                    <a:pt x="23" y="82"/>
                    <a:pt x="23" y="82"/>
                    <a:pt x="23" y="82"/>
                  </a:cubicBezTo>
                  <a:cubicBezTo>
                    <a:pt x="24" y="81"/>
                    <a:pt x="25" y="80"/>
                    <a:pt x="27" y="79"/>
                  </a:cubicBezTo>
                  <a:cubicBezTo>
                    <a:pt x="28" y="79"/>
                    <a:pt x="28" y="79"/>
                    <a:pt x="28" y="79"/>
                  </a:cubicBezTo>
                  <a:cubicBezTo>
                    <a:pt x="26" y="80"/>
                    <a:pt x="25" y="81"/>
                    <a:pt x="24" y="83"/>
                  </a:cubicBezTo>
                  <a:moveTo>
                    <a:pt x="22" y="81"/>
                  </a:moveTo>
                  <a:cubicBezTo>
                    <a:pt x="22" y="80"/>
                    <a:pt x="23" y="80"/>
                    <a:pt x="23" y="79"/>
                  </a:cubicBezTo>
                  <a:cubicBezTo>
                    <a:pt x="23" y="78"/>
                    <a:pt x="24" y="78"/>
                    <a:pt x="25" y="77"/>
                  </a:cubicBezTo>
                  <a:cubicBezTo>
                    <a:pt x="25" y="78"/>
                    <a:pt x="25" y="78"/>
                    <a:pt x="25" y="78"/>
                  </a:cubicBezTo>
                  <a:cubicBezTo>
                    <a:pt x="24" y="79"/>
                    <a:pt x="23" y="80"/>
                    <a:pt x="22" y="81"/>
                  </a:cubicBezTo>
                  <a:moveTo>
                    <a:pt x="16" y="83"/>
                  </a:moveTo>
                  <a:cubicBezTo>
                    <a:pt x="16" y="82"/>
                    <a:pt x="16" y="82"/>
                    <a:pt x="16" y="82"/>
                  </a:cubicBezTo>
                  <a:cubicBezTo>
                    <a:pt x="17" y="81"/>
                    <a:pt x="17" y="80"/>
                    <a:pt x="17" y="79"/>
                  </a:cubicBezTo>
                  <a:cubicBezTo>
                    <a:pt x="18" y="78"/>
                    <a:pt x="19" y="78"/>
                    <a:pt x="20" y="77"/>
                  </a:cubicBezTo>
                  <a:cubicBezTo>
                    <a:pt x="20" y="78"/>
                    <a:pt x="19" y="79"/>
                    <a:pt x="19" y="81"/>
                  </a:cubicBezTo>
                  <a:cubicBezTo>
                    <a:pt x="18" y="81"/>
                    <a:pt x="17" y="82"/>
                    <a:pt x="16" y="83"/>
                  </a:cubicBezTo>
                  <a:moveTo>
                    <a:pt x="11" y="80"/>
                  </a:moveTo>
                  <a:cubicBezTo>
                    <a:pt x="11" y="80"/>
                    <a:pt x="11" y="80"/>
                    <a:pt x="11" y="80"/>
                  </a:cubicBezTo>
                  <a:cubicBezTo>
                    <a:pt x="11" y="79"/>
                    <a:pt x="12" y="78"/>
                    <a:pt x="13" y="77"/>
                  </a:cubicBezTo>
                  <a:cubicBezTo>
                    <a:pt x="14" y="77"/>
                    <a:pt x="14" y="77"/>
                    <a:pt x="14" y="77"/>
                  </a:cubicBezTo>
                  <a:cubicBezTo>
                    <a:pt x="13" y="78"/>
                    <a:pt x="12" y="79"/>
                    <a:pt x="11" y="80"/>
                  </a:cubicBezTo>
                  <a:moveTo>
                    <a:pt x="23" y="76"/>
                  </a:moveTo>
                  <a:cubicBezTo>
                    <a:pt x="23" y="76"/>
                    <a:pt x="23" y="76"/>
                    <a:pt x="23" y="76"/>
                  </a:cubicBezTo>
                  <a:cubicBezTo>
                    <a:pt x="23" y="76"/>
                    <a:pt x="23" y="76"/>
                    <a:pt x="23" y="76"/>
                  </a:cubicBezTo>
                  <a:cubicBezTo>
                    <a:pt x="23" y="76"/>
                    <a:pt x="23" y="76"/>
                    <a:pt x="23" y="76"/>
                  </a:cubicBezTo>
                  <a:moveTo>
                    <a:pt x="10" y="78"/>
                  </a:moveTo>
                  <a:cubicBezTo>
                    <a:pt x="9" y="77"/>
                    <a:pt x="9" y="77"/>
                    <a:pt x="9" y="77"/>
                  </a:cubicBezTo>
                  <a:cubicBezTo>
                    <a:pt x="10" y="77"/>
                    <a:pt x="11" y="76"/>
                    <a:pt x="12" y="75"/>
                  </a:cubicBezTo>
                  <a:cubicBezTo>
                    <a:pt x="12" y="75"/>
                    <a:pt x="12" y="75"/>
                    <a:pt x="12" y="75"/>
                  </a:cubicBezTo>
                  <a:cubicBezTo>
                    <a:pt x="11" y="76"/>
                    <a:pt x="11" y="77"/>
                    <a:pt x="10" y="78"/>
                  </a:cubicBezTo>
                  <a:moveTo>
                    <a:pt x="8" y="76"/>
                  </a:moveTo>
                  <a:cubicBezTo>
                    <a:pt x="8" y="76"/>
                    <a:pt x="8" y="76"/>
                    <a:pt x="8" y="76"/>
                  </a:cubicBezTo>
                  <a:cubicBezTo>
                    <a:pt x="9" y="75"/>
                    <a:pt x="10" y="74"/>
                    <a:pt x="10" y="73"/>
                  </a:cubicBezTo>
                  <a:cubicBezTo>
                    <a:pt x="11" y="74"/>
                    <a:pt x="11" y="74"/>
                    <a:pt x="11" y="74"/>
                  </a:cubicBezTo>
                  <a:cubicBezTo>
                    <a:pt x="10" y="74"/>
                    <a:pt x="9" y="75"/>
                    <a:pt x="8" y="76"/>
                  </a:cubicBezTo>
                  <a:moveTo>
                    <a:pt x="7" y="74"/>
                  </a:moveTo>
                  <a:cubicBezTo>
                    <a:pt x="7" y="74"/>
                    <a:pt x="7" y="74"/>
                    <a:pt x="7" y="74"/>
                  </a:cubicBezTo>
                  <a:cubicBezTo>
                    <a:pt x="8" y="72"/>
                    <a:pt x="8" y="71"/>
                    <a:pt x="8" y="70"/>
                  </a:cubicBezTo>
                  <a:cubicBezTo>
                    <a:pt x="9" y="71"/>
                    <a:pt x="9" y="71"/>
                    <a:pt x="10" y="72"/>
                  </a:cubicBezTo>
                  <a:cubicBezTo>
                    <a:pt x="9" y="73"/>
                    <a:pt x="8" y="73"/>
                    <a:pt x="7" y="74"/>
                  </a:cubicBezTo>
                  <a:moveTo>
                    <a:pt x="78" y="72"/>
                  </a:moveTo>
                  <a:cubicBezTo>
                    <a:pt x="78" y="72"/>
                    <a:pt x="78" y="72"/>
                    <a:pt x="78" y="72"/>
                  </a:cubicBezTo>
                  <a:cubicBezTo>
                    <a:pt x="79" y="71"/>
                    <a:pt x="80" y="69"/>
                    <a:pt x="81" y="68"/>
                  </a:cubicBezTo>
                  <a:cubicBezTo>
                    <a:pt x="81" y="68"/>
                    <a:pt x="81" y="68"/>
                    <a:pt x="81" y="68"/>
                  </a:cubicBezTo>
                  <a:cubicBezTo>
                    <a:pt x="81" y="69"/>
                    <a:pt x="81" y="69"/>
                    <a:pt x="81" y="69"/>
                  </a:cubicBezTo>
                  <a:cubicBezTo>
                    <a:pt x="80" y="69"/>
                    <a:pt x="80" y="69"/>
                    <a:pt x="80" y="69"/>
                  </a:cubicBezTo>
                  <a:cubicBezTo>
                    <a:pt x="79" y="70"/>
                    <a:pt x="79" y="71"/>
                    <a:pt x="78" y="72"/>
                  </a:cubicBezTo>
                  <a:moveTo>
                    <a:pt x="88" y="67"/>
                  </a:moveTo>
                  <a:cubicBezTo>
                    <a:pt x="87" y="67"/>
                    <a:pt x="87" y="67"/>
                    <a:pt x="86" y="67"/>
                  </a:cubicBezTo>
                  <a:cubicBezTo>
                    <a:pt x="87" y="65"/>
                    <a:pt x="88" y="64"/>
                    <a:pt x="89" y="62"/>
                  </a:cubicBezTo>
                  <a:cubicBezTo>
                    <a:pt x="89" y="62"/>
                    <a:pt x="89" y="62"/>
                    <a:pt x="89" y="62"/>
                  </a:cubicBezTo>
                  <a:cubicBezTo>
                    <a:pt x="89" y="64"/>
                    <a:pt x="88" y="65"/>
                    <a:pt x="88" y="67"/>
                  </a:cubicBezTo>
                  <a:moveTo>
                    <a:pt x="84" y="67"/>
                  </a:moveTo>
                  <a:cubicBezTo>
                    <a:pt x="84" y="66"/>
                    <a:pt x="84" y="66"/>
                    <a:pt x="84" y="65"/>
                  </a:cubicBezTo>
                  <a:cubicBezTo>
                    <a:pt x="85" y="64"/>
                    <a:pt x="86" y="63"/>
                    <a:pt x="87" y="62"/>
                  </a:cubicBezTo>
                  <a:cubicBezTo>
                    <a:pt x="87" y="62"/>
                    <a:pt x="87" y="62"/>
                    <a:pt x="87" y="62"/>
                  </a:cubicBezTo>
                  <a:cubicBezTo>
                    <a:pt x="88" y="62"/>
                    <a:pt x="88" y="62"/>
                    <a:pt x="88" y="62"/>
                  </a:cubicBezTo>
                  <a:cubicBezTo>
                    <a:pt x="87" y="63"/>
                    <a:pt x="86" y="65"/>
                    <a:pt x="85" y="67"/>
                  </a:cubicBezTo>
                  <a:cubicBezTo>
                    <a:pt x="84" y="67"/>
                    <a:pt x="84" y="67"/>
                    <a:pt x="84" y="67"/>
                  </a:cubicBezTo>
                  <a:moveTo>
                    <a:pt x="12" y="61"/>
                  </a:moveTo>
                  <a:cubicBezTo>
                    <a:pt x="12" y="61"/>
                    <a:pt x="12" y="61"/>
                    <a:pt x="12" y="61"/>
                  </a:cubicBezTo>
                  <a:cubicBezTo>
                    <a:pt x="12" y="61"/>
                    <a:pt x="12" y="61"/>
                    <a:pt x="12" y="61"/>
                  </a:cubicBezTo>
                  <a:cubicBezTo>
                    <a:pt x="12" y="61"/>
                    <a:pt x="12" y="61"/>
                    <a:pt x="12" y="61"/>
                  </a:cubicBezTo>
                  <a:moveTo>
                    <a:pt x="11" y="61"/>
                  </a:moveTo>
                  <a:cubicBezTo>
                    <a:pt x="10" y="60"/>
                    <a:pt x="10" y="59"/>
                    <a:pt x="10" y="59"/>
                  </a:cubicBezTo>
                  <a:cubicBezTo>
                    <a:pt x="11" y="58"/>
                    <a:pt x="11" y="58"/>
                    <a:pt x="11" y="57"/>
                  </a:cubicBezTo>
                  <a:cubicBezTo>
                    <a:pt x="11" y="58"/>
                    <a:pt x="11" y="58"/>
                    <a:pt x="11" y="59"/>
                  </a:cubicBezTo>
                  <a:cubicBezTo>
                    <a:pt x="11" y="59"/>
                    <a:pt x="11" y="60"/>
                    <a:pt x="11" y="61"/>
                  </a:cubicBezTo>
                  <a:moveTo>
                    <a:pt x="10" y="56"/>
                  </a:moveTo>
                  <a:cubicBezTo>
                    <a:pt x="10" y="56"/>
                    <a:pt x="10" y="56"/>
                    <a:pt x="10" y="56"/>
                  </a:cubicBezTo>
                  <a:cubicBezTo>
                    <a:pt x="10" y="56"/>
                    <a:pt x="10" y="56"/>
                    <a:pt x="10" y="56"/>
                  </a:cubicBezTo>
                  <a:cubicBezTo>
                    <a:pt x="10" y="55"/>
                    <a:pt x="10" y="55"/>
                    <a:pt x="10" y="55"/>
                  </a:cubicBezTo>
                  <a:cubicBezTo>
                    <a:pt x="10" y="55"/>
                    <a:pt x="10" y="55"/>
                    <a:pt x="10" y="55"/>
                  </a:cubicBezTo>
                  <a:cubicBezTo>
                    <a:pt x="10" y="56"/>
                    <a:pt x="10" y="56"/>
                    <a:pt x="10" y="56"/>
                  </a:cubicBezTo>
                  <a:moveTo>
                    <a:pt x="7" y="54"/>
                  </a:moveTo>
                  <a:cubicBezTo>
                    <a:pt x="6" y="53"/>
                    <a:pt x="6" y="53"/>
                    <a:pt x="6" y="53"/>
                  </a:cubicBezTo>
                  <a:cubicBezTo>
                    <a:pt x="7" y="52"/>
                    <a:pt x="7" y="51"/>
                    <a:pt x="8" y="50"/>
                  </a:cubicBezTo>
                  <a:cubicBezTo>
                    <a:pt x="8" y="50"/>
                    <a:pt x="8" y="51"/>
                    <a:pt x="8" y="52"/>
                  </a:cubicBezTo>
                  <a:cubicBezTo>
                    <a:pt x="8" y="52"/>
                    <a:pt x="7" y="53"/>
                    <a:pt x="7" y="54"/>
                  </a:cubicBezTo>
                  <a:moveTo>
                    <a:pt x="4" y="53"/>
                  </a:moveTo>
                  <a:cubicBezTo>
                    <a:pt x="4" y="53"/>
                    <a:pt x="3" y="53"/>
                    <a:pt x="3" y="53"/>
                  </a:cubicBezTo>
                  <a:cubicBezTo>
                    <a:pt x="3" y="52"/>
                    <a:pt x="3" y="52"/>
                    <a:pt x="3" y="52"/>
                  </a:cubicBezTo>
                  <a:cubicBezTo>
                    <a:pt x="4" y="51"/>
                    <a:pt x="5" y="49"/>
                    <a:pt x="6" y="48"/>
                  </a:cubicBezTo>
                  <a:cubicBezTo>
                    <a:pt x="6" y="48"/>
                    <a:pt x="7" y="48"/>
                    <a:pt x="8" y="48"/>
                  </a:cubicBezTo>
                  <a:cubicBezTo>
                    <a:pt x="6" y="50"/>
                    <a:pt x="5" y="51"/>
                    <a:pt x="4" y="53"/>
                  </a:cubicBezTo>
                  <a:moveTo>
                    <a:pt x="3" y="49"/>
                  </a:moveTo>
                  <a:cubicBezTo>
                    <a:pt x="3" y="49"/>
                    <a:pt x="3" y="48"/>
                    <a:pt x="3" y="47"/>
                  </a:cubicBezTo>
                  <a:cubicBezTo>
                    <a:pt x="4" y="47"/>
                    <a:pt x="4" y="47"/>
                    <a:pt x="4" y="47"/>
                  </a:cubicBezTo>
                  <a:cubicBezTo>
                    <a:pt x="4" y="48"/>
                    <a:pt x="3" y="49"/>
                    <a:pt x="3" y="49"/>
                  </a:cubicBezTo>
                  <a:moveTo>
                    <a:pt x="85" y="33"/>
                  </a:moveTo>
                  <a:cubicBezTo>
                    <a:pt x="85" y="33"/>
                    <a:pt x="85" y="32"/>
                    <a:pt x="85" y="31"/>
                  </a:cubicBezTo>
                  <a:cubicBezTo>
                    <a:pt x="85" y="31"/>
                    <a:pt x="86" y="30"/>
                    <a:pt x="87" y="30"/>
                  </a:cubicBezTo>
                  <a:cubicBezTo>
                    <a:pt x="87" y="31"/>
                    <a:pt x="86" y="32"/>
                    <a:pt x="86" y="33"/>
                  </a:cubicBezTo>
                  <a:cubicBezTo>
                    <a:pt x="85" y="33"/>
                    <a:pt x="85" y="33"/>
                    <a:pt x="85" y="33"/>
                  </a:cubicBezTo>
                  <a:moveTo>
                    <a:pt x="17" y="23"/>
                  </a:moveTo>
                  <a:cubicBezTo>
                    <a:pt x="16" y="23"/>
                    <a:pt x="16" y="23"/>
                    <a:pt x="16" y="23"/>
                  </a:cubicBezTo>
                  <a:cubicBezTo>
                    <a:pt x="17" y="22"/>
                    <a:pt x="18" y="21"/>
                    <a:pt x="19" y="20"/>
                  </a:cubicBezTo>
                  <a:cubicBezTo>
                    <a:pt x="18" y="21"/>
                    <a:pt x="18" y="22"/>
                    <a:pt x="17" y="23"/>
                  </a:cubicBezTo>
                  <a:moveTo>
                    <a:pt x="17" y="21"/>
                  </a:moveTo>
                  <a:cubicBezTo>
                    <a:pt x="17" y="20"/>
                    <a:pt x="17" y="20"/>
                    <a:pt x="17" y="20"/>
                  </a:cubicBezTo>
                  <a:cubicBezTo>
                    <a:pt x="17" y="19"/>
                    <a:pt x="18" y="19"/>
                    <a:pt x="18" y="19"/>
                  </a:cubicBezTo>
                  <a:cubicBezTo>
                    <a:pt x="18" y="19"/>
                    <a:pt x="18" y="19"/>
                    <a:pt x="18" y="19"/>
                  </a:cubicBezTo>
                  <a:cubicBezTo>
                    <a:pt x="18" y="20"/>
                    <a:pt x="17" y="20"/>
                    <a:pt x="17" y="21"/>
                  </a:cubicBezTo>
                  <a:moveTo>
                    <a:pt x="33" y="13"/>
                  </a:moveTo>
                  <a:cubicBezTo>
                    <a:pt x="33" y="13"/>
                    <a:pt x="34" y="13"/>
                    <a:pt x="34" y="13"/>
                  </a:cubicBezTo>
                  <a:cubicBezTo>
                    <a:pt x="38" y="11"/>
                    <a:pt x="43" y="10"/>
                    <a:pt x="47" y="10"/>
                  </a:cubicBezTo>
                  <a:cubicBezTo>
                    <a:pt x="48" y="10"/>
                    <a:pt x="49" y="9"/>
                    <a:pt x="49" y="9"/>
                  </a:cubicBezTo>
                  <a:cubicBezTo>
                    <a:pt x="49" y="7"/>
                    <a:pt x="49" y="5"/>
                    <a:pt x="50" y="3"/>
                  </a:cubicBezTo>
                  <a:cubicBezTo>
                    <a:pt x="54" y="3"/>
                    <a:pt x="58" y="3"/>
                    <a:pt x="62" y="5"/>
                  </a:cubicBezTo>
                  <a:cubicBezTo>
                    <a:pt x="61" y="7"/>
                    <a:pt x="61" y="9"/>
                    <a:pt x="60" y="11"/>
                  </a:cubicBezTo>
                  <a:cubicBezTo>
                    <a:pt x="60" y="11"/>
                    <a:pt x="61" y="12"/>
                    <a:pt x="61" y="12"/>
                  </a:cubicBezTo>
                  <a:cubicBezTo>
                    <a:pt x="66" y="14"/>
                    <a:pt x="70" y="17"/>
                    <a:pt x="73" y="20"/>
                  </a:cubicBezTo>
                  <a:cubicBezTo>
                    <a:pt x="73" y="20"/>
                    <a:pt x="74" y="20"/>
                    <a:pt x="74" y="20"/>
                  </a:cubicBezTo>
                  <a:cubicBezTo>
                    <a:pt x="74" y="20"/>
                    <a:pt x="75" y="20"/>
                    <a:pt x="75" y="20"/>
                  </a:cubicBezTo>
                  <a:cubicBezTo>
                    <a:pt x="77" y="19"/>
                    <a:pt x="79" y="17"/>
                    <a:pt x="80" y="16"/>
                  </a:cubicBezTo>
                  <a:cubicBezTo>
                    <a:pt x="81" y="16"/>
                    <a:pt x="81" y="17"/>
                    <a:pt x="81" y="17"/>
                  </a:cubicBezTo>
                  <a:cubicBezTo>
                    <a:pt x="82" y="18"/>
                    <a:pt x="83" y="20"/>
                    <a:pt x="84" y="21"/>
                  </a:cubicBezTo>
                  <a:cubicBezTo>
                    <a:pt x="85" y="22"/>
                    <a:pt x="86" y="23"/>
                    <a:pt x="86" y="24"/>
                  </a:cubicBezTo>
                  <a:cubicBezTo>
                    <a:pt x="86" y="24"/>
                    <a:pt x="87" y="25"/>
                    <a:pt x="87" y="26"/>
                  </a:cubicBezTo>
                  <a:cubicBezTo>
                    <a:pt x="87" y="26"/>
                    <a:pt x="87" y="26"/>
                    <a:pt x="87" y="26"/>
                  </a:cubicBezTo>
                  <a:cubicBezTo>
                    <a:pt x="85" y="27"/>
                    <a:pt x="84" y="28"/>
                    <a:pt x="82" y="30"/>
                  </a:cubicBezTo>
                  <a:cubicBezTo>
                    <a:pt x="81" y="30"/>
                    <a:pt x="81" y="31"/>
                    <a:pt x="81" y="31"/>
                  </a:cubicBezTo>
                  <a:cubicBezTo>
                    <a:pt x="83" y="36"/>
                    <a:pt x="84" y="40"/>
                    <a:pt x="85" y="45"/>
                  </a:cubicBezTo>
                  <a:cubicBezTo>
                    <a:pt x="85" y="46"/>
                    <a:pt x="85" y="46"/>
                    <a:pt x="86" y="46"/>
                  </a:cubicBezTo>
                  <a:cubicBezTo>
                    <a:pt x="88" y="47"/>
                    <a:pt x="90" y="47"/>
                    <a:pt x="92" y="47"/>
                  </a:cubicBezTo>
                  <a:cubicBezTo>
                    <a:pt x="92" y="51"/>
                    <a:pt x="91" y="55"/>
                    <a:pt x="90" y="59"/>
                  </a:cubicBezTo>
                  <a:cubicBezTo>
                    <a:pt x="89" y="59"/>
                    <a:pt x="88" y="59"/>
                    <a:pt x="87" y="59"/>
                  </a:cubicBezTo>
                  <a:cubicBezTo>
                    <a:pt x="87" y="59"/>
                    <a:pt x="87" y="59"/>
                    <a:pt x="87" y="59"/>
                  </a:cubicBezTo>
                  <a:cubicBezTo>
                    <a:pt x="85" y="59"/>
                    <a:pt x="84" y="59"/>
                    <a:pt x="83" y="60"/>
                  </a:cubicBezTo>
                  <a:cubicBezTo>
                    <a:pt x="81" y="61"/>
                    <a:pt x="80" y="63"/>
                    <a:pt x="79" y="65"/>
                  </a:cubicBezTo>
                  <a:cubicBezTo>
                    <a:pt x="78" y="67"/>
                    <a:pt x="77" y="69"/>
                    <a:pt x="75" y="71"/>
                  </a:cubicBezTo>
                  <a:cubicBezTo>
                    <a:pt x="74" y="71"/>
                    <a:pt x="74" y="72"/>
                    <a:pt x="75" y="73"/>
                  </a:cubicBezTo>
                  <a:cubicBezTo>
                    <a:pt x="76" y="74"/>
                    <a:pt x="77" y="76"/>
                    <a:pt x="78" y="78"/>
                  </a:cubicBezTo>
                  <a:cubicBezTo>
                    <a:pt x="75" y="81"/>
                    <a:pt x="72" y="83"/>
                    <a:pt x="69" y="85"/>
                  </a:cubicBezTo>
                  <a:cubicBezTo>
                    <a:pt x="67" y="83"/>
                    <a:pt x="66" y="81"/>
                    <a:pt x="65" y="80"/>
                  </a:cubicBezTo>
                  <a:cubicBezTo>
                    <a:pt x="65" y="79"/>
                    <a:pt x="64" y="79"/>
                    <a:pt x="64" y="79"/>
                  </a:cubicBezTo>
                  <a:cubicBezTo>
                    <a:pt x="64" y="79"/>
                    <a:pt x="63" y="79"/>
                    <a:pt x="63" y="79"/>
                  </a:cubicBezTo>
                  <a:cubicBezTo>
                    <a:pt x="59" y="81"/>
                    <a:pt x="54" y="82"/>
                    <a:pt x="50" y="82"/>
                  </a:cubicBezTo>
                  <a:cubicBezTo>
                    <a:pt x="49" y="82"/>
                    <a:pt x="48" y="83"/>
                    <a:pt x="48" y="84"/>
                  </a:cubicBezTo>
                  <a:cubicBezTo>
                    <a:pt x="48" y="86"/>
                    <a:pt x="47" y="88"/>
                    <a:pt x="47" y="90"/>
                  </a:cubicBezTo>
                  <a:cubicBezTo>
                    <a:pt x="43" y="90"/>
                    <a:pt x="39" y="89"/>
                    <a:pt x="35" y="88"/>
                  </a:cubicBezTo>
                  <a:cubicBezTo>
                    <a:pt x="36" y="86"/>
                    <a:pt x="36" y="84"/>
                    <a:pt x="36" y="82"/>
                  </a:cubicBezTo>
                  <a:cubicBezTo>
                    <a:pt x="36" y="81"/>
                    <a:pt x="36" y="80"/>
                    <a:pt x="35" y="80"/>
                  </a:cubicBezTo>
                  <a:cubicBezTo>
                    <a:pt x="31" y="78"/>
                    <a:pt x="27" y="76"/>
                    <a:pt x="24" y="72"/>
                  </a:cubicBezTo>
                  <a:cubicBezTo>
                    <a:pt x="23" y="72"/>
                    <a:pt x="23" y="72"/>
                    <a:pt x="23" y="72"/>
                  </a:cubicBezTo>
                  <a:cubicBezTo>
                    <a:pt x="22" y="72"/>
                    <a:pt x="22" y="72"/>
                    <a:pt x="22" y="72"/>
                  </a:cubicBezTo>
                  <a:cubicBezTo>
                    <a:pt x="20" y="74"/>
                    <a:pt x="18" y="75"/>
                    <a:pt x="17" y="76"/>
                  </a:cubicBezTo>
                  <a:cubicBezTo>
                    <a:pt x="14" y="73"/>
                    <a:pt x="11" y="70"/>
                    <a:pt x="10" y="66"/>
                  </a:cubicBezTo>
                  <a:cubicBezTo>
                    <a:pt x="11" y="65"/>
                    <a:pt x="13" y="64"/>
                    <a:pt x="15" y="63"/>
                  </a:cubicBezTo>
                  <a:cubicBezTo>
                    <a:pt x="15" y="62"/>
                    <a:pt x="16" y="61"/>
                    <a:pt x="15" y="61"/>
                  </a:cubicBezTo>
                  <a:cubicBezTo>
                    <a:pt x="13" y="56"/>
                    <a:pt x="12" y="52"/>
                    <a:pt x="12" y="47"/>
                  </a:cubicBezTo>
                  <a:cubicBezTo>
                    <a:pt x="12" y="46"/>
                    <a:pt x="12" y="46"/>
                    <a:pt x="11" y="46"/>
                  </a:cubicBezTo>
                  <a:cubicBezTo>
                    <a:pt x="9" y="45"/>
                    <a:pt x="7" y="45"/>
                    <a:pt x="5" y="45"/>
                  </a:cubicBezTo>
                  <a:cubicBezTo>
                    <a:pt x="5" y="41"/>
                    <a:pt x="6" y="37"/>
                    <a:pt x="7" y="33"/>
                  </a:cubicBezTo>
                  <a:cubicBezTo>
                    <a:pt x="9" y="33"/>
                    <a:pt x="11" y="34"/>
                    <a:pt x="13" y="34"/>
                  </a:cubicBezTo>
                  <a:cubicBezTo>
                    <a:pt x="13" y="34"/>
                    <a:pt x="13" y="34"/>
                    <a:pt x="13" y="34"/>
                  </a:cubicBezTo>
                  <a:cubicBezTo>
                    <a:pt x="14" y="34"/>
                    <a:pt x="14" y="34"/>
                    <a:pt x="15" y="33"/>
                  </a:cubicBezTo>
                  <a:cubicBezTo>
                    <a:pt x="16" y="31"/>
                    <a:pt x="17" y="29"/>
                    <a:pt x="18" y="27"/>
                  </a:cubicBezTo>
                  <a:cubicBezTo>
                    <a:pt x="18" y="26"/>
                    <a:pt x="18" y="26"/>
                    <a:pt x="18" y="26"/>
                  </a:cubicBezTo>
                  <a:cubicBezTo>
                    <a:pt x="19" y="24"/>
                    <a:pt x="21" y="23"/>
                    <a:pt x="22" y="21"/>
                  </a:cubicBezTo>
                  <a:cubicBezTo>
                    <a:pt x="23" y="21"/>
                    <a:pt x="23" y="20"/>
                    <a:pt x="22" y="19"/>
                  </a:cubicBezTo>
                  <a:cubicBezTo>
                    <a:pt x="21" y="18"/>
                    <a:pt x="20" y="16"/>
                    <a:pt x="19" y="14"/>
                  </a:cubicBezTo>
                  <a:cubicBezTo>
                    <a:pt x="22" y="12"/>
                    <a:pt x="25" y="9"/>
                    <a:pt x="28" y="7"/>
                  </a:cubicBezTo>
                  <a:cubicBezTo>
                    <a:pt x="30" y="9"/>
                    <a:pt x="31" y="11"/>
                    <a:pt x="32" y="13"/>
                  </a:cubicBezTo>
                  <a:cubicBezTo>
                    <a:pt x="32" y="13"/>
                    <a:pt x="33" y="13"/>
                    <a:pt x="33" y="13"/>
                  </a:cubicBezTo>
                  <a:moveTo>
                    <a:pt x="49" y="0"/>
                  </a:moveTo>
                  <a:cubicBezTo>
                    <a:pt x="48" y="0"/>
                    <a:pt x="47" y="0"/>
                    <a:pt x="47" y="1"/>
                  </a:cubicBezTo>
                  <a:cubicBezTo>
                    <a:pt x="47" y="3"/>
                    <a:pt x="46" y="5"/>
                    <a:pt x="46" y="7"/>
                  </a:cubicBezTo>
                  <a:cubicBezTo>
                    <a:pt x="42" y="7"/>
                    <a:pt x="38" y="8"/>
                    <a:pt x="34" y="10"/>
                  </a:cubicBezTo>
                  <a:cubicBezTo>
                    <a:pt x="33" y="8"/>
                    <a:pt x="31" y="6"/>
                    <a:pt x="30" y="5"/>
                  </a:cubicBezTo>
                  <a:cubicBezTo>
                    <a:pt x="30" y="4"/>
                    <a:pt x="29" y="4"/>
                    <a:pt x="29" y="4"/>
                  </a:cubicBezTo>
                  <a:cubicBezTo>
                    <a:pt x="29" y="4"/>
                    <a:pt x="28" y="4"/>
                    <a:pt x="28" y="4"/>
                  </a:cubicBezTo>
                  <a:cubicBezTo>
                    <a:pt x="24" y="6"/>
                    <a:pt x="19" y="9"/>
                    <a:pt x="16" y="13"/>
                  </a:cubicBezTo>
                  <a:cubicBezTo>
                    <a:pt x="15" y="13"/>
                    <a:pt x="15" y="14"/>
                    <a:pt x="15" y="14"/>
                  </a:cubicBezTo>
                  <a:cubicBezTo>
                    <a:pt x="15" y="14"/>
                    <a:pt x="15" y="14"/>
                    <a:pt x="15" y="14"/>
                  </a:cubicBezTo>
                  <a:cubicBezTo>
                    <a:pt x="15" y="17"/>
                    <a:pt x="14" y="19"/>
                    <a:pt x="13" y="22"/>
                  </a:cubicBezTo>
                  <a:cubicBezTo>
                    <a:pt x="13" y="22"/>
                    <a:pt x="13" y="23"/>
                    <a:pt x="13" y="23"/>
                  </a:cubicBezTo>
                  <a:cubicBezTo>
                    <a:pt x="14" y="24"/>
                    <a:pt x="14" y="25"/>
                    <a:pt x="15" y="26"/>
                  </a:cubicBezTo>
                  <a:cubicBezTo>
                    <a:pt x="14" y="27"/>
                    <a:pt x="13" y="29"/>
                    <a:pt x="12" y="31"/>
                  </a:cubicBezTo>
                  <a:cubicBezTo>
                    <a:pt x="10" y="30"/>
                    <a:pt x="8" y="30"/>
                    <a:pt x="6" y="30"/>
                  </a:cubicBezTo>
                  <a:cubicBezTo>
                    <a:pt x="6" y="30"/>
                    <a:pt x="6" y="30"/>
                    <a:pt x="6" y="30"/>
                  </a:cubicBezTo>
                  <a:cubicBezTo>
                    <a:pt x="5" y="30"/>
                    <a:pt x="5" y="30"/>
                    <a:pt x="4" y="31"/>
                  </a:cubicBezTo>
                  <a:cubicBezTo>
                    <a:pt x="4" y="31"/>
                    <a:pt x="4" y="31"/>
                    <a:pt x="4" y="32"/>
                  </a:cubicBezTo>
                  <a:cubicBezTo>
                    <a:pt x="4" y="33"/>
                    <a:pt x="4" y="33"/>
                    <a:pt x="4" y="33"/>
                  </a:cubicBezTo>
                  <a:cubicBezTo>
                    <a:pt x="2" y="38"/>
                    <a:pt x="0" y="49"/>
                    <a:pt x="0" y="54"/>
                  </a:cubicBezTo>
                  <a:cubicBezTo>
                    <a:pt x="0" y="55"/>
                    <a:pt x="0" y="55"/>
                    <a:pt x="1" y="55"/>
                  </a:cubicBezTo>
                  <a:cubicBezTo>
                    <a:pt x="3" y="56"/>
                    <a:pt x="5" y="56"/>
                    <a:pt x="7" y="57"/>
                  </a:cubicBezTo>
                  <a:cubicBezTo>
                    <a:pt x="7" y="59"/>
                    <a:pt x="8" y="61"/>
                    <a:pt x="8" y="64"/>
                  </a:cubicBezTo>
                  <a:cubicBezTo>
                    <a:pt x="7" y="64"/>
                    <a:pt x="7" y="64"/>
                    <a:pt x="7" y="64"/>
                  </a:cubicBezTo>
                  <a:cubicBezTo>
                    <a:pt x="7" y="65"/>
                    <a:pt x="6" y="65"/>
                    <a:pt x="6" y="65"/>
                  </a:cubicBezTo>
                  <a:cubicBezTo>
                    <a:pt x="6" y="68"/>
                    <a:pt x="5" y="71"/>
                    <a:pt x="4" y="73"/>
                  </a:cubicBezTo>
                  <a:cubicBezTo>
                    <a:pt x="4" y="73"/>
                    <a:pt x="4" y="73"/>
                    <a:pt x="4" y="73"/>
                  </a:cubicBezTo>
                  <a:cubicBezTo>
                    <a:pt x="4" y="74"/>
                    <a:pt x="4" y="74"/>
                    <a:pt x="4" y="74"/>
                  </a:cubicBezTo>
                  <a:cubicBezTo>
                    <a:pt x="4" y="75"/>
                    <a:pt x="4" y="75"/>
                    <a:pt x="5" y="76"/>
                  </a:cubicBezTo>
                  <a:cubicBezTo>
                    <a:pt x="7" y="80"/>
                    <a:pt x="9" y="83"/>
                    <a:pt x="12" y="86"/>
                  </a:cubicBezTo>
                  <a:cubicBezTo>
                    <a:pt x="13" y="87"/>
                    <a:pt x="13" y="87"/>
                    <a:pt x="14" y="87"/>
                  </a:cubicBezTo>
                  <a:cubicBezTo>
                    <a:pt x="14" y="87"/>
                    <a:pt x="14" y="87"/>
                    <a:pt x="14" y="87"/>
                  </a:cubicBezTo>
                  <a:cubicBezTo>
                    <a:pt x="14" y="87"/>
                    <a:pt x="15" y="87"/>
                    <a:pt x="15" y="87"/>
                  </a:cubicBezTo>
                  <a:cubicBezTo>
                    <a:pt x="17" y="86"/>
                    <a:pt x="18" y="85"/>
                    <a:pt x="20" y="84"/>
                  </a:cubicBezTo>
                  <a:cubicBezTo>
                    <a:pt x="23" y="86"/>
                    <a:pt x="26" y="88"/>
                    <a:pt x="30" y="90"/>
                  </a:cubicBezTo>
                  <a:cubicBezTo>
                    <a:pt x="30" y="92"/>
                    <a:pt x="30" y="94"/>
                    <a:pt x="30" y="97"/>
                  </a:cubicBezTo>
                  <a:cubicBezTo>
                    <a:pt x="30" y="98"/>
                    <a:pt x="30" y="98"/>
                    <a:pt x="31" y="98"/>
                  </a:cubicBezTo>
                  <a:cubicBezTo>
                    <a:pt x="36" y="100"/>
                    <a:pt x="41" y="101"/>
                    <a:pt x="46" y="101"/>
                  </a:cubicBezTo>
                  <a:cubicBezTo>
                    <a:pt x="46" y="101"/>
                    <a:pt x="46" y="101"/>
                    <a:pt x="46" y="101"/>
                  </a:cubicBezTo>
                  <a:cubicBezTo>
                    <a:pt x="47" y="101"/>
                    <a:pt x="47" y="100"/>
                    <a:pt x="47" y="100"/>
                  </a:cubicBezTo>
                  <a:cubicBezTo>
                    <a:pt x="48" y="98"/>
                    <a:pt x="49" y="96"/>
                    <a:pt x="49" y="93"/>
                  </a:cubicBezTo>
                  <a:cubicBezTo>
                    <a:pt x="54" y="93"/>
                    <a:pt x="57" y="92"/>
                    <a:pt x="61" y="90"/>
                  </a:cubicBezTo>
                  <a:cubicBezTo>
                    <a:pt x="62" y="92"/>
                    <a:pt x="64" y="94"/>
                    <a:pt x="65" y="96"/>
                  </a:cubicBezTo>
                  <a:cubicBezTo>
                    <a:pt x="65" y="96"/>
                    <a:pt x="65" y="96"/>
                    <a:pt x="66" y="96"/>
                  </a:cubicBezTo>
                  <a:cubicBezTo>
                    <a:pt x="66" y="96"/>
                    <a:pt x="66" y="96"/>
                    <a:pt x="67" y="96"/>
                  </a:cubicBezTo>
                  <a:cubicBezTo>
                    <a:pt x="71" y="94"/>
                    <a:pt x="75" y="91"/>
                    <a:pt x="79" y="87"/>
                  </a:cubicBezTo>
                  <a:cubicBezTo>
                    <a:pt x="79" y="87"/>
                    <a:pt x="79" y="87"/>
                    <a:pt x="79" y="87"/>
                  </a:cubicBezTo>
                  <a:cubicBezTo>
                    <a:pt x="80" y="84"/>
                    <a:pt x="81" y="82"/>
                    <a:pt x="82" y="78"/>
                  </a:cubicBezTo>
                  <a:cubicBezTo>
                    <a:pt x="82" y="78"/>
                    <a:pt x="82" y="78"/>
                    <a:pt x="82" y="78"/>
                  </a:cubicBezTo>
                  <a:cubicBezTo>
                    <a:pt x="82" y="78"/>
                    <a:pt x="82" y="78"/>
                    <a:pt x="82" y="78"/>
                  </a:cubicBezTo>
                  <a:cubicBezTo>
                    <a:pt x="82" y="77"/>
                    <a:pt x="82" y="77"/>
                    <a:pt x="82" y="77"/>
                  </a:cubicBezTo>
                  <a:cubicBezTo>
                    <a:pt x="82" y="77"/>
                    <a:pt x="82" y="77"/>
                    <a:pt x="82" y="77"/>
                  </a:cubicBezTo>
                  <a:cubicBezTo>
                    <a:pt x="81" y="76"/>
                    <a:pt x="80" y="75"/>
                    <a:pt x="80" y="75"/>
                  </a:cubicBezTo>
                  <a:cubicBezTo>
                    <a:pt x="81" y="73"/>
                    <a:pt x="82" y="71"/>
                    <a:pt x="83" y="71"/>
                  </a:cubicBezTo>
                  <a:cubicBezTo>
                    <a:pt x="83" y="70"/>
                    <a:pt x="84" y="70"/>
                    <a:pt x="84" y="70"/>
                  </a:cubicBezTo>
                  <a:cubicBezTo>
                    <a:pt x="84" y="70"/>
                    <a:pt x="84" y="70"/>
                    <a:pt x="85" y="70"/>
                  </a:cubicBezTo>
                  <a:cubicBezTo>
                    <a:pt x="85" y="70"/>
                    <a:pt x="85" y="70"/>
                    <a:pt x="85" y="70"/>
                  </a:cubicBezTo>
                  <a:cubicBezTo>
                    <a:pt x="85" y="70"/>
                    <a:pt x="87" y="70"/>
                    <a:pt x="89" y="70"/>
                  </a:cubicBezTo>
                  <a:cubicBezTo>
                    <a:pt x="89" y="70"/>
                    <a:pt x="89" y="70"/>
                    <a:pt x="89" y="70"/>
                  </a:cubicBezTo>
                  <a:cubicBezTo>
                    <a:pt x="89" y="70"/>
                    <a:pt x="90" y="70"/>
                    <a:pt x="90" y="69"/>
                  </a:cubicBezTo>
                  <a:cubicBezTo>
                    <a:pt x="91" y="67"/>
                    <a:pt x="92" y="64"/>
                    <a:pt x="93" y="61"/>
                  </a:cubicBezTo>
                  <a:cubicBezTo>
                    <a:pt x="94" y="56"/>
                    <a:pt x="95" y="51"/>
                    <a:pt x="95" y="46"/>
                  </a:cubicBezTo>
                  <a:cubicBezTo>
                    <a:pt x="95" y="46"/>
                    <a:pt x="95" y="46"/>
                    <a:pt x="95" y="46"/>
                  </a:cubicBezTo>
                  <a:cubicBezTo>
                    <a:pt x="95" y="46"/>
                    <a:pt x="95" y="46"/>
                    <a:pt x="95" y="46"/>
                  </a:cubicBezTo>
                  <a:cubicBezTo>
                    <a:pt x="95" y="45"/>
                    <a:pt x="95" y="45"/>
                    <a:pt x="94" y="45"/>
                  </a:cubicBezTo>
                  <a:cubicBezTo>
                    <a:pt x="92" y="44"/>
                    <a:pt x="90" y="44"/>
                    <a:pt x="87" y="44"/>
                  </a:cubicBezTo>
                  <a:cubicBezTo>
                    <a:pt x="87" y="41"/>
                    <a:pt x="87" y="39"/>
                    <a:pt x="86" y="36"/>
                  </a:cubicBezTo>
                  <a:cubicBezTo>
                    <a:pt x="87" y="36"/>
                    <a:pt x="87" y="36"/>
                    <a:pt x="88" y="35"/>
                  </a:cubicBezTo>
                  <a:cubicBezTo>
                    <a:pt x="88" y="35"/>
                    <a:pt x="89" y="35"/>
                    <a:pt x="89" y="34"/>
                  </a:cubicBezTo>
                  <a:cubicBezTo>
                    <a:pt x="89" y="32"/>
                    <a:pt x="90" y="30"/>
                    <a:pt x="90" y="28"/>
                  </a:cubicBezTo>
                  <a:cubicBezTo>
                    <a:pt x="90" y="28"/>
                    <a:pt x="90" y="27"/>
                    <a:pt x="90" y="27"/>
                  </a:cubicBezTo>
                  <a:cubicBezTo>
                    <a:pt x="91" y="27"/>
                    <a:pt x="91" y="26"/>
                    <a:pt x="90" y="26"/>
                  </a:cubicBezTo>
                  <a:cubicBezTo>
                    <a:pt x="90" y="25"/>
                    <a:pt x="90" y="25"/>
                    <a:pt x="90" y="25"/>
                  </a:cubicBezTo>
                  <a:cubicBezTo>
                    <a:pt x="90" y="25"/>
                    <a:pt x="90" y="25"/>
                    <a:pt x="90" y="25"/>
                  </a:cubicBezTo>
                  <a:cubicBezTo>
                    <a:pt x="89" y="24"/>
                    <a:pt x="89" y="23"/>
                    <a:pt x="88" y="22"/>
                  </a:cubicBezTo>
                  <a:cubicBezTo>
                    <a:pt x="88" y="22"/>
                    <a:pt x="88" y="21"/>
                    <a:pt x="87" y="20"/>
                  </a:cubicBezTo>
                  <a:cubicBezTo>
                    <a:pt x="86" y="19"/>
                    <a:pt x="85" y="17"/>
                    <a:pt x="84" y="16"/>
                  </a:cubicBezTo>
                  <a:cubicBezTo>
                    <a:pt x="83" y="15"/>
                    <a:pt x="83" y="14"/>
                    <a:pt x="82" y="14"/>
                  </a:cubicBezTo>
                  <a:cubicBezTo>
                    <a:pt x="82" y="13"/>
                    <a:pt x="82" y="13"/>
                    <a:pt x="82" y="13"/>
                  </a:cubicBezTo>
                  <a:cubicBezTo>
                    <a:pt x="81" y="13"/>
                    <a:pt x="81" y="13"/>
                    <a:pt x="81" y="13"/>
                  </a:cubicBezTo>
                  <a:cubicBezTo>
                    <a:pt x="81" y="13"/>
                    <a:pt x="81" y="13"/>
                    <a:pt x="80" y="13"/>
                  </a:cubicBezTo>
                  <a:cubicBezTo>
                    <a:pt x="80" y="13"/>
                    <a:pt x="80" y="13"/>
                    <a:pt x="80" y="13"/>
                  </a:cubicBezTo>
                  <a:cubicBezTo>
                    <a:pt x="80" y="13"/>
                    <a:pt x="80" y="13"/>
                    <a:pt x="80" y="13"/>
                  </a:cubicBezTo>
                  <a:cubicBezTo>
                    <a:pt x="78" y="14"/>
                    <a:pt x="76" y="16"/>
                    <a:pt x="74" y="17"/>
                  </a:cubicBezTo>
                  <a:cubicBezTo>
                    <a:pt x="71" y="14"/>
                    <a:pt x="67" y="12"/>
                    <a:pt x="64" y="10"/>
                  </a:cubicBezTo>
                  <a:cubicBezTo>
                    <a:pt x="64" y="8"/>
                    <a:pt x="64" y="6"/>
                    <a:pt x="65" y="4"/>
                  </a:cubicBezTo>
                  <a:cubicBezTo>
                    <a:pt x="65" y="3"/>
                    <a:pt x="64" y="2"/>
                    <a:pt x="64" y="2"/>
                  </a:cubicBezTo>
                  <a:cubicBezTo>
                    <a:pt x="59" y="0"/>
                    <a:pt x="54" y="0"/>
                    <a:pt x="49" y="0"/>
                  </a:cubicBezTo>
                  <a:cubicBezTo>
                    <a:pt x="49" y="0"/>
                    <a:pt x="49" y="0"/>
                    <a:pt x="4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4" name="Freeform 745"/>
            <p:cNvSpPr>
              <a:spLocks noEditPoints="1"/>
            </p:cNvSpPr>
            <p:nvPr/>
          </p:nvSpPr>
          <p:spPr bwMode="auto">
            <a:xfrm>
              <a:off x="3300" y="1353"/>
              <a:ext cx="116" cy="118"/>
            </a:xfrm>
            <a:custGeom>
              <a:avLst/>
              <a:gdLst>
                <a:gd name="T0" fmla="*/ 46 w 49"/>
                <a:gd name="T1" fmla="*/ 27 h 50"/>
                <a:gd name="T2" fmla="*/ 46 w 49"/>
                <a:gd name="T3" fmla="*/ 28 h 50"/>
                <a:gd name="T4" fmla="*/ 45 w 49"/>
                <a:gd name="T5" fmla="*/ 25 h 50"/>
                <a:gd name="T6" fmla="*/ 46 w 49"/>
                <a:gd name="T7" fmla="*/ 26 h 50"/>
                <a:gd name="T8" fmla="*/ 45 w 49"/>
                <a:gd name="T9" fmla="*/ 24 h 50"/>
                <a:gd name="T10" fmla="*/ 46 w 49"/>
                <a:gd name="T11" fmla="*/ 23 h 50"/>
                <a:gd name="T12" fmla="*/ 45 w 49"/>
                <a:gd name="T13" fmla="*/ 24 h 50"/>
                <a:gd name="T14" fmla="*/ 43 w 49"/>
                <a:gd name="T15" fmla="*/ 20 h 50"/>
                <a:gd name="T16" fmla="*/ 45 w 49"/>
                <a:gd name="T17" fmla="*/ 22 h 50"/>
                <a:gd name="T18" fmla="*/ 42 w 49"/>
                <a:gd name="T19" fmla="*/ 18 h 50"/>
                <a:gd name="T20" fmla="*/ 42 w 49"/>
                <a:gd name="T21" fmla="*/ 14 h 50"/>
                <a:gd name="T22" fmla="*/ 42 w 49"/>
                <a:gd name="T23" fmla="*/ 18 h 50"/>
                <a:gd name="T24" fmla="*/ 10 w 49"/>
                <a:gd name="T25" fmla="*/ 40 h 50"/>
                <a:gd name="T26" fmla="*/ 4 w 49"/>
                <a:gd name="T27" fmla="*/ 20 h 50"/>
                <a:gd name="T28" fmla="*/ 4 w 49"/>
                <a:gd name="T29" fmla="*/ 20 h 50"/>
                <a:gd name="T30" fmla="*/ 22 w 49"/>
                <a:gd name="T31" fmla="*/ 10 h 50"/>
                <a:gd name="T32" fmla="*/ 37 w 49"/>
                <a:gd name="T33" fmla="*/ 17 h 50"/>
                <a:gd name="T34" fmla="*/ 43 w 49"/>
                <a:gd name="T35" fmla="*/ 36 h 50"/>
                <a:gd name="T36" fmla="*/ 36 w 49"/>
                <a:gd name="T37" fmla="*/ 44 h 50"/>
                <a:gd name="T38" fmla="*/ 25 w 49"/>
                <a:gd name="T39" fmla="*/ 47 h 50"/>
                <a:gd name="T40" fmla="*/ 35 w 49"/>
                <a:gd name="T41" fmla="*/ 11 h 50"/>
                <a:gd name="T42" fmla="*/ 40 w 49"/>
                <a:gd name="T43" fmla="*/ 11 h 50"/>
                <a:gd name="T44" fmla="*/ 39 w 49"/>
                <a:gd name="T45" fmla="*/ 14 h 50"/>
                <a:gd name="T46" fmla="*/ 12 w 49"/>
                <a:gd name="T47" fmla="*/ 7 h 50"/>
                <a:gd name="T48" fmla="*/ 7 w 49"/>
                <a:gd name="T49" fmla="*/ 13 h 50"/>
                <a:gd name="T50" fmla="*/ 30 w 49"/>
                <a:gd name="T51" fmla="*/ 9 h 50"/>
                <a:gd name="T52" fmla="*/ 34 w 49"/>
                <a:gd name="T53" fmla="*/ 6 h 50"/>
                <a:gd name="T54" fmla="*/ 34 w 49"/>
                <a:gd name="T55" fmla="*/ 10 h 50"/>
                <a:gd name="T56" fmla="*/ 18 w 49"/>
                <a:gd name="T57" fmla="*/ 5 h 50"/>
                <a:gd name="T58" fmla="*/ 14 w 49"/>
                <a:gd name="T59" fmla="*/ 8 h 50"/>
                <a:gd name="T60" fmla="*/ 29 w 49"/>
                <a:gd name="T61" fmla="*/ 8 h 50"/>
                <a:gd name="T62" fmla="*/ 28 w 49"/>
                <a:gd name="T63" fmla="*/ 4 h 50"/>
                <a:gd name="T64" fmla="*/ 32 w 49"/>
                <a:gd name="T65" fmla="*/ 5 h 50"/>
                <a:gd name="T66" fmla="*/ 18 w 49"/>
                <a:gd name="T67" fmla="*/ 7 h 50"/>
                <a:gd name="T68" fmla="*/ 24 w 49"/>
                <a:gd name="T69" fmla="*/ 3 h 50"/>
                <a:gd name="T70" fmla="*/ 22 w 49"/>
                <a:gd name="T71" fmla="*/ 7 h 50"/>
                <a:gd name="T72" fmla="*/ 24 w 49"/>
                <a:gd name="T73" fmla="*/ 0 h 50"/>
                <a:gd name="T74" fmla="*/ 12 w 49"/>
                <a:gd name="T75" fmla="*/ 4 h 50"/>
                <a:gd name="T76" fmla="*/ 7 w 49"/>
                <a:gd name="T77" fmla="*/ 42 h 50"/>
                <a:gd name="T78" fmla="*/ 25 w 49"/>
                <a:gd name="T79" fmla="*/ 50 h 50"/>
                <a:gd name="T80" fmla="*/ 36 w 49"/>
                <a:gd name="T81" fmla="*/ 47 h 50"/>
                <a:gd name="T82" fmla="*/ 36 w 49"/>
                <a:gd name="T83" fmla="*/ 47 h 50"/>
                <a:gd name="T84" fmla="*/ 37 w 49"/>
                <a:gd name="T85" fmla="*/ 46 h 50"/>
                <a:gd name="T86" fmla="*/ 39 w 49"/>
                <a:gd name="T87" fmla="*/ 45 h 50"/>
                <a:gd name="T88" fmla="*/ 39 w 49"/>
                <a:gd name="T89" fmla="*/ 45 h 50"/>
                <a:gd name="T90" fmla="*/ 39 w 49"/>
                <a:gd name="T91" fmla="*/ 45 h 50"/>
                <a:gd name="T92" fmla="*/ 39 w 49"/>
                <a:gd name="T93" fmla="*/ 45 h 50"/>
                <a:gd name="T94" fmla="*/ 39 w 49"/>
                <a:gd name="T95" fmla="*/ 45 h 50"/>
                <a:gd name="T96" fmla="*/ 42 w 49"/>
                <a:gd name="T97" fmla="*/ 9 h 50"/>
                <a:gd name="T98" fmla="*/ 24 w 49"/>
                <a:gd name="T9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9" h="50">
                  <a:moveTo>
                    <a:pt x="46" y="28"/>
                  </a:moveTo>
                  <a:cubicBezTo>
                    <a:pt x="46" y="27"/>
                    <a:pt x="46" y="27"/>
                    <a:pt x="46" y="27"/>
                  </a:cubicBezTo>
                  <a:cubicBezTo>
                    <a:pt x="46" y="27"/>
                    <a:pt x="46" y="27"/>
                    <a:pt x="46" y="27"/>
                  </a:cubicBezTo>
                  <a:cubicBezTo>
                    <a:pt x="46" y="28"/>
                    <a:pt x="46" y="28"/>
                    <a:pt x="46" y="28"/>
                  </a:cubicBezTo>
                  <a:moveTo>
                    <a:pt x="46" y="26"/>
                  </a:moveTo>
                  <a:cubicBezTo>
                    <a:pt x="45" y="25"/>
                    <a:pt x="45" y="25"/>
                    <a:pt x="45" y="25"/>
                  </a:cubicBezTo>
                  <a:cubicBezTo>
                    <a:pt x="46" y="25"/>
                    <a:pt x="46" y="25"/>
                    <a:pt x="46" y="25"/>
                  </a:cubicBezTo>
                  <a:cubicBezTo>
                    <a:pt x="46" y="26"/>
                    <a:pt x="46" y="26"/>
                    <a:pt x="46" y="26"/>
                  </a:cubicBezTo>
                  <a:cubicBezTo>
                    <a:pt x="46" y="26"/>
                    <a:pt x="46" y="26"/>
                    <a:pt x="46" y="26"/>
                  </a:cubicBezTo>
                  <a:moveTo>
                    <a:pt x="45" y="24"/>
                  </a:moveTo>
                  <a:cubicBezTo>
                    <a:pt x="45" y="24"/>
                    <a:pt x="45" y="24"/>
                    <a:pt x="45" y="24"/>
                  </a:cubicBezTo>
                  <a:cubicBezTo>
                    <a:pt x="46" y="23"/>
                    <a:pt x="46" y="23"/>
                    <a:pt x="46" y="23"/>
                  </a:cubicBezTo>
                  <a:cubicBezTo>
                    <a:pt x="46" y="24"/>
                    <a:pt x="46" y="24"/>
                    <a:pt x="46" y="24"/>
                  </a:cubicBezTo>
                  <a:cubicBezTo>
                    <a:pt x="45" y="24"/>
                    <a:pt x="45" y="24"/>
                    <a:pt x="45" y="24"/>
                  </a:cubicBezTo>
                  <a:moveTo>
                    <a:pt x="44" y="22"/>
                  </a:moveTo>
                  <a:cubicBezTo>
                    <a:pt x="44" y="21"/>
                    <a:pt x="43" y="20"/>
                    <a:pt x="43" y="20"/>
                  </a:cubicBezTo>
                  <a:cubicBezTo>
                    <a:pt x="43" y="19"/>
                    <a:pt x="44" y="19"/>
                    <a:pt x="45" y="19"/>
                  </a:cubicBezTo>
                  <a:cubicBezTo>
                    <a:pt x="45" y="20"/>
                    <a:pt x="45" y="21"/>
                    <a:pt x="45" y="22"/>
                  </a:cubicBezTo>
                  <a:cubicBezTo>
                    <a:pt x="45" y="22"/>
                    <a:pt x="45" y="22"/>
                    <a:pt x="44" y="22"/>
                  </a:cubicBezTo>
                  <a:moveTo>
                    <a:pt x="42" y="18"/>
                  </a:moveTo>
                  <a:cubicBezTo>
                    <a:pt x="41" y="17"/>
                    <a:pt x="40" y="16"/>
                    <a:pt x="40" y="15"/>
                  </a:cubicBezTo>
                  <a:cubicBezTo>
                    <a:pt x="40" y="15"/>
                    <a:pt x="41" y="14"/>
                    <a:pt x="42" y="14"/>
                  </a:cubicBezTo>
                  <a:cubicBezTo>
                    <a:pt x="43" y="15"/>
                    <a:pt x="43" y="16"/>
                    <a:pt x="44" y="17"/>
                  </a:cubicBezTo>
                  <a:cubicBezTo>
                    <a:pt x="43" y="18"/>
                    <a:pt x="43" y="18"/>
                    <a:pt x="42" y="18"/>
                  </a:cubicBezTo>
                  <a:moveTo>
                    <a:pt x="25" y="47"/>
                  </a:moveTo>
                  <a:cubicBezTo>
                    <a:pt x="19" y="47"/>
                    <a:pt x="13" y="44"/>
                    <a:pt x="10" y="40"/>
                  </a:cubicBezTo>
                  <a:cubicBezTo>
                    <a:pt x="6" y="35"/>
                    <a:pt x="3" y="29"/>
                    <a:pt x="3" y="24"/>
                  </a:cubicBezTo>
                  <a:cubicBezTo>
                    <a:pt x="3" y="23"/>
                    <a:pt x="3" y="21"/>
                    <a:pt x="4" y="20"/>
                  </a:cubicBezTo>
                  <a:cubicBezTo>
                    <a:pt x="4" y="20"/>
                    <a:pt x="4" y="20"/>
                    <a:pt x="4" y="20"/>
                  </a:cubicBezTo>
                  <a:cubicBezTo>
                    <a:pt x="4" y="20"/>
                    <a:pt x="4" y="20"/>
                    <a:pt x="4" y="20"/>
                  </a:cubicBezTo>
                  <a:cubicBezTo>
                    <a:pt x="6" y="17"/>
                    <a:pt x="8" y="15"/>
                    <a:pt x="11" y="13"/>
                  </a:cubicBezTo>
                  <a:cubicBezTo>
                    <a:pt x="15" y="11"/>
                    <a:pt x="19" y="10"/>
                    <a:pt x="22" y="10"/>
                  </a:cubicBezTo>
                  <a:cubicBezTo>
                    <a:pt x="22" y="10"/>
                    <a:pt x="22" y="10"/>
                    <a:pt x="22" y="10"/>
                  </a:cubicBezTo>
                  <a:cubicBezTo>
                    <a:pt x="28" y="10"/>
                    <a:pt x="33" y="13"/>
                    <a:pt x="37" y="17"/>
                  </a:cubicBezTo>
                  <a:cubicBezTo>
                    <a:pt x="41" y="21"/>
                    <a:pt x="44" y="27"/>
                    <a:pt x="44" y="33"/>
                  </a:cubicBezTo>
                  <a:cubicBezTo>
                    <a:pt x="44" y="34"/>
                    <a:pt x="44" y="35"/>
                    <a:pt x="43" y="36"/>
                  </a:cubicBezTo>
                  <a:cubicBezTo>
                    <a:pt x="43" y="36"/>
                    <a:pt x="43" y="36"/>
                    <a:pt x="43" y="36"/>
                  </a:cubicBezTo>
                  <a:cubicBezTo>
                    <a:pt x="42" y="39"/>
                    <a:pt x="39" y="41"/>
                    <a:pt x="36" y="44"/>
                  </a:cubicBezTo>
                  <a:cubicBezTo>
                    <a:pt x="36" y="44"/>
                    <a:pt x="36" y="44"/>
                    <a:pt x="36" y="44"/>
                  </a:cubicBezTo>
                  <a:cubicBezTo>
                    <a:pt x="32" y="46"/>
                    <a:pt x="28" y="47"/>
                    <a:pt x="25" y="47"/>
                  </a:cubicBezTo>
                  <a:moveTo>
                    <a:pt x="39" y="14"/>
                  </a:moveTo>
                  <a:cubicBezTo>
                    <a:pt x="37" y="13"/>
                    <a:pt x="36" y="12"/>
                    <a:pt x="35" y="11"/>
                  </a:cubicBezTo>
                  <a:cubicBezTo>
                    <a:pt x="36" y="10"/>
                    <a:pt x="37" y="10"/>
                    <a:pt x="38" y="9"/>
                  </a:cubicBezTo>
                  <a:cubicBezTo>
                    <a:pt x="39" y="10"/>
                    <a:pt x="39" y="10"/>
                    <a:pt x="40" y="11"/>
                  </a:cubicBezTo>
                  <a:cubicBezTo>
                    <a:pt x="40" y="11"/>
                    <a:pt x="41" y="12"/>
                    <a:pt x="41" y="13"/>
                  </a:cubicBezTo>
                  <a:cubicBezTo>
                    <a:pt x="40" y="13"/>
                    <a:pt x="39" y="14"/>
                    <a:pt x="39" y="14"/>
                  </a:cubicBezTo>
                  <a:moveTo>
                    <a:pt x="7" y="13"/>
                  </a:moveTo>
                  <a:cubicBezTo>
                    <a:pt x="8" y="11"/>
                    <a:pt x="10" y="9"/>
                    <a:pt x="12" y="7"/>
                  </a:cubicBezTo>
                  <a:cubicBezTo>
                    <a:pt x="11" y="9"/>
                    <a:pt x="10" y="10"/>
                    <a:pt x="9" y="11"/>
                  </a:cubicBezTo>
                  <a:cubicBezTo>
                    <a:pt x="8" y="12"/>
                    <a:pt x="7" y="12"/>
                    <a:pt x="7" y="13"/>
                  </a:cubicBezTo>
                  <a:moveTo>
                    <a:pt x="34" y="10"/>
                  </a:moveTo>
                  <a:cubicBezTo>
                    <a:pt x="32" y="10"/>
                    <a:pt x="31" y="9"/>
                    <a:pt x="30" y="9"/>
                  </a:cubicBezTo>
                  <a:cubicBezTo>
                    <a:pt x="31" y="8"/>
                    <a:pt x="32" y="7"/>
                    <a:pt x="33" y="7"/>
                  </a:cubicBezTo>
                  <a:cubicBezTo>
                    <a:pt x="33" y="6"/>
                    <a:pt x="33" y="6"/>
                    <a:pt x="34" y="6"/>
                  </a:cubicBezTo>
                  <a:cubicBezTo>
                    <a:pt x="35" y="6"/>
                    <a:pt x="36" y="7"/>
                    <a:pt x="37" y="8"/>
                  </a:cubicBezTo>
                  <a:cubicBezTo>
                    <a:pt x="36" y="9"/>
                    <a:pt x="35" y="10"/>
                    <a:pt x="34" y="10"/>
                  </a:cubicBezTo>
                  <a:moveTo>
                    <a:pt x="13" y="9"/>
                  </a:moveTo>
                  <a:cubicBezTo>
                    <a:pt x="14" y="7"/>
                    <a:pt x="16" y="6"/>
                    <a:pt x="18" y="5"/>
                  </a:cubicBezTo>
                  <a:cubicBezTo>
                    <a:pt x="18" y="4"/>
                    <a:pt x="19" y="4"/>
                    <a:pt x="20" y="4"/>
                  </a:cubicBezTo>
                  <a:cubicBezTo>
                    <a:pt x="18" y="5"/>
                    <a:pt x="16" y="7"/>
                    <a:pt x="14" y="8"/>
                  </a:cubicBezTo>
                  <a:cubicBezTo>
                    <a:pt x="14" y="9"/>
                    <a:pt x="13" y="9"/>
                    <a:pt x="13" y="9"/>
                  </a:cubicBezTo>
                  <a:moveTo>
                    <a:pt x="29" y="8"/>
                  </a:moveTo>
                  <a:cubicBezTo>
                    <a:pt x="27" y="8"/>
                    <a:pt x="26" y="7"/>
                    <a:pt x="24" y="7"/>
                  </a:cubicBezTo>
                  <a:cubicBezTo>
                    <a:pt x="25" y="6"/>
                    <a:pt x="27" y="5"/>
                    <a:pt x="28" y="4"/>
                  </a:cubicBezTo>
                  <a:cubicBezTo>
                    <a:pt x="30" y="4"/>
                    <a:pt x="31" y="4"/>
                    <a:pt x="32" y="5"/>
                  </a:cubicBezTo>
                  <a:cubicBezTo>
                    <a:pt x="32" y="5"/>
                    <a:pt x="32" y="5"/>
                    <a:pt x="32" y="5"/>
                  </a:cubicBezTo>
                  <a:cubicBezTo>
                    <a:pt x="31" y="6"/>
                    <a:pt x="30" y="7"/>
                    <a:pt x="29" y="8"/>
                  </a:cubicBezTo>
                  <a:moveTo>
                    <a:pt x="18" y="7"/>
                  </a:moveTo>
                  <a:cubicBezTo>
                    <a:pt x="19" y="6"/>
                    <a:pt x="21" y="5"/>
                    <a:pt x="23" y="3"/>
                  </a:cubicBezTo>
                  <a:cubicBezTo>
                    <a:pt x="23" y="3"/>
                    <a:pt x="24" y="3"/>
                    <a:pt x="24" y="3"/>
                  </a:cubicBezTo>
                  <a:cubicBezTo>
                    <a:pt x="25" y="3"/>
                    <a:pt x="26" y="3"/>
                    <a:pt x="26" y="3"/>
                  </a:cubicBezTo>
                  <a:cubicBezTo>
                    <a:pt x="25" y="5"/>
                    <a:pt x="23" y="6"/>
                    <a:pt x="22" y="7"/>
                  </a:cubicBezTo>
                  <a:cubicBezTo>
                    <a:pt x="20" y="7"/>
                    <a:pt x="19" y="7"/>
                    <a:pt x="18" y="7"/>
                  </a:cubicBezTo>
                  <a:moveTo>
                    <a:pt x="24" y="0"/>
                  </a:moveTo>
                  <a:cubicBezTo>
                    <a:pt x="20" y="0"/>
                    <a:pt x="16" y="2"/>
                    <a:pt x="12" y="4"/>
                  </a:cubicBezTo>
                  <a:cubicBezTo>
                    <a:pt x="12" y="4"/>
                    <a:pt x="12" y="4"/>
                    <a:pt x="12" y="4"/>
                  </a:cubicBezTo>
                  <a:cubicBezTo>
                    <a:pt x="4" y="9"/>
                    <a:pt x="0" y="16"/>
                    <a:pt x="0" y="24"/>
                  </a:cubicBezTo>
                  <a:cubicBezTo>
                    <a:pt x="0" y="30"/>
                    <a:pt x="3" y="37"/>
                    <a:pt x="7" y="42"/>
                  </a:cubicBezTo>
                  <a:cubicBezTo>
                    <a:pt x="12" y="46"/>
                    <a:pt x="18" y="50"/>
                    <a:pt x="25" y="50"/>
                  </a:cubicBezTo>
                  <a:cubicBezTo>
                    <a:pt x="25" y="50"/>
                    <a:pt x="25" y="50"/>
                    <a:pt x="25" y="50"/>
                  </a:cubicBezTo>
                  <a:cubicBezTo>
                    <a:pt x="28" y="50"/>
                    <a:pt x="32" y="49"/>
                    <a:pt x="35" y="47"/>
                  </a:cubicBezTo>
                  <a:cubicBezTo>
                    <a:pt x="36" y="47"/>
                    <a:pt x="36" y="47"/>
                    <a:pt x="36" y="47"/>
                  </a:cubicBezTo>
                  <a:cubicBezTo>
                    <a:pt x="36" y="47"/>
                    <a:pt x="36" y="47"/>
                    <a:pt x="36" y="47"/>
                  </a:cubicBezTo>
                  <a:cubicBezTo>
                    <a:pt x="36" y="47"/>
                    <a:pt x="36" y="47"/>
                    <a:pt x="36" y="47"/>
                  </a:cubicBezTo>
                  <a:cubicBezTo>
                    <a:pt x="36" y="47"/>
                    <a:pt x="36" y="47"/>
                    <a:pt x="37" y="46"/>
                  </a:cubicBezTo>
                  <a:cubicBezTo>
                    <a:pt x="37" y="46"/>
                    <a:pt x="37" y="46"/>
                    <a:pt x="37" y="46"/>
                  </a:cubicBezTo>
                  <a:cubicBezTo>
                    <a:pt x="38" y="46"/>
                    <a:pt x="38" y="46"/>
                    <a:pt x="38"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46" y="40"/>
                    <a:pt x="49" y="33"/>
                    <a:pt x="49" y="26"/>
                  </a:cubicBezTo>
                  <a:cubicBezTo>
                    <a:pt x="49" y="20"/>
                    <a:pt x="46" y="13"/>
                    <a:pt x="42" y="9"/>
                  </a:cubicBezTo>
                  <a:cubicBezTo>
                    <a:pt x="37" y="4"/>
                    <a:pt x="31" y="0"/>
                    <a:pt x="24" y="0"/>
                  </a:cubicBezTo>
                  <a:cubicBezTo>
                    <a:pt x="24" y="0"/>
                    <a:pt x="24" y="0"/>
                    <a:pt x="2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5" name="Freeform 746"/>
            <p:cNvSpPr>
              <a:spLocks noEditPoints="1"/>
            </p:cNvSpPr>
            <p:nvPr/>
          </p:nvSpPr>
          <p:spPr bwMode="auto">
            <a:xfrm>
              <a:off x="3260" y="1320"/>
              <a:ext cx="189" cy="201"/>
            </a:xfrm>
            <a:custGeom>
              <a:avLst/>
              <a:gdLst>
                <a:gd name="T0" fmla="*/ 34 w 80"/>
                <a:gd name="T1" fmla="*/ 81 h 85"/>
                <a:gd name="T2" fmla="*/ 31 w 80"/>
                <a:gd name="T3" fmla="*/ 81 h 85"/>
                <a:gd name="T4" fmla="*/ 28 w 80"/>
                <a:gd name="T5" fmla="*/ 80 h 85"/>
                <a:gd name="T6" fmla="*/ 27 w 80"/>
                <a:gd name="T7" fmla="*/ 77 h 85"/>
                <a:gd name="T8" fmla="*/ 56 w 80"/>
                <a:gd name="T9" fmla="*/ 75 h 85"/>
                <a:gd name="T10" fmla="*/ 52 w 80"/>
                <a:gd name="T11" fmla="*/ 75 h 85"/>
                <a:gd name="T12" fmla="*/ 44 w 80"/>
                <a:gd name="T13" fmla="*/ 72 h 85"/>
                <a:gd name="T14" fmla="*/ 60 w 80"/>
                <a:gd name="T15" fmla="*/ 75 h 85"/>
                <a:gd name="T16" fmla="*/ 43 w 80"/>
                <a:gd name="T17" fmla="*/ 75 h 85"/>
                <a:gd name="T18" fmla="*/ 47 w 80"/>
                <a:gd name="T19" fmla="*/ 75 h 85"/>
                <a:gd name="T20" fmla="*/ 26 w 80"/>
                <a:gd name="T21" fmla="*/ 72 h 85"/>
                <a:gd name="T22" fmla="*/ 21 w 80"/>
                <a:gd name="T23" fmla="*/ 69 h 85"/>
                <a:gd name="T24" fmla="*/ 19 w 80"/>
                <a:gd name="T25" fmla="*/ 67 h 85"/>
                <a:gd name="T26" fmla="*/ 19 w 80"/>
                <a:gd name="T27" fmla="*/ 67 h 85"/>
                <a:gd name="T28" fmla="*/ 13 w 80"/>
                <a:gd name="T29" fmla="*/ 67 h 85"/>
                <a:gd name="T30" fmla="*/ 10 w 80"/>
                <a:gd name="T31" fmla="*/ 66 h 85"/>
                <a:gd name="T32" fmla="*/ 10 w 80"/>
                <a:gd name="T33" fmla="*/ 61 h 85"/>
                <a:gd name="T34" fmla="*/ 8 w 80"/>
                <a:gd name="T35" fmla="*/ 58 h 85"/>
                <a:gd name="T36" fmla="*/ 73 w 80"/>
                <a:gd name="T37" fmla="*/ 59 h 85"/>
                <a:gd name="T38" fmla="*/ 73 w 80"/>
                <a:gd name="T39" fmla="*/ 55 h 85"/>
                <a:gd name="T40" fmla="*/ 67 w 80"/>
                <a:gd name="T41" fmla="*/ 59 h 85"/>
                <a:gd name="T42" fmla="*/ 10 w 80"/>
                <a:gd name="T43" fmla="*/ 48 h 85"/>
                <a:gd name="T44" fmla="*/ 7 w 80"/>
                <a:gd name="T45" fmla="*/ 42 h 85"/>
                <a:gd name="T46" fmla="*/ 7 w 80"/>
                <a:gd name="T47" fmla="*/ 38 h 85"/>
                <a:gd name="T48" fmla="*/ 4 w 80"/>
                <a:gd name="T49" fmla="*/ 38 h 85"/>
                <a:gd name="T50" fmla="*/ 73 w 80"/>
                <a:gd name="T51" fmla="*/ 30 h 85"/>
                <a:gd name="T52" fmla="*/ 17 w 80"/>
                <a:gd name="T53" fmla="*/ 18 h 85"/>
                <a:gd name="T54" fmla="*/ 53 w 80"/>
                <a:gd name="T55" fmla="*/ 10 h 85"/>
                <a:gd name="T56" fmla="*/ 70 w 80"/>
                <a:gd name="T57" fmla="*/ 16 h 85"/>
                <a:gd name="T58" fmla="*/ 70 w 80"/>
                <a:gd name="T59" fmla="*/ 27 h 85"/>
                <a:gd name="T60" fmla="*/ 71 w 80"/>
                <a:gd name="T61" fmla="*/ 40 h 85"/>
                <a:gd name="T62" fmla="*/ 72 w 80"/>
                <a:gd name="T63" fmla="*/ 52 h 85"/>
                <a:gd name="T64" fmla="*/ 64 w 80"/>
                <a:gd name="T65" fmla="*/ 67 h 85"/>
                <a:gd name="T66" fmla="*/ 42 w 80"/>
                <a:gd name="T67" fmla="*/ 69 h 85"/>
                <a:gd name="T68" fmla="*/ 29 w 80"/>
                <a:gd name="T69" fmla="*/ 73 h 85"/>
                <a:gd name="T70" fmla="*/ 18 w 80"/>
                <a:gd name="T71" fmla="*/ 59 h 85"/>
                <a:gd name="T72" fmla="*/ 12 w 80"/>
                <a:gd name="T73" fmla="*/ 39 h 85"/>
                <a:gd name="T74" fmla="*/ 13 w 80"/>
                <a:gd name="T75" fmla="*/ 27 h 85"/>
                <a:gd name="T76" fmla="*/ 21 w 80"/>
                <a:gd name="T77" fmla="*/ 17 h 85"/>
                <a:gd name="T78" fmla="*/ 31 w 80"/>
                <a:gd name="T79" fmla="*/ 11 h 85"/>
                <a:gd name="T80" fmla="*/ 44 w 80"/>
                <a:gd name="T81" fmla="*/ 0 h 85"/>
                <a:gd name="T82" fmla="*/ 29 w 80"/>
                <a:gd name="T83" fmla="*/ 4 h 85"/>
                <a:gd name="T84" fmla="*/ 16 w 80"/>
                <a:gd name="T85" fmla="*/ 11 h 85"/>
                <a:gd name="T86" fmla="*/ 8 w 80"/>
                <a:gd name="T87" fmla="*/ 23 h 85"/>
                <a:gd name="T88" fmla="*/ 0 w 80"/>
                <a:gd name="T89" fmla="*/ 43 h 85"/>
                <a:gd name="T90" fmla="*/ 6 w 80"/>
                <a:gd name="T91" fmla="*/ 52 h 85"/>
                <a:gd name="T92" fmla="*/ 4 w 80"/>
                <a:gd name="T93" fmla="*/ 61 h 85"/>
                <a:gd name="T94" fmla="*/ 16 w 80"/>
                <a:gd name="T95" fmla="*/ 69 h 85"/>
                <a:gd name="T96" fmla="*/ 36 w 80"/>
                <a:gd name="T97" fmla="*/ 85 h 85"/>
                <a:gd name="T98" fmla="*/ 49 w 80"/>
                <a:gd name="T99" fmla="*/ 77 h 85"/>
                <a:gd name="T100" fmla="*/ 65 w 80"/>
                <a:gd name="T101" fmla="*/ 75 h 85"/>
                <a:gd name="T102" fmla="*/ 67 w 80"/>
                <a:gd name="T103" fmla="*/ 67 h 85"/>
                <a:gd name="T104" fmla="*/ 70 w 80"/>
                <a:gd name="T105" fmla="*/ 61 h 85"/>
                <a:gd name="T106" fmla="*/ 80 w 80"/>
                <a:gd name="T107" fmla="*/ 42 h 85"/>
                <a:gd name="T108" fmla="*/ 75 w 80"/>
                <a:gd name="T109" fmla="*/ 33 h 85"/>
                <a:gd name="T110" fmla="*/ 78 w 80"/>
                <a:gd name="T111" fmla="*/ 24 h 85"/>
                <a:gd name="T112" fmla="*/ 71 w 80"/>
                <a:gd name="T113" fmla="*/ 14 h 85"/>
                <a:gd name="T114" fmla="*/ 65 w 80"/>
                <a:gd name="T115" fmla="*/ 16 h 85"/>
                <a:gd name="T116" fmla="*/ 44 w 80"/>
                <a:gd name="T117"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0" h="85">
                  <a:moveTo>
                    <a:pt x="35" y="81"/>
                  </a:moveTo>
                  <a:cubicBezTo>
                    <a:pt x="35" y="81"/>
                    <a:pt x="35" y="81"/>
                    <a:pt x="35" y="81"/>
                  </a:cubicBezTo>
                  <a:cubicBezTo>
                    <a:pt x="35" y="81"/>
                    <a:pt x="35" y="81"/>
                    <a:pt x="35" y="81"/>
                  </a:cubicBezTo>
                  <a:cubicBezTo>
                    <a:pt x="35" y="81"/>
                    <a:pt x="35" y="81"/>
                    <a:pt x="35" y="81"/>
                  </a:cubicBezTo>
                  <a:moveTo>
                    <a:pt x="34" y="81"/>
                  </a:moveTo>
                  <a:cubicBezTo>
                    <a:pt x="33" y="81"/>
                    <a:pt x="33" y="81"/>
                    <a:pt x="33" y="81"/>
                  </a:cubicBezTo>
                  <a:cubicBezTo>
                    <a:pt x="34" y="80"/>
                    <a:pt x="34" y="79"/>
                    <a:pt x="35" y="77"/>
                  </a:cubicBezTo>
                  <a:cubicBezTo>
                    <a:pt x="36" y="78"/>
                    <a:pt x="36" y="78"/>
                    <a:pt x="36" y="78"/>
                  </a:cubicBezTo>
                  <a:cubicBezTo>
                    <a:pt x="36" y="79"/>
                    <a:pt x="35" y="80"/>
                    <a:pt x="34" y="81"/>
                  </a:cubicBezTo>
                  <a:moveTo>
                    <a:pt x="31" y="81"/>
                  </a:moveTo>
                  <a:cubicBezTo>
                    <a:pt x="31" y="81"/>
                    <a:pt x="30" y="81"/>
                    <a:pt x="30" y="80"/>
                  </a:cubicBezTo>
                  <a:cubicBezTo>
                    <a:pt x="31" y="79"/>
                    <a:pt x="32" y="78"/>
                    <a:pt x="32" y="77"/>
                  </a:cubicBezTo>
                  <a:cubicBezTo>
                    <a:pt x="33" y="77"/>
                    <a:pt x="33" y="77"/>
                    <a:pt x="34" y="77"/>
                  </a:cubicBezTo>
                  <a:cubicBezTo>
                    <a:pt x="33" y="78"/>
                    <a:pt x="32" y="80"/>
                    <a:pt x="31" y="81"/>
                  </a:cubicBezTo>
                  <a:moveTo>
                    <a:pt x="28" y="80"/>
                  </a:moveTo>
                  <a:cubicBezTo>
                    <a:pt x="28" y="80"/>
                    <a:pt x="28" y="80"/>
                    <a:pt x="27" y="80"/>
                  </a:cubicBezTo>
                  <a:cubicBezTo>
                    <a:pt x="28" y="78"/>
                    <a:pt x="29" y="77"/>
                    <a:pt x="30" y="76"/>
                  </a:cubicBezTo>
                  <a:cubicBezTo>
                    <a:pt x="31" y="76"/>
                    <a:pt x="31" y="76"/>
                    <a:pt x="31" y="76"/>
                  </a:cubicBezTo>
                  <a:cubicBezTo>
                    <a:pt x="30" y="78"/>
                    <a:pt x="29" y="79"/>
                    <a:pt x="28" y="80"/>
                  </a:cubicBezTo>
                  <a:moveTo>
                    <a:pt x="27" y="77"/>
                  </a:moveTo>
                  <a:cubicBezTo>
                    <a:pt x="28" y="77"/>
                    <a:pt x="28" y="76"/>
                    <a:pt x="28" y="76"/>
                  </a:cubicBezTo>
                  <a:cubicBezTo>
                    <a:pt x="29" y="76"/>
                    <a:pt x="29" y="76"/>
                    <a:pt x="29" y="76"/>
                  </a:cubicBezTo>
                  <a:cubicBezTo>
                    <a:pt x="28" y="76"/>
                    <a:pt x="28" y="77"/>
                    <a:pt x="27" y="77"/>
                  </a:cubicBezTo>
                  <a:moveTo>
                    <a:pt x="55" y="78"/>
                  </a:moveTo>
                  <a:cubicBezTo>
                    <a:pt x="56" y="77"/>
                    <a:pt x="56" y="76"/>
                    <a:pt x="56" y="75"/>
                  </a:cubicBezTo>
                  <a:cubicBezTo>
                    <a:pt x="57" y="75"/>
                    <a:pt x="58" y="74"/>
                    <a:pt x="59" y="74"/>
                  </a:cubicBezTo>
                  <a:cubicBezTo>
                    <a:pt x="58" y="75"/>
                    <a:pt x="58" y="76"/>
                    <a:pt x="57" y="77"/>
                  </a:cubicBezTo>
                  <a:cubicBezTo>
                    <a:pt x="57" y="77"/>
                    <a:pt x="56" y="77"/>
                    <a:pt x="55" y="78"/>
                  </a:cubicBezTo>
                  <a:moveTo>
                    <a:pt x="53" y="77"/>
                  </a:moveTo>
                  <a:cubicBezTo>
                    <a:pt x="52" y="76"/>
                    <a:pt x="52" y="76"/>
                    <a:pt x="52" y="75"/>
                  </a:cubicBezTo>
                  <a:cubicBezTo>
                    <a:pt x="52" y="74"/>
                    <a:pt x="52" y="73"/>
                    <a:pt x="53" y="72"/>
                  </a:cubicBezTo>
                  <a:cubicBezTo>
                    <a:pt x="53" y="72"/>
                    <a:pt x="53" y="73"/>
                    <a:pt x="54" y="74"/>
                  </a:cubicBezTo>
                  <a:cubicBezTo>
                    <a:pt x="53" y="75"/>
                    <a:pt x="53" y="76"/>
                    <a:pt x="53" y="77"/>
                  </a:cubicBezTo>
                  <a:moveTo>
                    <a:pt x="42" y="72"/>
                  </a:moveTo>
                  <a:cubicBezTo>
                    <a:pt x="42" y="72"/>
                    <a:pt x="43" y="72"/>
                    <a:pt x="44" y="72"/>
                  </a:cubicBezTo>
                  <a:cubicBezTo>
                    <a:pt x="43" y="73"/>
                    <a:pt x="42" y="74"/>
                    <a:pt x="41" y="75"/>
                  </a:cubicBezTo>
                  <a:cubicBezTo>
                    <a:pt x="41" y="75"/>
                    <a:pt x="41" y="75"/>
                    <a:pt x="41" y="75"/>
                  </a:cubicBezTo>
                  <a:cubicBezTo>
                    <a:pt x="41" y="74"/>
                    <a:pt x="41" y="73"/>
                    <a:pt x="41" y="72"/>
                  </a:cubicBezTo>
                  <a:cubicBezTo>
                    <a:pt x="42" y="72"/>
                    <a:pt x="42" y="72"/>
                    <a:pt x="42" y="72"/>
                  </a:cubicBezTo>
                  <a:moveTo>
                    <a:pt x="60" y="75"/>
                  </a:moveTo>
                  <a:cubicBezTo>
                    <a:pt x="60" y="74"/>
                    <a:pt x="61" y="73"/>
                    <a:pt x="61" y="73"/>
                  </a:cubicBezTo>
                  <a:cubicBezTo>
                    <a:pt x="62" y="72"/>
                    <a:pt x="63" y="72"/>
                    <a:pt x="63" y="71"/>
                  </a:cubicBezTo>
                  <a:cubicBezTo>
                    <a:pt x="63" y="72"/>
                    <a:pt x="63" y="73"/>
                    <a:pt x="63" y="73"/>
                  </a:cubicBezTo>
                  <a:cubicBezTo>
                    <a:pt x="62" y="74"/>
                    <a:pt x="61" y="74"/>
                    <a:pt x="60" y="75"/>
                  </a:cubicBezTo>
                  <a:moveTo>
                    <a:pt x="43" y="75"/>
                  </a:moveTo>
                  <a:cubicBezTo>
                    <a:pt x="44" y="74"/>
                    <a:pt x="45" y="73"/>
                    <a:pt x="46" y="72"/>
                  </a:cubicBezTo>
                  <a:cubicBezTo>
                    <a:pt x="46" y="71"/>
                    <a:pt x="47" y="71"/>
                    <a:pt x="47" y="71"/>
                  </a:cubicBezTo>
                  <a:cubicBezTo>
                    <a:pt x="46" y="73"/>
                    <a:pt x="45" y="74"/>
                    <a:pt x="45" y="75"/>
                  </a:cubicBezTo>
                  <a:cubicBezTo>
                    <a:pt x="44" y="75"/>
                    <a:pt x="43" y="75"/>
                    <a:pt x="43" y="75"/>
                  </a:cubicBezTo>
                  <a:moveTo>
                    <a:pt x="47" y="75"/>
                  </a:moveTo>
                  <a:cubicBezTo>
                    <a:pt x="48" y="73"/>
                    <a:pt x="48" y="72"/>
                    <a:pt x="49" y="71"/>
                  </a:cubicBezTo>
                  <a:cubicBezTo>
                    <a:pt x="50" y="71"/>
                    <a:pt x="50" y="71"/>
                    <a:pt x="50" y="71"/>
                  </a:cubicBezTo>
                  <a:cubicBezTo>
                    <a:pt x="50" y="72"/>
                    <a:pt x="49" y="73"/>
                    <a:pt x="49" y="74"/>
                  </a:cubicBezTo>
                  <a:cubicBezTo>
                    <a:pt x="48" y="74"/>
                    <a:pt x="47" y="74"/>
                    <a:pt x="47" y="75"/>
                  </a:cubicBezTo>
                  <a:moveTo>
                    <a:pt x="26" y="72"/>
                  </a:moveTo>
                  <a:cubicBezTo>
                    <a:pt x="24" y="72"/>
                    <a:pt x="23" y="71"/>
                    <a:pt x="22" y="70"/>
                  </a:cubicBezTo>
                  <a:cubicBezTo>
                    <a:pt x="23" y="69"/>
                    <a:pt x="25" y="69"/>
                    <a:pt x="26" y="68"/>
                  </a:cubicBezTo>
                  <a:cubicBezTo>
                    <a:pt x="27" y="68"/>
                    <a:pt x="27" y="68"/>
                    <a:pt x="27" y="68"/>
                  </a:cubicBezTo>
                  <a:cubicBezTo>
                    <a:pt x="26" y="70"/>
                    <a:pt x="26" y="71"/>
                    <a:pt x="26" y="72"/>
                  </a:cubicBezTo>
                  <a:moveTo>
                    <a:pt x="21" y="69"/>
                  </a:moveTo>
                  <a:cubicBezTo>
                    <a:pt x="21" y="69"/>
                    <a:pt x="20" y="69"/>
                    <a:pt x="20" y="68"/>
                  </a:cubicBezTo>
                  <a:cubicBezTo>
                    <a:pt x="21" y="67"/>
                    <a:pt x="22" y="67"/>
                    <a:pt x="23" y="66"/>
                  </a:cubicBezTo>
                  <a:cubicBezTo>
                    <a:pt x="23" y="66"/>
                    <a:pt x="24" y="67"/>
                    <a:pt x="24" y="67"/>
                  </a:cubicBezTo>
                  <a:cubicBezTo>
                    <a:pt x="23" y="68"/>
                    <a:pt x="22" y="69"/>
                    <a:pt x="21" y="69"/>
                  </a:cubicBezTo>
                  <a:moveTo>
                    <a:pt x="19" y="67"/>
                  </a:moveTo>
                  <a:cubicBezTo>
                    <a:pt x="18" y="67"/>
                    <a:pt x="18" y="67"/>
                    <a:pt x="18" y="67"/>
                  </a:cubicBezTo>
                  <a:cubicBezTo>
                    <a:pt x="18" y="66"/>
                    <a:pt x="18" y="65"/>
                    <a:pt x="19" y="65"/>
                  </a:cubicBezTo>
                  <a:cubicBezTo>
                    <a:pt x="19" y="64"/>
                    <a:pt x="19" y="64"/>
                    <a:pt x="20" y="64"/>
                  </a:cubicBezTo>
                  <a:cubicBezTo>
                    <a:pt x="20" y="64"/>
                    <a:pt x="21" y="65"/>
                    <a:pt x="22" y="65"/>
                  </a:cubicBezTo>
                  <a:cubicBezTo>
                    <a:pt x="21" y="66"/>
                    <a:pt x="20" y="66"/>
                    <a:pt x="19" y="67"/>
                  </a:cubicBezTo>
                  <a:moveTo>
                    <a:pt x="13" y="67"/>
                  </a:moveTo>
                  <a:cubicBezTo>
                    <a:pt x="13" y="66"/>
                    <a:pt x="14" y="65"/>
                    <a:pt x="14" y="65"/>
                  </a:cubicBezTo>
                  <a:cubicBezTo>
                    <a:pt x="15" y="64"/>
                    <a:pt x="15" y="64"/>
                    <a:pt x="16" y="64"/>
                  </a:cubicBezTo>
                  <a:cubicBezTo>
                    <a:pt x="16" y="64"/>
                    <a:pt x="15" y="65"/>
                    <a:pt x="15" y="66"/>
                  </a:cubicBezTo>
                  <a:cubicBezTo>
                    <a:pt x="14" y="66"/>
                    <a:pt x="14" y="67"/>
                    <a:pt x="13" y="67"/>
                  </a:cubicBezTo>
                  <a:moveTo>
                    <a:pt x="10" y="67"/>
                  </a:moveTo>
                  <a:cubicBezTo>
                    <a:pt x="10" y="66"/>
                    <a:pt x="9" y="65"/>
                    <a:pt x="9" y="64"/>
                  </a:cubicBezTo>
                  <a:cubicBezTo>
                    <a:pt x="9" y="64"/>
                    <a:pt x="10" y="63"/>
                    <a:pt x="10" y="62"/>
                  </a:cubicBezTo>
                  <a:cubicBezTo>
                    <a:pt x="11" y="63"/>
                    <a:pt x="11" y="63"/>
                    <a:pt x="11" y="64"/>
                  </a:cubicBezTo>
                  <a:cubicBezTo>
                    <a:pt x="11" y="64"/>
                    <a:pt x="11" y="65"/>
                    <a:pt x="10" y="66"/>
                  </a:cubicBezTo>
                  <a:cubicBezTo>
                    <a:pt x="10" y="67"/>
                    <a:pt x="10" y="67"/>
                    <a:pt x="10" y="67"/>
                  </a:cubicBezTo>
                  <a:moveTo>
                    <a:pt x="8" y="63"/>
                  </a:moveTo>
                  <a:cubicBezTo>
                    <a:pt x="7" y="62"/>
                    <a:pt x="7" y="62"/>
                    <a:pt x="7" y="61"/>
                  </a:cubicBezTo>
                  <a:cubicBezTo>
                    <a:pt x="7" y="60"/>
                    <a:pt x="8" y="60"/>
                    <a:pt x="8" y="59"/>
                  </a:cubicBezTo>
                  <a:cubicBezTo>
                    <a:pt x="9" y="60"/>
                    <a:pt x="9" y="61"/>
                    <a:pt x="10" y="61"/>
                  </a:cubicBezTo>
                  <a:cubicBezTo>
                    <a:pt x="9" y="62"/>
                    <a:pt x="8" y="62"/>
                    <a:pt x="8" y="63"/>
                  </a:cubicBezTo>
                  <a:moveTo>
                    <a:pt x="6" y="60"/>
                  </a:moveTo>
                  <a:cubicBezTo>
                    <a:pt x="6" y="59"/>
                    <a:pt x="6" y="59"/>
                    <a:pt x="6" y="59"/>
                  </a:cubicBezTo>
                  <a:cubicBezTo>
                    <a:pt x="6" y="59"/>
                    <a:pt x="7" y="58"/>
                    <a:pt x="7" y="57"/>
                  </a:cubicBezTo>
                  <a:cubicBezTo>
                    <a:pt x="7" y="57"/>
                    <a:pt x="7" y="58"/>
                    <a:pt x="8" y="58"/>
                  </a:cubicBezTo>
                  <a:cubicBezTo>
                    <a:pt x="7" y="59"/>
                    <a:pt x="7" y="59"/>
                    <a:pt x="6" y="60"/>
                  </a:cubicBezTo>
                  <a:moveTo>
                    <a:pt x="73" y="59"/>
                  </a:moveTo>
                  <a:cubicBezTo>
                    <a:pt x="72" y="58"/>
                    <a:pt x="72" y="58"/>
                    <a:pt x="72" y="58"/>
                  </a:cubicBezTo>
                  <a:cubicBezTo>
                    <a:pt x="73" y="57"/>
                    <a:pt x="73" y="57"/>
                    <a:pt x="74" y="56"/>
                  </a:cubicBezTo>
                  <a:cubicBezTo>
                    <a:pt x="74" y="57"/>
                    <a:pt x="73" y="58"/>
                    <a:pt x="73" y="59"/>
                  </a:cubicBezTo>
                  <a:moveTo>
                    <a:pt x="67" y="59"/>
                  </a:moveTo>
                  <a:cubicBezTo>
                    <a:pt x="68" y="58"/>
                    <a:pt x="68" y="57"/>
                    <a:pt x="69" y="57"/>
                  </a:cubicBezTo>
                  <a:cubicBezTo>
                    <a:pt x="69" y="56"/>
                    <a:pt x="70" y="55"/>
                    <a:pt x="70" y="55"/>
                  </a:cubicBezTo>
                  <a:cubicBezTo>
                    <a:pt x="71" y="55"/>
                    <a:pt x="71" y="54"/>
                    <a:pt x="72" y="54"/>
                  </a:cubicBezTo>
                  <a:cubicBezTo>
                    <a:pt x="73" y="55"/>
                    <a:pt x="73" y="55"/>
                    <a:pt x="73" y="55"/>
                  </a:cubicBezTo>
                  <a:cubicBezTo>
                    <a:pt x="72" y="56"/>
                    <a:pt x="71" y="57"/>
                    <a:pt x="70" y="58"/>
                  </a:cubicBezTo>
                  <a:cubicBezTo>
                    <a:pt x="70" y="58"/>
                    <a:pt x="70" y="58"/>
                    <a:pt x="70" y="58"/>
                  </a:cubicBezTo>
                  <a:cubicBezTo>
                    <a:pt x="70" y="58"/>
                    <a:pt x="70" y="58"/>
                    <a:pt x="70" y="58"/>
                  </a:cubicBezTo>
                  <a:cubicBezTo>
                    <a:pt x="69" y="58"/>
                    <a:pt x="69" y="58"/>
                    <a:pt x="68" y="58"/>
                  </a:cubicBezTo>
                  <a:cubicBezTo>
                    <a:pt x="68" y="59"/>
                    <a:pt x="67" y="59"/>
                    <a:pt x="67" y="59"/>
                  </a:cubicBezTo>
                  <a:moveTo>
                    <a:pt x="10" y="48"/>
                  </a:moveTo>
                  <a:cubicBezTo>
                    <a:pt x="10" y="48"/>
                    <a:pt x="10" y="47"/>
                    <a:pt x="10" y="47"/>
                  </a:cubicBezTo>
                  <a:cubicBezTo>
                    <a:pt x="10" y="47"/>
                    <a:pt x="10" y="47"/>
                    <a:pt x="10" y="47"/>
                  </a:cubicBezTo>
                  <a:cubicBezTo>
                    <a:pt x="10" y="48"/>
                    <a:pt x="10" y="48"/>
                    <a:pt x="10" y="48"/>
                  </a:cubicBezTo>
                  <a:cubicBezTo>
                    <a:pt x="10" y="48"/>
                    <a:pt x="10" y="48"/>
                    <a:pt x="10" y="48"/>
                  </a:cubicBezTo>
                  <a:moveTo>
                    <a:pt x="7" y="42"/>
                  </a:moveTo>
                  <a:cubicBezTo>
                    <a:pt x="6" y="42"/>
                    <a:pt x="6" y="42"/>
                    <a:pt x="6" y="42"/>
                  </a:cubicBezTo>
                  <a:cubicBezTo>
                    <a:pt x="7" y="42"/>
                    <a:pt x="7" y="41"/>
                    <a:pt x="8" y="40"/>
                  </a:cubicBezTo>
                  <a:cubicBezTo>
                    <a:pt x="8" y="41"/>
                    <a:pt x="7" y="41"/>
                    <a:pt x="7" y="42"/>
                  </a:cubicBezTo>
                  <a:cubicBezTo>
                    <a:pt x="7" y="42"/>
                    <a:pt x="7" y="42"/>
                    <a:pt x="7" y="42"/>
                  </a:cubicBezTo>
                  <a:moveTo>
                    <a:pt x="5" y="42"/>
                  </a:moveTo>
                  <a:cubicBezTo>
                    <a:pt x="4" y="42"/>
                    <a:pt x="4" y="42"/>
                    <a:pt x="4" y="42"/>
                  </a:cubicBezTo>
                  <a:cubicBezTo>
                    <a:pt x="4" y="41"/>
                    <a:pt x="4" y="41"/>
                    <a:pt x="4" y="41"/>
                  </a:cubicBezTo>
                  <a:cubicBezTo>
                    <a:pt x="4" y="40"/>
                    <a:pt x="5" y="39"/>
                    <a:pt x="6" y="38"/>
                  </a:cubicBezTo>
                  <a:cubicBezTo>
                    <a:pt x="6" y="38"/>
                    <a:pt x="7" y="38"/>
                    <a:pt x="7" y="38"/>
                  </a:cubicBezTo>
                  <a:cubicBezTo>
                    <a:pt x="6" y="40"/>
                    <a:pt x="6" y="41"/>
                    <a:pt x="5" y="42"/>
                  </a:cubicBezTo>
                  <a:moveTo>
                    <a:pt x="4" y="38"/>
                  </a:moveTo>
                  <a:cubicBezTo>
                    <a:pt x="4" y="38"/>
                    <a:pt x="4" y="38"/>
                    <a:pt x="4" y="38"/>
                  </a:cubicBezTo>
                  <a:cubicBezTo>
                    <a:pt x="5" y="38"/>
                    <a:pt x="5" y="38"/>
                    <a:pt x="5" y="38"/>
                  </a:cubicBezTo>
                  <a:cubicBezTo>
                    <a:pt x="4" y="38"/>
                    <a:pt x="4" y="38"/>
                    <a:pt x="4" y="38"/>
                  </a:cubicBezTo>
                  <a:moveTo>
                    <a:pt x="73" y="30"/>
                  </a:moveTo>
                  <a:cubicBezTo>
                    <a:pt x="73" y="30"/>
                    <a:pt x="73" y="29"/>
                    <a:pt x="73" y="29"/>
                  </a:cubicBezTo>
                  <a:cubicBezTo>
                    <a:pt x="73" y="29"/>
                    <a:pt x="74" y="29"/>
                    <a:pt x="74" y="28"/>
                  </a:cubicBezTo>
                  <a:cubicBezTo>
                    <a:pt x="74" y="29"/>
                    <a:pt x="74" y="29"/>
                    <a:pt x="73" y="30"/>
                  </a:cubicBezTo>
                  <a:cubicBezTo>
                    <a:pt x="73" y="30"/>
                    <a:pt x="73" y="30"/>
                    <a:pt x="73" y="30"/>
                  </a:cubicBezTo>
                  <a:moveTo>
                    <a:pt x="17" y="18"/>
                  </a:moveTo>
                  <a:cubicBezTo>
                    <a:pt x="17" y="17"/>
                    <a:pt x="17" y="17"/>
                    <a:pt x="17" y="17"/>
                  </a:cubicBezTo>
                  <a:cubicBezTo>
                    <a:pt x="17" y="16"/>
                    <a:pt x="17" y="15"/>
                    <a:pt x="18" y="14"/>
                  </a:cubicBezTo>
                  <a:cubicBezTo>
                    <a:pt x="18" y="15"/>
                    <a:pt x="18" y="15"/>
                    <a:pt x="19" y="16"/>
                  </a:cubicBezTo>
                  <a:cubicBezTo>
                    <a:pt x="18" y="16"/>
                    <a:pt x="17" y="17"/>
                    <a:pt x="17" y="18"/>
                  </a:cubicBezTo>
                  <a:moveTo>
                    <a:pt x="43" y="9"/>
                  </a:moveTo>
                  <a:cubicBezTo>
                    <a:pt x="44" y="9"/>
                    <a:pt x="44" y="9"/>
                    <a:pt x="44" y="8"/>
                  </a:cubicBezTo>
                  <a:cubicBezTo>
                    <a:pt x="45" y="7"/>
                    <a:pt x="45" y="5"/>
                    <a:pt x="46" y="3"/>
                  </a:cubicBezTo>
                  <a:cubicBezTo>
                    <a:pt x="49" y="4"/>
                    <a:pt x="52" y="4"/>
                    <a:pt x="55" y="6"/>
                  </a:cubicBezTo>
                  <a:cubicBezTo>
                    <a:pt x="54" y="7"/>
                    <a:pt x="54" y="9"/>
                    <a:pt x="53" y="10"/>
                  </a:cubicBezTo>
                  <a:cubicBezTo>
                    <a:pt x="53" y="11"/>
                    <a:pt x="54" y="12"/>
                    <a:pt x="54" y="12"/>
                  </a:cubicBezTo>
                  <a:cubicBezTo>
                    <a:pt x="58" y="14"/>
                    <a:pt x="61" y="16"/>
                    <a:pt x="63" y="19"/>
                  </a:cubicBezTo>
                  <a:cubicBezTo>
                    <a:pt x="64" y="19"/>
                    <a:pt x="64" y="19"/>
                    <a:pt x="65" y="19"/>
                  </a:cubicBezTo>
                  <a:cubicBezTo>
                    <a:pt x="65" y="19"/>
                    <a:pt x="65" y="19"/>
                    <a:pt x="65" y="19"/>
                  </a:cubicBezTo>
                  <a:cubicBezTo>
                    <a:pt x="67" y="18"/>
                    <a:pt x="68" y="17"/>
                    <a:pt x="70" y="16"/>
                  </a:cubicBezTo>
                  <a:cubicBezTo>
                    <a:pt x="70" y="17"/>
                    <a:pt x="70" y="17"/>
                    <a:pt x="70" y="17"/>
                  </a:cubicBezTo>
                  <a:cubicBezTo>
                    <a:pt x="71" y="18"/>
                    <a:pt x="72" y="19"/>
                    <a:pt x="72" y="21"/>
                  </a:cubicBezTo>
                  <a:cubicBezTo>
                    <a:pt x="73" y="22"/>
                    <a:pt x="74" y="23"/>
                    <a:pt x="74" y="23"/>
                  </a:cubicBezTo>
                  <a:cubicBezTo>
                    <a:pt x="74" y="23"/>
                    <a:pt x="74" y="24"/>
                    <a:pt x="74" y="25"/>
                  </a:cubicBezTo>
                  <a:cubicBezTo>
                    <a:pt x="73" y="25"/>
                    <a:pt x="72" y="26"/>
                    <a:pt x="70" y="27"/>
                  </a:cubicBezTo>
                  <a:cubicBezTo>
                    <a:pt x="70" y="28"/>
                    <a:pt x="69" y="28"/>
                    <a:pt x="70" y="29"/>
                  </a:cubicBezTo>
                  <a:cubicBezTo>
                    <a:pt x="70" y="30"/>
                    <a:pt x="70" y="31"/>
                    <a:pt x="71" y="33"/>
                  </a:cubicBezTo>
                  <a:cubicBezTo>
                    <a:pt x="71" y="33"/>
                    <a:pt x="71" y="33"/>
                    <a:pt x="71" y="33"/>
                  </a:cubicBezTo>
                  <a:cubicBezTo>
                    <a:pt x="71" y="35"/>
                    <a:pt x="71" y="37"/>
                    <a:pt x="71" y="39"/>
                  </a:cubicBezTo>
                  <a:cubicBezTo>
                    <a:pt x="71" y="39"/>
                    <a:pt x="71" y="40"/>
                    <a:pt x="71" y="40"/>
                  </a:cubicBezTo>
                  <a:cubicBezTo>
                    <a:pt x="71" y="41"/>
                    <a:pt x="72" y="42"/>
                    <a:pt x="72" y="42"/>
                  </a:cubicBezTo>
                  <a:cubicBezTo>
                    <a:pt x="74" y="42"/>
                    <a:pt x="76" y="42"/>
                    <a:pt x="77" y="43"/>
                  </a:cubicBezTo>
                  <a:cubicBezTo>
                    <a:pt x="77" y="46"/>
                    <a:pt x="76" y="49"/>
                    <a:pt x="75" y="52"/>
                  </a:cubicBezTo>
                  <a:cubicBezTo>
                    <a:pt x="74" y="52"/>
                    <a:pt x="73" y="52"/>
                    <a:pt x="72" y="52"/>
                  </a:cubicBezTo>
                  <a:cubicBezTo>
                    <a:pt x="72" y="52"/>
                    <a:pt x="72" y="52"/>
                    <a:pt x="72" y="52"/>
                  </a:cubicBezTo>
                  <a:cubicBezTo>
                    <a:pt x="71" y="52"/>
                    <a:pt x="70" y="52"/>
                    <a:pt x="69" y="53"/>
                  </a:cubicBezTo>
                  <a:cubicBezTo>
                    <a:pt x="67" y="54"/>
                    <a:pt x="66" y="55"/>
                    <a:pt x="65" y="56"/>
                  </a:cubicBezTo>
                  <a:cubicBezTo>
                    <a:pt x="65" y="58"/>
                    <a:pt x="63" y="59"/>
                    <a:pt x="62" y="61"/>
                  </a:cubicBezTo>
                  <a:cubicBezTo>
                    <a:pt x="61" y="61"/>
                    <a:pt x="61" y="62"/>
                    <a:pt x="62" y="63"/>
                  </a:cubicBezTo>
                  <a:cubicBezTo>
                    <a:pt x="62" y="64"/>
                    <a:pt x="63" y="66"/>
                    <a:pt x="64" y="67"/>
                  </a:cubicBezTo>
                  <a:cubicBezTo>
                    <a:pt x="62" y="69"/>
                    <a:pt x="59" y="71"/>
                    <a:pt x="56" y="72"/>
                  </a:cubicBezTo>
                  <a:cubicBezTo>
                    <a:pt x="55" y="71"/>
                    <a:pt x="54" y="69"/>
                    <a:pt x="54" y="68"/>
                  </a:cubicBezTo>
                  <a:cubicBezTo>
                    <a:pt x="53" y="67"/>
                    <a:pt x="53" y="67"/>
                    <a:pt x="52" y="67"/>
                  </a:cubicBezTo>
                  <a:cubicBezTo>
                    <a:pt x="52" y="67"/>
                    <a:pt x="52" y="67"/>
                    <a:pt x="52" y="67"/>
                  </a:cubicBezTo>
                  <a:cubicBezTo>
                    <a:pt x="48" y="68"/>
                    <a:pt x="45" y="69"/>
                    <a:pt x="42" y="69"/>
                  </a:cubicBezTo>
                  <a:cubicBezTo>
                    <a:pt x="41" y="69"/>
                    <a:pt x="41" y="69"/>
                    <a:pt x="40" y="69"/>
                  </a:cubicBezTo>
                  <a:cubicBezTo>
                    <a:pt x="40" y="69"/>
                    <a:pt x="40" y="69"/>
                    <a:pt x="40" y="69"/>
                  </a:cubicBezTo>
                  <a:cubicBezTo>
                    <a:pt x="40" y="69"/>
                    <a:pt x="39" y="69"/>
                    <a:pt x="39" y="70"/>
                  </a:cubicBezTo>
                  <a:cubicBezTo>
                    <a:pt x="38" y="72"/>
                    <a:pt x="38" y="73"/>
                    <a:pt x="38" y="75"/>
                  </a:cubicBezTo>
                  <a:cubicBezTo>
                    <a:pt x="35" y="74"/>
                    <a:pt x="32" y="74"/>
                    <a:pt x="29" y="73"/>
                  </a:cubicBezTo>
                  <a:cubicBezTo>
                    <a:pt x="29" y="71"/>
                    <a:pt x="29" y="69"/>
                    <a:pt x="30" y="68"/>
                  </a:cubicBezTo>
                  <a:cubicBezTo>
                    <a:pt x="30" y="67"/>
                    <a:pt x="30" y="66"/>
                    <a:pt x="29" y="66"/>
                  </a:cubicBezTo>
                  <a:cubicBezTo>
                    <a:pt x="25" y="64"/>
                    <a:pt x="22" y="62"/>
                    <a:pt x="20" y="59"/>
                  </a:cubicBezTo>
                  <a:cubicBezTo>
                    <a:pt x="19" y="59"/>
                    <a:pt x="19" y="59"/>
                    <a:pt x="19" y="59"/>
                  </a:cubicBezTo>
                  <a:cubicBezTo>
                    <a:pt x="18" y="59"/>
                    <a:pt x="18" y="59"/>
                    <a:pt x="18" y="59"/>
                  </a:cubicBezTo>
                  <a:cubicBezTo>
                    <a:pt x="16" y="60"/>
                    <a:pt x="15" y="61"/>
                    <a:pt x="14" y="61"/>
                  </a:cubicBezTo>
                  <a:cubicBezTo>
                    <a:pt x="12" y="59"/>
                    <a:pt x="10" y="56"/>
                    <a:pt x="9" y="53"/>
                  </a:cubicBezTo>
                  <a:cubicBezTo>
                    <a:pt x="10" y="53"/>
                    <a:pt x="12" y="52"/>
                    <a:pt x="13" y="51"/>
                  </a:cubicBezTo>
                  <a:cubicBezTo>
                    <a:pt x="14" y="51"/>
                    <a:pt x="14" y="50"/>
                    <a:pt x="14" y="49"/>
                  </a:cubicBezTo>
                  <a:cubicBezTo>
                    <a:pt x="12" y="46"/>
                    <a:pt x="12" y="43"/>
                    <a:pt x="12" y="39"/>
                  </a:cubicBezTo>
                  <a:cubicBezTo>
                    <a:pt x="12" y="39"/>
                    <a:pt x="12" y="38"/>
                    <a:pt x="12" y="38"/>
                  </a:cubicBezTo>
                  <a:cubicBezTo>
                    <a:pt x="12" y="37"/>
                    <a:pt x="11" y="36"/>
                    <a:pt x="11" y="36"/>
                  </a:cubicBezTo>
                  <a:cubicBezTo>
                    <a:pt x="9" y="36"/>
                    <a:pt x="7" y="35"/>
                    <a:pt x="6" y="35"/>
                  </a:cubicBezTo>
                  <a:cubicBezTo>
                    <a:pt x="6" y="32"/>
                    <a:pt x="7" y="29"/>
                    <a:pt x="8" y="26"/>
                  </a:cubicBezTo>
                  <a:cubicBezTo>
                    <a:pt x="10" y="26"/>
                    <a:pt x="11" y="27"/>
                    <a:pt x="13" y="27"/>
                  </a:cubicBezTo>
                  <a:cubicBezTo>
                    <a:pt x="13" y="27"/>
                    <a:pt x="13" y="27"/>
                    <a:pt x="13" y="27"/>
                  </a:cubicBezTo>
                  <a:cubicBezTo>
                    <a:pt x="14" y="27"/>
                    <a:pt x="14" y="27"/>
                    <a:pt x="15" y="26"/>
                  </a:cubicBezTo>
                  <a:cubicBezTo>
                    <a:pt x="16" y="25"/>
                    <a:pt x="17" y="23"/>
                    <a:pt x="18" y="21"/>
                  </a:cubicBezTo>
                  <a:cubicBezTo>
                    <a:pt x="18" y="21"/>
                    <a:pt x="18" y="21"/>
                    <a:pt x="18" y="21"/>
                  </a:cubicBezTo>
                  <a:cubicBezTo>
                    <a:pt x="19" y="20"/>
                    <a:pt x="20" y="18"/>
                    <a:pt x="21" y="17"/>
                  </a:cubicBezTo>
                  <a:cubicBezTo>
                    <a:pt x="22" y="17"/>
                    <a:pt x="22" y="16"/>
                    <a:pt x="22" y="15"/>
                  </a:cubicBezTo>
                  <a:cubicBezTo>
                    <a:pt x="21" y="14"/>
                    <a:pt x="20" y="12"/>
                    <a:pt x="19" y="11"/>
                  </a:cubicBezTo>
                  <a:cubicBezTo>
                    <a:pt x="22" y="9"/>
                    <a:pt x="24" y="7"/>
                    <a:pt x="27" y="6"/>
                  </a:cubicBezTo>
                  <a:cubicBezTo>
                    <a:pt x="28" y="8"/>
                    <a:pt x="29" y="9"/>
                    <a:pt x="30" y="10"/>
                  </a:cubicBezTo>
                  <a:cubicBezTo>
                    <a:pt x="30" y="11"/>
                    <a:pt x="31" y="11"/>
                    <a:pt x="31" y="11"/>
                  </a:cubicBezTo>
                  <a:cubicBezTo>
                    <a:pt x="31" y="11"/>
                    <a:pt x="31" y="11"/>
                    <a:pt x="32" y="11"/>
                  </a:cubicBezTo>
                  <a:cubicBezTo>
                    <a:pt x="35" y="10"/>
                    <a:pt x="38" y="9"/>
                    <a:pt x="42" y="9"/>
                  </a:cubicBezTo>
                  <a:cubicBezTo>
                    <a:pt x="42" y="9"/>
                    <a:pt x="42" y="9"/>
                    <a:pt x="43" y="9"/>
                  </a:cubicBezTo>
                  <a:cubicBezTo>
                    <a:pt x="43" y="9"/>
                    <a:pt x="43" y="9"/>
                    <a:pt x="43" y="9"/>
                  </a:cubicBezTo>
                  <a:moveTo>
                    <a:pt x="44" y="0"/>
                  </a:moveTo>
                  <a:cubicBezTo>
                    <a:pt x="44" y="0"/>
                    <a:pt x="43" y="1"/>
                    <a:pt x="43" y="1"/>
                  </a:cubicBezTo>
                  <a:cubicBezTo>
                    <a:pt x="43" y="3"/>
                    <a:pt x="42" y="5"/>
                    <a:pt x="42" y="6"/>
                  </a:cubicBezTo>
                  <a:cubicBezTo>
                    <a:pt x="42" y="6"/>
                    <a:pt x="42" y="6"/>
                    <a:pt x="42" y="6"/>
                  </a:cubicBezTo>
                  <a:cubicBezTo>
                    <a:pt x="38" y="6"/>
                    <a:pt x="35" y="7"/>
                    <a:pt x="32" y="8"/>
                  </a:cubicBezTo>
                  <a:cubicBezTo>
                    <a:pt x="31" y="6"/>
                    <a:pt x="30" y="5"/>
                    <a:pt x="29" y="4"/>
                  </a:cubicBezTo>
                  <a:cubicBezTo>
                    <a:pt x="29" y="3"/>
                    <a:pt x="28" y="3"/>
                    <a:pt x="28" y="3"/>
                  </a:cubicBezTo>
                  <a:cubicBezTo>
                    <a:pt x="28" y="3"/>
                    <a:pt x="27" y="3"/>
                    <a:pt x="27" y="3"/>
                  </a:cubicBezTo>
                  <a:cubicBezTo>
                    <a:pt x="23" y="5"/>
                    <a:pt x="20" y="7"/>
                    <a:pt x="16" y="10"/>
                  </a:cubicBezTo>
                  <a:cubicBezTo>
                    <a:pt x="16" y="10"/>
                    <a:pt x="16" y="10"/>
                    <a:pt x="16" y="11"/>
                  </a:cubicBezTo>
                  <a:cubicBezTo>
                    <a:pt x="16" y="11"/>
                    <a:pt x="16" y="11"/>
                    <a:pt x="16" y="11"/>
                  </a:cubicBezTo>
                  <a:cubicBezTo>
                    <a:pt x="15" y="13"/>
                    <a:pt x="15" y="15"/>
                    <a:pt x="14" y="17"/>
                  </a:cubicBezTo>
                  <a:cubicBezTo>
                    <a:pt x="13" y="17"/>
                    <a:pt x="13" y="18"/>
                    <a:pt x="14" y="18"/>
                  </a:cubicBezTo>
                  <a:cubicBezTo>
                    <a:pt x="14" y="19"/>
                    <a:pt x="15" y="19"/>
                    <a:pt x="15" y="20"/>
                  </a:cubicBezTo>
                  <a:cubicBezTo>
                    <a:pt x="14" y="21"/>
                    <a:pt x="13" y="23"/>
                    <a:pt x="13" y="24"/>
                  </a:cubicBezTo>
                  <a:cubicBezTo>
                    <a:pt x="11" y="24"/>
                    <a:pt x="9" y="23"/>
                    <a:pt x="8" y="23"/>
                  </a:cubicBezTo>
                  <a:cubicBezTo>
                    <a:pt x="7" y="23"/>
                    <a:pt x="7" y="23"/>
                    <a:pt x="7" y="23"/>
                  </a:cubicBezTo>
                  <a:cubicBezTo>
                    <a:pt x="7" y="23"/>
                    <a:pt x="6" y="23"/>
                    <a:pt x="6" y="24"/>
                  </a:cubicBezTo>
                  <a:cubicBezTo>
                    <a:pt x="6" y="25"/>
                    <a:pt x="6" y="25"/>
                    <a:pt x="6" y="25"/>
                  </a:cubicBezTo>
                  <a:cubicBezTo>
                    <a:pt x="5" y="25"/>
                    <a:pt x="5" y="25"/>
                    <a:pt x="5" y="25"/>
                  </a:cubicBezTo>
                  <a:cubicBezTo>
                    <a:pt x="3" y="29"/>
                    <a:pt x="1" y="38"/>
                    <a:pt x="0" y="43"/>
                  </a:cubicBezTo>
                  <a:cubicBezTo>
                    <a:pt x="0" y="43"/>
                    <a:pt x="1" y="44"/>
                    <a:pt x="2" y="44"/>
                  </a:cubicBezTo>
                  <a:cubicBezTo>
                    <a:pt x="3" y="45"/>
                    <a:pt x="5" y="45"/>
                    <a:pt x="7" y="45"/>
                  </a:cubicBezTo>
                  <a:cubicBezTo>
                    <a:pt x="7" y="46"/>
                    <a:pt x="7" y="46"/>
                    <a:pt x="7" y="46"/>
                  </a:cubicBezTo>
                  <a:cubicBezTo>
                    <a:pt x="7" y="47"/>
                    <a:pt x="7" y="49"/>
                    <a:pt x="7" y="51"/>
                  </a:cubicBezTo>
                  <a:cubicBezTo>
                    <a:pt x="6" y="52"/>
                    <a:pt x="6" y="52"/>
                    <a:pt x="6" y="52"/>
                  </a:cubicBezTo>
                  <a:cubicBezTo>
                    <a:pt x="6" y="52"/>
                    <a:pt x="5" y="52"/>
                    <a:pt x="5" y="53"/>
                  </a:cubicBezTo>
                  <a:cubicBezTo>
                    <a:pt x="5" y="55"/>
                    <a:pt x="4" y="57"/>
                    <a:pt x="3" y="59"/>
                  </a:cubicBezTo>
                  <a:cubicBezTo>
                    <a:pt x="3" y="59"/>
                    <a:pt x="3" y="59"/>
                    <a:pt x="3" y="59"/>
                  </a:cubicBezTo>
                  <a:cubicBezTo>
                    <a:pt x="3" y="59"/>
                    <a:pt x="3" y="59"/>
                    <a:pt x="3" y="59"/>
                  </a:cubicBezTo>
                  <a:cubicBezTo>
                    <a:pt x="3" y="60"/>
                    <a:pt x="3" y="61"/>
                    <a:pt x="4" y="61"/>
                  </a:cubicBezTo>
                  <a:cubicBezTo>
                    <a:pt x="5" y="64"/>
                    <a:pt x="7" y="68"/>
                    <a:pt x="9" y="70"/>
                  </a:cubicBezTo>
                  <a:cubicBezTo>
                    <a:pt x="9" y="71"/>
                    <a:pt x="10" y="71"/>
                    <a:pt x="10" y="71"/>
                  </a:cubicBezTo>
                  <a:cubicBezTo>
                    <a:pt x="10" y="71"/>
                    <a:pt x="11" y="71"/>
                    <a:pt x="11" y="71"/>
                  </a:cubicBezTo>
                  <a:cubicBezTo>
                    <a:pt x="11" y="71"/>
                    <a:pt x="11" y="71"/>
                    <a:pt x="12" y="71"/>
                  </a:cubicBezTo>
                  <a:cubicBezTo>
                    <a:pt x="13" y="70"/>
                    <a:pt x="14" y="70"/>
                    <a:pt x="16" y="69"/>
                  </a:cubicBezTo>
                  <a:cubicBezTo>
                    <a:pt x="18" y="71"/>
                    <a:pt x="20" y="73"/>
                    <a:pt x="23" y="74"/>
                  </a:cubicBezTo>
                  <a:cubicBezTo>
                    <a:pt x="23" y="76"/>
                    <a:pt x="23" y="78"/>
                    <a:pt x="23" y="80"/>
                  </a:cubicBezTo>
                  <a:cubicBezTo>
                    <a:pt x="23" y="81"/>
                    <a:pt x="23" y="81"/>
                    <a:pt x="24" y="81"/>
                  </a:cubicBezTo>
                  <a:cubicBezTo>
                    <a:pt x="28" y="83"/>
                    <a:pt x="32" y="84"/>
                    <a:pt x="36" y="85"/>
                  </a:cubicBezTo>
                  <a:cubicBezTo>
                    <a:pt x="36" y="85"/>
                    <a:pt x="36" y="85"/>
                    <a:pt x="36" y="85"/>
                  </a:cubicBezTo>
                  <a:cubicBezTo>
                    <a:pt x="37" y="85"/>
                    <a:pt x="38" y="84"/>
                    <a:pt x="38" y="83"/>
                  </a:cubicBezTo>
                  <a:cubicBezTo>
                    <a:pt x="38" y="82"/>
                    <a:pt x="39" y="80"/>
                    <a:pt x="40" y="78"/>
                  </a:cubicBezTo>
                  <a:cubicBezTo>
                    <a:pt x="40" y="78"/>
                    <a:pt x="40" y="78"/>
                    <a:pt x="40" y="78"/>
                  </a:cubicBezTo>
                  <a:cubicBezTo>
                    <a:pt x="41" y="78"/>
                    <a:pt x="41" y="78"/>
                    <a:pt x="41" y="78"/>
                  </a:cubicBezTo>
                  <a:cubicBezTo>
                    <a:pt x="44" y="78"/>
                    <a:pt x="46" y="78"/>
                    <a:pt x="49" y="77"/>
                  </a:cubicBezTo>
                  <a:cubicBezTo>
                    <a:pt x="50" y="78"/>
                    <a:pt x="51" y="80"/>
                    <a:pt x="52" y="81"/>
                  </a:cubicBezTo>
                  <a:cubicBezTo>
                    <a:pt x="52" y="82"/>
                    <a:pt x="53" y="82"/>
                    <a:pt x="53" y="82"/>
                  </a:cubicBezTo>
                  <a:cubicBezTo>
                    <a:pt x="53" y="82"/>
                    <a:pt x="54" y="82"/>
                    <a:pt x="54" y="82"/>
                  </a:cubicBezTo>
                  <a:cubicBezTo>
                    <a:pt x="58" y="80"/>
                    <a:pt x="61" y="78"/>
                    <a:pt x="65" y="75"/>
                  </a:cubicBezTo>
                  <a:cubicBezTo>
                    <a:pt x="65" y="75"/>
                    <a:pt x="65" y="75"/>
                    <a:pt x="65" y="75"/>
                  </a:cubicBezTo>
                  <a:cubicBezTo>
                    <a:pt x="66" y="72"/>
                    <a:pt x="66" y="71"/>
                    <a:pt x="67" y="68"/>
                  </a:cubicBezTo>
                  <a:cubicBezTo>
                    <a:pt x="67" y="68"/>
                    <a:pt x="67" y="68"/>
                    <a:pt x="67" y="68"/>
                  </a:cubicBezTo>
                  <a:cubicBezTo>
                    <a:pt x="68" y="68"/>
                    <a:pt x="68" y="68"/>
                    <a:pt x="68" y="68"/>
                  </a:cubicBezTo>
                  <a:cubicBezTo>
                    <a:pt x="67" y="67"/>
                    <a:pt x="67" y="67"/>
                    <a:pt x="67" y="67"/>
                  </a:cubicBezTo>
                  <a:cubicBezTo>
                    <a:pt x="67" y="67"/>
                    <a:pt x="67" y="67"/>
                    <a:pt x="67" y="67"/>
                  </a:cubicBezTo>
                  <a:cubicBezTo>
                    <a:pt x="67" y="66"/>
                    <a:pt x="66" y="65"/>
                    <a:pt x="66" y="64"/>
                  </a:cubicBezTo>
                  <a:cubicBezTo>
                    <a:pt x="67" y="63"/>
                    <a:pt x="68" y="62"/>
                    <a:pt x="69" y="62"/>
                  </a:cubicBezTo>
                  <a:cubicBezTo>
                    <a:pt x="69" y="61"/>
                    <a:pt x="69" y="61"/>
                    <a:pt x="69" y="61"/>
                  </a:cubicBezTo>
                  <a:cubicBezTo>
                    <a:pt x="70" y="61"/>
                    <a:pt x="70" y="61"/>
                    <a:pt x="70" y="61"/>
                  </a:cubicBezTo>
                  <a:cubicBezTo>
                    <a:pt x="70" y="61"/>
                    <a:pt x="70" y="61"/>
                    <a:pt x="70" y="61"/>
                  </a:cubicBezTo>
                  <a:cubicBezTo>
                    <a:pt x="71" y="61"/>
                    <a:pt x="72" y="61"/>
                    <a:pt x="73" y="62"/>
                  </a:cubicBezTo>
                  <a:cubicBezTo>
                    <a:pt x="73" y="62"/>
                    <a:pt x="74" y="62"/>
                    <a:pt x="74" y="62"/>
                  </a:cubicBezTo>
                  <a:cubicBezTo>
                    <a:pt x="74" y="62"/>
                    <a:pt x="75" y="61"/>
                    <a:pt x="75" y="61"/>
                  </a:cubicBezTo>
                  <a:cubicBezTo>
                    <a:pt x="76" y="59"/>
                    <a:pt x="77" y="57"/>
                    <a:pt x="77" y="54"/>
                  </a:cubicBezTo>
                  <a:cubicBezTo>
                    <a:pt x="79" y="50"/>
                    <a:pt x="80" y="46"/>
                    <a:pt x="80" y="42"/>
                  </a:cubicBezTo>
                  <a:cubicBezTo>
                    <a:pt x="80" y="41"/>
                    <a:pt x="80" y="41"/>
                    <a:pt x="79" y="40"/>
                  </a:cubicBezTo>
                  <a:cubicBezTo>
                    <a:pt x="78" y="40"/>
                    <a:pt x="76" y="40"/>
                    <a:pt x="74" y="39"/>
                  </a:cubicBezTo>
                  <a:cubicBezTo>
                    <a:pt x="74" y="39"/>
                    <a:pt x="74" y="39"/>
                    <a:pt x="74" y="39"/>
                  </a:cubicBezTo>
                  <a:cubicBezTo>
                    <a:pt x="74" y="37"/>
                    <a:pt x="74" y="35"/>
                    <a:pt x="74" y="33"/>
                  </a:cubicBezTo>
                  <a:cubicBezTo>
                    <a:pt x="75" y="33"/>
                    <a:pt x="75" y="33"/>
                    <a:pt x="75" y="33"/>
                  </a:cubicBezTo>
                  <a:cubicBezTo>
                    <a:pt x="75" y="33"/>
                    <a:pt x="76" y="32"/>
                    <a:pt x="76" y="32"/>
                  </a:cubicBezTo>
                  <a:cubicBezTo>
                    <a:pt x="76" y="30"/>
                    <a:pt x="77" y="28"/>
                    <a:pt x="77" y="27"/>
                  </a:cubicBezTo>
                  <a:cubicBezTo>
                    <a:pt x="78" y="26"/>
                    <a:pt x="78" y="26"/>
                    <a:pt x="78" y="26"/>
                  </a:cubicBezTo>
                  <a:cubicBezTo>
                    <a:pt x="78" y="25"/>
                    <a:pt x="78" y="25"/>
                    <a:pt x="78" y="24"/>
                  </a:cubicBezTo>
                  <a:cubicBezTo>
                    <a:pt x="78" y="24"/>
                    <a:pt x="78" y="24"/>
                    <a:pt x="78" y="24"/>
                  </a:cubicBezTo>
                  <a:cubicBezTo>
                    <a:pt x="77" y="24"/>
                    <a:pt x="77" y="24"/>
                    <a:pt x="77" y="24"/>
                  </a:cubicBezTo>
                  <a:cubicBezTo>
                    <a:pt x="77" y="23"/>
                    <a:pt x="77" y="22"/>
                    <a:pt x="76" y="21"/>
                  </a:cubicBezTo>
                  <a:cubicBezTo>
                    <a:pt x="76" y="21"/>
                    <a:pt x="75" y="19"/>
                    <a:pt x="74" y="17"/>
                  </a:cubicBezTo>
                  <a:cubicBezTo>
                    <a:pt x="73" y="16"/>
                    <a:pt x="73" y="16"/>
                    <a:pt x="72" y="15"/>
                  </a:cubicBezTo>
                  <a:cubicBezTo>
                    <a:pt x="71" y="14"/>
                    <a:pt x="71" y="14"/>
                    <a:pt x="71" y="14"/>
                  </a:cubicBezTo>
                  <a:cubicBezTo>
                    <a:pt x="71" y="13"/>
                    <a:pt x="71" y="13"/>
                    <a:pt x="71" y="13"/>
                  </a:cubicBezTo>
                  <a:cubicBezTo>
                    <a:pt x="71" y="13"/>
                    <a:pt x="71" y="13"/>
                    <a:pt x="70" y="13"/>
                  </a:cubicBezTo>
                  <a:cubicBezTo>
                    <a:pt x="69" y="13"/>
                    <a:pt x="69" y="13"/>
                    <a:pt x="69" y="13"/>
                  </a:cubicBezTo>
                  <a:cubicBezTo>
                    <a:pt x="69" y="13"/>
                    <a:pt x="69" y="13"/>
                    <a:pt x="69" y="13"/>
                  </a:cubicBezTo>
                  <a:cubicBezTo>
                    <a:pt x="68" y="14"/>
                    <a:pt x="66" y="15"/>
                    <a:pt x="65" y="16"/>
                  </a:cubicBezTo>
                  <a:cubicBezTo>
                    <a:pt x="62" y="14"/>
                    <a:pt x="60" y="12"/>
                    <a:pt x="57" y="10"/>
                  </a:cubicBezTo>
                  <a:cubicBezTo>
                    <a:pt x="57" y="8"/>
                    <a:pt x="57" y="7"/>
                    <a:pt x="58" y="5"/>
                  </a:cubicBezTo>
                  <a:cubicBezTo>
                    <a:pt x="58" y="4"/>
                    <a:pt x="58" y="4"/>
                    <a:pt x="57" y="3"/>
                  </a:cubicBezTo>
                  <a:cubicBezTo>
                    <a:pt x="53" y="2"/>
                    <a:pt x="49" y="1"/>
                    <a:pt x="44" y="0"/>
                  </a:cubicBezTo>
                  <a:cubicBezTo>
                    <a:pt x="44" y="0"/>
                    <a:pt x="44" y="0"/>
                    <a:pt x="4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6" name="Freeform 747"/>
            <p:cNvSpPr>
              <a:spLocks noEditPoints="1"/>
            </p:cNvSpPr>
            <p:nvPr/>
          </p:nvSpPr>
          <p:spPr bwMode="auto">
            <a:xfrm>
              <a:off x="5024" y="3007"/>
              <a:ext cx="296" cy="284"/>
            </a:xfrm>
            <a:custGeom>
              <a:avLst/>
              <a:gdLst>
                <a:gd name="T0" fmla="*/ 63 w 125"/>
                <a:gd name="T1" fmla="*/ 116 h 120"/>
                <a:gd name="T2" fmla="*/ 5 w 125"/>
                <a:gd name="T3" fmla="*/ 60 h 120"/>
                <a:gd name="T4" fmla="*/ 63 w 125"/>
                <a:gd name="T5" fmla="*/ 4 h 120"/>
                <a:gd name="T6" fmla="*/ 63 w 125"/>
                <a:gd name="T7" fmla="*/ 4 h 120"/>
                <a:gd name="T8" fmla="*/ 103 w 125"/>
                <a:gd name="T9" fmla="*/ 18 h 120"/>
                <a:gd name="T10" fmla="*/ 120 w 125"/>
                <a:gd name="T11" fmla="*/ 60 h 120"/>
                <a:gd name="T12" fmla="*/ 63 w 125"/>
                <a:gd name="T13" fmla="*/ 116 h 120"/>
                <a:gd name="T14" fmla="*/ 63 w 125"/>
                <a:gd name="T15" fmla="*/ 0 h 120"/>
                <a:gd name="T16" fmla="*/ 63 w 125"/>
                <a:gd name="T17" fmla="*/ 0 h 120"/>
                <a:gd name="T18" fmla="*/ 0 w 125"/>
                <a:gd name="T19" fmla="*/ 60 h 120"/>
                <a:gd name="T20" fmla="*/ 63 w 125"/>
                <a:gd name="T21" fmla="*/ 120 h 120"/>
                <a:gd name="T22" fmla="*/ 125 w 125"/>
                <a:gd name="T23" fmla="*/ 60 h 120"/>
                <a:gd name="T24" fmla="*/ 63 w 125"/>
                <a:gd name="T25"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 h="120">
                  <a:moveTo>
                    <a:pt x="63" y="116"/>
                  </a:moveTo>
                  <a:cubicBezTo>
                    <a:pt x="35" y="116"/>
                    <a:pt x="5" y="98"/>
                    <a:pt x="5" y="60"/>
                  </a:cubicBezTo>
                  <a:cubicBezTo>
                    <a:pt x="5" y="22"/>
                    <a:pt x="35" y="4"/>
                    <a:pt x="63" y="4"/>
                  </a:cubicBezTo>
                  <a:cubicBezTo>
                    <a:pt x="63" y="4"/>
                    <a:pt x="63" y="4"/>
                    <a:pt x="63" y="4"/>
                  </a:cubicBezTo>
                  <a:cubicBezTo>
                    <a:pt x="78" y="4"/>
                    <a:pt x="92" y="9"/>
                    <a:pt x="103" y="18"/>
                  </a:cubicBezTo>
                  <a:cubicBezTo>
                    <a:pt x="114" y="28"/>
                    <a:pt x="120" y="43"/>
                    <a:pt x="120" y="60"/>
                  </a:cubicBezTo>
                  <a:cubicBezTo>
                    <a:pt x="120" y="98"/>
                    <a:pt x="90" y="116"/>
                    <a:pt x="63" y="116"/>
                  </a:cubicBezTo>
                  <a:moveTo>
                    <a:pt x="63" y="0"/>
                  </a:moveTo>
                  <a:cubicBezTo>
                    <a:pt x="63" y="0"/>
                    <a:pt x="63" y="0"/>
                    <a:pt x="63" y="0"/>
                  </a:cubicBezTo>
                  <a:cubicBezTo>
                    <a:pt x="32" y="0"/>
                    <a:pt x="0" y="20"/>
                    <a:pt x="0" y="60"/>
                  </a:cubicBezTo>
                  <a:cubicBezTo>
                    <a:pt x="0" y="100"/>
                    <a:pt x="32" y="120"/>
                    <a:pt x="63" y="120"/>
                  </a:cubicBezTo>
                  <a:cubicBezTo>
                    <a:pt x="94" y="120"/>
                    <a:pt x="125" y="100"/>
                    <a:pt x="125" y="60"/>
                  </a:cubicBezTo>
                  <a:cubicBezTo>
                    <a:pt x="125" y="20"/>
                    <a:pt x="94" y="0"/>
                    <a:pt x="6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7" name="Freeform 748"/>
            <p:cNvSpPr>
              <a:spLocks noEditPoints="1"/>
            </p:cNvSpPr>
            <p:nvPr/>
          </p:nvSpPr>
          <p:spPr bwMode="auto">
            <a:xfrm>
              <a:off x="4986" y="2969"/>
              <a:ext cx="372" cy="360"/>
            </a:xfrm>
            <a:custGeom>
              <a:avLst/>
              <a:gdLst>
                <a:gd name="T0" fmla="*/ 79 w 157"/>
                <a:gd name="T1" fmla="*/ 147 h 152"/>
                <a:gd name="T2" fmla="*/ 5 w 157"/>
                <a:gd name="T3" fmla="*/ 76 h 152"/>
                <a:gd name="T4" fmla="*/ 79 w 157"/>
                <a:gd name="T5" fmla="*/ 4 h 152"/>
                <a:gd name="T6" fmla="*/ 153 w 157"/>
                <a:gd name="T7" fmla="*/ 76 h 152"/>
                <a:gd name="T8" fmla="*/ 79 w 157"/>
                <a:gd name="T9" fmla="*/ 147 h 152"/>
                <a:gd name="T10" fmla="*/ 79 w 157"/>
                <a:gd name="T11" fmla="*/ 0 h 152"/>
                <a:gd name="T12" fmla="*/ 25 w 157"/>
                <a:gd name="T13" fmla="*/ 19 h 152"/>
                <a:gd name="T14" fmla="*/ 0 w 157"/>
                <a:gd name="T15" fmla="*/ 76 h 152"/>
                <a:gd name="T16" fmla="*/ 25 w 157"/>
                <a:gd name="T17" fmla="*/ 133 h 152"/>
                <a:gd name="T18" fmla="*/ 79 w 157"/>
                <a:gd name="T19" fmla="*/ 152 h 152"/>
                <a:gd name="T20" fmla="*/ 132 w 157"/>
                <a:gd name="T21" fmla="*/ 133 h 152"/>
                <a:gd name="T22" fmla="*/ 157 w 157"/>
                <a:gd name="T23" fmla="*/ 76 h 152"/>
                <a:gd name="T24" fmla="*/ 132 w 157"/>
                <a:gd name="T25" fmla="*/ 19 h 152"/>
                <a:gd name="T26" fmla="*/ 79 w 157"/>
                <a:gd name="T27" fmla="*/ 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7" h="152">
                  <a:moveTo>
                    <a:pt x="79" y="147"/>
                  </a:moveTo>
                  <a:cubicBezTo>
                    <a:pt x="42" y="147"/>
                    <a:pt x="5" y="124"/>
                    <a:pt x="5" y="76"/>
                  </a:cubicBezTo>
                  <a:cubicBezTo>
                    <a:pt x="5" y="28"/>
                    <a:pt x="42" y="4"/>
                    <a:pt x="79" y="4"/>
                  </a:cubicBezTo>
                  <a:cubicBezTo>
                    <a:pt x="116" y="4"/>
                    <a:pt x="153" y="28"/>
                    <a:pt x="153" y="76"/>
                  </a:cubicBezTo>
                  <a:cubicBezTo>
                    <a:pt x="153" y="124"/>
                    <a:pt x="116" y="147"/>
                    <a:pt x="79" y="147"/>
                  </a:cubicBezTo>
                  <a:moveTo>
                    <a:pt x="79" y="0"/>
                  </a:moveTo>
                  <a:cubicBezTo>
                    <a:pt x="58" y="0"/>
                    <a:pt x="39" y="7"/>
                    <a:pt x="25" y="19"/>
                  </a:cubicBezTo>
                  <a:cubicBezTo>
                    <a:pt x="9" y="33"/>
                    <a:pt x="0" y="53"/>
                    <a:pt x="0" y="76"/>
                  </a:cubicBezTo>
                  <a:cubicBezTo>
                    <a:pt x="0" y="99"/>
                    <a:pt x="9" y="119"/>
                    <a:pt x="25" y="133"/>
                  </a:cubicBezTo>
                  <a:cubicBezTo>
                    <a:pt x="39" y="145"/>
                    <a:pt x="58" y="152"/>
                    <a:pt x="79" y="152"/>
                  </a:cubicBezTo>
                  <a:cubicBezTo>
                    <a:pt x="99" y="152"/>
                    <a:pt x="118" y="145"/>
                    <a:pt x="132" y="133"/>
                  </a:cubicBezTo>
                  <a:cubicBezTo>
                    <a:pt x="148" y="119"/>
                    <a:pt x="157" y="99"/>
                    <a:pt x="157" y="76"/>
                  </a:cubicBezTo>
                  <a:cubicBezTo>
                    <a:pt x="157" y="53"/>
                    <a:pt x="148" y="33"/>
                    <a:pt x="132" y="19"/>
                  </a:cubicBezTo>
                  <a:cubicBezTo>
                    <a:pt x="118" y="7"/>
                    <a:pt x="99" y="0"/>
                    <a:pt x="7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8" name="Freeform 749"/>
            <p:cNvSpPr>
              <a:spLocks/>
            </p:cNvSpPr>
            <p:nvPr/>
          </p:nvSpPr>
          <p:spPr bwMode="auto">
            <a:xfrm>
              <a:off x="5159" y="3031"/>
              <a:ext cx="16" cy="31"/>
            </a:xfrm>
            <a:custGeom>
              <a:avLst/>
              <a:gdLst>
                <a:gd name="T0" fmla="*/ 4 w 7"/>
                <a:gd name="T1" fmla="*/ 0 h 13"/>
                <a:gd name="T2" fmla="*/ 1 w 7"/>
                <a:gd name="T3" fmla="*/ 1 h 13"/>
                <a:gd name="T4" fmla="*/ 2 w 7"/>
                <a:gd name="T5" fmla="*/ 12 h 13"/>
                <a:gd name="T6" fmla="*/ 3 w 7"/>
                <a:gd name="T7" fmla="*/ 13 h 13"/>
                <a:gd name="T8" fmla="*/ 4 w 7"/>
                <a:gd name="T9" fmla="*/ 13 h 13"/>
                <a:gd name="T10" fmla="*/ 6 w 7"/>
                <a:gd name="T11" fmla="*/ 10 h 13"/>
                <a:gd name="T12" fmla="*/ 6 w 7"/>
                <a:gd name="T13" fmla="*/ 3 h 13"/>
                <a:gd name="T14" fmla="*/ 5 w 7"/>
                <a:gd name="T15" fmla="*/ 0 h 13"/>
                <a:gd name="T16" fmla="*/ 4 w 7"/>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3">
                  <a:moveTo>
                    <a:pt x="4" y="0"/>
                  </a:moveTo>
                  <a:cubicBezTo>
                    <a:pt x="3" y="0"/>
                    <a:pt x="2" y="0"/>
                    <a:pt x="1" y="1"/>
                  </a:cubicBezTo>
                  <a:cubicBezTo>
                    <a:pt x="0" y="2"/>
                    <a:pt x="0" y="9"/>
                    <a:pt x="2" y="12"/>
                  </a:cubicBezTo>
                  <a:cubicBezTo>
                    <a:pt x="2" y="12"/>
                    <a:pt x="2" y="13"/>
                    <a:pt x="3" y="13"/>
                  </a:cubicBezTo>
                  <a:cubicBezTo>
                    <a:pt x="4" y="13"/>
                    <a:pt x="4" y="13"/>
                    <a:pt x="4" y="13"/>
                  </a:cubicBezTo>
                  <a:cubicBezTo>
                    <a:pt x="5" y="13"/>
                    <a:pt x="6" y="12"/>
                    <a:pt x="6" y="10"/>
                  </a:cubicBezTo>
                  <a:cubicBezTo>
                    <a:pt x="7" y="8"/>
                    <a:pt x="7" y="5"/>
                    <a:pt x="6" y="3"/>
                  </a:cubicBezTo>
                  <a:cubicBezTo>
                    <a:pt x="6" y="2"/>
                    <a:pt x="6" y="1"/>
                    <a:pt x="5" y="0"/>
                  </a:cubicBezTo>
                  <a:cubicBezTo>
                    <a:pt x="5" y="0"/>
                    <a:pt x="4" y="0"/>
                    <a:pt x="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9" name="Freeform 750"/>
            <p:cNvSpPr>
              <a:spLocks/>
            </p:cNvSpPr>
            <p:nvPr/>
          </p:nvSpPr>
          <p:spPr bwMode="auto">
            <a:xfrm>
              <a:off x="5159" y="3230"/>
              <a:ext cx="16" cy="40"/>
            </a:xfrm>
            <a:custGeom>
              <a:avLst/>
              <a:gdLst>
                <a:gd name="T0" fmla="*/ 3 w 7"/>
                <a:gd name="T1" fmla="*/ 0 h 17"/>
                <a:gd name="T2" fmla="*/ 1 w 7"/>
                <a:gd name="T3" fmla="*/ 2 h 17"/>
                <a:gd name="T4" fmla="*/ 1 w 7"/>
                <a:gd name="T5" fmla="*/ 14 h 17"/>
                <a:gd name="T6" fmla="*/ 2 w 7"/>
                <a:gd name="T7" fmla="*/ 16 h 17"/>
                <a:gd name="T8" fmla="*/ 4 w 7"/>
                <a:gd name="T9" fmla="*/ 17 h 17"/>
                <a:gd name="T10" fmla="*/ 6 w 7"/>
                <a:gd name="T11" fmla="*/ 16 h 17"/>
                <a:gd name="T12" fmla="*/ 5 w 7"/>
                <a:gd name="T13" fmla="*/ 1 h 17"/>
                <a:gd name="T14" fmla="*/ 4 w 7"/>
                <a:gd name="T15" fmla="*/ 0 h 17"/>
                <a:gd name="T16" fmla="*/ 3 w 7"/>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7">
                  <a:moveTo>
                    <a:pt x="3" y="0"/>
                  </a:moveTo>
                  <a:cubicBezTo>
                    <a:pt x="2" y="0"/>
                    <a:pt x="1" y="1"/>
                    <a:pt x="1" y="2"/>
                  </a:cubicBezTo>
                  <a:cubicBezTo>
                    <a:pt x="0" y="5"/>
                    <a:pt x="0" y="11"/>
                    <a:pt x="1" y="14"/>
                  </a:cubicBezTo>
                  <a:cubicBezTo>
                    <a:pt x="1" y="14"/>
                    <a:pt x="1" y="16"/>
                    <a:pt x="2" y="16"/>
                  </a:cubicBezTo>
                  <a:cubicBezTo>
                    <a:pt x="2" y="17"/>
                    <a:pt x="3" y="17"/>
                    <a:pt x="4" y="17"/>
                  </a:cubicBezTo>
                  <a:cubicBezTo>
                    <a:pt x="4" y="17"/>
                    <a:pt x="5" y="17"/>
                    <a:pt x="6" y="16"/>
                  </a:cubicBezTo>
                  <a:cubicBezTo>
                    <a:pt x="7" y="15"/>
                    <a:pt x="7" y="3"/>
                    <a:pt x="5" y="1"/>
                  </a:cubicBezTo>
                  <a:cubicBezTo>
                    <a:pt x="5" y="1"/>
                    <a:pt x="5" y="0"/>
                    <a:pt x="4" y="0"/>
                  </a:cubicBezTo>
                  <a:cubicBezTo>
                    <a:pt x="3" y="0"/>
                    <a:pt x="3" y="0"/>
                    <a:pt x="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0" name="Freeform 751"/>
            <p:cNvSpPr>
              <a:spLocks/>
            </p:cNvSpPr>
            <p:nvPr/>
          </p:nvSpPr>
          <p:spPr bwMode="auto">
            <a:xfrm>
              <a:off x="5047" y="3142"/>
              <a:ext cx="43" cy="17"/>
            </a:xfrm>
            <a:custGeom>
              <a:avLst/>
              <a:gdLst>
                <a:gd name="T0" fmla="*/ 9 w 18"/>
                <a:gd name="T1" fmla="*/ 0 h 7"/>
                <a:gd name="T2" fmla="*/ 3 w 18"/>
                <a:gd name="T3" fmla="*/ 1 h 7"/>
                <a:gd name="T4" fmla="*/ 1 w 18"/>
                <a:gd name="T5" fmla="*/ 2 h 7"/>
                <a:gd name="T6" fmla="*/ 1 w 18"/>
                <a:gd name="T7" fmla="*/ 6 h 7"/>
                <a:gd name="T8" fmla="*/ 8 w 18"/>
                <a:gd name="T9" fmla="*/ 7 h 7"/>
                <a:gd name="T10" fmla="*/ 16 w 18"/>
                <a:gd name="T11" fmla="*/ 5 h 7"/>
                <a:gd name="T12" fmla="*/ 17 w 18"/>
                <a:gd name="T13" fmla="*/ 4 h 7"/>
                <a:gd name="T14" fmla="*/ 17 w 18"/>
                <a:gd name="T15" fmla="*/ 2 h 7"/>
                <a:gd name="T16" fmla="*/ 15 w 18"/>
                <a:gd name="T17" fmla="*/ 1 h 7"/>
                <a:gd name="T18" fmla="*/ 9 w 18"/>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7">
                  <a:moveTo>
                    <a:pt x="9" y="0"/>
                  </a:moveTo>
                  <a:cubicBezTo>
                    <a:pt x="6" y="0"/>
                    <a:pt x="4" y="0"/>
                    <a:pt x="3" y="1"/>
                  </a:cubicBezTo>
                  <a:cubicBezTo>
                    <a:pt x="3" y="1"/>
                    <a:pt x="1" y="1"/>
                    <a:pt x="1" y="2"/>
                  </a:cubicBezTo>
                  <a:cubicBezTo>
                    <a:pt x="0" y="3"/>
                    <a:pt x="0" y="5"/>
                    <a:pt x="1" y="6"/>
                  </a:cubicBezTo>
                  <a:cubicBezTo>
                    <a:pt x="1" y="6"/>
                    <a:pt x="2" y="7"/>
                    <a:pt x="8" y="7"/>
                  </a:cubicBezTo>
                  <a:cubicBezTo>
                    <a:pt x="10" y="7"/>
                    <a:pt x="15" y="6"/>
                    <a:pt x="16" y="5"/>
                  </a:cubicBezTo>
                  <a:cubicBezTo>
                    <a:pt x="16" y="5"/>
                    <a:pt x="17" y="5"/>
                    <a:pt x="17" y="4"/>
                  </a:cubicBezTo>
                  <a:cubicBezTo>
                    <a:pt x="18" y="3"/>
                    <a:pt x="17" y="3"/>
                    <a:pt x="17" y="2"/>
                  </a:cubicBezTo>
                  <a:cubicBezTo>
                    <a:pt x="17" y="1"/>
                    <a:pt x="15" y="1"/>
                    <a:pt x="15" y="1"/>
                  </a:cubicBezTo>
                  <a:cubicBezTo>
                    <a:pt x="13" y="0"/>
                    <a:pt x="11" y="0"/>
                    <a:pt x="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1" name="Freeform 752"/>
            <p:cNvSpPr>
              <a:spLocks/>
            </p:cNvSpPr>
            <p:nvPr/>
          </p:nvSpPr>
          <p:spPr bwMode="auto">
            <a:xfrm>
              <a:off x="5246" y="3142"/>
              <a:ext cx="41" cy="17"/>
            </a:xfrm>
            <a:custGeom>
              <a:avLst/>
              <a:gdLst>
                <a:gd name="T0" fmla="*/ 9 w 17"/>
                <a:gd name="T1" fmla="*/ 0 h 7"/>
                <a:gd name="T2" fmla="*/ 1 w 17"/>
                <a:gd name="T3" fmla="*/ 2 h 7"/>
                <a:gd name="T4" fmla="*/ 0 w 17"/>
                <a:gd name="T5" fmla="*/ 3 h 7"/>
                <a:gd name="T6" fmla="*/ 0 w 17"/>
                <a:gd name="T7" fmla="*/ 5 h 7"/>
                <a:gd name="T8" fmla="*/ 2 w 17"/>
                <a:gd name="T9" fmla="*/ 6 h 7"/>
                <a:gd name="T10" fmla="*/ 9 w 17"/>
                <a:gd name="T11" fmla="*/ 7 h 7"/>
                <a:gd name="T12" fmla="*/ 14 w 17"/>
                <a:gd name="T13" fmla="*/ 6 h 7"/>
                <a:gd name="T14" fmla="*/ 17 w 17"/>
                <a:gd name="T15" fmla="*/ 5 h 7"/>
                <a:gd name="T16" fmla="*/ 16 w 17"/>
                <a:gd name="T17" fmla="*/ 1 h 7"/>
                <a:gd name="T18" fmla="*/ 9 w 17"/>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7">
                  <a:moveTo>
                    <a:pt x="9" y="0"/>
                  </a:moveTo>
                  <a:cubicBezTo>
                    <a:pt x="7" y="0"/>
                    <a:pt x="3" y="0"/>
                    <a:pt x="1" y="2"/>
                  </a:cubicBezTo>
                  <a:cubicBezTo>
                    <a:pt x="1" y="2"/>
                    <a:pt x="0" y="2"/>
                    <a:pt x="0" y="3"/>
                  </a:cubicBezTo>
                  <a:cubicBezTo>
                    <a:pt x="0" y="4"/>
                    <a:pt x="0" y="4"/>
                    <a:pt x="0" y="5"/>
                  </a:cubicBezTo>
                  <a:cubicBezTo>
                    <a:pt x="1" y="6"/>
                    <a:pt x="2" y="6"/>
                    <a:pt x="2" y="6"/>
                  </a:cubicBezTo>
                  <a:cubicBezTo>
                    <a:pt x="4" y="6"/>
                    <a:pt x="6" y="7"/>
                    <a:pt x="9" y="7"/>
                  </a:cubicBezTo>
                  <a:cubicBezTo>
                    <a:pt x="11" y="7"/>
                    <a:pt x="13" y="7"/>
                    <a:pt x="14" y="6"/>
                  </a:cubicBezTo>
                  <a:cubicBezTo>
                    <a:pt x="15" y="6"/>
                    <a:pt x="16" y="6"/>
                    <a:pt x="17" y="5"/>
                  </a:cubicBezTo>
                  <a:cubicBezTo>
                    <a:pt x="17" y="4"/>
                    <a:pt x="17" y="2"/>
                    <a:pt x="16" y="1"/>
                  </a:cubicBezTo>
                  <a:cubicBezTo>
                    <a:pt x="16" y="1"/>
                    <a:pt x="15" y="0"/>
                    <a:pt x="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2" name="Freeform 753"/>
            <p:cNvSpPr>
              <a:spLocks/>
            </p:cNvSpPr>
            <p:nvPr/>
          </p:nvSpPr>
          <p:spPr bwMode="auto">
            <a:xfrm>
              <a:off x="5066" y="3197"/>
              <a:ext cx="22" cy="19"/>
            </a:xfrm>
            <a:custGeom>
              <a:avLst/>
              <a:gdLst>
                <a:gd name="T0" fmla="*/ 7 w 9"/>
                <a:gd name="T1" fmla="*/ 0 h 8"/>
                <a:gd name="T2" fmla="*/ 6 w 9"/>
                <a:gd name="T3" fmla="*/ 1 h 8"/>
                <a:gd name="T4" fmla="*/ 1 w 9"/>
                <a:gd name="T5" fmla="*/ 5 h 8"/>
                <a:gd name="T6" fmla="*/ 1 w 9"/>
                <a:gd name="T7" fmla="*/ 7 h 8"/>
                <a:gd name="T8" fmla="*/ 2 w 9"/>
                <a:gd name="T9" fmla="*/ 8 h 8"/>
                <a:gd name="T10" fmla="*/ 3 w 9"/>
                <a:gd name="T11" fmla="*/ 8 h 8"/>
                <a:gd name="T12" fmla="*/ 9 w 9"/>
                <a:gd name="T13" fmla="*/ 2 h 8"/>
                <a:gd name="T14" fmla="*/ 8 w 9"/>
                <a:gd name="T15" fmla="*/ 0 h 8"/>
                <a:gd name="T16" fmla="*/ 7 w 9"/>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8">
                  <a:moveTo>
                    <a:pt x="7" y="0"/>
                  </a:moveTo>
                  <a:cubicBezTo>
                    <a:pt x="7" y="0"/>
                    <a:pt x="6" y="0"/>
                    <a:pt x="6" y="1"/>
                  </a:cubicBezTo>
                  <a:cubicBezTo>
                    <a:pt x="5" y="2"/>
                    <a:pt x="3" y="4"/>
                    <a:pt x="1" y="5"/>
                  </a:cubicBezTo>
                  <a:cubicBezTo>
                    <a:pt x="1" y="5"/>
                    <a:pt x="0" y="6"/>
                    <a:pt x="1" y="7"/>
                  </a:cubicBezTo>
                  <a:cubicBezTo>
                    <a:pt x="1" y="8"/>
                    <a:pt x="2" y="8"/>
                    <a:pt x="2" y="8"/>
                  </a:cubicBezTo>
                  <a:cubicBezTo>
                    <a:pt x="2" y="8"/>
                    <a:pt x="3" y="8"/>
                    <a:pt x="3" y="8"/>
                  </a:cubicBezTo>
                  <a:cubicBezTo>
                    <a:pt x="5" y="7"/>
                    <a:pt x="7" y="5"/>
                    <a:pt x="9" y="2"/>
                  </a:cubicBezTo>
                  <a:cubicBezTo>
                    <a:pt x="9" y="2"/>
                    <a:pt x="9" y="1"/>
                    <a:pt x="8" y="0"/>
                  </a:cubicBezTo>
                  <a:cubicBezTo>
                    <a:pt x="8" y="0"/>
                    <a:pt x="7" y="0"/>
                    <a:pt x="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3" name="Freeform 754"/>
            <p:cNvSpPr>
              <a:spLocks/>
            </p:cNvSpPr>
            <p:nvPr/>
          </p:nvSpPr>
          <p:spPr bwMode="auto">
            <a:xfrm>
              <a:off x="5111" y="3232"/>
              <a:ext cx="17" cy="19"/>
            </a:xfrm>
            <a:custGeom>
              <a:avLst/>
              <a:gdLst>
                <a:gd name="T0" fmla="*/ 5 w 7"/>
                <a:gd name="T1" fmla="*/ 0 h 8"/>
                <a:gd name="T2" fmla="*/ 4 w 7"/>
                <a:gd name="T3" fmla="*/ 1 h 8"/>
                <a:gd name="T4" fmla="*/ 1 w 7"/>
                <a:gd name="T5" fmla="*/ 6 h 8"/>
                <a:gd name="T6" fmla="*/ 1 w 7"/>
                <a:gd name="T7" fmla="*/ 8 h 8"/>
                <a:gd name="T8" fmla="*/ 2 w 7"/>
                <a:gd name="T9" fmla="*/ 8 h 8"/>
                <a:gd name="T10" fmla="*/ 3 w 7"/>
                <a:gd name="T11" fmla="*/ 8 h 8"/>
                <a:gd name="T12" fmla="*/ 6 w 7"/>
                <a:gd name="T13" fmla="*/ 3 h 8"/>
                <a:gd name="T14" fmla="*/ 6 w 7"/>
                <a:gd name="T15" fmla="*/ 1 h 8"/>
                <a:gd name="T16" fmla="*/ 5 w 7"/>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8">
                  <a:moveTo>
                    <a:pt x="5" y="0"/>
                  </a:moveTo>
                  <a:cubicBezTo>
                    <a:pt x="5" y="0"/>
                    <a:pt x="4" y="1"/>
                    <a:pt x="4" y="1"/>
                  </a:cubicBezTo>
                  <a:cubicBezTo>
                    <a:pt x="2" y="3"/>
                    <a:pt x="2" y="4"/>
                    <a:pt x="1" y="6"/>
                  </a:cubicBezTo>
                  <a:cubicBezTo>
                    <a:pt x="0" y="7"/>
                    <a:pt x="0" y="8"/>
                    <a:pt x="1" y="8"/>
                  </a:cubicBezTo>
                  <a:cubicBezTo>
                    <a:pt x="1" y="8"/>
                    <a:pt x="2" y="8"/>
                    <a:pt x="2" y="8"/>
                  </a:cubicBezTo>
                  <a:cubicBezTo>
                    <a:pt x="2" y="8"/>
                    <a:pt x="3" y="8"/>
                    <a:pt x="3" y="8"/>
                  </a:cubicBezTo>
                  <a:cubicBezTo>
                    <a:pt x="5" y="6"/>
                    <a:pt x="5" y="5"/>
                    <a:pt x="6" y="3"/>
                  </a:cubicBezTo>
                  <a:cubicBezTo>
                    <a:pt x="7" y="2"/>
                    <a:pt x="7" y="1"/>
                    <a:pt x="6" y="1"/>
                  </a:cubicBezTo>
                  <a:cubicBezTo>
                    <a:pt x="6" y="0"/>
                    <a:pt x="5" y="0"/>
                    <a:pt x="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4" name="Freeform 755"/>
            <p:cNvSpPr>
              <a:spLocks/>
            </p:cNvSpPr>
            <p:nvPr/>
          </p:nvSpPr>
          <p:spPr bwMode="auto">
            <a:xfrm>
              <a:off x="5211" y="3235"/>
              <a:ext cx="19" cy="14"/>
            </a:xfrm>
            <a:custGeom>
              <a:avLst/>
              <a:gdLst>
                <a:gd name="T0" fmla="*/ 2 w 8"/>
                <a:gd name="T1" fmla="*/ 0 h 6"/>
                <a:gd name="T2" fmla="*/ 1 w 8"/>
                <a:gd name="T3" fmla="*/ 0 h 6"/>
                <a:gd name="T4" fmla="*/ 1 w 8"/>
                <a:gd name="T5" fmla="*/ 2 h 6"/>
                <a:gd name="T6" fmla="*/ 3 w 8"/>
                <a:gd name="T7" fmla="*/ 5 h 6"/>
                <a:gd name="T8" fmla="*/ 5 w 8"/>
                <a:gd name="T9" fmla="*/ 6 h 6"/>
                <a:gd name="T10" fmla="*/ 6 w 8"/>
                <a:gd name="T11" fmla="*/ 6 h 6"/>
                <a:gd name="T12" fmla="*/ 7 w 8"/>
                <a:gd name="T13" fmla="*/ 5 h 6"/>
                <a:gd name="T14" fmla="*/ 7 w 8"/>
                <a:gd name="T15" fmla="*/ 3 h 6"/>
                <a:gd name="T16" fmla="*/ 5 w 8"/>
                <a:gd name="T17" fmla="*/ 2 h 6"/>
                <a:gd name="T18" fmla="*/ 4 w 8"/>
                <a:gd name="T19" fmla="*/ 0 h 6"/>
                <a:gd name="T20" fmla="*/ 2 w 8"/>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6">
                  <a:moveTo>
                    <a:pt x="2" y="0"/>
                  </a:moveTo>
                  <a:cubicBezTo>
                    <a:pt x="2" y="0"/>
                    <a:pt x="2" y="0"/>
                    <a:pt x="1" y="0"/>
                  </a:cubicBezTo>
                  <a:cubicBezTo>
                    <a:pt x="1" y="1"/>
                    <a:pt x="0" y="2"/>
                    <a:pt x="1" y="2"/>
                  </a:cubicBezTo>
                  <a:cubicBezTo>
                    <a:pt x="2" y="3"/>
                    <a:pt x="2" y="4"/>
                    <a:pt x="3" y="5"/>
                  </a:cubicBezTo>
                  <a:cubicBezTo>
                    <a:pt x="3" y="5"/>
                    <a:pt x="4" y="6"/>
                    <a:pt x="5" y="6"/>
                  </a:cubicBezTo>
                  <a:cubicBezTo>
                    <a:pt x="5" y="6"/>
                    <a:pt x="6" y="6"/>
                    <a:pt x="6" y="6"/>
                  </a:cubicBezTo>
                  <a:cubicBezTo>
                    <a:pt x="6" y="6"/>
                    <a:pt x="7" y="6"/>
                    <a:pt x="7" y="5"/>
                  </a:cubicBezTo>
                  <a:cubicBezTo>
                    <a:pt x="8" y="5"/>
                    <a:pt x="7" y="4"/>
                    <a:pt x="7" y="3"/>
                  </a:cubicBezTo>
                  <a:cubicBezTo>
                    <a:pt x="6" y="3"/>
                    <a:pt x="5" y="2"/>
                    <a:pt x="5" y="2"/>
                  </a:cubicBezTo>
                  <a:cubicBezTo>
                    <a:pt x="5" y="2"/>
                    <a:pt x="4" y="1"/>
                    <a:pt x="4" y="0"/>
                  </a:cubicBezTo>
                  <a:cubicBezTo>
                    <a:pt x="3" y="0"/>
                    <a:pt x="3"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5" name="Freeform 756"/>
            <p:cNvSpPr>
              <a:spLocks/>
            </p:cNvSpPr>
            <p:nvPr/>
          </p:nvSpPr>
          <p:spPr bwMode="auto">
            <a:xfrm>
              <a:off x="5251" y="3197"/>
              <a:ext cx="21" cy="14"/>
            </a:xfrm>
            <a:custGeom>
              <a:avLst/>
              <a:gdLst>
                <a:gd name="T0" fmla="*/ 2 w 9"/>
                <a:gd name="T1" fmla="*/ 0 h 6"/>
                <a:gd name="T2" fmla="*/ 1 w 9"/>
                <a:gd name="T3" fmla="*/ 0 h 6"/>
                <a:gd name="T4" fmla="*/ 1 w 9"/>
                <a:gd name="T5" fmla="*/ 3 h 6"/>
                <a:gd name="T6" fmla="*/ 4 w 9"/>
                <a:gd name="T7" fmla="*/ 4 h 6"/>
                <a:gd name="T8" fmla="*/ 7 w 9"/>
                <a:gd name="T9" fmla="*/ 6 h 6"/>
                <a:gd name="T10" fmla="*/ 8 w 9"/>
                <a:gd name="T11" fmla="*/ 6 h 6"/>
                <a:gd name="T12" fmla="*/ 9 w 9"/>
                <a:gd name="T13" fmla="*/ 5 h 6"/>
                <a:gd name="T14" fmla="*/ 8 w 9"/>
                <a:gd name="T15" fmla="*/ 3 h 6"/>
                <a:gd name="T16" fmla="*/ 6 w 9"/>
                <a:gd name="T17" fmla="*/ 2 h 6"/>
                <a:gd name="T18" fmla="*/ 3 w 9"/>
                <a:gd name="T19" fmla="*/ 0 h 6"/>
                <a:gd name="T20" fmla="*/ 2 w 9"/>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6">
                  <a:moveTo>
                    <a:pt x="2" y="0"/>
                  </a:moveTo>
                  <a:cubicBezTo>
                    <a:pt x="2" y="0"/>
                    <a:pt x="1" y="0"/>
                    <a:pt x="1" y="0"/>
                  </a:cubicBezTo>
                  <a:cubicBezTo>
                    <a:pt x="0" y="1"/>
                    <a:pt x="1" y="2"/>
                    <a:pt x="1" y="3"/>
                  </a:cubicBezTo>
                  <a:cubicBezTo>
                    <a:pt x="3" y="3"/>
                    <a:pt x="3" y="4"/>
                    <a:pt x="4" y="4"/>
                  </a:cubicBezTo>
                  <a:cubicBezTo>
                    <a:pt x="4" y="5"/>
                    <a:pt x="5" y="5"/>
                    <a:pt x="7" y="6"/>
                  </a:cubicBezTo>
                  <a:cubicBezTo>
                    <a:pt x="7" y="6"/>
                    <a:pt x="7" y="6"/>
                    <a:pt x="8" y="6"/>
                  </a:cubicBezTo>
                  <a:cubicBezTo>
                    <a:pt x="8" y="6"/>
                    <a:pt x="9" y="6"/>
                    <a:pt x="9" y="5"/>
                  </a:cubicBezTo>
                  <a:cubicBezTo>
                    <a:pt x="9" y="5"/>
                    <a:pt x="9" y="4"/>
                    <a:pt x="8" y="3"/>
                  </a:cubicBezTo>
                  <a:cubicBezTo>
                    <a:pt x="7" y="2"/>
                    <a:pt x="6" y="2"/>
                    <a:pt x="6" y="2"/>
                  </a:cubicBezTo>
                  <a:cubicBezTo>
                    <a:pt x="5" y="1"/>
                    <a:pt x="5" y="1"/>
                    <a:pt x="3" y="0"/>
                  </a:cubicBezTo>
                  <a:cubicBezTo>
                    <a:pt x="3" y="0"/>
                    <a:pt x="2"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6" name="Freeform 757"/>
            <p:cNvSpPr>
              <a:spLocks/>
            </p:cNvSpPr>
            <p:nvPr/>
          </p:nvSpPr>
          <p:spPr bwMode="auto">
            <a:xfrm>
              <a:off x="5059" y="3093"/>
              <a:ext cx="26" cy="16"/>
            </a:xfrm>
            <a:custGeom>
              <a:avLst/>
              <a:gdLst>
                <a:gd name="T0" fmla="*/ 1 w 11"/>
                <a:gd name="T1" fmla="*/ 0 h 7"/>
                <a:gd name="T2" fmla="*/ 0 w 11"/>
                <a:gd name="T3" fmla="*/ 1 h 7"/>
                <a:gd name="T4" fmla="*/ 0 w 11"/>
                <a:gd name="T5" fmla="*/ 3 h 7"/>
                <a:gd name="T6" fmla="*/ 4 w 11"/>
                <a:gd name="T7" fmla="*/ 5 h 7"/>
                <a:gd name="T8" fmla="*/ 8 w 11"/>
                <a:gd name="T9" fmla="*/ 7 h 7"/>
                <a:gd name="T10" fmla="*/ 9 w 11"/>
                <a:gd name="T11" fmla="*/ 7 h 7"/>
                <a:gd name="T12" fmla="*/ 10 w 11"/>
                <a:gd name="T13" fmla="*/ 6 h 7"/>
                <a:gd name="T14" fmla="*/ 10 w 11"/>
                <a:gd name="T15" fmla="*/ 4 h 7"/>
                <a:gd name="T16" fmla="*/ 5 w 11"/>
                <a:gd name="T17" fmla="*/ 2 h 7"/>
                <a:gd name="T18" fmla="*/ 2 w 11"/>
                <a:gd name="T19" fmla="*/ 0 h 7"/>
                <a:gd name="T20" fmla="*/ 1 w 11"/>
                <a:gd name="T21"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7">
                  <a:moveTo>
                    <a:pt x="1" y="0"/>
                  </a:moveTo>
                  <a:cubicBezTo>
                    <a:pt x="1" y="0"/>
                    <a:pt x="0" y="0"/>
                    <a:pt x="0" y="1"/>
                  </a:cubicBezTo>
                  <a:cubicBezTo>
                    <a:pt x="0" y="1"/>
                    <a:pt x="0" y="2"/>
                    <a:pt x="0" y="3"/>
                  </a:cubicBezTo>
                  <a:cubicBezTo>
                    <a:pt x="2" y="4"/>
                    <a:pt x="3" y="4"/>
                    <a:pt x="4" y="5"/>
                  </a:cubicBezTo>
                  <a:cubicBezTo>
                    <a:pt x="5" y="6"/>
                    <a:pt x="7" y="6"/>
                    <a:pt x="8" y="7"/>
                  </a:cubicBezTo>
                  <a:cubicBezTo>
                    <a:pt x="8" y="7"/>
                    <a:pt x="9" y="7"/>
                    <a:pt x="9" y="7"/>
                  </a:cubicBezTo>
                  <a:cubicBezTo>
                    <a:pt x="9" y="7"/>
                    <a:pt x="10" y="7"/>
                    <a:pt x="10" y="6"/>
                  </a:cubicBezTo>
                  <a:cubicBezTo>
                    <a:pt x="11" y="6"/>
                    <a:pt x="11" y="5"/>
                    <a:pt x="10" y="4"/>
                  </a:cubicBezTo>
                  <a:cubicBezTo>
                    <a:pt x="8" y="3"/>
                    <a:pt x="7" y="3"/>
                    <a:pt x="5" y="2"/>
                  </a:cubicBezTo>
                  <a:cubicBezTo>
                    <a:pt x="4" y="1"/>
                    <a:pt x="3" y="1"/>
                    <a:pt x="2" y="0"/>
                  </a:cubicBezTo>
                  <a:cubicBezTo>
                    <a:pt x="2" y="0"/>
                    <a:pt x="2" y="0"/>
                    <a:pt x="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7" name="Freeform 758"/>
            <p:cNvSpPr>
              <a:spLocks/>
            </p:cNvSpPr>
            <p:nvPr/>
          </p:nvSpPr>
          <p:spPr bwMode="auto">
            <a:xfrm>
              <a:off x="5211" y="3040"/>
              <a:ext cx="19" cy="22"/>
            </a:xfrm>
            <a:custGeom>
              <a:avLst/>
              <a:gdLst>
                <a:gd name="T0" fmla="*/ 6 w 8"/>
                <a:gd name="T1" fmla="*/ 0 h 9"/>
                <a:gd name="T2" fmla="*/ 5 w 8"/>
                <a:gd name="T3" fmla="*/ 1 h 9"/>
                <a:gd name="T4" fmla="*/ 3 w 8"/>
                <a:gd name="T5" fmla="*/ 3 h 9"/>
                <a:gd name="T6" fmla="*/ 0 w 8"/>
                <a:gd name="T7" fmla="*/ 7 h 9"/>
                <a:gd name="T8" fmla="*/ 1 w 8"/>
                <a:gd name="T9" fmla="*/ 9 h 9"/>
                <a:gd name="T10" fmla="*/ 2 w 8"/>
                <a:gd name="T11" fmla="*/ 9 h 9"/>
                <a:gd name="T12" fmla="*/ 3 w 8"/>
                <a:gd name="T13" fmla="*/ 8 h 9"/>
                <a:gd name="T14" fmla="*/ 5 w 8"/>
                <a:gd name="T15" fmla="*/ 6 h 9"/>
                <a:gd name="T16" fmla="*/ 7 w 8"/>
                <a:gd name="T17" fmla="*/ 2 h 9"/>
                <a:gd name="T18" fmla="*/ 7 w 8"/>
                <a:gd name="T19" fmla="*/ 0 h 9"/>
                <a:gd name="T20" fmla="*/ 6 w 8"/>
                <a:gd name="T21"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9">
                  <a:moveTo>
                    <a:pt x="6" y="0"/>
                  </a:moveTo>
                  <a:cubicBezTo>
                    <a:pt x="5" y="0"/>
                    <a:pt x="5" y="0"/>
                    <a:pt x="5" y="1"/>
                  </a:cubicBezTo>
                  <a:cubicBezTo>
                    <a:pt x="4" y="2"/>
                    <a:pt x="3" y="3"/>
                    <a:pt x="3" y="3"/>
                  </a:cubicBezTo>
                  <a:cubicBezTo>
                    <a:pt x="2" y="4"/>
                    <a:pt x="1" y="5"/>
                    <a:pt x="0" y="7"/>
                  </a:cubicBezTo>
                  <a:cubicBezTo>
                    <a:pt x="0" y="7"/>
                    <a:pt x="0" y="8"/>
                    <a:pt x="1" y="9"/>
                  </a:cubicBezTo>
                  <a:cubicBezTo>
                    <a:pt x="1" y="9"/>
                    <a:pt x="1" y="9"/>
                    <a:pt x="2" y="9"/>
                  </a:cubicBezTo>
                  <a:cubicBezTo>
                    <a:pt x="2" y="9"/>
                    <a:pt x="3" y="9"/>
                    <a:pt x="3" y="8"/>
                  </a:cubicBezTo>
                  <a:cubicBezTo>
                    <a:pt x="4" y="7"/>
                    <a:pt x="4" y="6"/>
                    <a:pt x="5" y="6"/>
                  </a:cubicBezTo>
                  <a:cubicBezTo>
                    <a:pt x="6" y="5"/>
                    <a:pt x="6" y="4"/>
                    <a:pt x="7" y="2"/>
                  </a:cubicBezTo>
                  <a:cubicBezTo>
                    <a:pt x="8" y="2"/>
                    <a:pt x="8" y="1"/>
                    <a:pt x="7" y="0"/>
                  </a:cubicBezTo>
                  <a:cubicBezTo>
                    <a:pt x="7" y="0"/>
                    <a:pt x="6" y="0"/>
                    <a:pt x="6"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8" name="Freeform 759"/>
            <p:cNvSpPr>
              <a:spLocks/>
            </p:cNvSpPr>
            <p:nvPr/>
          </p:nvSpPr>
          <p:spPr bwMode="auto">
            <a:xfrm>
              <a:off x="5251" y="3071"/>
              <a:ext cx="19" cy="19"/>
            </a:xfrm>
            <a:custGeom>
              <a:avLst/>
              <a:gdLst>
                <a:gd name="T0" fmla="*/ 7 w 8"/>
                <a:gd name="T1" fmla="*/ 0 h 8"/>
                <a:gd name="T2" fmla="*/ 5 w 8"/>
                <a:gd name="T3" fmla="*/ 1 h 8"/>
                <a:gd name="T4" fmla="*/ 2 w 8"/>
                <a:gd name="T5" fmla="*/ 5 h 8"/>
                <a:gd name="T6" fmla="*/ 1 w 8"/>
                <a:gd name="T7" fmla="*/ 7 h 8"/>
                <a:gd name="T8" fmla="*/ 2 w 8"/>
                <a:gd name="T9" fmla="*/ 8 h 8"/>
                <a:gd name="T10" fmla="*/ 3 w 8"/>
                <a:gd name="T11" fmla="*/ 8 h 8"/>
                <a:gd name="T12" fmla="*/ 8 w 8"/>
                <a:gd name="T13" fmla="*/ 3 h 8"/>
                <a:gd name="T14" fmla="*/ 7 w 8"/>
                <a:gd name="T15" fmla="*/ 1 h 8"/>
                <a:gd name="T16" fmla="*/ 7 w 8"/>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7" y="0"/>
                  </a:moveTo>
                  <a:cubicBezTo>
                    <a:pt x="6" y="0"/>
                    <a:pt x="5" y="1"/>
                    <a:pt x="5" y="1"/>
                  </a:cubicBezTo>
                  <a:cubicBezTo>
                    <a:pt x="4" y="3"/>
                    <a:pt x="3" y="4"/>
                    <a:pt x="2" y="5"/>
                  </a:cubicBezTo>
                  <a:cubicBezTo>
                    <a:pt x="1" y="5"/>
                    <a:pt x="0" y="6"/>
                    <a:pt x="1" y="7"/>
                  </a:cubicBezTo>
                  <a:cubicBezTo>
                    <a:pt x="1" y="8"/>
                    <a:pt x="2" y="8"/>
                    <a:pt x="2" y="8"/>
                  </a:cubicBezTo>
                  <a:cubicBezTo>
                    <a:pt x="3" y="8"/>
                    <a:pt x="3" y="8"/>
                    <a:pt x="3" y="8"/>
                  </a:cubicBezTo>
                  <a:cubicBezTo>
                    <a:pt x="5" y="6"/>
                    <a:pt x="7" y="5"/>
                    <a:pt x="8" y="3"/>
                  </a:cubicBezTo>
                  <a:cubicBezTo>
                    <a:pt x="8" y="2"/>
                    <a:pt x="8" y="1"/>
                    <a:pt x="7" y="1"/>
                  </a:cubicBezTo>
                  <a:cubicBezTo>
                    <a:pt x="7" y="0"/>
                    <a:pt x="7" y="0"/>
                    <a:pt x="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9" name="Freeform 760"/>
            <p:cNvSpPr>
              <a:spLocks noEditPoints="1"/>
            </p:cNvSpPr>
            <p:nvPr/>
          </p:nvSpPr>
          <p:spPr bwMode="auto">
            <a:xfrm>
              <a:off x="5100" y="3057"/>
              <a:ext cx="158" cy="116"/>
            </a:xfrm>
            <a:custGeom>
              <a:avLst/>
              <a:gdLst>
                <a:gd name="T0" fmla="*/ 30 w 67"/>
                <a:gd name="T1" fmla="*/ 43 h 49"/>
                <a:gd name="T2" fmla="*/ 27 w 67"/>
                <a:gd name="T3" fmla="*/ 41 h 49"/>
                <a:gd name="T4" fmla="*/ 30 w 67"/>
                <a:gd name="T5" fmla="*/ 37 h 49"/>
                <a:gd name="T6" fmla="*/ 30 w 67"/>
                <a:gd name="T7" fmla="*/ 37 h 49"/>
                <a:gd name="T8" fmla="*/ 33 w 67"/>
                <a:gd name="T9" fmla="*/ 39 h 49"/>
                <a:gd name="T10" fmla="*/ 32 w 67"/>
                <a:gd name="T11" fmla="*/ 42 h 49"/>
                <a:gd name="T12" fmla="*/ 30 w 67"/>
                <a:gd name="T13" fmla="*/ 43 h 49"/>
                <a:gd name="T14" fmla="*/ 4 w 67"/>
                <a:gd name="T15" fmla="*/ 0 h 49"/>
                <a:gd name="T16" fmla="*/ 3 w 67"/>
                <a:gd name="T17" fmla="*/ 0 h 49"/>
                <a:gd name="T18" fmla="*/ 6 w 67"/>
                <a:gd name="T19" fmla="*/ 11 h 49"/>
                <a:gd name="T20" fmla="*/ 28 w 67"/>
                <a:gd name="T21" fmla="*/ 48 h 49"/>
                <a:gd name="T22" fmla="*/ 29 w 67"/>
                <a:gd name="T23" fmla="*/ 49 h 49"/>
                <a:gd name="T24" fmla="*/ 65 w 67"/>
                <a:gd name="T25" fmla="*/ 25 h 49"/>
                <a:gd name="T26" fmla="*/ 60 w 67"/>
                <a:gd name="T27" fmla="*/ 19 h 49"/>
                <a:gd name="T28" fmla="*/ 32 w 67"/>
                <a:gd name="T29" fmla="*/ 34 h 49"/>
                <a:gd name="T30" fmla="*/ 11 w 67"/>
                <a:gd name="T31" fmla="*/ 6 h 49"/>
                <a:gd name="T32" fmla="*/ 4 w 67"/>
                <a:gd name="T33"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7" h="49">
                  <a:moveTo>
                    <a:pt x="30" y="43"/>
                  </a:moveTo>
                  <a:cubicBezTo>
                    <a:pt x="29" y="43"/>
                    <a:pt x="28" y="43"/>
                    <a:pt x="27" y="41"/>
                  </a:cubicBezTo>
                  <a:cubicBezTo>
                    <a:pt x="26" y="40"/>
                    <a:pt x="28" y="37"/>
                    <a:pt x="30" y="37"/>
                  </a:cubicBezTo>
                  <a:cubicBezTo>
                    <a:pt x="30" y="37"/>
                    <a:pt x="30" y="37"/>
                    <a:pt x="30" y="37"/>
                  </a:cubicBezTo>
                  <a:cubicBezTo>
                    <a:pt x="31" y="37"/>
                    <a:pt x="33" y="38"/>
                    <a:pt x="33" y="39"/>
                  </a:cubicBezTo>
                  <a:cubicBezTo>
                    <a:pt x="34" y="40"/>
                    <a:pt x="33" y="42"/>
                    <a:pt x="32" y="42"/>
                  </a:cubicBezTo>
                  <a:cubicBezTo>
                    <a:pt x="32" y="43"/>
                    <a:pt x="31" y="43"/>
                    <a:pt x="30" y="43"/>
                  </a:cubicBezTo>
                  <a:moveTo>
                    <a:pt x="4" y="0"/>
                  </a:moveTo>
                  <a:cubicBezTo>
                    <a:pt x="4" y="0"/>
                    <a:pt x="3" y="0"/>
                    <a:pt x="3" y="0"/>
                  </a:cubicBezTo>
                  <a:cubicBezTo>
                    <a:pt x="0" y="2"/>
                    <a:pt x="6" y="11"/>
                    <a:pt x="6" y="11"/>
                  </a:cubicBezTo>
                  <a:cubicBezTo>
                    <a:pt x="13" y="23"/>
                    <a:pt x="24" y="45"/>
                    <a:pt x="28" y="48"/>
                  </a:cubicBezTo>
                  <a:cubicBezTo>
                    <a:pt x="28" y="48"/>
                    <a:pt x="29" y="49"/>
                    <a:pt x="29" y="49"/>
                  </a:cubicBezTo>
                  <a:cubicBezTo>
                    <a:pt x="35" y="49"/>
                    <a:pt x="65" y="25"/>
                    <a:pt x="65" y="25"/>
                  </a:cubicBezTo>
                  <a:cubicBezTo>
                    <a:pt x="67" y="20"/>
                    <a:pt x="62" y="19"/>
                    <a:pt x="60" y="19"/>
                  </a:cubicBezTo>
                  <a:cubicBezTo>
                    <a:pt x="60" y="19"/>
                    <a:pt x="37" y="32"/>
                    <a:pt x="32" y="34"/>
                  </a:cubicBezTo>
                  <a:cubicBezTo>
                    <a:pt x="28" y="32"/>
                    <a:pt x="17" y="14"/>
                    <a:pt x="11" y="6"/>
                  </a:cubicBezTo>
                  <a:cubicBezTo>
                    <a:pt x="11" y="6"/>
                    <a:pt x="6" y="0"/>
                    <a:pt x="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0" name="Freeform 761"/>
            <p:cNvSpPr>
              <a:spLocks noEditPoints="1"/>
            </p:cNvSpPr>
            <p:nvPr/>
          </p:nvSpPr>
          <p:spPr bwMode="auto">
            <a:xfrm>
              <a:off x="4716" y="1367"/>
              <a:ext cx="440" cy="450"/>
            </a:xfrm>
            <a:custGeom>
              <a:avLst/>
              <a:gdLst>
                <a:gd name="T0" fmla="*/ 124 w 186"/>
                <a:gd name="T1" fmla="*/ 174 h 190"/>
                <a:gd name="T2" fmla="*/ 90 w 186"/>
                <a:gd name="T3" fmla="*/ 167 h 190"/>
                <a:gd name="T4" fmla="*/ 102 w 186"/>
                <a:gd name="T5" fmla="*/ 167 h 190"/>
                <a:gd name="T6" fmla="*/ 69 w 186"/>
                <a:gd name="T7" fmla="*/ 184 h 190"/>
                <a:gd name="T8" fmla="*/ 105 w 186"/>
                <a:gd name="T9" fmla="*/ 185 h 190"/>
                <a:gd name="T10" fmla="*/ 120 w 186"/>
                <a:gd name="T11" fmla="*/ 172 h 190"/>
                <a:gd name="T12" fmla="*/ 120 w 186"/>
                <a:gd name="T13" fmla="*/ 173 h 190"/>
                <a:gd name="T14" fmla="*/ 46 w 186"/>
                <a:gd name="T15" fmla="*/ 175 h 190"/>
                <a:gd name="T16" fmla="*/ 141 w 186"/>
                <a:gd name="T17" fmla="*/ 156 h 190"/>
                <a:gd name="T18" fmla="*/ 36 w 186"/>
                <a:gd name="T19" fmla="*/ 169 h 190"/>
                <a:gd name="T20" fmla="*/ 118 w 186"/>
                <a:gd name="T21" fmla="*/ 162 h 190"/>
                <a:gd name="T22" fmla="*/ 123 w 186"/>
                <a:gd name="T23" fmla="*/ 154 h 190"/>
                <a:gd name="T24" fmla="*/ 34 w 186"/>
                <a:gd name="T25" fmla="*/ 149 h 190"/>
                <a:gd name="T26" fmla="*/ 151 w 186"/>
                <a:gd name="T27" fmla="*/ 167 h 190"/>
                <a:gd name="T28" fmla="*/ 18 w 186"/>
                <a:gd name="T29" fmla="*/ 149 h 190"/>
                <a:gd name="T30" fmla="*/ 16 w 186"/>
                <a:gd name="T31" fmla="*/ 145 h 190"/>
                <a:gd name="T32" fmla="*/ 161 w 186"/>
                <a:gd name="T33" fmla="*/ 157 h 190"/>
                <a:gd name="T34" fmla="*/ 10 w 186"/>
                <a:gd name="T35" fmla="*/ 134 h 190"/>
                <a:gd name="T36" fmla="*/ 110 w 186"/>
                <a:gd name="T37" fmla="*/ 128 h 190"/>
                <a:gd name="T38" fmla="*/ 170 w 186"/>
                <a:gd name="T39" fmla="*/ 124 h 190"/>
                <a:gd name="T40" fmla="*/ 102 w 186"/>
                <a:gd name="T41" fmla="*/ 121 h 190"/>
                <a:gd name="T42" fmla="*/ 162 w 186"/>
                <a:gd name="T43" fmla="*/ 115 h 190"/>
                <a:gd name="T44" fmla="*/ 156 w 186"/>
                <a:gd name="T45" fmla="*/ 118 h 190"/>
                <a:gd name="T46" fmla="*/ 6 w 186"/>
                <a:gd name="T47" fmla="*/ 117 h 190"/>
                <a:gd name="T48" fmla="*/ 133 w 186"/>
                <a:gd name="T49" fmla="*/ 109 h 190"/>
                <a:gd name="T50" fmla="*/ 177 w 186"/>
                <a:gd name="T51" fmla="*/ 135 h 190"/>
                <a:gd name="T52" fmla="*/ 99 w 186"/>
                <a:gd name="T53" fmla="*/ 107 h 190"/>
                <a:gd name="T54" fmla="*/ 129 w 186"/>
                <a:gd name="T55" fmla="*/ 157 h 190"/>
                <a:gd name="T56" fmla="*/ 106 w 186"/>
                <a:gd name="T57" fmla="*/ 101 h 190"/>
                <a:gd name="T58" fmla="*/ 168 w 186"/>
                <a:gd name="T59" fmla="*/ 128 h 190"/>
                <a:gd name="T60" fmla="*/ 110 w 186"/>
                <a:gd name="T61" fmla="*/ 98 h 190"/>
                <a:gd name="T62" fmla="*/ 97 w 186"/>
                <a:gd name="T63" fmla="*/ 92 h 190"/>
                <a:gd name="T64" fmla="*/ 103 w 186"/>
                <a:gd name="T65" fmla="*/ 88 h 190"/>
                <a:gd name="T66" fmla="*/ 107 w 186"/>
                <a:gd name="T67" fmla="*/ 86 h 190"/>
                <a:gd name="T68" fmla="*/ 123 w 186"/>
                <a:gd name="T69" fmla="*/ 85 h 190"/>
                <a:gd name="T70" fmla="*/ 151 w 186"/>
                <a:gd name="T71" fmla="*/ 107 h 190"/>
                <a:gd name="T72" fmla="*/ 111 w 186"/>
                <a:gd name="T73" fmla="*/ 93 h 190"/>
                <a:gd name="T74" fmla="*/ 123 w 186"/>
                <a:gd name="T75" fmla="*/ 69 h 190"/>
                <a:gd name="T76" fmla="*/ 138 w 186"/>
                <a:gd name="T77" fmla="*/ 60 h 190"/>
                <a:gd name="T78" fmla="*/ 137 w 186"/>
                <a:gd name="T79" fmla="*/ 72 h 190"/>
                <a:gd name="T80" fmla="*/ 168 w 186"/>
                <a:gd name="T81" fmla="*/ 58 h 190"/>
                <a:gd name="T82" fmla="*/ 160 w 186"/>
                <a:gd name="T83" fmla="*/ 62 h 190"/>
                <a:gd name="T84" fmla="*/ 18 w 186"/>
                <a:gd name="T85" fmla="*/ 48 h 190"/>
                <a:gd name="T86" fmla="*/ 95 w 186"/>
                <a:gd name="T87" fmla="*/ 114 h 190"/>
                <a:gd name="T88" fmla="*/ 110 w 186"/>
                <a:gd name="T89" fmla="*/ 162 h 190"/>
                <a:gd name="T90" fmla="*/ 70 w 186"/>
                <a:gd name="T91" fmla="*/ 160 h 190"/>
                <a:gd name="T92" fmla="*/ 117 w 186"/>
                <a:gd name="T93" fmla="*/ 5 h 190"/>
                <a:gd name="T94" fmla="*/ 99 w 186"/>
                <a:gd name="T95" fmla="*/ 78 h 190"/>
                <a:gd name="T96" fmla="*/ 93 w 186"/>
                <a:gd name="T97" fmla="*/ 91 h 190"/>
                <a:gd name="T98" fmla="*/ 94 w 186"/>
                <a:gd name="T99" fmla="*/ 8 h 190"/>
                <a:gd name="T100" fmla="*/ 92 w 186"/>
                <a:gd name="T101" fmla="*/ 6 h 190"/>
                <a:gd name="T102" fmla="*/ 3 w 186"/>
                <a:gd name="T103" fmla="*/ 126 h 190"/>
                <a:gd name="T104" fmla="*/ 16 w 186"/>
                <a:gd name="T105" fmla="*/ 152 h 190"/>
                <a:gd name="T106" fmla="*/ 48 w 186"/>
                <a:gd name="T107" fmla="*/ 181 h 190"/>
                <a:gd name="T108" fmla="*/ 70 w 186"/>
                <a:gd name="T109" fmla="*/ 190 h 190"/>
                <a:gd name="T110" fmla="*/ 89 w 186"/>
                <a:gd name="T111" fmla="*/ 190 h 190"/>
                <a:gd name="T112" fmla="*/ 116 w 186"/>
                <a:gd name="T113" fmla="*/ 184 h 190"/>
                <a:gd name="T114" fmla="*/ 125 w 186"/>
                <a:gd name="T115" fmla="*/ 184 h 190"/>
                <a:gd name="T116" fmla="*/ 147 w 186"/>
                <a:gd name="T117" fmla="*/ 174 h 190"/>
                <a:gd name="T118" fmla="*/ 173 w 186"/>
                <a:gd name="T119" fmla="*/ 139 h 190"/>
                <a:gd name="T120" fmla="*/ 180 w 186"/>
                <a:gd name="T121" fmla="*/ 62 h 190"/>
                <a:gd name="T122" fmla="*/ 179 w 186"/>
                <a:gd name="T123" fmla="*/ 37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6" h="190">
                  <a:moveTo>
                    <a:pt x="112" y="184"/>
                  </a:moveTo>
                  <a:cubicBezTo>
                    <a:pt x="112" y="183"/>
                    <a:pt x="112" y="183"/>
                    <a:pt x="112" y="182"/>
                  </a:cubicBezTo>
                  <a:cubicBezTo>
                    <a:pt x="112" y="183"/>
                    <a:pt x="112" y="183"/>
                    <a:pt x="112" y="183"/>
                  </a:cubicBezTo>
                  <a:cubicBezTo>
                    <a:pt x="112" y="184"/>
                    <a:pt x="112" y="184"/>
                    <a:pt x="112" y="184"/>
                  </a:cubicBezTo>
                  <a:cubicBezTo>
                    <a:pt x="112" y="184"/>
                    <a:pt x="112" y="184"/>
                    <a:pt x="112" y="184"/>
                  </a:cubicBezTo>
                  <a:moveTo>
                    <a:pt x="124" y="178"/>
                  </a:moveTo>
                  <a:cubicBezTo>
                    <a:pt x="124" y="177"/>
                    <a:pt x="123" y="177"/>
                    <a:pt x="123" y="176"/>
                  </a:cubicBezTo>
                  <a:cubicBezTo>
                    <a:pt x="123" y="175"/>
                    <a:pt x="124" y="175"/>
                    <a:pt x="124" y="174"/>
                  </a:cubicBezTo>
                  <a:cubicBezTo>
                    <a:pt x="124" y="175"/>
                    <a:pt x="124" y="176"/>
                    <a:pt x="124" y="178"/>
                  </a:cubicBezTo>
                  <a:moveTo>
                    <a:pt x="91" y="167"/>
                  </a:moveTo>
                  <a:cubicBezTo>
                    <a:pt x="92" y="167"/>
                    <a:pt x="92" y="167"/>
                    <a:pt x="92" y="167"/>
                  </a:cubicBezTo>
                  <a:cubicBezTo>
                    <a:pt x="94" y="167"/>
                    <a:pt x="96" y="167"/>
                    <a:pt x="98" y="167"/>
                  </a:cubicBezTo>
                  <a:cubicBezTo>
                    <a:pt x="95" y="173"/>
                    <a:pt x="92" y="180"/>
                    <a:pt x="90" y="186"/>
                  </a:cubicBezTo>
                  <a:cubicBezTo>
                    <a:pt x="89" y="186"/>
                    <a:pt x="89" y="186"/>
                    <a:pt x="89" y="186"/>
                  </a:cubicBezTo>
                  <a:cubicBezTo>
                    <a:pt x="87" y="186"/>
                    <a:pt x="85" y="186"/>
                    <a:pt x="83" y="186"/>
                  </a:cubicBezTo>
                  <a:cubicBezTo>
                    <a:pt x="86" y="179"/>
                    <a:pt x="88" y="173"/>
                    <a:pt x="90" y="167"/>
                  </a:cubicBezTo>
                  <a:cubicBezTo>
                    <a:pt x="91" y="167"/>
                    <a:pt x="91" y="167"/>
                    <a:pt x="91" y="167"/>
                  </a:cubicBezTo>
                  <a:moveTo>
                    <a:pt x="79" y="185"/>
                  </a:moveTo>
                  <a:cubicBezTo>
                    <a:pt x="77" y="185"/>
                    <a:pt x="75" y="185"/>
                    <a:pt x="73" y="184"/>
                  </a:cubicBezTo>
                  <a:cubicBezTo>
                    <a:pt x="75" y="178"/>
                    <a:pt x="77" y="172"/>
                    <a:pt x="80" y="167"/>
                  </a:cubicBezTo>
                  <a:cubicBezTo>
                    <a:pt x="82" y="167"/>
                    <a:pt x="84" y="167"/>
                    <a:pt x="86" y="167"/>
                  </a:cubicBezTo>
                  <a:cubicBezTo>
                    <a:pt x="84" y="173"/>
                    <a:pt x="81" y="179"/>
                    <a:pt x="79" y="185"/>
                  </a:cubicBezTo>
                  <a:moveTo>
                    <a:pt x="94" y="186"/>
                  </a:moveTo>
                  <a:cubicBezTo>
                    <a:pt x="97" y="179"/>
                    <a:pt x="100" y="173"/>
                    <a:pt x="102" y="167"/>
                  </a:cubicBezTo>
                  <a:cubicBezTo>
                    <a:pt x="104" y="166"/>
                    <a:pt x="106" y="166"/>
                    <a:pt x="108" y="166"/>
                  </a:cubicBezTo>
                  <a:cubicBezTo>
                    <a:pt x="106" y="172"/>
                    <a:pt x="103" y="179"/>
                    <a:pt x="101" y="185"/>
                  </a:cubicBezTo>
                  <a:cubicBezTo>
                    <a:pt x="98" y="185"/>
                    <a:pt x="96" y="186"/>
                    <a:pt x="94" y="186"/>
                  </a:cubicBezTo>
                  <a:moveTo>
                    <a:pt x="69" y="184"/>
                  </a:moveTo>
                  <a:cubicBezTo>
                    <a:pt x="67" y="183"/>
                    <a:pt x="65" y="183"/>
                    <a:pt x="62" y="182"/>
                  </a:cubicBezTo>
                  <a:cubicBezTo>
                    <a:pt x="65" y="176"/>
                    <a:pt x="67" y="170"/>
                    <a:pt x="70" y="165"/>
                  </a:cubicBezTo>
                  <a:cubicBezTo>
                    <a:pt x="72" y="165"/>
                    <a:pt x="74" y="166"/>
                    <a:pt x="76" y="166"/>
                  </a:cubicBezTo>
                  <a:cubicBezTo>
                    <a:pt x="73" y="172"/>
                    <a:pt x="71" y="178"/>
                    <a:pt x="69" y="184"/>
                  </a:cubicBezTo>
                  <a:moveTo>
                    <a:pt x="105" y="185"/>
                  </a:moveTo>
                  <a:cubicBezTo>
                    <a:pt x="107" y="178"/>
                    <a:pt x="110" y="172"/>
                    <a:pt x="113" y="165"/>
                  </a:cubicBezTo>
                  <a:cubicBezTo>
                    <a:pt x="113" y="165"/>
                    <a:pt x="114" y="165"/>
                    <a:pt x="114" y="165"/>
                  </a:cubicBezTo>
                  <a:cubicBezTo>
                    <a:pt x="114" y="165"/>
                    <a:pt x="114" y="165"/>
                    <a:pt x="114" y="165"/>
                  </a:cubicBezTo>
                  <a:cubicBezTo>
                    <a:pt x="114" y="167"/>
                    <a:pt x="114" y="169"/>
                    <a:pt x="114" y="170"/>
                  </a:cubicBezTo>
                  <a:cubicBezTo>
                    <a:pt x="113" y="171"/>
                    <a:pt x="113" y="171"/>
                    <a:pt x="113" y="171"/>
                  </a:cubicBezTo>
                  <a:cubicBezTo>
                    <a:pt x="111" y="176"/>
                    <a:pt x="109" y="180"/>
                    <a:pt x="107" y="184"/>
                  </a:cubicBezTo>
                  <a:cubicBezTo>
                    <a:pt x="106" y="185"/>
                    <a:pt x="106" y="185"/>
                    <a:pt x="105" y="185"/>
                  </a:cubicBezTo>
                  <a:moveTo>
                    <a:pt x="59" y="181"/>
                  </a:moveTo>
                  <a:cubicBezTo>
                    <a:pt x="55" y="180"/>
                    <a:pt x="52" y="178"/>
                    <a:pt x="50" y="177"/>
                  </a:cubicBezTo>
                  <a:cubicBezTo>
                    <a:pt x="50" y="176"/>
                    <a:pt x="50" y="176"/>
                    <a:pt x="50" y="176"/>
                  </a:cubicBezTo>
                  <a:cubicBezTo>
                    <a:pt x="53" y="171"/>
                    <a:pt x="55" y="166"/>
                    <a:pt x="58" y="161"/>
                  </a:cubicBezTo>
                  <a:cubicBezTo>
                    <a:pt x="61" y="162"/>
                    <a:pt x="64" y="163"/>
                    <a:pt x="66" y="164"/>
                  </a:cubicBezTo>
                  <a:cubicBezTo>
                    <a:pt x="63" y="169"/>
                    <a:pt x="61" y="175"/>
                    <a:pt x="59" y="181"/>
                  </a:cubicBezTo>
                  <a:moveTo>
                    <a:pt x="120" y="173"/>
                  </a:moveTo>
                  <a:cubicBezTo>
                    <a:pt x="120" y="172"/>
                    <a:pt x="120" y="172"/>
                    <a:pt x="120" y="172"/>
                  </a:cubicBezTo>
                  <a:cubicBezTo>
                    <a:pt x="120" y="171"/>
                    <a:pt x="120" y="171"/>
                    <a:pt x="120" y="171"/>
                  </a:cubicBezTo>
                  <a:cubicBezTo>
                    <a:pt x="121" y="168"/>
                    <a:pt x="122" y="165"/>
                    <a:pt x="123" y="162"/>
                  </a:cubicBezTo>
                  <a:cubicBezTo>
                    <a:pt x="124" y="161"/>
                    <a:pt x="125" y="160"/>
                    <a:pt x="126" y="159"/>
                  </a:cubicBezTo>
                  <a:cubicBezTo>
                    <a:pt x="126" y="159"/>
                    <a:pt x="126" y="159"/>
                    <a:pt x="126" y="159"/>
                  </a:cubicBezTo>
                  <a:cubicBezTo>
                    <a:pt x="126" y="159"/>
                    <a:pt x="126" y="159"/>
                    <a:pt x="126" y="159"/>
                  </a:cubicBezTo>
                  <a:cubicBezTo>
                    <a:pt x="126" y="160"/>
                    <a:pt x="125" y="162"/>
                    <a:pt x="125" y="165"/>
                  </a:cubicBezTo>
                  <a:cubicBezTo>
                    <a:pt x="125" y="165"/>
                    <a:pt x="124" y="165"/>
                    <a:pt x="124" y="166"/>
                  </a:cubicBezTo>
                  <a:cubicBezTo>
                    <a:pt x="123" y="168"/>
                    <a:pt x="122" y="170"/>
                    <a:pt x="120" y="173"/>
                  </a:cubicBezTo>
                  <a:moveTo>
                    <a:pt x="128" y="179"/>
                  </a:moveTo>
                  <a:cubicBezTo>
                    <a:pt x="128" y="177"/>
                    <a:pt x="128" y="174"/>
                    <a:pt x="129" y="171"/>
                  </a:cubicBezTo>
                  <a:cubicBezTo>
                    <a:pt x="129" y="167"/>
                    <a:pt x="129" y="164"/>
                    <a:pt x="129" y="161"/>
                  </a:cubicBezTo>
                  <a:cubicBezTo>
                    <a:pt x="132" y="160"/>
                    <a:pt x="134" y="160"/>
                    <a:pt x="136" y="159"/>
                  </a:cubicBezTo>
                  <a:cubicBezTo>
                    <a:pt x="134" y="165"/>
                    <a:pt x="132" y="172"/>
                    <a:pt x="130" y="178"/>
                  </a:cubicBezTo>
                  <a:cubicBezTo>
                    <a:pt x="130" y="179"/>
                    <a:pt x="130" y="179"/>
                    <a:pt x="130" y="179"/>
                  </a:cubicBezTo>
                  <a:cubicBezTo>
                    <a:pt x="129" y="179"/>
                    <a:pt x="128" y="179"/>
                    <a:pt x="128" y="179"/>
                  </a:cubicBezTo>
                  <a:moveTo>
                    <a:pt x="46" y="175"/>
                  </a:moveTo>
                  <a:cubicBezTo>
                    <a:pt x="44" y="174"/>
                    <a:pt x="42" y="172"/>
                    <a:pt x="40" y="171"/>
                  </a:cubicBezTo>
                  <a:cubicBezTo>
                    <a:pt x="42" y="166"/>
                    <a:pt x="44" y="161"/>
                    <a:pt x="47" y="157"/>
                  </a:cubicBezTo>
                  <a:cubicBezTo>
                    <a:pt x="50" y="158"/>
                    <a:pt x="52" y="159"/>
                    <a:pt x="54" y="160"/>
                  </a:cubicBezTo>
                  <a:cubicBezTo>
                    <a:pt x="52" y="165"/>
                    <a:pt x="49" y="170"/>
                    <a:pt x="47" y="174"/>
                  </a:cubicBezTo>
                  <a:cubicBezTo>
                    <a:pt x="46" y="175"/>
                    <a:pt x="46" y="175"/>
                    <a:pt x="46" y="175"/>
                  </a:cubicBezTo>
                  <a:moveTo>
                    <a:pt x="134" y="177"/>
                  </a:moveTo>
                  <a:cubicBezTo>
                    <a:pt x="136" y="170"/>
                    <a:pt x="138" y="163"/>
                    <a:pt x="141" y="157"/>
                  </a:cubicBezTo>
                  <a:cubicBezTo>
                    <a:pt x="141" y="156"/>
                    <a:pt x="141" y="156"/>
                    <a:pt x="141" y="156"/>
                  </a:cubicBezTo>
                  <a:cubicBezTo>
                    <a:pt x="141" y="156"/>
                    <a:pt x="142" y="156"/>
                    <a:pt x="143" y="155"/>
                  </a:cubicBezTo>
                  <a:cubicBezTo>
                    <a:pt x="141" y="162"/>
                    <a:pt x="139" y="169"/>
                    <a:pt x="137" y="175"/>
                  </a:cubicBezTo>
                  <a:cubicBezTo>
                    <a:pt x="136" y="176"/>
                    <a:pt x="135" y="176"/>
                    <a:pt x="134" y="177"/>
                  </a:cubicBezTo>
                  <a:moveTo>
                    <a:pt x="36" y="169"/>
                  </a:moveTo>
                  <a:cubicBezTo>
                    <a:pt x="35" y="167"/>
                    <a:pt x="33" y="166"/>
                    <a:pt x="31" y="164"/>
                  </a:cubicBezTo>
                  <a:cubicBezTo>
                    <a:pt x="33" y="160"/>
                    <a:pt x="35" y="156"/>
                    <a:pt x="38" y="152"/>
                  </a:cubicBezTo>
                  <a:cubicBezTo>
                    <a:pt x="40" y="153"/>
                    <a:pt x="42" y="154"/>
                    <a:pt x="44" y="155"/>
                  </a:cubicBezTo>
                  <a:cubicBezTo>
                    <a:pt x="41" y="159"/>
                    <a:pt x="38" y="164"/>
                    <a:pt x="36" y="169"/>
                  </a:cubicBezTo>
                  <a:moveTo>
                    <a:pt x="142" y="173"/>
                  </a:moveTo>
                  <a:cubicBezTo>
                    <a:pt x="144" y="166"/>
                    <a:pt x="146" y="159"/>
                    <a:pt x="148" y="153"/>
                  </a:cubicBezTo>
                  <a:cubicBezTo>
                    <a:pt x="148" y="152"/>
                    <a:pt x="148" y="152"/>
                    <a:pt x="148" y="152"/>
                  </a:cubicBezTo>
                  <a:cubicBezTo>
                    <a:pt x="149" y="152"/>
                    <a:pt x="150" y="151"/>
                    <a:pt x="152" y="150"/>
                  </a:cubicBezTo>
                  <a:cubicBezTo>
                    <a:pt x="150" y="157"/>
                    <a:pt x="148" y="164"/>
                    <a:pt x="145" y="171"/>
                  </a:cubicBezTo>
                  <a:cubicBezTo>
                    <a:pt x="144" y="171"/>
                    <a:pt x="143" y="172"/>
                    <a:pt x="142" y="173"/>
                  </a:cubicBezTo>
                  <a:moveTo>
                    <a:pt x="118" y="165"/>
                  </a:moveTo>
                  <a:cubicBezTo>
                    <a:pt x="118" y="164"/>
                    <a:pt x="118" y="163"/>
                    <a:pt x="118" y="162"/>
                  </a:cubicBezTo>
                  <a:cubicBezTo>
                    <a:pt x="118" y="161"/>
                    <a:pt x="117" y="160"/>
                    <a:pt x="116" y="160"/>
                  </a:cubicBezTo>
                  <a:cubicBezTo>
                    <a:pt x="116" y="160"/>
                    <a:pt x="116" y="160"/>
                    <a:pt x="116" y="160"/>
                  </a:cubicBezTo>
                  <a:cubicBezTo>
                    <a:pt x="116" y="160"/>
                    <a:pt x="116" y="160"/>
                    <a:pt x="116" y="160"/>
                  </a:cubicBezTo>
                  <a:cubicBezTo>
                    <a:pt x="118" y="156"/>
                    <a:pt x="119" y="153"/>
                    <a:pt x="121" y="150"/>
                  </a:cubicBezTo>
                  <a:cubicBezTo>
                    <a:pt x="122" y="150"/>
                    <a:pt x="122" y="150"/>
                    <a:pt x="122" y="150"/>
                  </a:cubicBezTo>
                  <a:cubicBezTo>
                    <a:pt x="122" y="151"/>
                    <a:pt x="123" y="152"/>
                    <a:pt x="123" y="153"/>
                  </a:cubicBezTo>
                  <a:cubicBezTo>
                    <a:pt x="123" y="154"/>
                    <a:pt x="123" y="154"/>
                    <a:pt x="123" y="154"/>
                  </a:cubicBezTo>
                  <a:cubicBezTo>
                    <a:pt x="123" y="154"/>
                    <a:pt x="123" y="154"/>
                    <a:pt x="123" y="154"/>
                  </a:cubicBezTo>
                  <a:cubicBezTo>
                    <a:pt x="123" y="155"/>
                    <a:pt x="123" y="156"/>
                    <a:pt x="122" y="157"/>
                  </a:cubicBezTo>
                  <a:cubicBezTo>
                    <a:pt x="122" y="158"/>
                    <a:pt x="121" y="159"/>
                    <a:pt x="120" y="160"/>
                  </a:cubicBezTo>
                  <a:cubicBezTo>
                    <a:pt x="119" y="162"/>
                    <a:pt x="118" y="163"/>
                    <a:pt x="118" y="165"/>
                  </a:cubicBezTo>
                  <a:moveTo>
                    <a:pt x="28" y="161"/>
                  </a:moveTo>
                  <a:cubicBezTo>
                    <a:pt x="28" y="161"/>
                    <a:pt x="27" y="161"/>
                    <a:pt x="27" y="160"/>
                  </a:cubicBezTo>
                  <a:cubicBezTo>
                    <a:pt x="26" y="159"/>
                    <a:pt x="26" y="159"/>
                    <a:pt x="25" y="158"/>
                  </a:cubicBezTo>
                  <a:cubicBezTo>
                    <a:pt x="27" y="154"/>
                    <a:pt x="28" y="150"/>
                    <a:pt x="30" y="146"/>
                  </a:cubicBezTo>
                  <a:cubicBezTo>
                    <a:pt x="31" y="147"/>
                    <a:pt x="33" y="148"/>
                    <a:pt x="34" y="149"/>
                  </a:cubicBezTo>
                  <a:cubicBezTo>
                    <a:pt x="32" y="153"/>
                    <a:pt x="30" y="157"/>
                    <a:pt x="28" y="161"/>
                  </a:cubicBezTo>
                  <a:moveTo>
                    <a:pt x="151" y="167"/>
                  </a:moveTo>
                  <a:cubicBezTo>
                    <a:pt x="153" y="160"/>
                    <a:pt x="155" y="154"/>
                    <a:pt x="156" y="147"/>
                  </a:cubicBezTo>
                  <a:cubicBezTo>
                    <a:pt x="157" y="147"/>
                    <a:pt x="157" y="147"/>
                    <a:pt x="157" y="147"/>
                  </a:cubicBezTo>
                  <a:cubicBezTo>
                    <a:pt x="158" y="146"/>
                    <a:pt x="159" y="145"/>
                    <a:pt x="160" y="144"/>
                  </a:cubicBezTo>
                  <a:cubicBezTo>
                    <a:pt x="159" y="150"/>
                    <a:pt x="157" y="157"/>
                    <a:pt x="154" y="163"/>
                  </a:cubicBezTo>
                  <a:cubicBezTo>
                    <a:pt x="154" y="163"/>
                    <a:pt x="154" y="163"/>
                    <a:pt x="154" y="163"/>
                  </a:cubicBezTo>
                  <a:cubicBezTo>
                    <a:pt x="153" y="165"/>
                    <a:pt x="152" y="166"/>
                    <a:pt x="151" y="167"/>
                  </a:cubicBezTo>
                  <a:moveTo>
                    <a:pt x="114" y="155"/>
                  </a:moveTo>
                  <a:cubicBezTo>
                    <a:pt x="114" y="153"/>
                    <a:pt x="113" y="152"/>
                    <a:pt x="112" y="150"/>
                  </a:cubicBezTo>
                  <a:cubicBezTo>
                    <a:pt x="113" y="150"/>
                    <a:pt x="113" y="150"/>
                    <a:pt x="113" y="150"/>
                  </a:cubicBezTo>
                  <a:cubicBezTo>
                    <a:pt x="114" y="147"/>
                    <a:pt x="115" y="144"/>
                    <a:pt x="117" y="142"/>
                  </a:cubicBezTo>
                  <a:cubicBezTo>
                    <a:pt x="118" y="143"/>
                    <a:pt x="118" y="144"/>
                    <a:pt x="119" y="146"/>
                  </a:cubicBezTo>
                  <a:cubicBezTo>
                    <a:pt x="117" y="149"/>
                    <a:pt x="116" y="152"/>
                    <a:pt x="114" y="155"/>
                  </a:cubicBezTo>
                  <a:moveTo>
                    <a:pt x="22" y="154"/>
                  </a:moveTo>
                  <a:cubicBezTo>
                    <a:pt x="21" y="153"/>
                    <a:pt x="20" y="151"/>
                    <a:pt x="18" y="149"/>
                  </a:cubicBezTo>
                  <a:cubicBezTo>
                    <a:pt x="20" y="146"/>
                    <a:pt x="21" y="144"/>
                    <a:pt x="23" y="141"/>
                  </a:cubicBezTo>
                  <a:cubicBezTo>
                    <a:pt x="24" y="142"/>
                    <a:pt x="25" y="143"/>
                    <a:pt x="27" y="144"/>
                  </a:cubicBezTo>
                  <a:cubicBezTo>
                    <a:pt x="25" y="148"/>
                    <a:pt x="24" y="151"/>
                    <a:pt x="22" y="154"/>
                  </a:cubicBezTo>
                  <a:moveTo>
                    <a:pt x="16" y="145"/>
                  </a:moveTo>
                  <a:cubicBezTo>
                    <a:pt x="15" y="145"/>
                    <a:pt x="15" y="144"/>
                    <a:pt x="14" y="143"/>
                  </a:cubicBezTo>
                  <a:cubicBezTo>
                    <a:pt x="16" y="140"/>
                    <a:pt x="17" y="138"/>
                    <a:pt x="18" y="136"/>
                  </a:cubicBezTo>
                  <a:cubicBezTo>
                    <a:pt x="19" y="136"/>
                    <a:pt x="19" y="137"/>
                    <a:pt x="20" y="138"/>
                  </a:cubicBezTo>
                  <a:cubicBezTo>
                    <a:pt x="18" y="140"/>
                    <a:pt x="17" y="143"/>
                    <a:pt x="16" y="145"/>
                  </a:cubicBezTo>
                  <a:moveTo>
                    <a:pt x="161" y="157"/>
                  </a:moveTo>
                  <a:cubicBezTo>
                    <a:pt x="163" y="151"/>
                    <a:pt x="164" y="145"/>
                    <a:pt x="165" y="139"/>
                  </a:cubicBezTo>
                  <a:cubicBezTo>
                    <a:pt x="167" y="138"/>
                    <a:pt x="168" y="136"/>
                    <a:pt x="169" y="135"/>
                  </a:cubicBezTo>
                  <a:cubicBezTo>
                    <a:pt x="169" y="137"/>
                    <a:pt x="169" y="138"/>
                    <a:pt x="168" y="140"/>
                  </a:cubicBezTo>
                  <a:cubicBezTo>
                    <a:pt x="168" y="142"/>
                    <a:pt x="168" y="144"/>
                    <a:pt x="168" y="145"/>
                  </a:cubicBezTo>
                  <a:cubicBezTo>
                    <a:pt x="168" y="146"/>
                    <a:pt x="168" y="146"/>
                    <a:pt x="168" y="146"/>
                  </a:cubicBezTo>
                  <a:cubicBezTo>
                    <a:pt x="168" y="146"/>
                    <a:pt x="168" y="146"/>
                    <a:pt x="168" y="146"/>
                  </a:cubicBezTo>
                  <a:cubicBezTo>
                    <a:pt x="166" y="150"/>
                    <a:pt x="164" y="153"/>
                    <a:pt x="161" y="157"/>
                  </a:cubicBezTo>
                  <a:moveTo>
                    <a:pt x="111" y="145"/>
                  </a:moveTo>
                  <a:cubicBezTo>
                    <a:pt x="110" y="143"/>
                    <a:pt x="109" y="142"/>
                    <a:pt x="109" y="140"/>
                  </a:cubicBezTo>
                  <a:cubicBezTo>
                    <a:pt x="110" y="137"/>
                    <a:pt x="111" y="135"/>
                    <a:pt x="112" y="132"/>
                  </a:cubicBezTo>
                  <a:cubicBezTo>
                    <a:pt x="112" y="132"/>
                    <a:pt x="112" y="132"/>
                    <a:pt x="112" y="132"/>
                  </a:cubicBezTo>
                  <a:cubicBezTo>
                    <a:pt x="113" y="134"/>
                    <a:pt x="114" y="136"/>
                    <a:pt x="115" y="138"/>
                  </a:cubicBezTo>
                  <a:cubicBezTo>
                    <a:pt x="113" y="140"/>
                    <a:pt x="112" y="142"/>
                    <a:pt x="111" y="145"/>
                  </a:cubicBezTo>
                  <a:moveTo>
                    <a:pt x="12" y="139"/>
                  </a:moveTo>
                  <a:cubicBezTo>
                    <a:pt x="11" y="137"/>
                    <a:pt x="11" y="135"/>
                    <a:pt x="10" y="134"/>
                  </a:cubicBezTo>
                  <a:cubicBezTo>
                    <a:pt x="11" y="132"/>
                    <a:pt x="12" y="131"/>
                    <a:pt x="13" y="129"/>
                  </a:cubicBezTo>
                  <a:cubicBezTo>
                    <a:pt x="14" y="130"/>
                    <a:pt x="15" y="131"/>
                    <a:pt x="15" y="132"/>
                  </a:cubicBezTo>
                  <a:cubicBezTo>
                    <a:pt x="14" y="134"/>
                    <a:pt x="13" y="136"/>
                    <a:pt x="12" y="139"/>
                  </a:cubicBezTo>
                  <a:moveTo>
                    <a:pt x="107" y="134"/>
                  </a:moveTo>
                  <a:cubicBezTo>
                    <a:pt x="106" y="133"/>
                    <a:pt x="106" y="131"/>
                    <a:pt x="105" y="130"/>
                  </a:cubicBezTo>
                  <a:cubicBezTo>
                    <a:pt x="105" y="130"/>
                    <a:pt x="105" y="130"/>
                    <a:pt x="105" y="130"/>
                  </a:cubicBezTo>
                  <a:cubicBezTo>
                    <a:pt x="106" y="128"/>
                    <a:pt x="107" y="126"/>
                    <a:pt x="108" y="124"/>
                  </a:cubicBezTo>
                  <a:cubicBezTo>
                    <a:pt x="108" y="126"/>
                    <a:pt x="109" y="127"/>
                    <a:pt x="110" y="128"/>
                  </a:cubicBezTo>
                  <a:cubicBezTo>
                    <a:pt x="109" y="130"/>
                    <a:pt x="108" y="132"/>
                    <a:pt x="107" y="134"/>
                  </a:cubicBezTo>
                  <a:moveTo>
                    <a:pt x="8" y="129"/>
                  </a:moveTo>
                  <a:cubicBezTo>
                    <a:pt x="8" y="127"/>
                    <a:pt x="7" y="125"/>
                    <a:pt x="7" y="123"/>
                  </a:cubicBezTo>
                  <a:cubicBezTo>
                    <a:pt x="7" y="122"/>
                    <a:pt x="8" y="121"/>
                    <a:pt x="8" y="120"/>
                  </a:cubicBezTo>
                  <a:cubicBezTo>
                    <a:pt x="9" y="122"/>
                    <a:pt x="10" y="123"/>
                    <a:pt x="11" y="125"/>
                  </a:cubicBezTo>
                  <a:cubicBezTo>
                    <a:pt x="11" y="125"/>
                    <a:pt x="11" y="125"/>
                    <a:pt x="11" y="125"/>
                  </a:cubicBezTo>
                  <a:cubicBezTo>
                    <a:pt x="10" y="126"/>
                    <a:pt x="9" y="128"/>
                    <a:pt x="8" y="129"/>
                  </a:cubicBezTo>
                  <a:moveTo>
                    <a:pt x="170" y="124"/>
                  </a:moveTo>
                  <a:cubicBezTo>
                    <a:pt x="169" y="124"/>
                    <a:pt x="169" y="124"/>
                    <a:pt x="168" y="123"/>
                  </a:cubicBezTo>
                  <a:cubicBezTo>
                    <a:pt x="169" y="121"/>
                    <a:pt x="170" y="120"/>
                    <a:pt x="171" y="118"/>
                  </a:cubicBezTo>
                  <a:cubicBezTo>
                    <a:pt x="172" y="119"/>
                    <a:pt x="173" y="119"/>
                    <a:pt x="174" y="119"/>
                  </a:cubicBezTo>
                  <a:cubicBezTo>
                    <a:pt x="174" y="120"/>
                    <a:pt x="174" y="120"/>
                    <a:pt x="174" y="120"/>
                  </a:cubicBezTo>
                  <a:cubicBezTo>
                    <a:pt x="174" y="120"/>
                    <a:pt x="174" y="120"/>
                    <a:pt x="174" y="120"/>
                  </a:cubicBezTo>
                  <a:cubicBezTo>
                    <a:pt x="172" y="122"/>
                    <a:pt x="171" y="123"/>
                    <a:pt x="170" y="124"/>
                  </a:cubicBezTo>
                  <a:moveTo>
                    <a:pt x="103" y="125"/>
                  </a:moveTo>
                  <a:cubicBezTo>
                    <a:pt x="103" y="123"/>
                    <a:pt x="103" y="122"/>
                    <a:pt x="102" y="121"/>
                  </a:cubicBezTo>
                  <a:cubicBezTo>
                    <a:pt x="103" y="121"/>
                    <a:pt x="103" y="121"/>
                    <a:pt x="103" y="121"/>
                  </a:cubicBezTo>
                  <a:cubicBezTo>
                    <a:pt x="103" y="120"/>
                    <a:pt x="104" y="119"/>
                    <a:pt x="104" y="118"/>
                  </a:cubicBezTo>
                  <a:cubicBezTo>
                    <a:pt x="105" y="119"/>
                    <a:pt x="105" y="119"/>
                    <a:pt x="106" y="120"/>
                  </a:cubicBezTo>
                  <a:cubicBezTo>
                    <a:pt x="105" y="122"/>
                    <a:pt x="104" y="123"/>
                    <a:pt x="103" y="125"/>
                  </a:cubicBezTo>
                  <a:moveTo>
                    <a:pt x="164" y="122"/>
                  </a:moveTo>
                  <a:cubicBezTo>
                    <a:pt x="163" y="121"/>
                    <a:pt x="161" y="121"/>
                    <a:pt x="159" y="120"/>
                  </a:cubicBezTo>
                  <a:cubicBezTo>
                    <a:pt x="160" y="118"/>
                    <a:pt x="161" y="117"/>
                    <a:pt x="162" y="115"/>
                  </a:cubicBezTo>
                  <a:cubicBezTo>
                    <a:pt x="162" y="115"/>
                    <a:pt x="162" y="115"/>
                    <a:pt x="162" y="115"/>
                  </a:cubicBezTo>
                  <a:cubicBezTo>
                    <a:pt x="164" y="116"/>
                    <a:pt x="166" y="116"/>
                    <a:pt x="167" y="117"/>
                  </a:cubicBezTo>
                  <a:cubicBezTo>
                    <a:pt x="166" y="118"/>
                    <a:pt x="165" y="120"/>
                    <a:pt x="164" y="122"/>
                  </a:cubicBezTo>
                  <a:moveTo>
                    <a:pt x="101" y="116"/>
                  </a:moveTo>
                  <a:cubicBezTo>
                    <a:pt x="100" y="115"/>
                    <a:pt x="100" y="115"/>
                    <a:pt x="100" y="114"/>
                  </a:cubicBezTo>
                  <a:cubicBezTo>
                    <a:pt x="100" y="113"/>
                    <a:pt x="101" y="112"/>
                    <a:pt x="101" y="112"/>
                  </a:cubicBezTo>
                  <a:cubicBezTo>
                    <a:pt x="102" y="113"/>
                    <a:pt x="102" y="113"/>
                    <a:pt x="102" y="113"/>
                  </a:cubicBezTo>
                  <a:cubicBezTo>
                    <a:pt x="101" y="114"/>
                    <a:pt x="101" y="115"/>
                    <a:pt x="101" y="116"/>
                  </a:cubicBezTo>
                  <a:moveTo>
                    <a:pt x="156" y="118"/>
                  </a:moveTo>
                  <a:cubicBezTo>
                    <a:pt x="154" y="117"/>
                    <a:pt x="151" y="116"/>
                    <a:pt x="149" y="115"/>
                  </a:cubicBezTo>
                  <a:cubicBezTo>
                    <a:pt x="150" y="114"/>
                    <a:pt x="150" y="113"/>
                    <a:pt x="151" y="111"/>
                  </a:cubicBezTo>
                  <a:cubicBezTo>
                    <a:pt x="154" y="112"/>
                    <a:pt x="156" y="113"/>
                    <a:pt x="158" y="114"/>
                  </a:cubicBezTo>
                  <a:cubicBezTo>
                    <a:pt x="157" y="115"/>
                    <a:pt x="156" y="117"/>
                    <a:pt x="156" y="118"/>
                  </a:cubicBezTo>
                  <a:moveTo>
                    <a:pt x="6" y="117"/>
                  </a:moveTo>
                  <a:cubicBezTo>
                    <a:pt x="5" y="115"/>
                    <a:pt x="5" y="112"/>
                    <a:pt x="5" y="110"/>
                  </a:cubicBezTo>
                  <a:cubicBezTo>
                    <a:pt x="5" y="112"/>
                    <a:pt x="6" y="114"/>
                    <a:pt x="6" y="115"/>
                  </a:cubicBezTo>
                  <a:cubicBezTo>
                    <a:pt x="6" y="116"/>
                    <a:pt x="6" y="117"/>
                    <a:pt x="6" y="117"/>
                  </a:cubicBezTo>
                  <a:moveTo>
                    <a:pt x="145" y="114"/>
                  </a:moveTo>
                  <a:cubicBezTo>
                    <a:pt x="144" y="113"/>
                    <a:pt x="144" y="113"/>
                    <a:pt x="143" y="113"/>
                  </a:cubicBezTo>
                  <a:cubicBezTo>
                    <a:pt x="143" y="112"/>
                    <a:pt x="144" y="110"/>
                    <a:pt x="144" y="109"/>
                  </a:cubicBezTo>
                  <a:cubicBezTo>
                    <a:pt x="145" y="109"/>
                    <a:pt x="146" y="110"/>
                    <a:pt x="147" y="110"/>
                  </a:cubicBezTo>
                  <a:cubicBezTo>
                    <a:pt x="147" y="111"/>
                    <a:pt x="146" y="113"/>
                    <a:pt x="145" y="114"/>
                  </a:cubicBezTo>
                  <a:moveTo>
                    <a:pt x="139" y="111"/>
                  </a:moveTo>
                  <a:cubicBezTo>
                    <a:pt x="137" y="110"/>
                    <a:pt x="135" y="110"/>
                    <a:pt x="133" y="109"/>
                  </a:cubicBezTo>
                  <a:cubicBezTo>
                    <a:pt x="133" y="109"/>
                    <a:pt x="133" y="109"/>
                    <a:pt x="133" y="109"/>
                  </a:cubicBezTo>
                  <a:cubicBezTo>
                    <a:pt x="133" y="108"/>
                    <a:pt x="134" y="107"/>
                    <a:pt x="134" y="106"/>
                  </a:cubicBezTo>
                  <a:cubicBezTo>
                    <a:pt x="136" y="106"/>
                    <a:pt x="139" y="107"/>
                    <a:pt x="141" y="108"/>
                  </a:cubicBezTo>
                  <a:cubicBezTo>
                    <a:pt x="140" y="109"/>
                    <a:pt x="140" y="110"/>
                    <a:pt x="139" y="111"/>
                  </a:cubicBezTo>
                  <a:moveTo>
                    <a:pt x="177" y="135"/>
                  </a:moveTo>
                  <a:cubicBezTo>
                    <a:pt x="177" y="130"/>
                    <a:pt x="178" y="125"/>
                    <a:pt x="178" y="119"/>
                  </a:cubicBezTo>
                  <a:cubicBezTo>
                    <a:pt x="179" y="119"/>
                    <a:pt x="179" y="119"/>
                    <a:pt x="179" y="119"/>
                  </a:cubicBezTo>
                  <a:cubicBezTo>
                    <a:pt x="180" y="114"/>
                    <a:pt x="181" y="109"/>
                    <a:pt x="182" y="103"/>
                  </a:cubicBezTo>
                  <a:cubicBezTo>
                    <a:pt x="182" y="114"/>
                    <a:pt x="181" y="125"/>
                    <a:pt x="177" y="135"/>
                  </a:cubicBezTo>
                  <a:moveTo>
                    <a:pt x="129" y="107"/>
                  </a:moveTo>
                  <a:cubicBezTo>
                    <a:pt x="128" y="106"/>
                    <a:pt x="126" y="106"/>
                    <a:pt x="125" y="105"/>
                  </a:cubicBezTo>
                  <a:cubicBezTo>
                    <a:pt x="126" y="104"/>
                    <a:pt x="126" y="104"/>
                    <a:pt x="126" y="103"/>
                  </a:cubicBezTo>
                  <a:cubicBezTo>
                    <a:pt x="128" y="103"/>
                    <a:pt x="129" y="104"/>
                    <a:pt x="131" y="104"/>
                  </a:cubicBezTo>
                  <a:cubicBezTo>
                    <a:pt x="130" y="105"/>
                    <a:pt x="130" y="106"/>
                    <a:pt x="129" y="107"/>
                  </a:cubicBezTo>
                  <a:moveTo>
                    <a:pt x="98" y="109"/>
                  </a:moveTo>
                  <a:cubicBezTo>
                    <a:pt x="97" y="106"/>
                    <a:pt x="97" y="104"/>
                    <a:pt x="96" y="102"/>
                  </a:cubicBezTo>
                  <a:cubicBezTo>
                    <a:pt x="97" y="104"/>
                    <a:pt x="98" y="106"/>
                    <a:pt x="99" y="107"/>
                  </a:cubicBezTo>
                  <a:cubicBezTo>
                    <a:pt x="99" y="108"/>
                    <a:pt x="99" y="108"/>
                    <a:pt x="99" y="108"/>
                  </a:cubicBezTo>
                  <a:cubicBezTo>
                    <a:pt x="98" y="108"/>
                    <a:pt x="98" y="108"/>
                    <a:pt x="98" y="109"/>
                  </a:cubicBezTo>
                  <a:moveTo>
                    <a:pt x="121" y="104"/>
                  </a:moveTo>
                  <a:cubicBezTo>
                    <a:pt x="120" y="103"/>
                    <a:pt x="118" y="102"/>
                    <a:pt x="117" y="102"/>
                  </a:cubicBezTo>
                  <a:cubicBezTo>
                    <a:pt x="117" y="101"/>
                    <a:pt x="117" y="100"/>
                    <a:pt x="117" y="100"/>
                  </a:cubicBezTo>
                  <a:cubicBezTo>
                    <a:pt x="119" y="100"/>
                    <a:pt x="121" y="101"/>
                    <a:pt x="123" y="102"/>
                  </a:cubicBezTo>
                  <a:cubicBezTo>
                    <a:pt x="122" y="102"/>
                    <a:pt x="122" y="103"/>
                    <a:pt x="121" y="104"/>
                  </a:cubicBezTo>
                  <a:moveTo>
                    <a:pt x="129" y="157"/>
                  </a:moveTo>
                  <a:cubicBezTo>
                    <a:pt x="129" y="156"/>
                    <a:pt x="129" y="156"/>
                    <a:pt x="129" y="156"/>
                  </a:cubicBezTo>
                  <a:cubicBezTo>
                    <a:pt x="128" y="154"/>
                    <a:pt x="126" y="150"/>
                    <a:pt x="124" y="146"/>
                  </a:cubicBezTo>
                  <a:cubicBezTo>
                    <a:pt x="123" y="145"/>
                    <a:pt x="123" y="145"/>
                    <a:pt x="123" y="145"/>
                  </a:cubicBezTo>
                  <a:cubicBezTo>
                    <a:pt x="123" y="144"/>
                    <a:pt x="123" y="144"/>
                    <a:pt x="123" y="144"/>
                  </a:cubicBezTo>
                  <a:cubicBezTo>
                    <a:pt x="118" y="135"/>
                    <a:pt x="111" y="123"/>
                    <a:pt x="105" y="112"/>
                  </a:cubicBezTo>
                  <a:cubicBezTo>
                    <a:pt x="105" y="111"/>
                    <a:pt x="105" y="111"/>
                    <a:pt x="105" y="111"/>
                  </a:cubicBezTo>
                  <a:cubicBezTo>
                    <a:pt x="103" y="106"/>
                    <a:pt x="100" y="102"/>
                    <a:pt x="98" y="98"/>
                  </a:cubicBezTo>
                  <a:cubicBezTo>
                    <a:pt x="101" y="99"/>
                    <a:pt x="103" y="100"/>
                    <a:pt x="106" y="101"/>
                  </a:cubicBezTo>
                  <a:cubicBezTo>
                    <a:pt x="115" y="105"/>
                    <a:pt x="127" y="110"/>
                    <a:pt x="138" y="115"/>
                  </a:cubicBezTo>
                  <a:cubicBezTo>
                    <a:pt x="138" y="115"/>
                    <a:pt x="139" y="116"/>
                    <a:pt x="139" y="116"/>
                  </a:cubicBezTo>
                  <a:cubicBezTo>
                    <a:pt x="139" y="116"/>
                    <a:pt x="140" y="116"/>
                    <a:pt x="140" y="116"/>
                  </a:cubicBezTo>
                  <a:cubicBezTo>
                    <a:pt x="140" y="116"/>
                    <a:pt x="140" y="116"/>
                    <a:pt x="140" y="116"/>
                  </a:cubicBezTo>
                  <a:cubicBezTo>
                    <a:pt x="149" y="120"/>
                    <a:pt x="158" y="123"/>
                    <a:pt x="164" y="126"/>
                  </a:cubicBezTo>
                  <a:cubicBezTo>
                    <a:pt x="164" y="126"/>
                    <a:pt x="164" y="126"/>
                    <a:pt x="165" y="127"/>
                  </a:cubicBezTo>
                  <a:cubicBezTo>
                    <a:pt x="165" y="127"/>
                    <a:pt x="165" y="127"/>
                    <a:pt x="165" y="127"/>
                  </a:cubicBezTo>
                  <a:cubicBezTo>
                    <a:pt x="166" y="127"/>
                    <a:pt x="167" y="127"/>
                    <a:pt x="168" y="128"/>
                  </a:cubicBezTo>
                  <a:cubicBezTo>
                    <a:pt x="168" y="128"/>
                    <a:pt x="168" y="128"/>
                    <a:pt x="168" y="128"/>
                  </a:cubicBezTo>
                  <a:cubicBezTo>
                    <a:pt x="168" y="129"/>
                    <a:pt x="168" y="130"/>
                    <a:pt x="168" y="130"/>
                  </a:cubicBezTo>
                  <a:cubicBezTo>
                    <a:pt x="167" y="132"/>
                    <a:pt x="165" y="134"/>
                    <a:pt x="163" y="136"/>
                  </a:cubicBezTo>
                  <a:cubicBezTo>
                    <a:pt x="162" y="137"/>
                    <a:pt x="162" y="137"/>
                    <a:pt x="162" y="137"/>
                  </a:cubicBezTo>
                  <a:cubicBezTo>
                    <a:pt x="155" y="144"/>
                    <a:pt x="144" y="152"/>
                    <a:pt x="129" y="157"/>
                  </a:cubicBezTo>
                  <a:moveTo>
                    <a:pt x="113" y="100"/>
                  </a:moveTo>
                  <a:cubicBezTo>
                    <a:pt x="112" y="100"/>
                    <a:pt x="111" y="99"/>
                    <a:pt x="110" y="99"/>
                  </a:cubicBezTo>
                  <a:cubicBezTo>
                    <a:pt x="110" y="98"/>
                    <a:pt x="110" y="98"/>
                    <a:pt x="110" y="98"/>
                  </a:cubicBezTo>
                  <a:cubicBezTo>
                    <a:pt x="110" y="98"/>
                    <a:pt x="110" y="98"/>
                    <a:pt x="110" y="97"/>
                  </a:cubicBezTo>
                  <a:cubicBezTo>
                    <a:pt x="111" y="97"/>
                    <a:pt x="111" y="97"/>
                    <a:pt x="111" y="97"/>
                  </a:cubicBezTo>
                  <a:cubicBezTo>
                    <a:pt x="112" y="98"/>
                    <a:pt x="113" y="98"/>
                    <a:pt x="114" y="98"/>
                  </a:cubicBezTo>
                  <a:cubicBezTo>
                    <a:pt x="113" y="99"/>
                    <a:pt x="113" y="100"/>
                    <a:pt x="113" y="100"/>
                  </a:cubicBezTo>
                  <a:moveTo>
                    <a:pt x="106" y="97"/>
                  </a:moveTo>
                  <a:cubicBezTo>
                    <a:pt x="103" y="96"/>
                    <a:pt x="100" y="94"/>
                    <a:pt x="97" y="93"/>
                  </a:cubicBezTo>
                  <a:cubicBezTo>
                    <a:pt x="97" y="92"/>
                    <a:pt x="97" y="92"/>
                    <a:pt x="97" y="92"/>
                  </a:cubicBezTo>
                  <a:cubicBezTo>
                    <a:pt x="97" y="92"/>
                    <a:pt x="97" y="92"/>
                    <a:pt x="97" y="92"/>
                  </a:cubicBezTo>
                  <a:cubicBezTo>
                    <a:pt x="98" y="92"/>
                    <a:pt x="98" y="92"/>
                    <a:pt x="98" y="92"/>
                  </a:cubicBezTo>
                  <a:cubicBezTo>
                    <a:pt x="99" y="93"/>
                    <a:pt x="102" y="94"/>
                    <a:pt x="107" y="96"/>
                  </a:cubicBezTo>
                  <a:cubicBezTo>
                    <a:pt x="106" y="96"/>
                    <a:pt x="106" y="97"/>
                    <a:pt x="106" y="97"/>
                  </a:cubicBezTo>
                  <a:moveTo>
                    <a:pt x="98" y="89"/>
                  </a:moveTo>
                  <a:cubicBezTo>
                    <a:pt x="98" y="87"/>
                    <a:pt x="98" y="85"/>
                    <a:pt x="98" y="83"/>
                  </a:cubicBezTo>
                  <a:cubicBezTo>
                    <a:pt x="99" y="83"/>
                    <a:pt x="99" y="83"/>
                    <a:pt x="99" y="83"/>
                  </a:cubicBezTo>
                  <a:cubicBezTo>
                    <a:pt x="100" y="82"/>
                    <a:pt x="102" y="81"/>
                    <a:pt x="106" y="79"/>
                  </a:cubicBezTo>
                  <a:cubicBezTo>
                    <a:pt x="104" y="82"/>
                    <a:pt x="103" y="85"/>
                    <a:pt x="103" y="88"/>
                  </a:cubicBezTo>
                  <a:cubicBezTo>
                    <a:pt x="101" y="88"/>
                    <a:pt x="99" y="89"/>
                    <a:pt x="99" y="89"/>
                  </a:cubicBezTo>
                  <a:cubicBezTo>
                    <a:pt x="99" y="89"/>
                    <a:pt x="99" y="89"/>
                    <a:pt x="99" y="89"/>
                  </a:cubicBezTo>
                  <a:cubicBezTo>
                    <a:pt x="99" y="89"/>
                    <a:pt x="99" y="89"/>
                    <a:pt x="99" y="89"/>
                  </a:cubicBezTo>
                  <a:cubicBezTo>
                    <a:pt x="99" y="89"/>
                    <a:pt x="99" y="89"/>
                    <a:pt x="99" y="89"/>
                  </a:cubicBezTo>
                  <a:cubicBezTo>
                    <a:pt x="98" y="89"/>
                    <a:pt x="98" y="89"/>
                    <a:pt x="98" y="89"/>
                  </a:cubicBezTo>
                  <a:cubicBezTo>
                    <a:pt x="98" y="89"/>
                    <a:pt x="98" y="89"/>
                    <a:pt x="98" y="89"/>
                  </a:cubicBezTo>
                  <a:cubicBezTo>
                    <a:pt x="98" y="89"/>
                    <a:pt x="98" y="89"/>
                    <a:pt x="98" y="89"/>
                  </a:cubicBezTo>
                  <a:moveTo>
                    <a:pt x="107" y="86"/>
                  </a:moveTo>
                  <a:cubicBezTo>
                    <a:pt x="108" y="83"/>
                    <a:pt x="109" y="80"/>
                    <a:pt x="111" y="76"/>
                  </a:cubicBezTo>
                  <a:cubicBezTo>
                    <a:pt x="111" y="75"/>
                    <a:pt x="111" y="75"/>
                    <a:pt x="111" y="75"/>
                  </a:cubicBezTo>
                  <a:cubicBezTo>
                    <a:pt x="113" y="74"/>
                    <a:pt x="116" y="73"/>
                    <a:pt x="118" y="71"/>
                  </a:cubicBezTo>
                  <a:cubicBezTo>
                    <a:pt x="117" y="75"/>
                    <a:pt x="115" y="79"/>
                    <a:pt x="114" y="83"/>
                  </a:cubicBezTo>
                  <a:cubicBezTo>
                    <a:pt x="113" y="84"/>
                    <a:pt x="112" y="84"/>
                    <a:pt x="111" y="84"/>
                  </a:cubicBezTo>
                  <a:cubicBezTo>
                    <a:pt x="110" y="85"/>
                    <a:pt x="110" y="85"/>
                    <a:pt x="110" y="85"/>
                  </a:cubicBezTo>
                  <a:cubicBezTo>
                    <a:pt x="109" y="86"/>
                    <a:pt x="108" y="86"/>
                    <a:pt x="107" y="86"/>
                  </a:cubicBezTo>
                  <a:moveTo>
                    <a:pt x="123" y="85"/>
                  </a:moveTo>
                  <a:cubicBezTo>
                    <a:pt x="124" y="85"/>
                    <a:pt x="124" y="85"/>
                    <a:pt x="124" y="84"/>
                  </a:cubicBezTo>
                  <a:cubicBezTo>
                    <a:pt x="129" y="83"/>
                    <a:pt x="134" y="81"/>
                    <a:pt x="140" y="79"/>
                  </a:cubicBezTo>
                  <a:cubicBezTo>
                    <a:pt x="153" y="73"/>
                    <a:pt x="167" y="68"/>
                    <a:pt x="178" y="66"/>
                  </a:cubicBezTo>
                  <a:cubicBezTo>
                    <a:pt x="179" y="72"/>
                    <a:pt x="180" y="79"/>
                    <a:pt x="180" y="86"/>
                  </a:cubicBezTo>
                  <a:cubicBezTo>
                    <a:pt x="180" y="96"/>
                    <a:pt x="178" y="106"/>
                    <a:pt x="176" y="115"/>
                  </a:cubicBezTo>
                  <a:cubicBezTo>
                    <a:pt x="175" y="115"/>
                    <a:pt x="175" y="115"/>
                    <a:pt x="175" y="115"/>
                  </a:cubicBezTo>
                  <a:cubicBezTo>
                    <a:pt x="169" y="113"/>
                    <a:pt x="161" y="110"/>
                    <a:pt x="151" y="107"/>
                  </a:cubicBezTo>
                  <a:cubicBezTo>
                    <a:pt x="151" y="107"/>
                    <a:pt x="151" y="107"/>
                    <a:pt x="151" y="107"/>
                  </a:cubicBezTo>
                  <a:cubicBezTo>
                    <a:pt x="150" y="107"/>
                    <a:pt x="150" y="107"/>
                    <a:pt x="150" y="107"/>
                  </a:cubicBezTo>
                  <a:cubicBezTo>
                    <a:pt x="145" y="105"/>
                    <a:pt x="139" y="103"/>
                    <a:pt x="134" y="101"/>
                  </a:cubicBezTo>
                  <a:cubicBezTo>
                    <a:pt x="128" y="99"/>
                    <a:pt x="123" y="97"/>
                    <a:pt x="118" y="96"/>
                  </a:cubicBezTo>
                  <a:cubicBezTo>
                    <a:pt x="118" y="95"/>
                    <a:pt x="117" y="95"/>
                    <a:pt x="117" y="95"/>
                  </a:cubicBezTo>
                  <a:cubicBezTo>
                    <a:pt x="116" y="95"/>
                    <a:pt x="116" y="95"/>
                    <a:pt x="116" y="95"/>
                  </a:cubicBezTo>
                  <a:cubicBezTo>
                    <a:pt x="116" y="95"/>
                    <a:pt x="116" y="95"/>
                    <a:pt x="115" y="95"/>
                  </a:cubicBezTo>
                  <a:cubicBezTo>
                    <a:pt x="114" y="94"/>
                    <a:pt x="113" y="94"/>
                    <a:pt x="112" y="94"/>
                  </a:cubicBezTo>
                  <a:cubicBezTo>
                    <a:pt x="111" y="93"/>
                    <a:pt x="111" y="93"/>
                    <a:pt x="111" y="93"/>
                  </a:cubicBezTo>
                  <a:cubicBezTo>
                    <a:pt x="111" y="93"/>
                    <a:pt x="111" y="93"/>
                    <a:pt x="111" y="93"/>
                  </a:cubicBezTo>
                  <a:cubicBezTo>
                    <a:pt x="111" y="92"/>
                    <a:pt x="110" y="92"/>
                    <a:pt x="110" y="92"/>
                  </a:cubicBezTo>
                  <a:cubicBezTo>
                    <a:pt x="109" y="92"/>
                    <a:pt x="109" y="92"/>
                    <a:pt x="109" y="92"/>
                  </a:cubicBezTo>
                  <a:cubicBezTo>
                    <a:pt x="108" y="92"/>
                    <a:pt x="106" y="92"/>
                    <a:pt x="105" y="91"/>
                  </a:cubicBezTo>
                  <a:cubicBezTo>
                    <a:pt x="110" y="90"/>
                    <a:pt x="116" y="88"/>
                    <a:pt x="123" y="85"/>
                  </a:cubicBezTo>
                  <a:cubicBezTo>
                    <a:pt x="123" y="85"/>
                    <a:pt x="123" y="85"/>
                    <a:pt x="123" y="85"/>
                  </a:cubicBezTo>
                  <a:moveTo>
                    <a:pt x="119" y="81"/>
                  </a:moveTo>
                  <a:cubicBezTo>
                    <a:pt x="120" y="77"/>
                    <a:pt x="122" y="73"/>
                    <a:pt x="123" y="69"/>
                  </a:cubicBezTo>
                  <a:cubicBezTo>
                    <a:pt x="123" y="68"/>
                    <a:pt x="123" y="68"/>
                    <a:pt x="123" y="68"/>
                  </a:cubicBezTo>
                  <a:cubicBezTo>
                    <a:pt x="125" y="67"/>
                    <a:pt x="126" y="66"/>
                    <a:pt x="128" y="65"/>
                  </a:cubicBezTo>
                  <a:cubicBezTo>
                    <a:pt x="126" y="70"/>
                    <a:pt x="124" y="75"/>
                    <a:pt x="122" y="79"/>
                  </a:cubicBezTo>
                  <a:cubicBezTo>
                    <a:pt x="121" y="80"/>
                    <a:pt x="120" y="80"/>
                    <a:pt x="119" y="81"/>
                  </a:cubicBezTo>
                  <a:moveTo>
                    <a:pt x="127" y="77"/>
                  </a:moveTo>
                  <a:cubicBezTo>
                    <a:pt x="129" y="73"/>
                    <a:pt x="131" y="69"/>
                    <a:pt x="133" y="65"/>
                  </a:cubicBezTo>
                  <a:cubicBezTo>
                    <a:pt x="133" y="64"/>
                    <a:pt x="133" y="63"/>
                    <a:pt x="132" y="63"/>
                  </a:cubicBezTo>
                  <a:cubicBezTo>
                    <a:pt x="134" y="62"/>
                    <a:pt x="136" y="61"/>
                    <a:pt x="138" y="60"/>
                  </a:cubicBezTo>
                  <a:cubicBezTo>
                    <a:pt x="136" y="65"/>
                    <a:pt x="134" y="70"/>
                    <a:pt x="132" y="75"/>
                  </a:cubicBezTo>
                  <a:cubicBezTo>
                    <a:pt x="130" y="76"/>
                    <a:pt x="129" y="76"/>
                    <a:pt x="127" y="77"/>
                  </a:cubicBezTo>
                  <a:moveTo>
                    <a:pt x="137" y="72"/>
                  </a:moveTo>
                  <a:cubicBezTo>
                    <a:pt x="139" y="67"/>
                    <a:pt x="141" y="62"/>
                    <a:pt x="143" y="57"/>
                  </a:cubicBezTo>
                  <a:cubicBezTo>
                    <a:pt x="143" y="57"/>
                    <a:pt x="143" y="57"/>
                    <a:pt x="143" y="57"/>
                  </a:cubicBezTo>
                  <a:cubicBezTo>
                    <a:pt x="146" y="55"/>
                    <a:pt x="148" y="54"/>
                    <a:pt x="150" y="53"/>
                  </a:cubicBezTo>
                  <a:cubicBezTo>
                    <a:pt x="149" y="58"/>
                    <a:pt x="147" y="63"/>
                    <a:pt x="146" y="68"/>
                  </a:cubicBezTo>
                  <a:cubicBezTo>
                    <a:pt x="143" y="70"/>
                    <a:pt x="140" y="71"/>
                    <a:pt x="137" y="72"/>
                  </a:cubicBezTo>
                  <a:moveTo>
                    <a:pt x="151" y="66"/>
                  </a:moveTo>
                  <a:cubicBezTo>
                    <a:pt x="152" y="61"/>
                    <a:pt x="154" y="55"/>
                    <a:pt x="155" y="50"/>
                  </a:cubicBezTo>
                  <a:cubicBezTo>
                    <a:pt x="157" y="49"/>
                    <a:pt x="159" y="48"/>
                    <a:pt x="161" y="47"/>
                  </a:cubicBezTo>
                  <a:cubicBezTo>
                    <a:pt x="159" y="52"/>
                    <a:pt x="157" y="57"/>
                    <a:pt x="155" y="63"/>
                  </a:cubicBezTo>
                  <a:cubicBezTo>
                    <a:pt x="155" y="63"/>
                    <a:pt x="155" y="63"/>
                    <a:pt x="155" y="63"/>
                  </a:cubicBezTo>
                  <a:cubicBezTo>
                    <a:pt x="155" y="64"/>
                    <a:pt x="155" y="64"/>
                    <a:pt x="155" y="64"/>
                  </a:cubicBezTo>
                  <a:cubicBezTo>
                    <a:pt x="154" y="65"/>
                    <a:pt x="152" y="65"/>
                    <a:pt x="151" y="66"/>
                  </a:cubicBezTo>
                  <a:moveTo>
                    <a:pt x="168" y="58"/>
                  </a:moveTo>
                  <a:cubicBezTo>
                    <a:pt x="170" y="53"/>
                    <a:pt x="172" y="48"/>
                    <a:pt x="174" y="43"/>
                  </a:cubicBezTo>
                  <a:cubicBezTo>
                    <a:pt x="172" y="47"/>
                    <a:pt x="171" y="52"/>
                    <a:pt x="171" y="57"/>
                  </a:cubicBezTo>
                  <a:cubicBezTo>
                    <a:pt x="170" y="57"/>
                    <a:pt x="169" y="57"/>
                    <a:pt x="168" y="58"/>
                  </a:cubicBezTo>
                  <a:moveTo>
                    <a:pt x="160" y="62"/>
                  </a:moveTo>
                  <a:cubicBezTo>
                    <a:pt x="162" y="56"/>
                    <a:pt x="164" y="50"/>
                    <a:pt x="166" y="44"/>
                  </a:cubicBezTo>
                  <a:cubicBezTo>
                    <a:pt x="167" y="44"/>
                    <a:pt x="168" y="43"/>
                    <a:pt x="169" y="43"/>
                  </a:cubicBezTo>
                  <a:cubicBezTo>
                    <a:pt x="168" y="49"/>
                    <a:pt x="166" y="54"/>
                    <a:pt x="163" y="60"/>
                  </a:cubicBezTo>
                  <a:cubicBezTo>
                    <a:pt x="162" y="61"/>
                    <a:pt x="161" y="61"/>
                    <a:pt x="160" y="62"/>
                  </a:cubicBezTo>
                  <a:moveTo>
                    <a:pt x="46" y="152"/>
                  </a:moveTo>
                  <a:cubicBezTo>
                    <a:pt x="41" y="149"/>
                    <a:pt x="35" y="145"/>
                    <a:pt x="29" y="141"/>
                  </a:cubicBezTo>
                  <a:cubicBezTo>
                    <a:pt x="21" y="135"/>
                    <a:pt x="15" y="126"/>
                    <a:pt x="11" y="116"/>
                  </a:cubicBezTo>
                  <a:cubicBezTo>
                    <a:pt x="11" y="115"/>
                    <a:pt x="11" y="114"/>
                    <a:pt x="10" y="114"/>
                  </a:cubicBezTo>
                  <a:cubicBezTo>
                    <a:pt x="7" y="106"/>
                    <a:pt x="6" y="98"/>
                    <a:pt x="6" y="90"/>
                  </a:cubicBezTo>
                  <a:cubicBezTo>
                    <a:pt x="6" y="90"/>
                    <a:pt x="6" y="89"/>
                    <a:pt x="6" y="89"/>
                  </a:cubicBezTo>
                  <a:cubicBezTo>
                    <a:pt x="6" y="88"/>
                    <a:pt x="6" y="88"/>
                    <a:pt x="6" y="87"/>
                  </a:cubicBezTo>
                  <a:cubicBezTo>
                    <a:pt x="6" y="73"/>
                    <a:pt x="10" y="59"/>
                    <a:pt x="18" y="48"/>
                  </a:cubicBezTo>
                  <a:cubicBezTo>
                    <a:pt x="33" y="26"/>
                    <a:pt x="60" y="13"/>
                    <a:pt x="90" y="11"/>
                  </a:cubicBezTo>
                  <a:cubicBezTo>
                    <a:pt x="89" y="12"/>
                    <a:pt x="89" y="15"/>
                    <a:pt x="89" y="17"/>
                  </a:cubicBezTo>
                  <a:cubicBezTo>
                    <a:pt x="89" y="31"/>
                    <a:pt x="89" y="54"/>
                    <a:pt x="89" y="71"/>
                  </a:cubicBezTo>
                  <a:cubicBezTo>
                    <a:pt x="89" y="81"/>
                    <a:pt x="89" y="88"/>
                    <a:pt x="89" y="91"/>
                  </a:cubicBezTo>
                  <a:cubicBezTo>
                    <a:pt x="89" y="92"/>
                    <a:pt x="89" y="92"/>
                    <a:pt x="89" y="92"/>
                  </a:cubicBezTo>
                  <a:cubicBezTo>
                    <a:pt x="89" y="93"/>
                    <a:pt x="89" y="93"/>
                    <a:pt x="89" y="93"/>
                  </a:cubicBezTo>
                  <a:cubicBezTo>
                    <a:pt x="90" y="95"/>
                    <a:pt x="92" y="104"/>
                    <a:pt x="96" y="114"/>
                  </a:cubicBezTo>
                  <a:cubicBezTo>
                    <a:pt x="95" y="114"/>
                    <a:pt x="95" y="114"/>
                    <a:pt x="95" y="114"/>
                  </a:cubicBezTo>
                  <a:cubicBezTo>
                    <a:pt x="95" y="115"/>
                    <a:pt x="95" y="117"/>
                    <a:pt x="96" y="117"/>
                  </a:cubicBezTo>
                  <a:cubicBezTo>
                    <a:pt x="97" y="117"/>
                    <a:pt x="97" y="117"/>
                    <a:pt x="97" y="117"/>
                  </a:cubicBezTo>
                  <a:cubicBezTo>
                    <a:pt x="99" y="124"/>
                    <a:pt x="102" y="132"/>
                    <a:pt x="105" y="140"/>
                  </a:cubicBezTo>
                  <a:cubicBezTo>
                    <a:pt x="104" y="140"/>
                    <a:pt x="105" y="141"/>
                    <a:pt x="105" y="141"/>
                  </a:cubicBezTo>
                  <a:cubicBezTo>
                    <a:pt x="108" y="149"/>
                    <a:pt x="110" y="156"/>
                    <a:pt x="113" y="161"/>
                  </a:cubicBezTo>
                  <a:cubicBezTo>
                    <a:pt x="112" y="161"/>
                    <a:pt x="112" y="161"/>
                    <a:pt x="112" y="161"/>
                  </a:cubicBezTo>
                  <a:cubicBezTo>
                    <a:pt x="112" y="161"/>
                    <a:pt x="112" y="161"/>
                    <a:pt x="111" y="161"/>
                  </a:cubicBezTo>
                  <a:cubicBezTo>
                    <a:pt x="111" y="161"/>
                    <a:pt x="111" y="161"/>
                    <a:pt x="110" y="162"/>
                  </a:cubicBezTo>
                  <a:cubicBezTo>
                    <a:pt x="104" y="163"/>
                    <a:pt x="98" y="163"/>
                    <a:pt x="92" y="163"/>
                  </a:cubicBezTo>
                  <a:cubicBezTo>
                    <a:pt x="91" y="163"/>
                    <a:pt x="91" y="163"/>
                    <a:pt x="91" y="163"/>
                  </a:cubicBezTo>
                  <a:cubicBezTo>
                    <a:pt x="91" y="163"/>
                    <a:pt x="90" y="163"/>
                    <a:pt x="90" y="162"/>
                  </a:cubicBezTo>
                  <a:cubicBezTo>
                    <a:pt x="90" y="162"/>
                    <a:pt x="89" y="162"/>
                    <a:pt x="89" y="162"/>
                  </a:cubicBezTo>
                  <a:cubicBezTo>
                    <a:pt x="89" y="162"/>
                    <a:pt x="88" y="163"/>
                    <a:pt x="88" y="163"/>
                  </a:cubicBezTo>
                  <a:cubicBezTo>
                    <a:pt x="82" y="163"/>
                    <a:pt x="77" y="162"/>
                    <a:pt x="71" y="161"/>
                  </a:cubicBezTo>
                  <a:cubicBezTo>
                    <a:pt x="71" y="161"/>
                    <a:pt x="71" y="160"/>
                    <a:pt x="71" y="160"/>
                  </a:cubicBezTo>
                  <a:cubicBezTo>
                    <a:pt x="70" y="160"/>
                    <a:pt x="70" y="160"/>
                    <a:pt x="70" y="160"/>
                  </a:cubicBezTo>
                  <a:cubicBezTo>
                    <a:pt x="69" y="160"/>
                    <a:pt x="69" y="160"/>
                    <a:pt x="68" y="160"/>
                  </a:cubicBezTo>
                  <a:cubicBezTo>
                    <a:pt x="62" y="159"/>
                    <a:pt x="55" y="156"/>
                    <a:pt x="49" y="153"/>
                  </a:cubicBezTo>
                  <a:cubicBezTo>
                    <a:pt x="49" y="153"/>
                    <a:pt x="48" y="153"/>
                    <a:pt x="48" y="152"/>
                  </a:cubicBezTo>
                  <a:cubicBezTo>
                    <a:pt x="48" y="152"/>
                    <a:pt x="47" y="152"/>
                    <a:pt x="47" y="152"/>
                  </a:cubicBezTo>
                  <a:cubicBezTo>
                    <a:pt x="47" y="152"/>
                    <a:pt x="47" y="152"/>
                    <a:pt x="46" y="152"/>
                  </a:cubicBezTo>
                  <a:moveTo>
                    <a:pt x="99" y="78"/>
                  </a:moveTo>
                  <a:cubicBezTo>
                    <a:pt x="101" y="51"/>
                    <a:pt x="104" y="32"/>
                    <a:pt x="108" y="4"/>
                  </a:cubicBezTo>
                  <a:cubicBezTo>
                    <a:pt x="111" y="4"/>
                    <a:pt x="114" y="4"/>
                    <a:pt x="117" y="5"/>
                  </a:cubicBezTo>
                  <a:cubicBezTo>
                    <a:pt x="138" y="7"/>
                    <a:pt x="158" y="15"/>
                    <a:pt x="170" y="29"/>
                  </a:cubicBezTo>
                  <a:cubicBezTo>
                    <a:pt x="172" y="32"/>
                    <a:pt x="173" y="34"/>
                    <a:pt x="174" y="36"/>
                  </a:cubicBezTo>
                  <a:cubicBezTo>
                    <a:pt x="172" y="37"/>
                    <a:pt x="168" y="39"/>
                    <a:pt x="165" y="40"/>
                  </a:cubicBezTo>
                  <a:cubicBezTo>
                    <a:pt x="165" y="40"/>
                    <a:pt x="165" y="40"/>
                    <a:pt x="165" y="40"/>
                  </a:cubicBezTo>
                  <a:cubicBezTo>
                    <a:pt x="164" y="40"/>
                    <a:pt x="164" y="41"/>
                    <a:pt x="163" y="41"/>
                  </a:cubicBezTo>
                  <a:cubicBezTo>
                    <a:pt x="151" y="47"/>
                    <a:pt x="138" y="55"/>
                    <a:pt x="126" y="62"/>
                  </a:cubicBezTo>
                  <a:cubicBezTo>
                    <a:pt x="117" y="67"/>
                    <a:pt x="110" y="72"/>
                    <a:pt x="105" y="75"/>
                  </a:cubicBezTo>
                  <a:cubicBezTo>
                    <a:pt x="102" y="76"/>
                    <a:pt x="100" y="77"/>
                    <a:pt x="99" y="78"/>
                  </a:cubicBezTo>
                  <a:moveTo>
                    <a:pt x="107" y="0"/>
                  </a:moveTo>
                  <a:cubicBezTo>
                    <a:pt x="106" y="0"/>
                    <a:pt x="106" y="0"/>
                    <a:pt x="105" y="1"/>
                  </a:cubicBezTo>
                  <a:cubicBezTo>
                    <a:pt x="105" y="1"/>
                    <a:pt x="104" y="2"/>
                    <a:pt x="104" y="3"/>
                  </a:cubicBezTo>
                  <a:cubicBezTo>
                    <a:pt x="101" y="32"/>
                    <a:pt x="97" y="50"/>
                    <a:pt x="95" y="79"/>
                  </a:cubicBezTo>
                  <a:cubicBezTo>
                    <a:pt x="95" y="79"/>
                    <a:pt x="94" y="80"/>
                    <a:pt x="94" y="80"/>
                  </a:cubicBezTo>
                  <a:cubicBezTo>
                    <a:pt x="94" y="83"/>
                    <a:pt x="94" y="88"/>
                    <a:pt x="94" y="91"/>
                  </a:cubicBezTo>
                  <a:cubicBezTo>
                    <a:pt x="93" y="91"/>
                    <a:pt x="93" y="91"/>
                    <a:pt x="93" y="91"/>
                  </a:cubicBezTo>
                  <a:cubicBezTo>
                    <a:pt x="93" y="91"/>
                    <a:pt x="93" y="91"/>
                    <a:pt x="93" y="91"/>
                  </a:cubicBezTo>
                  <a:cubicBezTo>
                    <a:pt x="93" y="88"/>
                    <a:pt x="92" y="81"/>
                    <a:pt x="92" y="71"/>
                  </a:cubicBezTo>
                  <a:cubicBezTo>
                    <a:pt x="92" y="60"/>
                    <a:pt x="93" y="46"/>
                    <a:pt x="93" y="33"/>
                  </a:cubicBezTo>
                  <a:cubicBezTo>
                    <a:pt x="93" y="27"/>
                    <a:pt x="93" y="22"/>
                    <a:pt x="93" y="18"/>
                  </a:cubicBezTo>
                  <a:cubicBezTo>
                    <a:pt x="93" y="13"/>
                    <a:pt x="94" y="10"/>
                    <a:pt x="94" y="9"/>
                  </a:cubicBezTo>
                  <a:cubicBezTo>
                    <a:pt x="94" y="9"/>
                    <a:pt x="94" y="9"/>
                    <a:pt x="94" y="9"/>
                  </a:cubicBezTo>
                  <a:cubicBezTo>
                    <a:pt x="94" y="8"/>
                    <a:pt x="94" y="8"/>
                    <a:pt x="94" y="8"/>
                  </a:cubicBezTo>
                  <a:cubicBezTo>
                    <a:pt x="94" y="8"/>
                    <a:pt x="94" y="8"/>
                    <a:pt x="94" y="8"/>
                  </a:cubicBezTo>
                  <a:cubicBezTo>
                    <a:pt x="94" y="8"/>
                    <a:pt x="94" y="8"/>
                    <a:pt x="94" y="8"/>
                  </a:cubicBezTo>
                  <a:cubicBezTo>
                    <a:pt x="93" y="7"/>
                    <a:pt x="93" y="7"/>
                    <a:pt x="93" y="7"/>
                  </a:cubicBezTo>
                  <a:cubicBezTo>
                    <a:pt x="93" y="7"/>
                    <a:pt x="93" y="7"/>
                    <a:pt x="93" y="7"/>
                  </a:cubicBezTo>
                  <a:cubicBezTo>
                    <a:pt x="93" y="7"/>
                    <a:pt x="93" y="7"/>
                    <a:pt x="93" y="7"/>
                  </a:cubicBezTo>
                  <a:cubicBezTo>
                    <a:pt x="93" y="7"/>
                    <a:pt x="93" y="7"/>
                    <a:pt x="93" y="7"/>
                  </a:cubicBezTo>
                  <a:cubicBezTo>
                    <a:pt x="92" y="7"/>
                    <a:pt x="92" y="7"/>
                    <a:pt x="92" y="7"/>
                  </a:cubicBezTo>
                  <a:cubicBezTo>
                    <a:pt x="92" y="6"/>
                    <a:pt x="92" y="6"/>
                    <a:pt x="92" y="6"/>
                  </a:cubicBezTo>
                  <a:cubicBezTo>
                    <a:pt x="92" y="6"/>
                    <a:pt x="92" y="6"/>
                    <a:pt x="92" y="6"/>
                  </a:cubicBezTo>
                  <a:cubicBezTo>
                    <a:pt x="92" y="6"/>
                    <a:pt x="92" y="6"/>
                    <a:pt x="92" y="6"/>
                  </a:cubicBezTo>
                  <a:cubicBezTo>
                    <a:pt x="61" y="9"/>
                    <a:pt x="31" y="22"/>
                    <a:pt x="14" y="46"/>
                  </a:cubicBezTo>
                  <a:cubicBezTo>
                    <a:pt x="6" y="58"/>
                    <a:pt x="2" y="74"/>
                    <a:pt x="2" y="89"/>
                  </a:cubicBezTo>
                  <a:cubicBezTo>
                    <a:pt x="2" y="90"/>
                    <a:pt x="2" y="90"/>
                    <a:pt x="2" y="90"/>
                  </a:cubicBezTo>
                  <a:cubicBezTo>
                    <a:pt x="1" y="95"/>
                    <a:pt x="0" y="99"/>
                    <a:pt x="0" y="104"/>
                  </a:cubicBezTo>
                  <a:cubicBezTo>
                    <a:pt x="0" y="111"/>
                    <a:pt x="1" y="117"/>
                    <a:pt x="3" y="123"/>
                  </a:cubicBezTo>
                  <a:cubicBezTo>
                    <a:pt x="2" y="123"/>
                    <a:pt x="2" y="123"/>
                    <a:pt x="2" y="123"/>
                  </a:cubicBezTo>
                  <a:cubicBezTo>
                    <a:pt x="2" y="124"/>
                    <a:pt x="2" y="125"/>
                    <a:pt x="3" y="126"/>
                  </a:cubicBezTo>
                  <a:cubicBezTo>
                    <a:pt x="3" y="126"/>
                    <a:pt x="3" y="126"/>
                    <a:pt x="3" y="126"/>
                  </a:cubicBezTo>
                  <a:cubicBezTo>
                    <a:pt x="4" y="129"/>
                    <a:pt x="5" y="131"/>
                    <a:pt x="6" y="134"/>
                  </a:cubicBezTo>
                  <a:cubicBezTo>
                    <a:pt x="6" y="134"/>
                    <a:pt x="6" y="135"/>
                    <a:pt x="6" y="135"/>
                  </a:cubicBezTo>
                  <a:cubicBezTo>
                    <a:pt x="8" y="138"/>
                    <a:pt x="9" y="140"/>
                    <a:pt x="10" y="143"/>
                  </a:cubicBezTo>
                  <a:cubicBezTo>
                    <a:pt x="10" y="144"/>
                    <a:pt x="10" y="145"/>
                    <a:pt x="11" y="145"/>
                  </a:cubicBezTo>
                  <a:cubicBezTo>
                    <a:pt x="11" y="146"/>
                    <a:pt x="11" y="146"/>
                    <a:pt x="11" y="146"/>
                  </a:cubicBezTo>
                  <a:cubicBezTo>
                    <a:pt x="12" y="147"/>
                    <a:pt x="13" y="149"/>
                    <a:pt x="14" y="150"/>
                  </a:cubicBezTo>
                  <a:cubicBezTo>
                    <a:pt x="14" y="151"/>
                    <a:pt x="14" y="151"/>
                    <a:pt x="14" y="151"/>
                  </a:cubicBezTo>
                  <a:cubicBezTo>
                    <a:pt x="14" y="151"/>
                    <a:pt x="15" y="152"/>
                    <a:pt x="16" y="152"/>
                  </a:cubicBezTo>
                  <a:cubicBezTo>
                    <a:pt x="17" y="154"/>
                    <a:pt x="19" y="156"/>
                    <a:pt x="20" y="158"/>
                  </a:cubicBezTo>
                  <a:cubicBezTo>
                    <a:pt x="20" y="159"/>
                    <a:pt x="21" y="160"/>
                    <a:pt x="21" y="161"/>
                  </a:cubicBezTo>
                  <a:cubicBezTo>
                    <a:pt x="22" y="161"/>
                    <a:pt x="22" y="161"/>
                    <a:pt x="22" y="161"/>
                  </a:cubicBezTo>
                  <a:cubicBezTo>
                    <a:pt x="23" y="161"/>
                    <a:pt x="24" y="162"/>
                    <a:pt x="24" y="163"/>
                  </a:cubicBezTo>
                  <a:cubicBezTo>
                    <a:pt x="29" y="168"/>
                    <a:pt x="36" y="174"/>
                    <a:pt x="46" y="179"/>
                  </a:cubicBezTo>
                  <a:cubicBezTo>
                    <a:pt x="46" y="180"/>
                    <a:pt x="46" y="180"/>
                    <a:pt x="46" y="180"/>
                  </a:cubicBezTo>
                  <a:cubicBezTo>
                    <a:pt x="46" y="181"/>
                    <a:pt x="47" y="181"/>
                    <a:pt x="48" y="181"/>
                  </a:cubicBezTo>
                  <a:cubicBezTo>
                    <a:pt x="48" y="181"/>
                    <a:pt x="48" y="181"/>
                    <a:pt x="48" y="181"/>
                  </a:cubicBezTo>
                  <a:cubicBezTo>
                    <a:pt x="48" y="181"/>
                    <a:pt x="48" y="181"/>
                    <a:pt x="48" y="181"/>
                  </a:cubicBezTo>
                  <a:cubicBezTo>
                    <a:pt x="51" y="182"/>
                    <a:pt x="54" y="183"/>
                    <a:pt x="57" y="184"/>
                  </a:cubicBezTo>
                  <a:cubicBezTo>
                    <a:pt x="57" y="185"/>
                    <a:pt x="58" y="186"/>
                    <a:pt x="59" y="186"/>
                  </a:cubicBezTo>
                  <a:cubicBezTo>
                    <a:pt x="59" y="186"/>
                    <a:pt x="59" y="186"/>
                    <a:pt x="59" y="186"/>
                  </a:cubicBezTo>
                  <a:cubicBezTo>
                    <a:pt x="60" y="186"/>
                    <a:pt x="61" y="186"/>
                    <a:pt x="61" y="186"/>
                  </a:cubicBezTo>
                  <a:cubicBezTo>
                    <a:pt x="63" y="186"/>
                    <a:pt x="65" y="187"/>
                    <a:pt x="68" y="187"/>
                  </a:cubicBezTo>
                  <a:cubicBezTo>
                    <a:pt x="68" y="188"/>
                    <a:pt x="68" y="189"/>
                    <a:pt x="69" y="190"/>
                  </a:cubicBezTo>
                  <a:cubicBezTo>
                    <a:pt x="69" y="190"/>
                    <a:pt x="70" y="190"/>
                    <a:pt x="70" y="190"/>
                  </a:cubicBezTo>
                  <a:cubicBezTo>
                    <a:pt x="71" y="190"/>
                    <a:pt x="71" y="189"/>
                    <a:pt x="72" y="188"/>
                  </a:cubicBezTo>
                  <a:cubicBezTo>
                    <a:pt x="72" y="188"/>
                    <a:pt x="72" y="188"/>
                    <a:pt x="72" y="188"/>
                  </a:cubicBezTo>
                  <a:cubicBezTo>
                    <a:pt x="74" y="189"/>
                    <a:pt x="76" y="189"/>
                    <a:pt x="78" y="189"/>
                  </a:cubicBezTo>
                  <a:cubicBezTo>
                    <a:pt x="79" y="189"/>
                    <a:pt x="79" y="190"/>
                    <a:pt x="79" y="190"/>
                  </a:cubicBezTo>
                  <a:cubicBezTo>
                    <a:pt x="80" y="190"/>
                    <a:pt x="80" y="190"/>
                    <a:pt x="80" y="190"/>
                  </a:cubicBezTo>
                  <a:cubicBezTo>
                    <a:pt x="81" y="190"/>
                    <a:pt x="81" y="190"/>
                    <a:pt x="82" y="189"/>
                  </a:cubicBezTo>
                  <a:cubicBezTo>
                    <a:pt x="84" y="190"/>
                    <a:pt x="87" y="190"/>
                    <a:pt x="89" y="190"/>
                  </a:cubicBezTo>
                  <a:cubicBezTo>
                    <a:pt x="89" y="190"/>
                    <a:pt x="89" y="190"/>
                    <a:pt x="89" y="190"/>
                  </a:cubicBezTo>
                  <a:cubicBezTo>
                    <a:pt x="93" y="190"/>
                    <a:pt x="97" y="189"/>
                    <a:pt x="100" y="189"/>
                  </a:cubicBezTo>
                  <a:cubicBezTo>
                    <a:pt x="100" y="190"/>
                    <a:pt x="101" y="190"/>
                    <a:pt x="102" y="190"/>
                  </a:cubicBezTo>
                  <a:cubicBezTo>
                    <a:pt x="102" y="190"/>
                    <a:pt x="102" y="190"/>
                    <a:pt x="102" y="190"/>
                  </a:cubicBezTo>
                  <a:cubicBezTo>
                    <a:pt x="103" y="190"/>
                    <a:pt x="103" y="190"/>
                    <a:pt x="104" y="189"/>
                  </a:cubicBezTo>
                  <a:cubicBezTo>
                    <a:pt x="104" y="189"/>
                    <a:pt x="104" y="189"/>
                    <a:pt x="104" y="189"/>
                  </a:cubicBezTo>
                  <a:cubicBezTo>
                    <a:pt x="108" y="188"/>
                    <a:pt x="111" y="188"/>
                    <a:pt x="115" y="187"/>
                  </a:cubicBezTo>
                  <a:cubicBezTo>
                    <a:pt x="116" y="187"/>
                    <a:pt x="117" y="186"/>
                    <a:pt x="117" y="185"/>
                  </a:cubicBezTo>
                  <a:cubicBezTo>
                    <a:pt x="117" y="184"/>
                    <a:pt x="117" y="184"/>
                    <a:pt x="116" y="184"/>
                  </a:cubicBezTo>
                  <a:cubicBezTo>
                    <a:pt x="117" y="181"/>
                    <a:pt x="117" y="178"/>
                    <a:pt x="117" y="175"/>
                  </a:cubicBezTo>
                  <a:cubicBezTo>
                    <a:pt x="118" y="176"/>
                    <a:pt x="118" y="177"/>
                    <a:pt x="119" y="178"/>
                  </a:cubicBezTo>
                  <a:cubicBezTo>
                    <a:pt x="121" y="180"/>
                    <a:pt x="122" y="182"/>
                    <a:pt x="124" y="184"/>
                  </a:cubicBezTo>
                  <a:cubicBezTo>
                    <a:pt x="124" y="184"/>
                    <a:pt x="124" y="184"/>
                    <a:pt x="124" y="184"/>
                  </a:cubicBezTo>
                  <a:cubicBezTo>
                    <a:pt x="124" y="184"/>
                    <a:pt x="124" y="184"/>
                    <a:pt x="124" y="184"/>
                  </a:cubicBezTo>
                  <a:cubicBezTo>
                    <a:pt x="124" y="184"/>
                    <a:pt x="124" y="184"/>
                    <a:pt x="124" y="184"/>
                  </a:cubicBezTo>
                  <a:cubicBezTo>
                    <a:pt x="125" y="184"/>
                    <a:pt x="125" y="184"/>
                    <a:pt x="125" y="184"/>
                  </a:cubicBezTo>
                  <a:cubicBezTo>
                    <a:pt x="125" y="184"/>
                    <a:pt x="125" y="184"/>
                    <a:pt x="125" y="184"/>
                  </a:cubicBezTo>
                  <a:cubicBezTo>
                    <a:pt x="126" y="184"/>
                    <a:pt x="126" y="184"/>
                    <a:pt x="126" y="184"/>
                  </a:cubicBezTo>
                  <a:cubicBezTo>
                    <a:pt x="126" y="184"/>
                    <a:pt x="126" y="184"/>
                    <a:pt x="126" y="184"/>
                  </a:cubicBezTo>
                  <a:cubicBezTo>
                    <a:pt x="126" y="184"/>
                    <a:pt x="126" y="184"/>
                    <a:pt x="126" y="184"/>
                  </a:cubicBezTo>
                  <a:cubicBezTo>
                    <a:pt x="126" y="184"/>
                    <a:pt x="126" y="184"/>
                    <a:pt x="126" y="184"/>
                  </a:cubicBezTo>
                  <a:cubicBezTo>
                    <a:pt x="131" y="183"/>
                    <a:pt x="135" y="181"/>
                    <a:pt x="139" y="179"/>
                  </a:cubicBezTo>
                  <a:cubicBezTo>
                    <a:pt x="139" y="179"/>
                    <a:pt x="139" y="179"/>
                    <a:pt x="140" y="178"/>
                  </a:cubicBezTo>
                  <a:cubicBezTo>
                    <a:pt x="142" y="177"/>
                    <a:pt x="144" y="176"/>
                    <a:pt x="147" y="174"/>
                  </a:cubicBezTo>
                  <a:cubicBezTo>
                    <a:pt x="147" y="174"/>
                    <a:pt x="147" y="174"/>
                    <a:pt x="147" y="174"/>
                  </a:cubicBezTo>
                  <a:cubicBezTo>
                    <a:pt x="148" y="174"/>
                    <a:pt x="148" y="174"/>
                    <a:pt x="149" y="173"/>
                  </a:cubicBezTo>
                  <a:cubicBezTo>
                    <a:pt x="149" y="173"/>
                    <a:pt x="149" y="173"/>
                    <a:pt x="149" y="173"/>
                  </a:cubicBezTo>
                  <a:cubicBezTo>
                    <a:pt x="158" y="166"/>
                    <a:pt x="166" y="159"/>
                    <a:pt x="170" y="149"/>
                  </a:cubicBezTo>
                  <a:cubicBezTo>
                    <a:pt x="171" y="149"/>
                    <a:pt x="171" y="149"/>
                    <a:pt x="171" y="149"/>
                  </a:cubicBezTo>
                  <a:cubicBezTo>
                    <a:pt x="171" y="148"/>
                    <a:pt x="171" y="148"/>
                    <a:pt x="171" y="148"/>
                  </a:cubicBezTo>
                  <a:cubicBezTo>
                    <a:pt x="171" y="148"/>
                    <a:pt x="171" y="148"/>
                    <a:pt x="172" y="147"/>
                  </a:cubicBezTo>
                  <a:cubicBezTo>
                    <a:pt x="172" y="145"/>
                    <a:pt x="172" y="142"/>
                    <a:pt x="173" y="139"/>
                  </a:cubicBezTo>
                  <a:cubicBezTo>
                    <a:pt x="173" y="139"/>
                    <a:pt x="173" y="139"/>
                    <a:pt x="173" y="139"/>
                  </a:cubicBezTo>
                  <a:cubicBezTo>
                    <a:pt x="173" y="140"/>
                    <a:pt x="173" y="141"/>
                    <a:pt x="174" y="141"/>
                  </a:cubicBezTo>
                  <a:cubicBezTo>
                    <a:pt x="175" y="142"/>
                    <a:pt x="175" y="142"/>
                    <a:pt x="176" y="142"/>
                  </a:cubicBezTo>
                  <a:cubicBezTo>
                    <a:pt x="176" y="142"/>
                    <a:pt x="177" y="142"/>
                    <a:pt x="177" y="142"/>
                  </a:cubicBezTo>
                  <a:cubicBezTo>
                    <a:pt x="178" y="142"/>
                    <a:pt x="178" y="141"/>
                    <a:pt x="179" y="141"/>
                  </a:cubicBezTo>
                  <a:cubicBezTo>
                    <a:pt x="184" y="129"/>
                    <a:pt x="186" y="116"/>
                    <a:pt x="186" y="103"/>
                  </a:cubicBezTo>
                  <a:cubicBezTo>
                    <a:pt x="186" y="103"/>
                    <a:pt x="186" y="102"/>
                    <a:pt x="186" y="102"/>
                  </a:cubicBezTo>
                  <a:cubicBezTo>
                    <a:pt x="186" y="89"/>
                    <a:pt x="184" y="76"/>
                    <a:pt x="182" y="63"/>
                  </a:cubicBezTo>
                  <a:cubicBezTo>
                    <a:pt x="182" y="62"/>
                    <a:pt x="181" y="62"/>
                    <a:pt x="180" y="62"/>
                  </a:cubicBezTo>
                  <a:cubicBezTo>
                    <a:pt x="180" y="61"/>
                    <a:pt x="180" y="61"/>
                    <a:pt x="179" y="61"/>
                  </a:cubicBezTo>
                  <a:cubicBezTo>
                    <a:pt x="179" y="61"/>
                    <a:pt x="179" y="61"/>
                    <a:pt x="179" y="61"/>
                  </a:cubicBezTo>
                  <a:cubicBezTo>
                    <a:pt x="179" y="61"/>
                    <a:pt x="179" y="61"/>
                    <a:pt x="179" y="61"/>
                  </a:cubicBezTo>
                  <a:cubicBezTo>
                    <a:pt x="171" y="63"/>
                    <a:pt x="162" y="66"/>
                    <a:pt x="152" y="70"/>
                  </a:cubicBezTo>
                  <a:cubicBezTo>
                    <a:pt x="160" y="66"/>
                    <a:pt x="167" y="63"/>
                    <a:pt x="173" y="60"/>
                  </a:cubicBezTo>
                  <a:cubicBezTo>
                    <a:pt x="174" y="60"/>
                    <a:pt x="174" y="59"/>
                    <a:pt x="174" y="58"/>
                  </a:cubicBezTo>
                  <a:cubicBezTo>
                    <a:pt x="175" y="52"/>
                    <a:pt x="177" y="46"/>
                    <a:pt x="178" y="39"/>
                  </a:cubicBezTo>
                  <a:cubicBezTo>
                    <a:pt x="179" y="39"/>
                    <a:pt x="180" y="38"/>
                    <a:pt x="179" y="37"/>
                  </a:cubicBezTo>
                  <a:cubicBezTo>
                    <a:pt x="177" y="33"/>
                    <a:pt x="175" y="30"/>
                    <a:pt x="173" y="27"/>
                  </a:cubicBezTo>
                  <a:cubicBezTo>
                    <a:pt x="160" y="11"/>
                    <a:pt x="139" y="3"/>
                    <a:pt x="118" y="1"/>
                  </a:cubicBezTo>
                  <a:cubicBezTo>
                    <a:pt x="114" y="0"/>
                    <a:pt x="111" y="0"/>
                    <a:pt x="107" y="0"/>
                  </a:cubicBezTo>
                  <a:cubicBezTo>
                    <a:pt x="107" y="0"/>
                    <a:pt x="107" y="0"/>
                    <a:pt x="10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1" name="Freeform 762"/>
            <p:cNvSpPr>
              <a:spLocks noEditPoints="1"/>
            </p:cNvSpPr>
            <p:nvPr/>
          </p:nvSpPr>
          <p:spPr bwMode="auto">
            <a:xfrm>
              <a:off x="4730" y="1107"/>
              <a:ext cx="50" cy="64"/>
            </a:xfrm>
            <a:custGeom>
              <a:avLst/>
              <a:gdLst>
                <a:gd name="T0" fmla="*/ 9 w 21"/>
                <a:gd name="T1" fmla="*/ 24 h 27"/>
                <a:gd name="T2" fmla="*/ 9 w 21"/>
                <a:gd name="T3" fmla="*/ 24 h 27"/>
                <a:gd name="T4" fmla="*/ 6 w 21"/>
                <a:gd name="T5" fmla="*/ 23 h 27"/>
                <a:gd name="T6" fmla="*/ 4 w 21"/>
                <a:gd name="T7" fmla="*/ 21 h 27"/>
                <a:gd name="T8" fmla="*/ 4 w 21"/>
                <a:gd name="T9" fmla="*/ 20 h 27"/>
                <a:gd name="T10" fmla="*/ 5 w 21"/>
                <a:gd name="T11" fmla="*/ 20 h 27"/>
                <a:gd name="T12" fmla="*/ 10 w 21"/>
                <a:gd name="T13" fmla="*/ 12 h 27"/>
                <a:gd name="T14" fmla="*/ 13 w 21"/>
                <a:gd name="T15" fmla="*/ 12 h 27"/>
                <a:gd name="T16" fmla="*/ 13 w 21"/>
                <a:gd name="T17" fmla="*/ 12 h 27"/>
                <a:gd name="T18" fmla="*/ 13 w 21"/>
                <a:gd name="T19" fmla="*/ 12 h 27"/>
                <a:gd name="T20" fmla="*/ 15 w 21"/>
                <a:gd name="T21" fmla="*/ 12 h 27"/>
                <a:gd name="T22" fmla="*/ 16 w 21"/>
                <a:gd name="T23" fmla="*/ 13 h 27"/>
                <a:gd name="T24" fmla="*/ 17 w 21"/>
                <a:gd name="T25" fmla="*/ 15 h 27"/>
                <a:gd name="T26" fmla="*/ 15 w 21"/>
                <a:gd name="T27" fmla="*/ 20 h 27"/>
                <a:gd name="T28" fmla="*/ 9 w 21"/>
                <a:gd name="T29" fmla="*/ 24 h 27"/>
                <a:gd name="T30" fmla="*/ 5 w 21"/>
                <a:gd name="T31" fmla="*/ 12 h 27"/>
                <a:gd name="T32" fmla="*/ 5 w 21"/>
                <a:gd name="T33" fmla="*/ 12 h 27"/>
                <a:gd name="T34" fmla="*/ 6 w 21"/>
                <a:gd name="T35" fmla="*/ 9 h 27"/>
                <a:gd name="T36" fmla="*/ 6 w 21"/>
                <a:gd name="T37" fmla="*/ 11 h 27"/>
                <a:gd name="T38" fmla="*/ 5 w 21"/>
                <a:gd name="T39" fmla="*/ 12 h 27"/>
                <a:gd name="T40" fmla="*/ 17 w 21"/>
                <a:gd name="T41" fmla="*/ 9 h 27"/>
                <a:gd name="T42" fmla="*/ 17 w 21"/>
                <a:gd name="T43" fmla="*/ 9 h 27"/>
                <a:gd name="T44" fmla="*/ 17 w 21"/>
                <a:gd name="T45" fmla="*/ 7 h 27"/>
                <a:gd name="T46" fmla="*/ 17 w 21"/>
                <a:gd name="T47" fmla="*/ 8 h 27"/>
                <a:gd name="T48" fmla="*/ 17 w 21"/>
                <a:gd name="T49" fmla="*/ 9 h 27"/>
                <a:gd name="T50" fmla="*/ 17 w 21"/>
                <a:gd name="T51" fmla="*/ 9 h 27"/>
                <a:gd name="T52" fmla="*/ 9 w 21"/>
                <a:gd name="T53" fmla="*/ 9 h 27"/>
                <a:gd name="T54" fmla="*/ 10 w 21"/>
                <a:gd name="T55" fmla="*/ 4 h 27"/>
                <a:gd name="T56" fmla="*/ 11 w 21"/>
                <a:gd name="T57" fmla="*/ 4 h 27"/>
                <a:gd name="T58" fmla="*/ 10 w 21"/>
                <a:gd name="T59" fmla="*/ 9 h 27"/>
                <a:gd name="T60" fmla="*/ 9 w 21"/>
                <a:gd name="T61" fmla="*/ 9 h 27"/>
                <a:gd name="T62" fmla="*/ 14 w 21"/>
                <a:gd name="T63" fmla="*/ 8 h 27"/>
                <a:gd name="T64" fmla="*/ 13 w 21"/>
                <a:gd name="T65" fmla="*/ 8 h 27"/>
                <a:gd name="T66" fmla="*/ 14 w 21"/>
                <a:gd name="T67" fmla="*/ 3 h 27"/>
                <a:gd name="T68" fmla="*/ 15 w 21"/>
                <a:gd name="T69" fmla="*/ 4 h 27"/>
                <a:gd name="T70" fmla="*/ 16 w 21"/>
                <a:gd name="T71" fmla="*/ 4 h 27"/>
                <a:gd name="T72" fmla="*/ 14 w 21"/>
                <a:gd name="T73" fmla="*/ 8 h 27"/>
                <a:gd name="T74" fmla="*/ 13 w 21"/>
                <a:gd name="T75" fmla="*/ 0 h 27"/>
                <a:gd name="T76" fmla="*/ 8 w 21"/>
                <a:gd name="T77" fmla="*/ 1 h 27"/>
                <a:gd name="T78" fmla="*/ 2 w 21"/>
                <a:gd name="T79" fmla="*/ 11 h 27"/>
                <a:gd name="T80" fmla="*/ 0 w 21"/>
                <a:gd name="T81" fmla="*/ 18 h 27"/>
                <a:gd name="T82" fmla="*/ 1 w 21"/>
                <a:gd name="T83" fmla="*/ 22 h 27"/>
                <a:gd name="T84" fmla="*/ 4 w 21"/>
                <a:gd name="T85" fmla="*/ 26 h 27"/>
                <a:gd name="T86" fmla="*/ 9 w 21"/>
                <a:gd name="T87" fmla="*/ 27 h 27"/>
                <a:gd name="T88" fmla="*/ 9 w 21"/>
                <a:gd name="T89" fmla="*/ 27 h 27"/>
                <a:gd name="T90" fmla="*/ 18 w 21"/>
                <a:gd name="T91" fmla="*/ 22 h 27"/>
                <a:gd name="T92" fmla="*/ 21 w 21"/>
                <a:gd name="T93" fmla="*/ 9 h 27"/>
                <a:gd name="T94" fmla="*/ 19 w 21"/>
                <a:gd name="T95" fmla="*/ 9 h 27"/>
                <a:gd name="T96" fmla="*/ 21 w 21"/>
                <a:gd name="T97" fmla="*/ 9 h 27"/>
                <a:gd name="T98" fmla="*/ 21 w 21"/>
                <a:gd name="T99" fmla="*/ 8 h 27"/>
                <a:gd name="T100" fmla="*/ 20 w 21"/>
                <a:gd name="T101" fmla="*/ 4 h 27"/>
                <a:gd name="T102" fmla="*/ 17 w 21"/>
                <a:gd name="T103" fmla="*/ 1 h 27"/>
                <a:gd name="T104" fmla="*/ 13 w 21"/>
                <a:gd name="T105"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 h="27">
                  <a:moveTo>
                    <a:pt x="9" y="24"/>
                  </a:moveTo>
                  <a:cubicBezTo>
                    <a:pt x="9" y="24"/>
                    <a:pt x="9" y="24"/>
                    <a:pt x="9" y="24"/>
                  </a:cubicBezTo>
                  <a:cubicBezTo>
                    <a:pt x="8" y="24"/>
                    <a:pt x="7" y="24"/>
                    <a:pt x="6" y="23"/>
                  </a:cubicBezTo>
                  <a:cubicBezTo>
                    <a:pt x="5" y="23"/>
                    <a:pt x="5" y="22"/>
                    <a:pt x="4" y="21"/>
                  </a:cubicBezTo>
                  <a:cubicBezTo>
                    <a:pt x="4" y="20"/>
                    <a:pt x="4" y="20"/>
                    <a:pt x="4" y="20"/>
                  </a:cubicBezTo>
                  <a:cubicBezTo>
                    <a:pt x="5" y="20"/>
                    <a:pt x="5" y="20"/>
                    <a:pt x="5" y="20"/>
                  </a:cubicBezTo>
                  <a:cubicBezTo>
                    <a:pt x="6" y="17"/>
                    <a:pt x="7" y="14"/>
                    <a:pt x="10" y="12"/>
                  </a:cubicBezTo>
                  <a:cubicBezTo>
                    <a:pt x="10" y="12"/>
                    <a:pt x="12" y="12"/>
                    <a:pt x="13" y="12"/>
                  </a:cubicBezTo>
                  <a:cubicBezTo>
                    <a:pt x="13" y="12"/>
                    <a:pt x="13" y="12"/>
                    <a:pt x="13" y="12"/>
                  </a:cubicBezTo>
                  <a:cubicBezTo>
                    <a:pt x="13" y="12"/>
                    <a:pt x="13" y="12"/>
                    <a:pt x="13" y="12"/>
                  </a:cubicBezTo>
                  <a:cubicBezTo>
                    <a:pt x="13" y="12"/>
                    <a:pt x="14" y="12"/>
                    <a:pt x="15" y="12"/>
                  </a:cubicBezTo>
                  <a:cubicBezTo>
                    <a:pt x="16" y="12"/>
                    <a:pt x="16" y="13"/>
                    <a:pt x="16" y="13"/>
                  </a:cubicBezTo>
                  <a:cubicBezTo>
                    <a:pt x="17" y="14"/>
                    <a:pt x="17" y="15"/>
                    <a:pt x="17" y="15"/>
                  </a:cubicBezTo>
                  <a:cubicBezTo>
                    <a:pt x="16" y="17"/>
                    <a:pt x="16" y="19"/>
                    <a:pt x="15" y="20"/>
                  </a:cubicBezTo>
                  <a:cubicBezTo>
                    <a:pt x="14" y="22"/>
                    <a:pt x="11" y="24"/>
                    <a:pt x="9" y="24"/>
                  </a:cubicBezTo>
                  <a:moveTo>
                    <a:pt x="5" y="12"/>
                  </a:moveTo>
                  <a:cubicBezTo>
                    <a:pt x="5" y="12"/>
                    <a:pt x="5" y="12"/>
                    <a:pt x="5" y="12"/>
                  </a:cubicBezTo>
                  <a:cubicBezTo>
                    <a:pt x="5" y="11"/>
                    <a:pt x="6" y="10"/>
                    <a:pt x="6" y="9"/>
                  </a:cubicBezTo>
                  <a:cubicBezTo>
                    <a:pt x="6" y="9"/>
                    <a:pt x="6" y="10"/>
                    <a:pt x="6" y="11"/>
                  </a:cubicBezTo>
                  <a:cubicBezTo>
                    <a:pt x="5" y="12"/>
                    <a:pt x="5" y="12"/>
                    <a:pt x="5" y="12"/>
                  </a:cubicBezTo>
                  <a:moveTo>
                    <a:pt x="17" y="9"/>
                  </a:moveTo>
                  <a:cubicBezTo>
                    <a:pt x="17" y="9"/>
                    <a:pt x="17" y="9"/>
                    <a:pt x="17" y="9"/>
                  </a:cubicBezTo>
                  <a:cubicBezTo>
                    <a:pt x="17" y="9"/>
                    <a:pt x="17" y="8"/>
                    <a:pt x="17" y="7"/>
                  </a:cubicBezTo>
                  <a:cubicBezTo>
                    <a:pt x="17" y="8"/>
                    <a:pt x="17" y="8"/>
                    <a:pt x="17" y="8"/>
                  </a:cubicBezTo>
                  <a:cubicBezTo>
                    <a:pt x="17" y="9"/>
                    <a:pt x="17" y="9"/>
                    <a:pt x="17" y="9"/>
                  </a:cubicBezTo>
                  <a:cubicBezTo>
                    <a:pt x="17" y="9"/>
                    <a:pt x="17" y="9"/>
                    <a:pt x="17" y="9"/>
                  </a:cubicBezTo>
                  <a:moveTo>
                    <a:pt x="9" y="9"/>
                  </a:moveTo>
                  <a:cubicBezTo>
                    <a:pt x="9" y="7"/>
                    <a:pt x="10" y="6"/>
                    <a:pt x="10" y="4"/>
                  </a:cubicBezTo>
                  <a:cubicBezTo>
                    <a:pt x="11" y="4"/>
                    <a:pt x="11" y="4"/>
                    <a:pt x="11" y="4"/>
                  </a:cubicBezTo>
                  <a:cubicBezTo>
                    <a:pt x="11" y="5"/>
                    <a:pt x="10" y="7"/>
                    <a:pt x="10" y="9"/>
                  </a:cubicBezTo>
                  <a:cubicBezTo>
                    <a:pt x="9" y="9"/>
                    <a:pt x="9" y="9"/>
                    <a:pt x="9" y="9"/>
                  </a:cubicBezTo>
                  <a:moveTo>
                    <a:pt x="14" y="8"/>
                  </a:moveTo>
                  <a:cubicBezTo>
                    <a:pt x="14" y="8"/>
                    <a:pt x="13" y="8"/>
                    <a:pt x="13" y="8"/>
                  </a:cubicBezTo>
                  <a:cubicBezTo>
                    <a:pt x="13" y="6"/>
                    <a:pt x="14" y="5"/>
                    <a:pt x="14" y="3"/>
                  </a:cubicBezTo>
                  <a:cubicBezTo>
                    <a:pt x="15" y="4"/>
                    <a:pt x="15" y="4"/>
                    <a:pt x="15" y="4"/>
                  </a:cubicBezTo>
                  <a:cubicBezTo>
                    <a:pt x="16" y="4"/>
                    <a:pt x="16" y="4"/>
                    <a:pt x="16" y="4"/>
                  </a:cubicBezTo>
                  <a:cubicBezTo>
                    <a:pt x="15" y="5"/>
                    <a:pt x="15" y="7"/>
                    <a:pt x="14" y="8"/>
                  </a:cubicBezTo>
                  <a:moveTo>
                    <a:pt x="13" y="0"/>
                  </a:moveTo>
                  <a:cubicBezTo>
                    <a:pt x="11" y="0"/>
                    <a:pt x="10" y="0"/>
                    <a:pt x="8" y="1"/>
                  </a:cubicBezTo>
                  <a:cubicBezTo>
                    <a:pt x="5" y="3"/>
                    <a:pt x="3" y="7"/>
                    <a:pt x="2" y="11"/>
                  </a:cubicBezTo>
                  <a:cubicBezTo>
                    <a:pt x="1" y="13"/>
                    <a:pt x="0" y="15"/>
                    <a:pt x="0" y="18"/>
                  </a:cubicBezTo>
                  <a:cubicBezTo>
                    <a:pt x="0" y="19"/>
                    <a:pt x="1" y="21"/>
                    <a:pt x="1" y="22"/>
                  </a:cubicBezTo>
                  <a:cubicBezTo>
                    <a:pt x="2" y="24"/>
                    <a:pt x="3" y="25"/>
                    <a:pt x="4" y="26"/>
                  </a:cubicBezTo>
                  <a:cubicBezTo>
                    <a:pt x="6" y="27"/>
                    <a:pt x="7" y="27"/>
                    <a:pt x="9" y="27"/>
                  </a:cubicBezTo>
                  <a:cubicBezTo>
                    <a:pt x="9" y="27"/>
                    <a:pt x="9" y="27"/>
                    <a:pt x="9" y="27"/>
                  </a:cubicBezTo>
                  <a:cubicBezTo>
                    <a:pt x="12" y="27"/>
                    <a:pt x="16" y="25"/>
                    <a:pt x="18" y="22"/>
                  </a:cubicBezTo>
                  <a:cubicBezTo>
                    <a:pt x="20" y="18"/>
                    <a:pt x="21" y="13"/>
                    <a:pt x="21" y="9"/>
                  </a:cubicBezTo>
                  <a:cubicBezTo>
                    <a:pt x="19" y="9"/>
                    <a:pt x="19" y="9"/>
                    <a:pt x="19" y="9"/>
                  </a:cubicBezTo>
                  <a:cubicBezTo>
                    <a:pt x="21" y="9"/>
                    <a:pt x="21" y="9"/>
                    <a:pt x="21" y="9"/>
                  </a:cubicBezTo>
                  <a:cubicBezTo>
                    <a:pt x="21" y="8"/>
                    <a:pt x="21" y="8"/>
                    <a:pt x="21" y="8"/>
                  </a:cubicBezTo>
                  <a:cubicBezTo>
                    <a:pt x="21" y="7"/>
                    <a:pt x="21" y="5"/>
                    <a:pt x="20" y="4"/>
                  </a:cubicBezTo>
                  <a:cubicBezTo>
                    <a:pt x="19" y="2"/>
                    <a:pt x="18" y="1"/>
                    <a:pt x="17" y="1"/>
                  </a:cubicBezTo>
                  <a:cubicBezTo>
                    <a:pt x="16" y="0"/>
                    <a:pt x="14" y="0"/>
                    <a:pt x="1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2" name="Freeform 763"/>
            <p:cNvSpPr>
              <a:spLocks noEditPoints="1"/>
            </p:cNvSpPr>
            <p:nvPr/>
          </p:nvSpPr>
          <p:spPr bwMode="auto">
            <a:xfrm>
              <a:off x="4702" y="1079"/>
              <a:ext cx="104" cy="142"/>
            </a:xfrm>
            <a:custGeom>
              <a:avLst/>
              <a:gdLst>
                <a:gd name="T0" fmla="*/ 16 w 44"/>
                <a:gd name="T1" fmla="*/ 56 h 60"/>
                <a:gd name="T2" fmla="*/ 21 w 44"/>
                <a:gd name="T3" fmla="*/ 51 h 60"/>
                <a:gd name="T4" fmla="*/ 20 w 44"/>
                <a:gd name="T5" fmla="*/ 56 h 60"/>
                <a:gd name="T6" fmla="*/ 23 w 44"/>
                <a:gd name="T7" fmla="*/ 56 h 60"/>
                <a:gd name="T8" fmla="*/ 25 w 44"/>
                <a:gd name="T9" fmla="*/ 51 h 60"/>
                <a:gd name="T10" fmla="*/ 28 w 44"/>
                <a:gd name="T11" fmla="*/ 50 h 60"/>
                <a:gd name="T12" fmla="*/ 26 w 44"/>
                <a:gd name="T13" fmla="*/ 55 h 60"/>
                <a:gd name="T14" fmla="*/ 23 w 44"/>
                <a:gd name="T15" fmla="*/ 56 h 60"/>
                <a:gd name="T16" fmla="*/ 12 w 44"/>
                <a:gd name="T17" fmla="*/ 54 h 60"/>
                <a:gd name="T18" fmla="*/ 13 w 44"/>
                <a:gd name="T19" fmla="*/ 50 h 60"/>
                <a:gd name="T20" fmla="*/ 13 w 44"/>
                <a:gd name="T21" fmla="*/ 55 h 60"/>
                <a:gd name="T22" fmla="*/ 8 w 44"/>
                <a:gd name="T23" fmla="*/ 51 h 60"/>
                <a:gd name="T24" fmla="*/ 11 w 44"/>
                <a:gd name="T25" fmla="*/ 48 h 60"/>
                <a:gd name="T26" fmla="*/ 29 w 44"/>
                <a:gd name="T27" fmla="*/ 53 h 60"/>
                <a:gd name="T28" fmla="*/ 33 w 44"/>
                <a:gd name="T29" fmla="*/ 47 h 60"/>
                <a:gd name="T30" fmla="*/ 32 w 44"/>
                <a:gd name="T31" fmla="*/ 51 h 60"/>
                <a:gd name="T32" fmla="*/ 6 w 44"/>
                <a:gd name="T33" fmla="*/ 49 h 60"/>
                <a:gd name="T34" fmla="*/ 6 w 44"/>
                <a:gd name="T35" fmla="*/ 44 h 60"/>
                <a:gd name="T36" fmla="*/ 6 w 44"/>
                <a:gd name="T37" fmla="*/ 49 h 60"/>
                <a:gd name="T38" fmla="*/ 37 w 44"/>
                <a:gd name="T39" fmla="*/ 43 h 60"/>
                <a:gd name="T40" fmla="*/ 38 w 44"/>
                <a:gd name="T41" fmla="*/ 43 h 60"/>
                <a:gd name="T42" fmla="*/ 4 w 44"/>
                <a:gd name="T43" fmla="*/ 41 h 60"/>
                <a:gd name="T44" fmla="*/ 4 w 44"/>
                <a:gd name="T45" fmla="*/ 41 h 60"/>
                <a:gd name="T46" fmla="*/ 21 w 44"/>
                <a:gd name="T47" fmla="*/ 47 h 60"/>
                <a:gd name="T48" fmla="*/ 5 w 44"/>
                <a:gd name="T49" fmla="*/ 30 h 60"/>
                <a:gd name="T50" fmla="*/ 17 w 44"/>
                <a:gd name="T51" fmla="*/ 5 h 60"/>
                <a:gd name="T52" fmla="*/ 25 w 44"/>
                <a:gd name="T53" fmla="*/ 3 h 60"/>
                <a:gd name="T54" fmla="*/ 37 w 44"/>
                <a:gd name="T55" fmla="*/ 11 h 60"/>
                <a:gd name="T56" fmla="*/ 40 w 44"/>
                <a:gd name="T57" fmla="*/ 24 h 60"/>
                <a:gd name="T58" fmla="*/ 26 w 44"/>
                <a:gd name="T59" fmla="*/ 47 h 60"/>
                <a:gd name="T60" fmla="*/ 21 w 44"/>
                <a:gd name="T61" fmla="*/ 47 h 60"/>
                <a:gd name="T62" fmla="*/ 16 w 44"/>
                <a:gd name="T63" fmla="*/ 2 h 60"/>
                <a:gd name="T64" fmla="*/ 1 w 44"/>
                <a:gd name="T65" fmla="*/ 28 h 60"/>
                <a:gd name="T66" fmla="*/ 0 w 44"/>
                <a:gd name="T67" fmla="*/ 40 h 60"/>
                <a:gd name="T68" fmla="*/ 20 w 44"/>
                <a:gd name="T69" fmla="*/ 60 h 60"/>
                <a:gd name="T70" fmla="*/ 21 w 44"/>
                <a:gd name="T71" fmla="*/ 59 h 60"/>
                <a:gd name="T72" fmla="*/ 27 w 44"/>
                <a:gd name="T73" fmla="*/ 58 h 60"/>
                <a:gd name="T74" fmla="*/ 44 w 44"/>
                <a:gd name="T75" fmla="*/ 23 h 60"/>
                <a:gd name="T76" fmla="*/ 40 w 44"/>
                <a:gd name="T77" fmla="*/ 9 h 60"/>
                <a:gd name="T78" fmla="*/ 25 w 44"/>
                <a:gd name="T79"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4" h="60">
                  <a:moveTo>
                    <a:pt x="20" y="56"/>
                  </a:moveTo>
                  <a:cubicBezTo>
                    <a:pt x="18" y="56"/>
                    <a:pt x="17" y="56"/>
                    <a:pt x="16" y="56"/>
                  </a:cubicBezTo>
                  <a:cubicBezTo>
                    <a:pt x="17" y="54"/>
                    <a:pt x="17" y="52"/>
                    <a:pt x="18" y="51"/>
                  </a:cubicBezTo>
                  <a:cubicBezTo>
                    <a:pt x="19" y="51"/>
                    <a:pt x="20" y="51"/>
                    <a:pt x="21" y="51"/>
                  </a:cubicBezTo>
                  <a:cubicBezTo>
                    <a:pt x="22" y="51"/>
                    <a:pt x="22" y="51"/>
                    <a:pt x="22" y="51"/>
                  </a:cubicBezTo>
                  <a:cubicBezTo>
                    <a:pt x="21" y="53"/>
                    <a:pt x="21" y="54"/>
                    <a:pt x="20" y="56"/>
                  </a:cubicBezTo>
                  <a:cubicBezTo>
                    <a:pt x="20" y="56"/>
                    <a:pt x="20" y="56"/>
                    <a:pt x="20" y="56"/>
                  </a:cubicBezTo>
                  <a:moveTo>
                    <a:pt x="23" y="56"/>
                  </a:moveTo>
                  <a:cubicBezTo>
                    <a:pt x="24" y="54"/>
                    <a:pt x="24" y="53"/>
                    <a:pt x="25" y="51"/>
                  </a:cubicBezTo>
                  <a:cubicBezTo>
                    <a:pt x="25" y="51"/>
                    <a:pt x="25" y="51"/>
                    <a:pt x="25" y="51"/>
                  </a:cubicBezTo>
                  <a:cubicBezTo>
                    <a:pt x="26" y="50"/>
                    <a:pt x="26" y="50"/>
                    <a:pt x="27" y="50"/>
                  </a:cubicBezTo>
                  <a:cubicBezTo>
                    <a:pt x="28" y="50"/>
                    <a:pt x="28" y="50"/>
                    <a:pt x="28" y="50"/>
                  </a:cubicBezTo>
                  <a:cubicBezTo>
                    <a:pt x="27" y="51"/>
                    <a:pt x="27" y="53"/>
                    <a:pt x="26" y="54"/>
                  </a:cubicBezTo>
                  <a:cubicBezTo>
                    <a:pt x="26" y="55"/>
                    <a:pt x="26" y="55"/>
                    <a:pt x="26" y="55"/>
                  </a:cubicBezTo>
                  <a:cubicBezTo>
                    <a:pt x="26" y="55"/>
                    <a:pt x="26" y="55"/>
                    <a:pt x="26" y="55"/>
                  </a:cubicBezTo>
                  <a:cubicBezTo>
                    <a:pt x="25" y="55"/>
                    <a:pt x="24" y="55"/>
                    <a:pt x="23" y="56"/>
                  </a:cubicBezTo>
                  <a:moveTo>
                    <a:pt x="13" y="55"/>
                  </a:moveTo>
                  <a:cubicBezTo>
                    <a:pt x="13" y="55"/>
                    <a:pt x="12" y="54"/>
                    <a:pt x="12" y="54"/>
                  </a:cubicBezTo>
                  <a:cubicBezTo>
                    <a:pt x="12" y="54"/>
                    <a:pt x="12" y="54"/>
                    <a:pt x="12" y="54"/>
                  </a:cubicBezTo>
                  <a:cubicBezTo>
                    <a:pt x="12" y="52"/>
                    <a:pt x="13" y="51"/>
                    <a:pt x="13" y="50"/>
                  </a:cubicBezTo>
                  <a:cubicBezTo>
                    <a:pt x="14" y="50"/>
                    <a:pt x="15" y="50"/>
                    <a:pt x="15" y="50"/>
                  </a:cubicBezTo>
                  <a:cubicBezTo>
                    <a:pt x="15" y="52"/>
                    <a:pt x="14" y="53"/>
                    <a:pt x="13" y="55"/>
                  </a:cubicBezTo>
                  <a:moveTo>
                    <a:pt x="9" y="53"/>
                  </a:moveTo>
                  <a:cubicBezTo>
                    <a:pt x="9" y="52"/>
                    <a:pt x="8" y="52"/>
                    <a:pt x="8" y="51"/>
                  </a:cubicBezTo>
                  <a:cubicBezTo>
                    <a:pt x="8" y="50"/>
                    <a:pt x="9" y="48"/>
                    <a:pt x="9" y="47"/>
                  </a:cubicBezTo>
                  <a:cubicBezTo>
                    <a:pt x="10" y="47"/>
                    <a:pt x="10" y="48"/>
                    <a:pt x="11" y="48"/>
                  </a:cubicBezTo>
                  <a:cubicBezTo>
                    <a:pt x="11" y="50"/>
                    <a:pt x="10" y="51"/>
                    <a:pt x="9" y="53"/>
                  </a:cubicBezTo>
                  <a:moveTo>
                    <a:pt x="29" y="53"/>
                  </a:moveTo>
                  <a:cubicBezTo>
                    <a:pt x="30" y="51"/>
                    <a:pt x="31" y="50"/>
                    <a:pt x="31" y="48"/>
                  </a:cubicBezTo>
                  <a:cubicBezTo>
                    <a:pt x="32" y="47"/>
                    <a:pt x="33" y="47"/>
                    <a:pt x="33" y="47"/>
                  </a:cubicBezTo>
                  <a:cubicBezTo>
                    <a:pt x="33" y="48"/>
                    <a:pt x="33" y="49"/>
                    <a:pt x="32" y="50"/>
                  </a:cubicBezTo>
                  <a:cubicBezTo>
                    <a:pt x="32" y="51"/>
                    <a:pt x="32" y="51"/>
                    <a:pt x="32" y="51"/>
                  </a:cubicBezTo>
                  <a:cubicBezTo>
                    <a:pt x="32" y="52"/>
                    <a:pt x="31" y="53"/>
                    <a:pt x="29" y="53"/>
                  </a:cubicBezTo>
                  <a:moveTo>
                    <a:pt x="6" y="49"/>
                  </a:moveTo>
                  <a:cubicBezTo>
                    <a:pt x="6" y="48"/>
                    <a:pt x="5" y="48"/>
                    <a:pt x="5" y="47"/>
                  </a:cubicBezTo>
                  <a:cubicBezTo>
                    <a:pt x="6" y="46"/>
                    <a:pt x="6" y="45"/>
                    <a:pt x="6" y="44"/>
                  </a:cubicBezTo>
                  <a:cubicBezTo>
                    <a:pt x="7" y="45"/>
                    <a:pt x="7" y="45"/>
                    <a:pt x="7" y="45"/>
                  </a:cubicBezTo>
                  <a:cubicBezTo>
                    <a:pt x="7" y="46"/>
                    <a:pt x="6" y="47"/>
                    <a:pt x="6" y="49"/>
                  </a:cubicBezTo>
                  <a:moveTo>
                    <a:pt x="36" y="46"/>
                  </a:moveTo>
                  <a:cubicBezTo>
                    <a:pt x="37" y="45"/>
                    <a:pt x="37" y="44"/>
                    <a:pt x="37" y="43"/>
                  </a:cubicBezTo>
                  <a:cubicBezTo>
                    <a:pt x="38" y="42"/>
                    <a:pt x="38" y="42"/>
                    <a:pt x="38" y="41"/>
                  </a:cubicBezTo>
                  <a:cubicBezTo>
                    <a:pt x="38" y="42"/>
                    <a:pt x="38" y="42"/>
                    <a:pt x="38" y="43"/>
                  </a:cubicBezTo>
                  <a:cubicBezTo>
                    <a:pt x="37" y="44"/>
                    <a:pt x="37" y="45"/>
                    <a:pt x="36" y="46"/>
                  </a:cubicBezTo>
                  <a:moveTo>
                    <a:pt x="4" y="41"/>
                  </a:moveTo>
                  <a:cubicBezTo>
                    <a:pt x="4" y="41"/>
                    <a:pt x="4" y="41"/>
                    <a:pt x="4" y="41"/>
                  </a:cubicBezTo>
                  <a:cubicBezTo>
                    <a:pt x="4" y="41"/>
                    <a:pt x="4" y="41"/>
                    <a:pt x="4" y="41"/>
                  </a:cubicBezTo>
                  <a:cubicBezTo>
                    <a:pt x="4" y="41"/>
                    <a:pt x="4" y="41"/>
                    <a:pt x="4" y="41"/>
                  </a:cubicBezTo>
                  <a:moveTo>
                    <a:pt x="21" y="47"/>
                  </a:moveTo>
                  <a:cubicBezTo>
                    <a:pt x="17" y="47"/>
                    <a:pt x="13" y="46"/>
                    <a:pt x="10" y="43"/>
                  </a:cubicBezTo>
                  <a:cubicBezTo>
                    <a:pt x="6" y="39"/>
                    <a:pt x="5" y="35"/>
                    <a:pt x="5" y="30"/>
                  </a:cubicBezTo>
                  <a:cubicBezTo>
                    <a:pt x="5" y="26"/>
                    <a:pt x="6" y="23"/>
                    <a:pt x="7" y="20"/>
                  </a:cubicBezTo>
                  <a:cubicBezTo>
                    <a:pt x="9" y="14"/>
                    <a:pt x="12" y="8"/>
                    <a:pt x="17" y="5"/>
                  </a:cubicBezTo>
                  <a:cubicBezTo>
                    <a:pt x="20" y="4"/>
                    <a:pt x="23" y="3"/>
                    <a:pt x="25" y="3"/>
                  </a:cubicBezTo>
                  <a:cubicBezTo>
                    <a:pt x="25" y="3"/>
                    <a:pt x="25" y="3"/>
                    <a:pt x="25" y="3"/>
                  </a:cubicBezTo>
                  <a:cubicBezTo>
                    <a:pt x="29" y="3"/>
                    <a:pt x="32" y="4"/>
                    <a:pt x="34" y="7"/>
                  </a:cubicBezTo>
                  <a:cubicBezTo>
                    <a:pt x="35" y="8"/>
                    <a:pt x="36" y="9"/>
                    <a:pt x="37" y="11"/>
                  </a:cubicBezTo>
                  <a:cubicBezTo>
                    <a:pt x="37" y="11"/>
                    <a:pt x="37" y="11"/>
                    <a:pt x="37" y="11"/>
                  </a:cubicBezTo>
                  <a:cubicBezTo>
                    <a:pt x="39" y="15"/>
                    <a:pt x="40" y="19"/>
                    <a:pt x="40" y="24"/>
                  </a:cubicBezTo>
                  <a:cubicBezTo>
                    <a:pt x="40" y="27"/>
                    <a:pt x="39" y="31"/>
                    <a:pt x="38" y="34"/>
                  </a:cubicBezTo>
                  <a:cubicBezTo>
                    <a:pt x="36" y="40"/>
                    <a:pt x="31" y="45"/>
                    <a:pt x="26" y="47"/>
                  </a:cubicBezTo>
                  <a:cubicBezTo>
                    <a:pt x="24" y="47"/>
                    <a:pt x="23" y="47"/>
                    <a:pt x="21" y="47"/>
                  </a:cubicBezTo>
                  <a:cubicBezTo>
                    <a:pt x="21" y="47"/>
                    <a:pt x="21" y="47"/>
                    <a:pt x="21" y="47"/>
                  </a:cubicBezTo>
                  <a:moveTo>
                    <a:pt x="25" y="0"/>
                  </a:moveTo>
                  <a:cubicBezTo>
                    <a:pt x="22" y="0"/>
                    <a:pt x="19" y="1"/>
                    <a:pt x="16" y="2"/>
                  </a:cubicBezTo>
                  <a:cubicBezTo>
                    <a:pt x="9" y="6"/>
                    <a:pt x="5" y="12"/>
                    <a:pt x="3" y="19"/>
                  </a:cubicBezTo>
                  <a:cubicBezTo>
                    <a:pt x="2" y="22"/>
                    <a:pt x="2" y="25"/>
                    <a:pt x="1" y="28"/>
                  </a:cubicBezTo>
                  <a:cubicBezTo>
                    <a:pt x="1" y="29"/>
                    <a:pt x="1" y="29"/>
                    <a:pt x="1" y="29"/>
                  </a:cubicBezTo>
                  <a:cubicBezTo>
                    <a:pt x="1" y="33"/>
                    <a:pt x="0" y="36"/>
                    <a:pt x="0" y="40"/>
                  </a:cubicBezTo>
                  <a:cubicBezTo>
                    <a:pt x="0" y="44"/>
                    <a:pt x="1" y="49"/>
                    <a:pt x="4" y="52"/>
                  </a:cubicBezTo>
                  <a:cubicBezTo>
                    <a:pt x="8" y="58"/>
                    <a:pt x="14" y="60"/>
                    <a:pt x="20" y="60"/>
                  </a:cubicBezTo>
                  <a:cubicBezTo>
                    <a:pt x="20" y="60"/>
                    <a:pt x="20" y="60"/>
                    <a:pt x="20" y="60"/>
                  </a:cubicBezTo>
                  <a:cubicBezTo>
                    <a:pt x="20" y="60"/>
                    <a:pt x="20" y="59"/>
                    <a:pt x="21" y="59"/>
                  </a:cubicBezTo>
                  <a:cubicBezTo>
                    <a:pt x="21" y="59"/>
                    <a:pt x="21" y="59"/>
                    <a:pt x="21" y="59"/>
                  </a:cubicBezTo>
                  <a:cubicBezTo>
                    <a:pt x="23" y="59"/>
                    <a:pt x="25" y="59"/>
                    <a:pt x="27" y="58"/>
                  </a:cubicBezTo>
                  <a:cubicBezTo>
                    <a:pt x="34" y="56"/>
                    <a:pt x="39" y="50"/>
                    <a:pt x="41" y="44"/>
                  </a:cubicBezTo>
                  <a:cubicBezTo>
                    <a:pt x="43" y="39"/>
                    <a:pt x="44" y="31"/>
                    <a:pt x="44" y="23"/>
                  </a:cubicBezTo>
                  <a:cubicBezTo>
                    <a:pt x="44" y="23"/>
                    <a:pt x="44" y="22"/>
                    <a:pt x="43" y="22"/>
                  </a:cubicBezTo>
                  <a:cubicBezTo>
                    <a:pt x="43" y="17"/>
                    <a:pt x="42" y="13"/>
                    <a:pt x="40" y="9"/>
                  </a:cubicBezTo>
                  <a:cubicBezTo>
                    <a:pt x="39" y="7"/>
                    <a:pt x="38" y="6"/>
                    <a:pt x="36" y="4"/>
                  </a:cubicBezTo>
                  <a:cubicBezTo>
                    <a:pt x="33" y="1"/>
                    <a:pt x="29" y="0"/>
                    <a:pt x="2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3" name="Freeform 764"/>
            <p:cNvSpPr>
              <a:spLocks noEditPoints="1"/>
            </p:cNvSpPr>
            <p:nvPr/>
          </p:nvSpPr>
          <p:spPr bwMode="auto">
            <a:xfrm>
              <a:off x="4884" y="1244"/>
              <a:ext cx="47" cy="64"/>
            </a:xfrm>
            <a:custGeom>
              <a:avLst/>
              <a:gdLst>
                <a:gd name="T0" fmla="*/ 8 w 20"/>
                <a:gd name="T1" fmla="*/ 24 h 27"/>
                <a:gd name="T2" fmla="*/ 8 w 20"/>
                <a:gd name="T3" fmla="*/ 24 h 27"/>
                <a:gd name="T4" fmla="*/ 6 w 20"/>
                <a:gd name="T5" fmla="*/ 23 h 27"/>
                <a:gd name="T6" fmla="*/ 4 w 20"/>
                <a:gd name="T7" fmla="*/ 21 h 27"/>
                <a:gd name="T8" fmla="*/ 4 w 20"/>
                <a:gd name="T9" fmla="*/ 20 h 27"/>
                <a:gd name="T10" fmla="*/ 4 w 20"/>
                <a:gd name="T11" fmla="*/ 20 h 27"/>
                <a:gd name="T12" fmla="*/ 9 w 20"/>
                <a:gd name="T13" fmla="*/ 12 h 27"/>
                <a:gd name="T14" fmla="*/ 12 w 20"/>
                <a:gd name="T15" fmla="*/ 11 h 27"/>
                <a:gd name="T16" fmla="*/ 12 w 20"/>
                <a:gd name="T17" fmla="*/ 11 h 27"/>
                <a:gd name="T18" fmla="*/ 14 w 20"/>
                <a:gd name="T19" fmla="*/ 12 h 27"/>
                <a:gd name="T20" fmla="*/ 16 w 20"/>
                <a:gd name="T21" fmla="*/ 13 h 27"/>
                <a:gd name="T22" fmla="*/ 16 w 20"/>
                <a:gd name="T23" fmla="*/ 15 h 27"/>
                <a:gd name="T24" fmla="*/ 14 w 20"/>
                <a:gd name="T25" fmla="*/ 20 h 27"/>
                <a:gd name="T26" fmla="*/ 8 w 20"/>
                <a:gd name="T27" fmla="*/ 24 h 27"/>
                <a:gd name="T28" fmla="*/ 4 w 20"/>
                <a:gd name="T29" fmla="*/ 12 h 27"/>
                <a:gd name="T30" fmla="*/ 5 w 20"/>
                <a:gd name="T31" fmla="*/ 12 h 27"/>
                <a:gd name="T32" fmla="*/ 6 w 20"/>
                <a:gd name="T33" fmla="*/ 8 h 27"/>
                <a:gd name="T34" fmla="*/ 5 w 20"/>
                <a:gd name="T35" fmla="*/ 11 h 27"/>
                <a:gd name="T36" fmla="*/ 4 w 20"/>
                <a:gd name="T37" fmla="*/ 12 h 27"/>
                <a:gd name="T38" fmla="*/ 17 w 20"/>
                <a:gd name="T39" fmla="*/ 9 h 27"/>
                <a:gd name="T40" fmla="*/ 16 w 20"/>
                <a:gd name="T41" fmla="*/ 9 h 27"/>
                <a:gd name="T42" fmla="*/ 17 w 20"/>
                <a:gd name="T43" fmla="*/ 7 h 27"/>
                <a:gd name="T44" fmla="*/ 17 w 20"/>
                <a:gd name="T45" fmla="*/ 8 h 27"/>
                <a:gd name="T46" fmla="*/ 17 w 20"/>
                <a:gd name="T47" fmla="*/ 9 h 27"/>
                <a:gd name="T48" fmla="*/ 17 w 20"/>
                <a:gd name="T49" fmla="*/ 9 h 27"/>
                <a:gd name="T50" fmla="*/ 9 w 20"/>
                <a:gd name="T51" fmla="*/ 9 h 27"/>
                <a:gd name="T52" fmla="*/ 10 w 20"/>
                <a:gd name="T53" fmla="*/ 4 h 27"/>
                <a:gd name="T54" fmla="*/ 11 w 20"/>
                <a:gd name="T55" fmla="*/ 3 h 27"/>
                <a:gd name="T56" fmla="*/ 9 w 20"/>
                <a:gd name="T57" fmla="*/ 8 h 27"/>
                <a:gd name="T58" fmla="*/ 9 w 20"/>
                <a:gd name="T59" fmla="*/ 9 h 27"/>
                <a:gd name="T60" fmla="*/ 14 w 20"/>
                <a:gd name="T61" fmla="*/ 8 h 27"/>
                <a:gd name="T62" fmla="*/ 12 w 20"/>
                <a:gd name="T63" fmla="*/ 8 h 27"/>
                <a:gd name="T64" fmla="*/ 14 w 20"/>
                <a:gd name="T65" fmla="*/ 3 h 27"/>
                <a:gd name="T66" fmla="*/ 15 w 20"/>
                <a:gd name="T67" fmla="*/ 4 h 27"/>
                <a:gd name="T68" fmla="*/ 15 w 20"/>
                <a:gd name="T69" fmla="*/ 4 h 27"/>
                <a:gd name="T70" fmla="*/ 14 w 20"/>
                <a:gd name="T71" fmla="*/ 8 h 27"/>
                <a:gd name="T72" fmla="*/ 13 w 20"/>
                <a:gd name="T73" fmla="*/ 0 h 27"/>
                <a:gd name="T74" fmla="*/ 8 w 20"/>
                <a:gd name="T75" fmla="*/ 1 h 27"/>
                <a:gd name="T76" fmla="*/ 1 w 20"/>
                <a:gd name="T77" fmla="*/ 10 h 27"/>
                <a:gd name="T78" fmla="*/ 0 w 20"/>
                <a:gd name="T79" fmla="*/ 18 h 27"/>
                <a:gd name="T80" fmla="*/ 1 w 20"/>
                <a:gd name="T81" fmla="*/ 22 h 27"/>
                <a:gd name="T82" fmla="*/ 4 w 20"/>
                <a:gd name="T83" fmla="*/ 26 h 27"/>
                <a:gd name="T84" fmla="*/ 8 w 20"/>
                <a:gd name="T85" fmla="*/ 27 h 27"/>
                <a:gd name="T86" fmla="*/ 8 w 20"/>
                <a:gd name="T87" fmla="*/ 27 h 27"/>
                <a:gd name="T88" fmla="*/ 17 w 20"/>
                <a:gd name="T89" fmla="*/ 22 h 27"/>
                <a:gd name="T90" fmla="*/ 20 w 20"/>
                <a:gd name="T91" fmla="*/ 9 h 27"/>
                <a:gd name="T92" fmla="*/ 19 w 20"/>
                <a:gd name="T93" fmla="*/ 9 h 27"/>
                <a:gd name="T94" fmla="*/ 20 w 20"/>
                <a:gd name="T95" fmla="*/ 9 h 27"/>
                <a:gd name="T96" fmla="*/ 20 w 20"/>
                <a:gd name="T97" fmla="*/ 8 h 27"/>
                <a:gd name="T98" fmla="*/ 19 w 20"/>
                <a:gd name="T99" fmla="*/ 3 h 27"/>
                <a:gd name="T100" fmla="*/ 16 w 20"/>
                <a:gd name="T101" fmla="*/ 0 h 27"/>
                <a:gd name="T102" fmla="*/ 13 w 20"/>
                <a:gd name="T103"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0" h="27">
                  <a:moveTo>
                    <a:pt x="8" y="24"/>
                  </a:moveTo>
                  <a:cubicBezTo>
                    <a:pt x="8" y="24"/>
                    <a:pt x="8" y="24"/>
                    <a:pt x="8" y="24"/>
                  </a:cubicBezTo>
                  <a:cubicBezTo>
                    <a:pt x="7" y="24"/>
                    <a:pt x="7" y="24"/>
                    <a:pt x="6" y="23"/>
                  </a:cubicBezTo>
                  <a:cubicBezTo>
                    <a:pt x="5" y="23"/>
                    <a:pt x="4" y="22"/>
                    <a:pt x="4" y="21"/>
                  </a:cubicBezTo>
                  <a:cubicBezTo>
                    <a:pt x="4" y="20"/>
                    <a:pt x="4" y="20"/>
                    <a:pt x="4" y="20"/>
                  </a:cubicBezTo>
                  <a:cubicBezTo>
                    <a:pt x="4" y="20"/>
                    <a:pt x="4" y="20"/>
                    <a:pt x="4" y="20"/>
                  </a:cubicBezTo>
                  <a:cubicBezTo>
                    <a:pt x="5" y="17"/>
                    <a:pt x="7" y="14"/>
                    <a:pt x="9" y="12"/>
                  </a:cubicBezTo>
                  <a:cubicBezTo>
                    <a:pt x="10" y="12"/>
                    <a:pt x="11" y="11"/>
                    <a:pt x="12" y="11"/>
                  </a:cubicBezTo>
                  <a:cubicBezTo>
                    <a:pt x="12" y="11"/>
                    <a:pt x="12" y="11"/>
                    <a:pt x="12" y="11"/>
                  </a:cubicBezTo>
                  <a:cubicBezTo>
                    <a:pt x="13" y="11"/>
                    <a:pt x="14" y="12"/>
                    <a:pt x="14" y="12"/>
                  </a:cubicBezTo>
                  <a:cubicBezTo>
                    <a:pt x="15" y="12"/>
                    <a:pt x="15" y="13"/>
                    <a:pt x="16" y="13"/>
                  </a:cubicBezTo>
                  <a:cubicBezTo>
                    <a:pt x="16" y="14"/>
                    <a:pt x="16" y="14"/>
                    <a:pt x="16" y="15"/>
                  </a:cubicBezTo>
                  <a:cubicBezTo>
                    <a:pt x="16" y="17"/>
                    <a:pt x="15" y="19"/>
                    <a:pt x="14" y="20"/>
                  </a:cubicBezTo>
                  <a:cubicBezTo>
                    <a:pt x="13" y="22"/>
                    <a:pt x="10" y="24"/>
                    <a:pt x="8" y="24"/>
                  </a:cubicBezTo>
                  <a:moveTo>
                    <a:pt x="4" y="12"/>
                  </a:moveTo>
                  <a:cubicBezTo>
                    <a:pt x="5" y="12"/>
                    <a:pt x="5" y="12"/>
                    <a:pt x="5" y="12"/>
                  </a:cubicBezTo>
                  <a:cubicBezTo>
                    <a:pt x="5" y="10"/>
                    <a:pt x="5" y="9"/>
                    <a:pt x="6" y="8"/>
                  </a:cubicBezTo>
                  <a:cubicBezTo>
                    <a:pt x="6" y="9"/>
                    <a:pt x="6" y="10"/>
                    <a:pt x="5" y="11"/>
                  </a:cubicBezTo>
                  <a:cubicBezTo>
                    <a:pt x="4" y="12"/>
                    <a:pt x="4" y="12"/>
                    <a:pt x="4" y="12"/>
                  </a:cubicBezTo>
                  <a:moveTo>
                    <a:pt x="17" y="9"/>
                  </a:moveTo>
                  <a:cubicBezTo>
                    <a:pt x="16" y="9"/>
                    <a:pt x="16" y="9"/>
                    <a:pt x="16" y="9"/>
                  </a:cubicBezTo>
                  <a:cubicBezTo>
                    <a:pt x="16" y="8"/>
                    <a:pt x="17" y="8"/>
                    <a:pt x="17" y="7"/>
                  </a:cubicBezTo>
                  <a:cubicBezTo>
                    <a:pt x="17" y="8"/>
                    <a:pt x="17" y="8"/>
                    <a:pt x="17" y="8"/>
                  </a:cubicBezTo>
                  <a:cubicBezTo>
                    <a:pt x="17" y="9"/>
                    <a:pt x="17" y="9"/>
                    <a:pt x="17" y="9"/>
                  </a:cubicBezTo>
                  <a:cubicBezTo>
                    <a:pt x="17" y="9"/>
                    <a:pt x="17" y="9"/>
                    <a:pt x="17" y="9"/>
                  </a:cubicBezTo>
                  <a:moveTo>
                    <a:pt x="9" y="9"/>
                  </a:moveTo>
                  <a:cubicBezTo>
                    <a:pt x="9" y="7"/>
                    <a:pt x="9" y="5"/>
                    <a:pt x="10" y="4"/>
                  </a:cubicBezTo>
                  <a:cubicBezTo>
                    <a:pt x="11" y="3"/>
                    <a:pt x="11" y="3"/>
                    <a:pt x="11" y="3"/>
                  </a:cubicBezTo>
                  <a:cubicBezTo>
                    <a:pt x="10" y="5"/>
                    <a:pt x="10" y="7"/>
                    <a:pt x="9" y="8"/>
                  </a:cubicBezTo>
                  <a:cubicBezTo>
                    <a:pt x="9" y="9"/>
                    <a:pt x="9" y="9"/>
                    <a:pt x="9" y="9"/>
                  </a:cubicBezTo>
                  <a:moveTo>
                    <a:pt x="14" y="8"/>
                  </a:moveTo>
                  <a:cubicBezTo>
                    <a:pt x="13" y="8"/>
                    <a:pt x="13" y="8"/>
                    <a:pt x="12" y="8"/>
                  </a:cubicBezTo>
                  <a:cubicBezTo>
                    <a:pt x="13" y="6"/>
                    <a:pt x="13" y="5"/>
                    <a:pt x="14" y="3"/>
                  </a:cubicBezTo>
                  <a:cubicBezTo>
                    <a:pt x="14" y="3"/>
                    <a:pt x="15" y="3"/>
                    <a:pt x="15" y="4"/>
                  </a:cubicBezTo>
                  <a:cubicBezTo>
                    <a:pt x="15" y="4"/>
                    <a:pt x="15" y="4"/>
                    <a:pt x="15" y="4"/>
                  </a:cubicBezTo>
                  <a:cubicBezTo>
                    <a:pt x="15" y="5"/>
                    <a:pt x="14" y="7"/>
                    <a:pt x="14" y="8"/>
                  </a:cubicBezTo>
                  <a:moveTo>
                    <a:pt x="13" y="0"/>
                  </a:moveTo>
                  <a:cubicBezTo>
                    <a:pt x="11" y="0"/>
                    <a:pt x="9" y="0"/>
                    <a:pt x="8" y="1"/>
                  </a:cubicBezTo>
                  <a:cubicBezTo>
                    <a:pt x="4" y="3"/>
                    <a:pt x="2" y="7"/>
                    <a:pt x="1" y="10"/>
                  </a:cubicBezTo>
                  <a:cubicBezTo>
                    <a:pt x="0" y="13"/>
                    <a:pt x="0" y="15"/>
                    <a:pt x="0" y="18"/>
                  </a:cubicBezTo>
                  <a:cubicBezTo>
                    <a:pt x="0" y="19"/>
                    <a:pt x="0" y="21"/>
                    <a:pt x="1" y="22"/>
                  </a:cubicBezTo>
                  <a:cubicBezTo>
                    <a:pt x="1" y="24"/>
                    <a:pt x="2" y="25"/>
                    <a:pt x="4" y="26"/>
                  </a:cubicBezTo>
                  <a:cubicBezTo>
                    <a:pt x="5" y="27"/>
                    <a:pt x="7" y="27"/>
                    <a:pt x="8" y="27"/>
                  </a:cubicBezTo>
                  <a:cubicBezTo>
                    <a:pt x="8" y="27"/>
                    <a:pt x="8" y="27"/>
                    <a:pt x="8" y="27"/>
                  </a:cubicBezTo>
                  <a:cubicBezTo>
                    <a:pt x="12" y="27"/>
                    <a:pt x="15" y="25"/>
                    <a:pt x="17" y="22"/>
                  </a:cubicBezTo>
                  <a:cubicBezTo>
                    <a:pt x="20" y="18"/>
                    <a:pt x="20" y="13"/>
                    <a:pt x="20" y="9"/>
                  </a:cubicBezTo>
                  <a:cubicBezTo>
                    <a:pt x="19" y="9"/>
                    <a:pt x="19" y="9"/>
                    <a:pt x="19" y="9"/>
                  </a:cubicBezTo>
                  <a:cubicBezTo>
                    <a:pt x="20" y="9"/>
                    <a:pt x="20" y="9"/>
                    <a:pt x="20" y="9"/>
                  </a:cubicBezTo>
                  <a:cubicBezTo>
                    <a:pt x="20" y="8"/>
                    <a:pt x="20" y="8"/>
                    <a:pt x="20" y="8"/>
                  </a:cubicBezTo>
                  <a:cubicBezTo>
                    <a:pt x="20" y="7"/>
                    <a:pt x="20" y="5"/>
                    <a:pt x="19" y="3"/>
                  </a:cubicBezTo>
                  <a:cubicBezTo>
                    <a:pt x="19" y="2"/>
                    <a:pt x="18" y="1"/>
                    <a:pt x="16" y="0"/>
                  </a:cubicBezTo>
                  <a:cubicBezTo>
                    <a:pt x="15" y="0"/>
                    <a:pt x="14" y="0"/>
                    <a:pt x="1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4" name="Freeform 765"/>
            <p:cNvSpPr>
              <a:spLocks noEditPoints="1"/>
            </p:cNvSpPr>
            <p:nvPr/>
          </p:nvSpPr>
          <p:spPr bwMode="auto">
            <a:xfrm>
              <a:off x="4856" y="1216"/>
              <a:ext cx="101" cy="139"/>
            </a:xfrm>
            <a:custGeom>
              <a:avLst/>
              <a:gdLst>
                <a:gd name="T0" fmla="*/ 16 w 43"/>
                <a:gd name="T1" fmla="*/ 56 h 59"/>
                <a:gd name="T2" fmla="*/ 21 w 43"/>
                <a:gd name="T3" fmla="*/ 51 h 59"/>
                <a:gd name="T4" fmla="*/ 20 w 43"/>
                <a:gd name="T5" fmla="*/ 56 h 59"/>
                <a:gd name="T6" fmla="*/ 23 w 43"/>
                <a:gd name="T7" fmla="*/ 55 h 59"/>
                <a:gd name="T8" fmla="*/ 25 w 43"/>
                <a:gd name="T9" fmla="*/ 50 h 59"/>
                <a:gd name="T10" fmla="*/ 27 w 43"/>
                <a:gd name="T11" fmla="*/ 50 h 59"/>
                <a:gd name="T12" fmla="*/ 26 w 43"/>
                <a:gd name="T13" fmla="*/ 55 h 59"/>
                <a:gd name="T14" fmla="*/ 23 w 43"/>
                <a:gd name="T15" fmla="*/ 55 h 59"/>
                <a:gd name="T16" fmla="*/ 11 w 43"/>
                <a:gd name="T17" fmla="*/ 54 h 59"/>
                <a:gd name="T18" fmla="*/ 13 w 43"/>
                <a:gd name="T19" fmla="*/ 49 h 59"/>
                <a:gd name="T20" fmla="*/ 13 w 43"/>
                <a:gd name="T21" fmla="*/ 55 h 59"/>
                <a:gd name="T22" fmla="*/ 7 w 43"/>
                <a:gd name="T23" fmla="*/ 51 h 59"/>
                <a:gd name="T24" fmla="*/ 11 w 43"/>
                <a:gd name="T25" fmla="*/ 48 h 59"/>
                <a:gd name="T26" fmla="*/ 29 w 43"/>
                <a:gd name="T27" fmla="*/ 53 h 59"/>
                <a:gd name="T28" fmla="*/ 33 w 43"/>
                <a:gd name="T29" fmla="*/ 46 h 59"/>
                <a:gd name="T30" fmla="*/ 32 w 43"/>
                <a:gd name="T31" fmla="*/ 51 h 59"/>
                <a:gd name="T32" fmla="*/ 5 w 43"/>
                <a:gd name="T33" fmla="*/ 48 h 59"/>
                <a:gd name="T34" fmla="*/ 6 w 43"/>
                <a:gd name="T35" fmla="*/ 44 h 59"/>
                <a:gd name="T36" fmla="*/ 5 w 43"/>
                <a:gd name="T37" fmla="*/ 48 h 59"/>
                <a:gd name="T38" fmla="*/ 37 w 43"/>
                <a:gd name="T39" fmla="*/ 43 h 59"/>
                <a:gd name="T40" fmla="*/ 37 w 43"/>
                <a:gd name="T41" fmla="*/ 43 h 59"/>
                <a:gd name="T42" fmla="*/ 3 w 43"/>
                <a:gd name="T43" fmla="*/ 41 h 59"/>
                <a:gd name="T44" fmla="*/ 3 w 43"/>
                <a:gd name="T45" fmla="*/ 41 h 59"/>
                <a:gd name="T46" fmla="*/ 21 w 43"/>
                <a:gd name="T47" fmla="*/ 47 h 59"/>
                <a:gd name="T48" fmla="*/ 4 w 43"/>
                <a:gd name="T49" fmla="*/ 29 h 59"/>
                <a:gd name="T50" fmla="*/ 17 w 43"/>
                <a:gd name="T51" fmla="*/ 5 h 59"/>
                <a:gd name="T52" fmla="*/ 25 w 43"/>
                <a:gd name="T53" fmla="*/ 3 h 59"/>
                <a:gd name="T54" fmla="*/ 36 w 43"/>
                <a:gd name="T55" fmla="*/ 11 h 59"/>
                <a:gd name="T56" fmla="*/ 36 w 43"/>
                <a:gd name="T57" fmla="*/ 11 h 59"/>
                <a:gd name="T58" fmla="*/ 37 w 43"/>
                <a:gd name="T59" fmla="*/ 34 h 59"/>
                <a:gd name="T60" fmla="*/ 21 w 43"/>
                <a:gd name="T61" fmla="*/ 47 h 59"/>
                <a:gd name="T62" fmla="*/ 25 w 43"/>
                <a:gd name="T63" fmla="*/ 0 h 59"/>
                <a:gd name="T64" fmla="*/ 3 w 43"/>
                <a:gd name="T65" fmla="*/ 18 h 59"/>
                <a:gd name="T66" fmla="*/ 1 w 43"/>
                <a:gd name="T67" fmla="*/ 29 h 59"/>
                <a:gd name="T68" fmla="*/ 3 w 43"/>
                <a:gd name="T69" fmla="*/ 52 h 59"/>
                <a:gd name="T70" fmla="*/ 19 w 43"/>
                <a:gd name="T71" fmla="*/ 59 h 59"/>
                <a:gd name="T72" fmla="*/ 21 w 43"/>
                <a:gd name="T73" fmla="*/ 59 h 59"/>
                <a:gd name="T74" fmla="*/ 41 w 43"/>
                <a:gd name="T75" fmla="*/ 44 h 59"/>
                <a:gd name="T76" fmla="*/ 43 w 43"/>
                <a:gd name="T77" fmla="*/ 22 h 59"/>
                <a:gd name="T78" fmla="*/ 36 w 43"/>
                <a:gd name="T79" fmla="*/ 4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3" h="59">
                  <a:moveTo>
                    <a:pt x="19" y="56"/>
                  </a:moveTo>
                  <a:cubicBezTo>
                    <a:pt x="18" y="56"/>
                    <a:pt x="17" y="56"/>
                    <a:pt x="16" y="56"/>
                  </a:cubicBezTo>
                  <a:cubicBezTo>
                    <a:pt x="16" y="54"/>
                    <a:pt x="17" y="52"/>
                    <a:pt x="18" y="51"/>
                  </a:cubicBezTo>
                  <a:cubicBezTo>
                    <a:pt x="19" y="51"/>
                    <a:pt x="20" y="51"/>
                    <a:pt x="21" y="51"/>
                  </a:cubicBezTo>
                  <a:cubicBezTo>
                    <a:pt x="22" y="51"/>
                    <a:pt x="22" y="51"/>
                    <a:pt x="22" y="51"/>
                  </a:cubicBezTo>
                  <a:cubicBezTo>
                    <a:pt x="21" y="52"/>
                    <a:pt x="20" y="54"/>
                    <a:pt x="20" y="56"/>
                  </a:cubicBezTo>
                  <a:cubicBezTo>
                    <a:pt x="19" y="56"/>
                    <a:pt x="19" y="56"/>
                    <a:pt x="19" y="56"/>
                  </a:cubicBezTo>
                  <a:moveTo>
                    <a:pt x="23" y="55"/>
                  </a:moveTo>
                  <a:cubicBezTo>
                    <a:pt x="23" y="54"/>
                    <a:pt x="24" y="53"/>
                    <a:pt x="24" y="51"/>
                  </a:cubicBezTo>
                  <a:cubicBezTo>
                    <a:pt x="25" y="50"/>
                    <a:pt x="25" y="50"/>
                    <a:pt x="25" y="50"/>
                  </a:cubicBezTo>
                  <a:cubicBezTo>
                    <a:pt x="25" y="50"/>
                    <a:pt x="26" y="50"/>
                    <a:pt x="26" y="50"/>
                  </a:cubicBezTo>
                  <a:cubicBezTo>
                    <a:pt x="27" y="50"/>
                    <a:pt x="27" y="50"/>
                    <a:pt x="27" y="50"/>
                  </a:cubicBezTo>
                  <a:cubicBezTo>
                    <a:pt x="27" y="51"/>
                    <a:pt x="26" y="53"/>
                    <a:pt x="26" y="54"/>
                  </a:cubicBezTo>
                  <a:cubicBezTo>
                    <a:pt x="26" y="55"/>
                    <a:pt x="26" y="55"/>
                    <a:pt x="26" y="55"/>
                  </a:cubicBezTo>
                  <a:cubicBezTo>
                    <a:pt x="25" y="55"/>
                    <a:pt x="25" y="55"/>
                    <a:pt x="25" y="55"/>
                  </a:cubicBezTo>
                  <a:cubicBezTo>
                    <a:pt x="25" y="55"/>
                    <a:pt x="24" y="55"/>
                    <a:pt x="23" y="55"/>
                  </a:cubicBezTo>
                  <a:moveTo>
                    <a:pt x="13" y="55"/>
                  </a:moveTo>
                  <a:cubicBezTo>
                    <a:pt x="12" y="55"/>
                    <a:pt x="12" y="54"/>
                    <a:pt x="11" y="54"/>
                  </a:cubicBezTo>
                  <a:cubicBezTo>
                    <a:pt x="11" y="53"/>
                    <a:pt x="11" y="53"/>
                    <a:pt x="11" y="53"/>
                  </a:cubicBezTo>
                  <a:cubicBezTo>
                    <a:pt x="12" y="52"/>
                    <a:pt x="12" y="51"/>
                    <a:pt x="13" y="49"/>
                  </a:cubicBezTo>
                  <a:cubicBezTo>
                    <a:pt x="14" y="50"/>
                    <a:pt x="14" y="50"/>
                    <a:pt x="15" y="50"/>
                  </a:cubicBezTo>
                  <a:cubicBezTo>
                    <a:pt x="14" y="52"/>
                    <a:pt x="13" y="53"/>
                    <a:pt x="13" y="55"/>
                  </a:cubicBezTo>
                  <a:moveTo>
                    <a:pt x="9" y="53"/>
                  </a:moveTo>
                  <a:cubicBezTo>
                    <a:pt x="8" y="52"/>
                    <a:pt x="8" y="52"/>
                    <a:pt x="7" y="51"/>
                  </a:cubicBezTo>
                  <a:cubicBezTo>
                    <a:pt x="8" y="50"/>
                    <a:pt x="8" y="48"/>
                    <a:pt x="9" y="47"/>
                  </a:cubicBezTo>
                  <a:cubicBezTo>
                    <a:pt x="9" y="47"/>
                    <a:pt x="10" y="48"/>
                    <a:pt x="11" y="48"/>
                  </a:cubicBezTo>
                  <a:cubicBezTo>
                    <a:pt x="10" y="50"/>
                    <a:pt x="9" y="51"/>
                    <a:pt x="9" y="53"/>
                  </a:cubicBezTo>
                  <a:moveTo>
                    <a:pt x="29" y="53"/>
                  </a:moveTo>
                  <a:cubicBezTo>
                    <a:pt x="30" y="51"/>
                    <a:pt x="30" y="50"/>
                    <a:pt x="31" y="48"/>
                  </a:cubicBezTo>
                  <a:cubicBezTo>
                    <a:pt x="32" y="47"/>
                    <a:pt x="32" y="47"/>
                    <a:pt x="33" y="46"/>
                  </a:cubicBezTo>
                  <a:cubicBezTo>
                    <a:pt x="33" y="48"/>
                    <a:pt x="32" y="49"/>
                    <a:pt x="32" y="50"/>
                  </a:cubicBezTo>
                  <a:cubicBezTo>
                    <a:pt x="32" y="51"/>
                    <a:pt x="32" y="51"/>
                    <a:pt x="32" y="51"/>
                  </a:cubicBezTo>
                  <a:cubicBezTo>
                    <a:pt x="31" y="52"/>
                    <a:pt x="30" y="52"/>
                    <a:pt x="29" y="53"/>
                  </a:cubicBezTo>
                  <a:moveTo>
                    <a:pt x="5" y="48"/>
                  </a:moveTo>
                  <a:cubicBezTo>
                    <a:pt x="5" y="48"/>
                    <a:pt x="5" y="48"/>
                    <a:pt x="5" y="47"/>
                  </a:cubicBezTo>
                  <a:cubicBezTo>
                    <a:pt x="5" y="46"/>
                    <a:pt x="5" y="45"/>
                    <a:pt x="6" y="44"/>
                  </a:cubicBezTo>
                  <a:cubicBezTo>
                    <a:pt x="6" y="45"/>
                    <a:pt x="6" y="45"/>
                    <a:pt x="6" y="45"/>
                  </a:cubicBezTo>
                  <a:cubicBezTo>
                    <a:pt x="6" y="46"/>
                    <a:pt x="6" y="47"/>
                    <a:pt x="5" y="48"/>
                  </a:cubicBezTo>
                  <a:moveTo>
                    <a:pt x="36" y="46"/>
                  </a:moveTo>
                  <a:cubicBezTo>
                    <a:pt x="36" y="45"/>
                    <a:pt x="36" y="44"/>
                    <a:pt x="37" y="43"/>
                  </a:cubicBezTo>
                  <a:cubicBezTo>
                    <a:pt x="37" y="42"/>
                    <a:pt x="37" y="41"/>
                    <a:pt x="38" y="41"/>
                  </a:cubicBezTo>
                  <a:cubicBezTo>
                    <a:pt x="38" y="41"/>
                    <a:pt x="38" y="42"/>
                    <a:pt x="37" y="43"/>
                  </a:cubicBezTo>
                  <a:cubicBezTo>
                    <a:pt x="37" y="44"/>
                    <a:pt x="36" y="45"/>
                    <a:pt x="36" y="46"/>
                  </a:cubicBezTo>
                  <a:moveTo>
                    <a:pt x="3" y="41"/>
                  </a:moveTo>
                  <a:cubicBezTo>
                    <a:pt x="3" y="41"/>
                    <a:pt x="3" y="41"/>
                    <a:pt x="3" y="41"/>
                  </a:cubicBezTo>
                  <a:cubicBezTo>
                    <a:pt x="3" y="41"/>
                    <a:pt x="3" y="41"/>
                    <a:pt x="3" y="41"/>
                  </a:cubicBezTo>
                  <a:cubicBezTo>
                    <a:pt x="3" y="41"/>
                    <a:pt x="3" y="41"/>
                    <a:pt x="3" y="41"/>
                  </a:cubicBezTo>
                  <a:moveTo>
                    <a:pt x="21" y="47"/>
                  </a:moveTo>
                  <a:cubicBezTo>
                    <a:pt x="16" y="47"/>
                    <a:pt x="12" y="46"/>
                    <a:pt x="9" y="43"/>
                  </a:cubicBezTo>
                  <a:cubicBezTo>
                    <a:pt x="6" y="39"/>
                    <a:pt x="4" y="35"/>
                    <a:pt x="4" y="29"/>
                  </a:cubicBezTo>
                  <a:cubicBezTo>
                    <a:pt x="4" y="26"/>
                    <a:pt x="5" y="23"/>
                    <a:pt x="6" y="20"/>
                  </a:cubicBezTo>
                  <a:cubicBezTo>
                    <a:pt x="8" y="14"/>
                    <a:pt x="12" y="8"/>
                    <a:pt x="17" y="5"/>
                  </a:cubicBezTo>
                  <a:cubicBezTo>
                    <a:pt x="19" y="4"/>
                    <a:pt x="22" y="3"/>
                    <a:pt x="25" y="3"/>
                  </a:cubicBezTo>
                  <a:cubicBezTo>
                    <a:pt x="25" y="3"/>
                    <a:pt x="25" y="3"/>
                    <a:pt x="25" y="3"/>
                  </a:cubicBezTo>
                  <a:cubicBezTo>
                    <a:pt x="28" y="3"/>
                    <a:pt x="31" y="4"/>
                    <a:pt x="33" y="6"/>
                  </a:cubicBezTo>
                  <a:cubicBezTo>
                    <a:pt x="35" y="8"/>
                    <a:pt x="36" y="9"/>
                    <a:pt x="36" y="11"/>
                  </a:cubicBezTo>
                  <a:cubicBezTo>
                    <a:pt x="38" y="10"/>
                    <a:pt x="38" y="10"/>
                    <a:pt x="38" y="10"/>
                  </a:cubicBezTo>
                  <a:cubicBezTo>
                    <a:pt x="36" y="11"/>
                    <a:pt x="36" y="11"/>
                    <a:pt x="36" y="11"/>
                  </a:cubicBezTo>
                  <a:cubicBezTo>
                    <a:pt x="38" y="15"/>
                    <a:pt x="39" y="19"/>
                    <a:pt x="39" y="24"/>
                  </a:cubicBezTo>
                  <a:cubicBezTo>
                    <a:pt x="39" y="27"/>
                    <a:pt x="39" y="31"/>
                    <a:pt x="37" y="34"/>
                  </a:cubicBezTo>
                  <a:cubicBezTo>
                    <a:pt x="35" y="40"/>
                    <a:pt x="31" y="45"/>
                    <a:pt x="25" y="47"/>
                  </a:cubicBezTo>
                  <a:cubicBezTo>
                    <a:pt x="24" y="47"/>
                    <a:pt x="22" y="47"/>
                    <a:pt x="21" y="47"/>
                  </a:cubicBezTo>
                  <a:cubicBezTo>
                    <a:pt x="21" y="47"/>
                    <a:pt x="21" y="47"/>
                    <a:pt x="21" y="47"/>
                  </a:cubicBezTo>
                  <a:moveTo>
                    <a:pt x="25" y="0"/>
                  </a:moveTo>
                  <a:cubicBezTo>
                    <a:pt x="21" y="0"/>
                    <a:pt x="18" y="0"/>
                    <a:pt x="15" y="2"/>
                  </a:cubicBezTo>
                  <a:cubicBezTo>
                    <a:pt x="9" y="6"/>
                    <a:pt x="5" y="12"/>
                    <a:pt x="3" y="18"/>
                  </a:cubicBezTo>
                  <a:cubicBezTo>
                    <a:pt x="2" y="22"/>
                    <a:pt x="1" y="25"/>
                    <a:pt x="1" y="28"/>
                  </a:cubicBezTo>
                  <a:cubicBezTo>
                    <a:pt x="1" y="29"/>
                    <a:pt x="1" y="29"/>
                    <a:pt x="1" y="29"/>
                  </a:cubicBezTo>
                  <a:cubicBezTo>
                    <a:pt x="0" y="32"/>
                    <a:pt x="0" y="36"/>
                    <a:pt x="0" y="40"/>
                  </a:cubicBezTo>
                  <a:cubicBezTo>
                    <a:pt x="0" y="44"/>
                    <a:pt x="1" y="49"/>
                    <a:pt x="3" y="52"/>
                  </a:cubicBezTo>
                  <a:cubicBezTo>
                    <a:pt x="8" y="58"/>
                    <a:pt x="14" y="59"/>
                    <a:pt x="19" y="59"/>
                  </a:cubicBezTo>
                  <a:cubicBezTo>
                    <a:pt x="19" y="59"/>
                    <a:pt x="19" y="59"/>
                    <a:pt x="19" y="59"/>
                  </a:cubicBezTo>
                  <a:cubicBezTo>
                    <a:pt x="20" y="59"/>
                    <a:pt x="20" y="59"/>
                    <a:pt x="20" y="59"/>
                  </a:cubicBezTo>
                  <a:cubicBezTo>
                    <a:pt x="21" y="59"/>
                    <a:pt x="21" y="59"/>
                    <a:pt x="21" y="59"/>
                  </a:cubicBezTo>
                  <a:cubicBezTo>
                    <a:pt x="23" y="59"/>
                    <a:pt x="25" y="59"/>
                    <a:pt x="26" y="58"/>
                  </a:cubicBezTo>
                  <a:cubicBezTo>
                    <a:pt x="33" y="56"/>
                    <a:pt x="38" y="50"/>
                    <a:pt x="41" y="44"/>
                  </a:cubicBezTo>
                  <a:cubicBezTo>
                    <a:pt x="43" y="39"/>
                    <a:pt x="43" y="31"/>
                    <a:pt x="43" y="23"/>
                  </a:cubicBezTo>
                  <a:cubicBezTo>
                    <a:pt x="43" y="22"/>
                    <a:pt x="43" y="22"/>
                    <a:pt x="43" y="22"/>
                  </a:cubicBezTo>
                  <a:cubicBezTo>
                    <a:pt x="43" y="17"/>
                    <a:pt x="42" y="13"/>
                    <a:pt x="40" y="9"/>
                  </a:cubicBezTo>
                  <a:cubicBezTo>
                    <a:pt x="39" y="7"/>
                    <a:pt x="38" y="5"/>
                    <a:pt x="36" y="4"/>
                  </a:cubicBezTo>
                  <a:cubicBezTo>
                    <a:pt x="33" y="1"/>
                    <a:pt x="29" y="0"/>
                    <a:pt x="2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5" name="Freeform 766"/>
            <p:cNvSpPr>
              <a:spLocks noEditPoints="1"/>
            </p:cNvSpPr>
            <p:nvPr/>
          </p:nvSpPr>
          <p:spPr bwMode="auto">
            <a:xfrm>
              <a:off x="4740" y="1079"/>
              <a:ext cx="177" cy="276"/>
            </a:xfrm>
            <a:custGeom>
              <a:avLst/>
              <a:gdLst>
                <a:gd name="T0" fmla="*/ 13 w 75"/>
                <a:gd name="T1" fmla="*/ 109 h 117"/>
                <a:gd name="T2" fmla="*/ 13 w 75"/>
                <a:gd name="T3" fmla="*/ 108 h 117"/>
                <a:gd name="T4" fmla="*/ 14 w 75"/>
                <a:gd name="T5" fmla="*/ 111 h 117"/>
                <a:gd name="T6" fmla="*/ 8 w 75"/>
                <a:gd name="T7" fmla="*/ 106 h 117"/>
                <a:gd name="T8" fmla="*/ 13 w 75"/>
                <a:gd name="T9" fmla="*/ 100 h 117"/>
                <a:gd name="T10" fmla="*/ 6 w 75"/>
                <a:gd name="T11" fmla="*/ 104 h 117"/>
                <a:gd name="T12" fmla="*/ 5 w 75"/>
                <a:gd name="T13" fmla="*/ 103 h 117"/>
                <a:gd name="T14" fmla="*/ 9 w 75"/>
                <a:gd name="T15" fmla="*/ 97 h 117"/>
                <a:gd name="T16" fmla="*/ 4 w 75"/>
                <a:gd name="T17" fmla="*/ 97 h 117"/>
                <a:gd name="T18" fmla="*/ 4 w 75"/>
                <a:gd name="T19" fmla="*/ 93 h 117"/>
                <a:gd name="T20" fmla="*/ 4 w 75"/>
                <a:gd name="T21" fmla="*/ 97 h 117"/>
                <a:gd name="T22" fmla="*/ 18 w 75"/>
                <a:gd name="T23" fmla="*/ 102 h 117"/>
                <a:gd name="T24" fmla="*/ 71 w 75"/>
                <a:gd name="T25" fmla="*/ 21 h 117"/>
                <a:gd name="T26" fmla="*/ 18 w 75"/>
                <a:gd name="T27" fmla="*/ 110 h 117"/>
                <a:gd name="T28" fmla="*/ 5 w 75"/>
                <a:gd name="T29" fmla="*/ 89 h 117"/>
                <a:gd name="T30" fmla="*/ 61 w 75"/>
                <a:gd name="T31" fmla="*/ 4 h 117"/>
                <a:gd name="T32" fmla="*/ 71 w 75"/>
                <a:gd name="T33" fmla="*/ 10 h 117"/>
                <a:gd name="T34" fmla="*/ 60 w 75"/>
                <a:gd name="T35" fmla="*/ 0 h 117"/>
                <a:gd name="T36" fmla="*/ 30 w 75"/>
                <a:gd name="T37" fmla="*/ 46 h 117"/>
                <a:gd name="T38" fmla="*/ 1 w 75"/>
                <a:gd name="T39" fmla="*/ 88 h 117"/>
                <a:gd name="T40" fmla="*/ 1 w 75"/>
                <a:gd name="T41" fmla="*/ 88 h 117"/>
                <a:gd name="T42" fmla="*/ 0 w 75"/>
                <a:gd name="T43" fmla="*/ 89 h 117"/>
                <a:gd name="T44" fmla="*/ 1 w 75"/>
                <a:gd name="T45" fmla="*/ 95 h 117"/>
                <a:gd name="T46" fmla="*/ 1 w 75"/>
                <a:gd name="T47" fmla="*/ 104 h 117"/>
                <a:gd name="T48" fmla="*/ 2 w 75"/>
                <a:gd name="T49" fmla="*/ 106 h 117"/>
                <a:gd name="T50" fmla="*/ 15 w 75"/>
                <a:gd name="T51" fmla="*/ 117 h 117"/>
                <a:gd name="T52" fmla="*/ 16 w 75"/>
                <a:gd name="T53" fmla="*/ 117 h 117"/>
                <a:gd name="T54" fmla="*/ 16 w 75"/>
                <a:gd name="T55" fmla="*/ 117 h 117"/>
                <a:gd name="T56" fmla="*/ 17 w 75"/>
                <a:gd name="T57" fmla="*/ 117 h 117"/>
                <a:gd name="T58" fmla="*/ 18 w 75"/>
                <a:gd name="T59" fmla="*/ 117 h 117"/>
                <a:gd name="T60" fmla="*/ 18 w 75"/>
                <a:gd name="T61" fmla="*/ 117 h 117"/>
                <a:gd name="T62" fmla="*/ 75 w 75"/>
                <a:gd name="T63" fmla="*/ 25 h 117"/>
                <a:gd name="T64" fmla="*/ 75 w 75"/>
                <a:gd name="T65" fmla="*/ 21 h 117"/>
                <a:gd name="T66" fmla="*/ 75 w 75"/>
                <a:gd name="T67" fmla="*/ 10 h 117"/>
                <a:gd name="T68" fmla="*/ 75 w 75"/>
                <a:gd name="T69" fmla="*/ 9 h 117"/>
                <a:gd name="T70" fmla="*/ 74 w 75"/>
                <a:gd name="T71" fmla="*/ 9 h 117"/>
                <a:gd name="T72" fmla="*/ 74 w 75"/>
                <a:gd name="T73" fmla="*/ 8 h 117"/>
                <a:gd name="T74" fmla="*/ 60 w 75"/>
                <a:gd name="T75"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5" h="117">
                  <a:moveTo>
                    <a:pt x="14" y="111"/>
                  </a:moveTo>
                  <a:cubicBezTo>
                    <a:pt x="14" y="111"/>
                    <a:pt x="13" y="110"/>
                    <a:pt x="13" y="109"/>
                  </a:cubicBezTo>
                  <a:cubicBezTo>
                    <a:pt x="13" y="109"/>
                    <a:pt x="13" y="109"/>
                    <a:pt x="13" y="109"/>
                  </a:cubicBezTo>
                  <a:cubicBezTo>
                    <a:pt x="13" y="109"/>
                    <a:pt x="13" y="109"/>
                    <a:pt x="13" y="108"/>
                  </a:cubicBezTo>
                  <a:cubicBezTo>
                    <a:pt x="13" y="107"/>
                    <a:pt x="14" y="105"/>
                    <a:pt x="15" y="103"/>
                  </a:cubicBezTo>
                  <a:cubicBezTo>
                    <a:pt x="15" y="106"/>
                    <a:pt x="14" y="108"/>
                    <a:pt x="14" y="111"/>
                  </a:cubicBezTo>
                  <a:moveTo>
                    <a:pt x="10" y="107"/>
                  </a:moveTo>
                  <a:cubicBezTo>
                    <a:pt x="10" y="107"/>
                    <a:pt x="9" y="106"/>
                    <a:pt x="8" y="106"/>
                  </a:cubicBezTo>
                  <a:cubicBezTo>
                    <a:pt x="9" y="103"/>
                    <a:pt x="10" y="101"/>
                    <a:pt x="11" y="99"/>
                  </a:cubicBezTo>
                  <a:cubicBezTo>
                    <a:pt x="12" y="99"/>
                    <a:pt x="12" y="100"/>
                    <a:pt x="13" y="100"/>
                  </a:cubicBezTo>
                  <a:cubicBezTo>
                    <a:pt x="12" y="103"/>
                    <a:pt x="11" y="105"/>
                    <a:pt x="10" y="107"/>
                  </a:cubicBezTo>
                  <a:moveTo>
                    <a:pt x="6" y="104"/>
                  </a:moveTo>
                  <a:cubicBezTo>
                    <a:pt x="5" y="104"/>
                    <a:pt x="5" y="103"/>
                    <a:pt x="5" y="103"/>
                  </a:cubicBezTo>
                  <a:cubicBezTo>
                    <a:pt x="5" y="103"/>
                    <a:pt x="5" y="103"/>
                    <a:pt x="5" y="103"/>
                  </a:cubicBezTo>
                  <a:cubicBezTo>
                    <a:pt x="6" y="100"/>
                    <a:pt x="7" y="98"/>
                    <a:pt x="8" y="96"/>
                  </a:cubicBezTo>
                  <a:cubicBezTo>
                    <a:pt x="8" y="96"/>
                    <a:pt x="9" y="97"/>
                    <a:pt x="9" y="97"/>
                  </a:cubicBezTo>
                  <a:cubicBezTo>
                    <a:pt x="8" y="99"/>
                    <a:pt x="7" y="102"/>
                    <a:pt x="6" y="104"/>
                  </a:cubicBezTo>
                  <a:moveTo>
                    <a:pt x="4" y="97"/>
                  </a:moveTo>
                  <a:cubicBezTo>
                    <a:pt x="4" y="96"/>
                    <a:pt x="4" y="96"/>
                    <a:pt x="4" y="95"/>
                  </a:cubicBezTo>
                  <a:cubicBezTo>
                    <a:pt x="4" y="94"/>
                    <a:pt x="4" y="94"/>
                    <a:pt x="4" y="93"/>
                  </a:cubicBezTo>
                  <a:cubicBezTo>
                    <a:pt x="5" y="93"/>
                    <a:pt x="5" y="94"/>
                    <a:pt x="6" y="94"/>
                  </a:cubicBezTo>
                  <a:cubicBezTo>
                    <a:pt x="5" y="95"/>
                    <a:pt x="5" y="96"/>
                    <a:pt x="4" y="97"/>
                  </a:cubicBezTo>
                  <a:moveTo>
                    <a:pt x="18" y="110"/>
                  </a:moveTo>
                  <a:cubicBezTo>
                    <a:pt x="18" y="107"/>
                    <a:pt x="18" y="104"/>
                    <a:pt x="18" y="102"/>
                  </a:cubicBezTo>
                  <a:cubicBezTo>
                    <a:pt x="36" y="75"/>
                    <a:pt x="55" y="44"/>
                    <a:pt x="71" y="16"/>
                  </a:cubicBezTo>
                  <a:cubicBezTo>
                    <a:pt x="71" y="18"/>
                    <a:pt x="71" y="19"/>
                    <a:pt x="71" y="21"/>
                  </a:cubicBezTo>
                  <a:cubicBezTo>
                    <a:pt x="71" y="22"/>
                    <a:pt x="71" y="23"/>
                    <a:pt x="71" y="24"/>
                  </a:cubicBezTo>
                  <a:cubicBezTo>
                    <a:pt x="55" y="51"/>
                    <a:pt x="36" y="82"/>
                    <a:pt x="18" y="110"/>
                  </a:cubicBezTo>
                  <a:moveTo>
                    <a:pt x="16" y="98"/>
                  </a:moveTo>
                  <a:cubicBezTo>
                    <a:pt x="13" y="95"/>
                    <a:pt x="9" y="92"/>
                    <a:pt x="5" y="89"/>
                  </a:cubicBezTo>
                  <a:cubicBezTo>
                    <a:pt x="16" y="76"/>
                    <a:pt x="25" y="62"/>
                    <a:pt x="33" y="48"/>
                  </a:cubicBezTo>
                  <a:cubicBezTo>
                    <a:pt x="42" y="34"/>
                    <a:pt x="52" y="19"/>
                    <a:pt x="61" y="4"/>
                  </a:cubicBezTo>
                  <a:cubicBezTo>
                    <a:pt x="63" y="5"/>
                    <a:pt x="64" y="5"/>
                    <a:pt x="65" y="6"/>
                  </a:cubicBezTo>
                  <a:cubicBezTo>
                    <a:pt x="67" y="7"/>
                    <a:pt x="68" y="9"/>
                    <a:pt x="71" y="10"/>
                  </a:cubicBezTo>
                  <a:cubicBezTo>
                    <a:pt x="54" y="39"/>
                    <a:pt x="34" y="71"/>
                    <a:pt x="16" y="98"/>
                  </a:cubicBezTo>
                  <a:moveTo>
                    <a:pt x="60" y="0"/>
                  </a:moveTo>
                  <a:cubicBezTo>
                    <a:pt x="59" y="0"/>
                    <a:pt x="59" y="1"/>
                    <a:pt x="58" y="1"/>
                  </a:cubicBezTo>
                  <a:cubicBezTo>
                    <a:pt x="49" y="16"/>
                    <a:pt x="40" y="31"/>
                    <a:pt x="30" y="46"/>
                  </a:cubicBezTo>
                  <a:cubicBezTo>
                    <a:pt x="21" y="61"/>
                    <a:pt x="12" y="75"/>
                    <a:pt x="1" y="87"/>
                  </a:cubicBezTo>
                  <a:cubicBezTo>
                    <a:pt x="1" y="88"/>
                    <a:pt x="1" y="88"/>
                    <a:pt x="1" y="88"/>
                  </a:cubicBezTo>
                  <a:cubicBezTo>
                    <a:pt x="1" y="88"/>
                    <a:pt x="1" y="88"/>
                    <a:pt x="1" y="88"/>
                  </a:cubicBezTo>
                  <a:cubicBezTo>
                    <a:pt x="1" y="88"/>
                    <a:pt x="1" y="88"/>
                    <a:pt x="1" y="88"/>
                  </a:cubicBezTo>
                  <a:cubicBezTo>
                    <a:pt x="1" y="88"/>
                    <a:pt x="1" y="88"/>
                    <a:pt x="1" y="88"/>
                  </a:cubicBezTo>
                  <a:cubicBezTo>
                    <a:pt x="0" y="89"/>
                    <a:pt x="0" y="89"/>
                    <a:pt x="0" y="89"/>
                  </a:cubicBezTo>
                  <a:cubicBezTo>
                    <a:pt x="0" y="89"/>
                    <a:pt x="0" y="89"/>
                    <a:pt x="0" y="89"/>
                  </a:cubicBezTo>
                  <a:cubicBezTo>
                    <a:pt x="1" y="91"/>
                    <a:pt x="1" y="93"/>
                    <a:pt x="1" y="95"/>
                  </a:cubicBezTo>
                  <a:cubicBezTo>
                    <a:pt x="1" y="97"/>
                    <a:pt x="1" y="99"/>
                    <a:pt x="0" y="103"/>
                  </a:cubicBezTo>
                  <a:cubicBezTo>
                    <a:pt x="0" y="104"/>
                    <a:pt x="1" y="104"/>
                    <a:pt x="1" y="104"/>
                  </a:cubicBezTo>
                  <a:cubicBezTo>
                    <a:pt x="1" y="105"/>
                    <a:pt x="1" y="105"/>
                    <a:pt x="1" y="106"/>
                  </a:cubicBezTo>
                  <a:cubicBezTo>
                    <a:pt x="2" y="106"/>
                    <a:pt x="2" y="106"/>
                    <a:pt x="2" y="106"/>
                  </a:cubicBezTo>
                  <a:cubicBezTo>
                    <a:pt x="7" y="109"/>
                    <a:pt x="11" y="113"/>
                    <a:pt x="15" y="117"/>
                  </a:cubicBezTo>
                  <a:cubicBezTo>
                    <a:pt x="15" y="117"/>
                    <a:pt x="15" y="117"/>
                    <a:pt x="15" y="117"/>
                  </a:cubicBezTo>
                  <a:cubicBezTo>
                    <a:pt x="15" y="117"/>
                    <a:pt x="15" y="117"/>
                    <a:pt x="15" y="117"/>
                  </a:cubicBezTo>
                  <a:cubicBezTo>
                    <a:pt x="16" y="117"/>
                    <a:pt x="16" y="117"/>
                    <a:pt x="16" y="117"/>
                  </a:cubicBezTo>
                  <a:cubicBezTo>
                    <a:pt x="16" y="117"/>
                    <a:pt x="16" y="117"/>
                    <a:pt x="16" y="117"/>
                  </a:cubicBezTo>
                  <a:cubicBezTo>
                    <a:pt x="16" y="117"/>
                    <a:pt x="16" y="117"/>
                    <a:pt x="16" y="117"/>
                  </a:cubicBezTo>
                  <a:cubicBezTo>
                    <a:pt x="17" y="117"/>
                    <a:pt x="17" y="117"/>
                    <a:pt x="17" y="117"/>
                  </a:cubicBezTo>
                  <a:cubicBezTo>
                    <a:pt x="17" y="117"/>
                    <a:pt x="17" y="117"/>
                    <a:pt x="17" y="117"/>
                  </a:cubicBezTo>
                  <a:cubicBezTo>
                    <a:pt x="17" y="117"/>
                    <a:pt x="17" y="117"/>
                    <a:pt x="17" y="117"/>
                  </a:cubicBezTo>
                  <a:cubicBezTo>
                    <a:pt x="18" y="117"/>
                    <a:pt x="18" y="117"/>
                    <a:pt x="18" y="117"/>
                  </a:cubicBezTo>
                  <a:cubicBezTo>
                    <a:pt x="18" y="117"/>
                    <a:pt x="18" y="117"/>
                    <a:pt x="18" y="117"/>
                  </a:cubicBezTo>
                  <a:cubicBezTo>
                    <a:pt x="18" y="117"/>
                    <a:pt x="18" y="117"/>
                    <a:pt x="18" y="117"/>
                  </a:cubicBezTo>
                  <a:cubicBezTo>
                    <a:pt x="18" y="116"/>
                    <a:pt x="18" y="116"/>
                    <a:pt x="18" y="116"/>
                  </a:cubicBezTo>
                  <a:cubicBezTo>
                    <a:pt x="36" y="88"/>
                    <a:pt x="58" y="55"/>
                    <a:pt x="75" y="25"/>
                  </a:cubicBezTo>
                  <a:cubicBezTo>
                    <a:pt x="75" y="25"/>
                    <a:pt x="75" y="24"/>
                    <a:pt x="75" y="24"/>
                  </a:cubicBezTo>
                  <a:cubicBezTo>
                    <a:pt x="75" y="23"/>
                    <a:pt x="75" y="22"/>
                    <a:pt x="75" y="21"/>
                  </a:cubicBezTo>
                  <a:cubicBezTo>
                    <a:pt x="75" y="19"/>
                    <a:pt x="75" y="17"/>
                    <a:pt x="75" y="13"/>
                  </a:cubicBezTo>
                  <a:cubicBezTo>
                    <a:pt x="75" y="12"/>
                    <a:pt x="75" y="11"/>
                    <a:pt x="75" y="10"/>
                  </a:cubicBezTo>
                  <a:cubicBezTo>
                    <a:pt x="75" y="9"/>
                    <a:pt x="75" y="9"/>
                    <a:pt x="75" y="9"/>
                  </a:cubicBezTo>
                  <a:cubicBezTo>
                    <a:pt x="75" y="9"/>
                    <a:pt x="75" y="9"/>
                    <a:pt x="75" y="9"/>
                  </a:cubicBezTo>
                  <a:cubicBezTo>
                    <a:pt x="75" y="9"/>
                    <a:pt x="75" y="9"/>
                    <a:pt x="75" y="9"/>
                  </a:cubicBezTo>
                  <a:cubicBezTo>
                    <a:pt x="74" y="9"/>
                    <a:pt x="74" y="9"/>
                    <a:pt x="74" y="9"/>
                  </a:cubicBezTo>
                  <a:cubicBezTo>
                    <a:pt x="74" y="8"/>
                    <a:pt x="74" y="8"/>
                    <a:pt x="74" y="8"/>
                  </a:cubicBezTo>
                  <a:cubicBezTo>
                    <a:pt x="74" y="8"/>
                    <a:pt x="74" y="8"/>
                    <a:pt x="74" y="8"/>
                  </a:cubicBezTo>
                  <a:cubicBezTo>
                    <a:pt x="71" y="6"/>
                    <a:pt x="69" y="5"/>
                    <a:pt x="67" y="4"/>
                  </a:cubicBezTo>
                  <a:cubicBezTo>
                    <a:pt x="65" y="2"/>
                    <a:pt x="63" y="1"/>
                    <a:pt x="60" y="0"/>
                  </a:cubicBezTo>
                  <a:cubicBezTo>
                    <a:pt x="60" y="0"/>
                    <a:pt x="60" y="0"/>
                    <a:pt x="60"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6" name="Freeform 767"/>
            <p:cNvSpPr>
              <a:spLocks noEditPoints="1"/>
            </p:cNvSpPr>
            <p:nvPr/>
          </p:nvSpPr>
          <p:spPr bwMode="auto">
            <a:xfrm>
              <a:off x="5213" y="3119"/>
              <a:ext cx="339" cy="440"/>
            </a:xfrm>
            <a:custGeom>
              <a:avLst/>
              <a:gdLst>
                <a:gd name="T0" fmla="*/ 68 w 143"/>
                <a:gd name="T1" fmla="*/ 164 h 186"/>
                <a:gd name="T2" fmla="*/ 55 w 143"/>
                <a:gd name="T3" fmla="*/ 181 h 186"/>
                <a:gd name="T4" fmla="*/ 66 w 143"/>
                <a:gd name="T5" fmla="*/ 179 h 186"/>
                <a:gd name="T6" fmla="*/ 33 w 143"/>
                <a:gd name="T7" fmla="*/ 182 h 186"/>
                <a:gd name="T8" fmla="*/ 38 w 143"/>
                <a:gd name="T9" fmla="*/ 181 h 186"/>
                <a:gd name="T10" fmla="*/ 70 w 143"/>
                <a:gd name="T11" fmla="*/ 180 h 186"/>
                <a:gd name="T12" fmla="*/ 77 w 143"/>
                <a:gd name="T13" fmla="*/ 178 h 186"/>
                <a:gd name="T14" fmla="*/ 21 w 143"/>
                <a:gd name="T15" fmla="*/ 181 h 186"/>
                <a:gd name="T16" fmla="*/ 47 w 143"/>
                <a:gd name="T17" fmla="*/ 162 h 186"/>
                <a:gd name="T18" fmla="*/ 109 w 143"/>
                <a:gd name="T19" fmla="*/ 160 h 186"/>
                <a:gd name="T20" fmla="*/ 99 w 143"/>
                <a:gd name="T21" fmla="*/ 160 h 186"/>
                <a:gd name="T22" fmla="*/ 88 w 143"/>
                <a:gd name="T23" fmla="*/ 177 h 186"/>
                <a:gd name="T24" fmla="*/ 5 w 143"/>
                <a:gd name="T25" fmla="*/ 179 h 186"/>
                <a:gd name="T26" fmla="*/ 21 w 143"/>
                <a:gd name="T27" fmla="*/ 156 h 186"/>
                <a:gd name="T28" fmla="*/ 10 w 143"/>
                <a:gd name="T29" fmla="*/ 180 h 186"/>
                <a:gd name="T30" fmla="*/ 24 w 143"/>
                <a:gd name="T31" fmla="*/ 139 h 186"/>
                <a:gd name="T32" fmla="*/ 20 w 143"/>
                <a:gd name="T33" fmla="*/ 151 h 186"/>
                <a:gd name="T34" fmla="*/ 16 w 143"/>
                <a:gd name="T35" fmla="*/ 155 h 186"/>
                <a:gd name="T36" fmla="*/ 30 w 143"/>
                <a:gd name="T37" fmla="*/ 133 h 186"/>
                <a:gd name="T38" fmla="*/ 31 w 143"/>
                <a:gd name="T39" fmla="*/ 124 h 186"/>
                <a:gd name="T40" fmla="*/ 35 w 143"/>
                <a:gd name="T41" fmla="*/ 123 h 186"/>
                <a:gd name="T42" fmla="*/ 68 w 143"/>
                <a:gd name="T43" fmla="*/ 113 h 186"/>
                <a:gd name="T44" fmla="*/ 73 w 143"/>
                <a:gd name="T45" fmla="*/ 112 h 186"/>
                <a:gd name="T46" fmla="*/ 35 w 143"/>
                <a:gd name="T47" fmla="*/ 114 h 186"/>
                <a:gd name="T48" fmla="*/ 76 w 143"/>
                <a:gd name="T49" fmla="*/ 104 h 186"/>
                <a:gd name="T50" fmla="*/ 76 w 143"/>
                <a:gd name="T51" fmla="*/ 104 h 186"/>
                <a:gd name="T52" fmla="*/ 92 w 143"/>
                <a:gd name="T53" fmla="*/ 89 h 186"/>
                <a:gd name="T54" fmla="*/ 95 w 143"/>
                <a:gd name="T55" fmla="*/ 74 h 186"/>
                <a:gd name="T56" fmla="*/ 93 w 143"/>
                <a:gd name="T57" fmla="*/ 79 h 186"/>
                <a:gd name="T58" fmla="*/ 106 w 143"/>
                <a:gd name="T59" fmla="*/ 61 h 186"/>
                <a:gd name="T60" fmla="*/ 103 w 143"/>
                <a:gd name="T61" fmla="*/ 53 h 186"/>
                <a:gd name="T62" fmla="*/ 106 w 143"/>
                <a:gd name="T63" fmla="*/ 58 h 186"/>
                <a:gd name="T64" fmla="*/ 110 w 143"/>
                <a:gd name="T65" fmla="*/ 40 h 186"/>
                <a:gd name="T66" fmla="*/ 105 w 143"/>
                <a:gd name="T67" fmla="*/ 33 h 186"/>
                <a:gd name="T68" fmla="*/ 105 w 143"/>
                <a:gd name="T69" fmla="*/ 30 h 186"/>
                <a:gd name="T70" fmla="*/ 105 w 143"/>
                <a:gd name="T71" fmla="*/ 30 h 186"/>
                <a:gd name="T72" fmla="*/ 110 w 143"/>
                <a:gd name="T73" fmla="*/ 21 h 186"/>
                <a:gd name="T74" fmla="*/ 104 w 143"/>
                <a:gd name="T75" fmla="*/ 17 h 186"/>
                <a:gd name="T76" fmla="*/ 110 w 143"/>
                <a:gd name="T77" fmla="*/ 15 h 186"/>
                <a:gd name="T78" fmla="*/ 114 w 143"/>
                <a:gd name="T79" fmla="*/ 29 h 186"/>
                <a:gd name="T80" fmla="*/ 139 w 143"/>
                <a:gd name="T81" fmla="*/ 53 h 186"/>
                <a:gd name="T82" fmla="*/ 112 w 143"/>
                <a:gd name="T83" fmla="*/ 151 h 186"/>
                <a:gd name="T84" fmla="*/ 37 w 143"/>
                <a:gd name="T85" fmla="*/ 127 h 186"/>
                <a:gd name="T86" fmla="*/ 63 w 143"/>
                <a:gd name="T87" fmla="*/ 115 h 186"/>
                <a:gd name="T88" fmla="*/ 66 w 143"/>
                <a:gd name="T89" fmla="*/ 116 h 186"/>
                <a:gd name="T90" fmla="*/ 109 w 143"/>
                <a:gd name="T91" fmla="*/ 0 h 186"/>
                <a:gd name="T92" fmla="*/ 103 w 143"/>
                <a:gd name="T93" fmla="*/ 7 h 186"/>
                <a:gd name="T94" fmla="*/ 99 w 143"/>
                <a:gd name="T95" fmla="*/ 12 h 186"/>
                <a:gd name="T96" fmla="*/ 101 w 143"/>
                <a:gd name="T97" fmla="*/ 25 h 186"/>
                <a:gd name="T98" fmla="*/ 64 w 143"/>
                <a:gd name="T99" fmla="*/ 110 h 186"/>
                <a:gd name="T100" fmla="*/ 45 w 143"/>
                <a:gd name="T101" fmla="*/ 96 h 186"/>
                <a:gd name="T102" fmla="*/ 43 w 143"/>
                <a:gd name="T103" fmla="*/ 97 h 186"/>
                <a:gd name="T104" fmla="*/ 14 w 143"/>
                <a:gd name="T105" fmla="*/ 150 h 186"/>
                <a:gd name="T106" fmla="*/ 3 w 143"/>
                <a:gd name="T107" fmla="*/ 172 h 186"/>
                <a:gd name="T108" fmla="*/ 1 w 143"/>
                <a:gd name="T109" fmla="*/ 178 h 186"/>
                <a:gd name="T110" fmla="*/ 1 w 143"/>
                <a:gd name="T111" fmla="*/ 181 h 186"/>
                <a:gd name="T112" fmla="*/ 23 w 143"/>
                <a:gd name="T113" fmla="*/ 185 h 186"/>
                <a:gd name="T114" fmla="*/ 35 w 143"/>
                <a:gd name="T115" fmla="*/ 186 h 186"/>
                <a:gd name="T116" fmla="*/ 100 w 143"/>
                <a:gd name="T117" fmla="*/ 177 h 186"/>
                <a:gd name="T118" fmla="*/ 117 w 143"/>
                <a:gd name="T119" fmla="*/ 149 h 186"/>
                <a:gd name="T120" fmla="*/ 134 w 143"/>
                <a:gd name="T121" fmla="*/ 5 h 186"/>
                <a:gd name="T122" fmla="*/ 111 w 143"/>
                <a:gd name="T1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3" h="186">
                  <a:moveTo>
                    <a:pt x="42" y="182"/>
                  </a:moveTo>
                  <a:cubicBezTo>
                    <a:pt x="48" y="176"/>
                    <a:pt x="53" y="170"/>
                    <a:pt x="59" y="165"/>
                  </a:cubicBezTo>
                  <a:cubicBezTo>
                    <a:pt x="60" y="164"/>
                    <a:pt x="60" y="164"/>
                    <a:pt x="60" y="163"/>
                  </a:cubicBezTo>
                  <a:cubicBezTo>
                    <a:pt x="63" y="164"/>
                    <a:pt x="65" y="164"/>
                    <a:pt x="68" y="164"/>
                  </a:cubicBezTo>
                  <a:cubicBezTo>
                    <a:pt x="63" y="169"/>
                    <a:pt x="58" y="174"/>
                    <a:pt x="52" y="179"/>
                  </a:cubicBezTo>
                  <a:cubicBezTo>
                    <a:pt x="52" y="180"/>
                    <a:pt x="52" y="180"/>
                    <a:pt x="52" y="181"/>
                  </a:cubicBezTo>
                  <a:cubicBezTo>
                    <a:pt x="49" y="181"/>
                    <a:pt x="45" y="181"/>
                    <a:pt x="42" y="182"/>
                  </a:cubicBezTo>
                  <a:moveTo>
                    <a:pt x="55" y="181"/>
                  </a:moveTo>
                  <a:cubicBezTo>
                    <a:pt x="60" y="175"/>
                    <a:pt x="66" y="170"/>
                    <a:pt x="72" y="165"/>
                  </a:cubicBezTo>
                  <a:cubicBezTo>
                    <a:pt x="72" y="164"/>
                    <a:pt x="72" y="164"/>
                    <a:pt x="72" y="164"/>
                  </a:cubicBezTo>
                  <a:cubicBezTo>
                    <a:pt x="75" y="164"/>
                    <a:pt x="78" y="164"/>
                    <a:pt x="81" y="163"/>
                  </a:cubicBezTo>
                  <a:cubicBezTo>
                    <a:pt x="76" y="169"/>
                    <a:pt x="71" y="174"/>
                    <a:pt x="66" y="179"/>
                  </a:cubicBezTo>
                  <a:cubicBezTo>
                    <a:pt x="65" y="180"/>
                    <a:pt x="65" y="180"/>
                    <a:pt x="65" y="180"/>
                  </a:cubicBezTo>
                  <a:cubicBezTo>
                    <a:pt x="62" y="180"/>
                    <a:pt x="58" y="181"/>
                    <a:pt x="55" y="181"/>
                  </a:cubicBezTo>
                  <a:moveTo>
                    <a:pt x="33" y="182"/>
                  </a:moveTo>
                  <a:cubicBezTo>
                    <a:pt x="33" y="182"/>
                    <a:pt x="33" y="182"/>
                    <a:pt x="33" y="182"/>
                  </a:cubicBezTo>
                  <a:cubicBezTo>
                    <a:pt x="31" y="182"/>
                    <a:pt x="30" y="182"/>
                    <a:pt x="29" y="182"/>
                  </a:cubicBezTo>
                  <a:cubicBezTo>
                    <a:pt x="36" y="175"/>
                    <a:pt x="44" y="169"/>
                    <a:pt x="51" y="163"/>
                  </a:cubicBezTo>
                  <a:cubicBezTo>
                    <a:pt x="53" y="163"/>
                    <a:pt x="55" y="163"/>
                    <a:pt x="57" y="163"/>
                  </a:cubicBezTo>
                  <a:cubicBezTo>
                    <a:pt x="50" y="169"/>
                    <a:pt x="44" y="175"/>
                    <a:pt x="38" y="181"/>
                  </a:cubicBezTo>
                  <a:cubicBezTo>
                    <a:pt x="38" y="181"/>
                    <a:pt x="38" y="181"/>
                    <a:pt x="37" y="181"/>
                  </a:cubicBezTo>
                  <a:cubicBezTo>
                    <a:pt x="37" y="181"/>
                    <a:pt x="37" y="181"/>
                    <a:pt x="36" y="182"/>
                  </a:cubicBezTo>
                  <a:cubicBezTo>
                    <a:pt x="35" y="182"/>
                    <a:pt x="34" y="182"/>
                    <a:pt x="33" y="182"/>
                  </a:cubicBezTo>
                  <a:moveTo>
                    <a:pt x="70" y="180"/>
                  </a:moveTo>
                  <a:cubicBezTo>
                    <a:pt x="75" y="174"/>
                    <a:pt x="80" y="169"/>
                    <a:pt x="86" y="163"/>
                  </a:cubicBezTo>
                  <a:cubicBezTo>
                    <a:pt x="86" y="163"/>
                    <a:pt x="86" y="163"/>
                    <a:pt x="86" y="163"/>
                  </a:cubicBezTo>
                  <a:cubicBezTo>
                    <a:pt x="89" y="162"/>
                    <a:pt x="91" y="162"/>
                    <a:pt x="94" y="161"/>
                  </a:cubicBezTo>
                  <a:cubicBezTo>
                    <a:pt x="88" y="167"/>
                    <a:pt x="83" y="173"/>
                    <a:pt x="77" y="178"/>
                  </a:cubicBezTo>
                  <a:cubicBezTo>
                    <a:pt x="77" y="179"/>
                    <a:pt x="77" y="179"/>
                    <a:pt x="77" y="179"/>
                  </a:cubicBezTo>
                  <a:cubicBezTo>
                    <a:pt x="74" y="179"/>
                    <a:pt x="72" y="179"/>
                    <a:pt x="70" y="180"/>
                  </a:cubicBezTo>
                  <a:moveTo>
                    <a:pt x="24" y="181"/>
                  </a:moveTo>
                  <a:cubicBezTo>
                    <a:pt x="23" y="181"/>
                    <a:pt x="22" y="181"/>
                    <a:pt x="21" y="181"/>
                  </a:cubicBezTo>
                  <a:cubicBezTo>
                    <a:pt x="19" y="181"/>
                    <a:pt x="16" y="181"/>
                    <a:pt x="14" y="181"/>
                  </a:cubicBezTo>
                  <a:cubicBezTo>
                    <a:pt x="19" y="176"/>
                    <a:pt x="32" y="166"/>
                    <a:pt x="38" y="161"/>
                  </a:cubicBezTo>
                  <a:cubicBezTo>
                    <a:pt x="39" y="160"/>
                    <a:pt x="39" y="160"/>
                    <a:pt x="39" y="160"/>
                  </a:cubicBezTo>
                  <a:cubicBezTo>
                    <a:pt x="42" y="161"/>
                    <a:pt x="45" y="162"/>
                    <a:pt x="47" y="162"/>
                  </a:cubicBezTo>
                  <a:cubicBezTo>
                    <a:pt x="40" y="169"/>
                    <a:pt x="32" y="175"/>
                    <a:pt x="24" y="181"/>
                  </a:cubicBezTo>
                  <a:moveTo>
                    <a:pt x="92" y="176"/>
                  </a:moveTo>
                  <a:cubicBezTo>
                    <a:pt x="97" y="171"/>
                    <a:pt x="102" y="166"/>
                    <a:pt x="108" y="161"/>
                  </a:cubicBezTo>
                  <a:cubicBezTo>
                    <a:pt x="108" y="160"/>
                    <a:pt x="108" y="160"/>
                    <a:pt x="109" y="160"/>
                  </a:cubicBezTo>
                  <a:cubicBezTo>
                    <a:pt x="105" y="164"/>
                    <a:pt x="102" y="169"/>
                    <a:pt x="99" y="174"/>
                  </a:cubicBezTo>
                  <a:cubicBezTo>
                    <a:pt x="97" y="174"/>
                    <a:pt x="94" y="175"/>
                    <a:pt x="92" y="176"/>
                  </a:cubicBezTo>
                  <a:moveTo>
                    <a:pt x="82" y="178"/>
                  </a:moveTo>
                  <a:cubicBezTo>
                    <a:pt x="88" y="172"/>
                    <a:pt x="94" y="166"/>
                    <a:pt x="99" y="160"/>
                  </a:cubicBezTo>
                  <a:cubicBezTo>
                    <a:pt x="102" y="159"/>
                    <a:pt x="105" y="158"/>
                    <a:pt x="107" y="157"/>
                  </a:cubicBezTo>
                  <a:cubicBezTo>
                    <a:pt x="107" y="158"/>
                    <a:pt x="106" y="158"/>
                    <a:pt x="106" y="159"/>
                  </a:cubicBezTo>
                  <a:cubicBezTo>
                    <a:pt x="100" y="164"/>
                    <a:pt x="94" y="170"/>
                    <a:pt x="88" y="175"/>
                  </a:cubicBezTo>
                  <a:cubicBezTo>
                    <a:pt x="88" y="176"/>
                    <a:pt x="88" y="176"/>
                    <a:pt x="88" y="177"/>
                  </a:cubicBezTo>
                  <a:cubicBezTo>
                    <a:pt x="86" y="177"/>
                    <a:pt x="84" y="177"/>
                    <a:pt x="82" y="178"/>
                  </a:cubicBezTo>
                  <a:moveTo>
                    <a:pt x="10" y="180"/>
                  </a:moveTo>
                  <a:cubicBezTo>
                    <a:pt x="8" y="180"/>
                    <a:pt x="7" y="179"/>
                    <a:pt x="5" y="179"/>
                  </a:cubicBezTo>
                  <a:cubicBezTo>
                    <a:pt x="5" y="179"/>
                    <a:pt x="5" y="179"/>
                    <a:pt x="5" y="179"/>
                  </a:cubicBezTo>
                  <a:cubicBezTo>
                    <a:pt x="8" y="175"/>
                    <a:pt x="10" y="172"/>
                    <a:pt x="13" y="168"/>
                  </a:cubicBezTo>
                  <a:cubicBezTo>
                    <a:pt x="15" y="163"/>
                    <a:pt x="18" y="159"/>
                    <a:pt x="20" y="156"/>
                  </a:cubicBezTo>
                  <a:cubicBezTo>
                    <a:pt x="21" y="156"/>
                    <a:pt x="21" y="156"/>
                    <a:pt x="21" y="156"/>
                  </a:cubicBezTo>
                  <a:cubicBezTo>
                    <a:pt x="21" y="156"/>
                    <a:pt x="21" y="156"/>
                    <a:pt x="21" y="156"/>
                  </a:cubicBezTo>
                  <a:cubicBezTo>
                    <a:pt x="25" y="157"/>
                    <a:pt x="30" y="159"/>
                    <a:pt x="35" y="160"/>
                  </a:cubicBezTo>
                  <a:cubicBezTo>
                    <a:pt x="31" y="163"/>
                    <a:pt x="25" y="168"/>
                    <a:pt x="20" y="172"/>
                  </a:cubicBezTo>
                  <a:cubicBezTo>
                    <a:pt x="17" y="174"/>
                    <a:pt x="14" y="176"/>
                    <a:pt x="12" y="178"/>
                  </a:cubicBezTo>
                  <a:cubicBezTo>
                    <a:pt x="12" y="179"/>
                    <a:pt x="11" y="179"/>
                    <a:pt x="10" y="180"/>
                  </a:cubicBezTo>
                  <a:cubicBezTo>
                    <a:pt x="10" y="180"/>
                    <a:pt x="10" y="180"/>
                    <a:pt x="10" y="180"/>
                  </a:cubicBezTo>
                  <a:moveTo>
                    <a:pt x="16" y="155"/>
                  </a:moveTo>
                  <a:cubicBezTo>
                    <a:pt x="18" y="151"/>
                    <a:pt x="20" y="146"/>
                    <a:pt x="23" y="141"/>
                  </a:cubicBezTo>
                  <a:cubicBezTo>
                    <a:pt x="23" y="140"/>
                    <a:pt x="24" y="139"/>
                    <a:pt x="24" y="139"/>
                  </a:cubicBezTo>
                  <a:cubicBezTo>
                    <a:pt x="25" y="138"/>
                    <a:pt x="26" y="137"/>
                    <a:pt x="28" y="136"/>
                  </a:cubicBezTo>
                  <a:cubicBezTo>
                    <a:pt x="27" y="137"/>
                    <a:pt x="27" y="138"/>
                    <a:pt x="27" y="138"/>
                  </a:cubicBezTo>
                  <a:cubicBezTo>
                    <a:pt x="25" y="142"/>
                    <a:pt x="23" y="145"/>
                    <a:pt x="21" y="148"/>
                  </a:cubicBezTo>
                  <a:cubicBezTo>
                    <a:pt x="21" y="149"/>
                    <a:pt x="20" y="150"/>
                    <a:pt x="20" y="151"/>
                  </a:cubicBezTo>
                  <a:cubicBezTo>
                    <a:pt x="19" y="152"/>
                    <a:pt x="19" y="152"/>
                    <a:pt x="19" y="152"/>
                  </a:cubicBezTo>
                  <a:cubicBezTo>
                    <a:pt x="19" y="152"/>
                    <a:pt x="19" y="152"/>
                    <a:pt x="19" y="152"/>
                  </a:cubicBezTo>
                  <a:cubicBezTo>
                    <a:pt x="19" y="152"/>
                    <a:pt x="18" y="152"/>
                    <a:pt x="18" y="153"/>
                  </a:cubicBezTo>
                  <a:cubicBezTo>
                    <a:pt x="17" y="153"/>
                    <a:pt x="17" y="154"/>
                    <a:pt x="16" y="155"/>
                  </a:cubicBezTo>
                  <a:moveTo>
                    <a:pt x="26" y="134"/>
                  </a:moveTo>
                  <a:cubicBezTo>
                    <a:pt x="27" y="132"/>
                    <a:pt x="28" y="131"/>
                    <a:pt x="29" y="129"/>
                  </a:cubicBezTo>
                  <a:cubicBezTo>
                    <a:pt x="30" y="128"/>
                    <a:pt x="31" y="127"/>
                    <a:pt x="33" y="127"/>
                  </a:cubicBezTo>
                  <a:cubicBezTo>
                    <a:pt x="32" y="129"/>
                    <a:pt x="31" y="131"/>
                    <a:pt x="30" y="133"/>
                  </a:cubicBezTo>
                  <a:cubicBezTo>
                    <a:pt x="29" y="133"/>
                    <a:pt x="29" y="133"/>
                    <a:pt x="29" y="133"/>
                  </a:cubicBezTo>
                  <a:cubicBezTo>
                    <a:pt x="29" y="133"/>
                    <a:pt x="28" y="133"/>
                    <a:pt x="28" y="133"/>
                  </a:cubicBezTo>
                  <a:cubicBezTo>
                    <a:pt x="28" y="133"/>
                    <a:pt x="27" y="133"/>
                    <a:pt x="26" y="134"/>
                  </a:cubicBezTo>
                  <a:moveTo>
                    <a:pt x="31" y="124"/>
                  </a:moveTo>
                  <a:cubicBezTo>
                    <a:pt x="31" y="124"/>
                    <a:pt x="31" y="124"/>
                    <a:pt x="31" y="124"/>
                  </a:cubicBezTo>
                  <a:cubicBezTo>
                    <a:pt x="32" y="122"/>
                    <a:pt x="33" y="120"/>
                    <a:pt x="33" y="118"/>
                  </a:cubicBezTo>
                  <a:cubicBezTo>
                    <a:pt x="35" y="118"/>
                    <a:pt x="36" y="117"/>
                    <a:pt x="38" y="116"/>
                  </a:cubicBezTo>
                  <a:cubicBezTo>
                    <a:pt x="37" y="118"/>
                    <a:pt x="36" y="120"/>
                    <a:pt x="35" y="123"/>
                  </a:cubicBezTo>
                  <a:cubicBezTo>
                    <a:pt x="35" y="122"/>
                    <a:pt x="34" y="122"/>
                    <a:pt x="34" y="122"/>
                  </a:cubicBezTo>
                  <a:cubicBezTo>
                    <a:pt x="34" y="122"/>
                    <a:pt x="33" y="123"/>
                    <a:pt x="33" y="123"/>
                  </a:cubicBezTo>
                  <a:cubicBezTo>
                    <a:pt x="32" y="123"/>
                    <a:pt x="32" y="124"/>
                    <a:pt x="31" y="124"/>
                  </a:cubicBezTo>
                  <a:moveTo>
                    <a:pt x="68" y="113"/>
                  </a:moveTo>
                  <a:cubicBezTo>
                    <a:pt x="69" y="111"/>
                    <a:pt x="70" y="110"/>
                    <a:pt x="71" y="109"/>
                  </a:cubicBezTo>
                  <a:cubicBezTo>
                    <a:pt x="72" y="109"/>
                    <a:pt x="72" y="109"/>
                    <a:pt x="72" y="109"/>
                  </a:cubicBezTo>
                  <a:cubicBezTo>
                    <a:pt x="74" y="108"/>
                    <a:pt x="76" y="107"/>
                    <a:pt x="78" y="107"/>
                  </a:cubicBezTo>
                  <a:cubicBezTo>
                    <a:pt x="77" y="108"/>
                    <a:pt x="75" y="110"/>
                    <a:pt x="73" y="112"/>
                  </a:cubicBezTo>
                  <a:cubicBezTo>
                    <a:pt x="73" y="112"/>
                    <a:pt x="73" y="112"/>
                    <a:pt x="73" y="112"/>
                  </a:cubicBezTo>
                  <a:cubicBezTo>
                    <a:pt x="73" y="112"/>
                    <a:pt x="73" y="112"/>
                    <a:pt x="73" y="112"/>
                  </a:cubicBezTo>
                  <a:cubicBezTo>
                    <a:pt x="71" y="112"/>
                    <a:pt x="69" y="112"/>
                    <a:pt x="68" y="113"/>
                  </a:cubicBezTo>
                  <a:moveTo>
                    <a:pt x="35" y="114"/>
                  </a:moveTo>
                  <a:cubicBezTo>
                    <a:pt x="37" y="111"/>
                    <a:pt x="40" y="108"/>
                    <a:pt x="42" y="105"/>
                  </a:cubicBezTo>
                  <a:cubicBezTo>
                    <a:pt x="41" y="107"/>
                    <a:pt x="40" y="109"/>
                    <a:pt x="40" y="112"/>
                  </a:cubicBezTo>
                  <a:cubicBezTo>
                    <a:pt x="38" y="112"/>
                    <a:pt x="37" y="113"/>
                    <a:pt x="35" y="114"/>
                  </a:cubicBezTo>
                  <a:moveTo>
                    <a:pt x="76" y="104"/>
                  </a:moveTo>
                  <a:cubicBezTo>
                    <a:pt x="78" y="102"/>
                    <a:pt x="80" y="99"/>
                    <a:pt x="82" y="96"/>
                  </a:cubicBezTo>
                  <a:cubicBezTo>
                    <a:pt x="84" y="95"/>
                    <a:pt x="87" y="95"/>
                    <a:pt x="89" y="94"/>
                  </a:cubicBezTo>
                  <a:cubicBezTo>
                    <a:pt x="87" y="96"/>
                    <a:pt x="85" y="99"/>
                    <a:pt x="83" y="101"/>
                  </a:cubicBezTo>
                  <a:cubicBezTo>
                    <a:pt x="80" y="102"/>
                    <a:pt x="78" y="103"/>
                    <a:pt x="76" y="104"/>
                  </a:cubicBezTo>
                  <a:moveTo>
                    <a:pt x="85" y="92"/>
                  </a:moveTo>
                  <a:cubicBezTo>
                    <a:pt x="87" y="89"/>
                    <a:pt x="89" y="86"/>
                    <a:pt x="91" y="83"/>
                  </a:cubicBezTo>
                  <a:cubicBezTo>
                    <a:pt x="93" y="82"/>
                    <a:pt x="95" y="82"/>
                    <a:pt x="97" y="81"/>
                  </a:cubicBezTo>
                  <a:cubicBezTo>
                    <a:pt x="96" y="84"/>
                    <a:pt x="94" y="86"/>
                    <a:pt x="92" y="89"/>
                  </a:cubicBezTo>
                  <a:cubicBezTo>
                    <a:pt x="92" y="89"/>
                    <a:pt x="92" y="89"/>
                    <a:pt x="92" y="89"/>
                  </a:cubicBezTo>
                  <a:cubicBezTo>
                    <a:pt x="90" y="90"/>
                    <a:pt x="88" y="91"/>
                    <a:pt x="85" y="92"/>
                  </a:cubicBezTo>
                  <a:moveTo>
                    <a:pt x="93" y="79"/>
                  </a:moveTo>
                  <a:cubicBezTo>
                    <a:pt x="94" y="77"/>
                    <a:pt x="95" y="76"/>
                    <a:pt x="95" y="74"/>
                  </a:cubicBezTo>
                  <a:cubicBezTo>
                    <a:pt x="97" y="73"/>
                    <a:pt x="99" y="73"/>
                    <a:pt x="101" y="72"/>
                  </a:cubicBezTo>
                  <a:cubicBezTo>
                    <a:pt x="101" y="74"/>
                    <a:pt x="100" y="76"/>
                    <a:pt x="99" y="77"/>
                  </a:cubicBezTo>
                  <a:cubicBezTo>
                    <a:pt x="98" y="77"/>
                    <a:pt x="98" y="77"/>
                    <a:pt x="98" y="77"/>
                  </a:cubicBezTo>
                  <a:cubicBezTo>
                    <a:pt x="97" y="78"/>
                    <a:pt x="95" y="79"/>
                    <a:pt x="93" y="79"/>
                  </a:cubicBezTo>
                  <a:moveTo>
                    <a:pt x="97" y="71"/>
                  </a:moveTo>
                  <a:cubicBezTo>
                    <a:pt x="98" y="68"/>
                    <a:pt x="99" y="66"/>
                    <a:pt x="100" y="63"/>
                  </a:cubicBezTo>
                  <a:cubicBezTo>
                    <a:pt x="100" y="63"/>
                    <a:pt x="100" y="63"/>
                    <a:pt x="100" y="63"/>
                  </a:cubicBezTo>
                  <a:cubicBezTo>
                    <a:pt x="102" y="62"/>
                    <a:pt x="104" y="61"/>
                    <a:pt x="106" y="61"/>
                  </a:cubicBezTo>
                  <a:cubicBezTo>
                    <a:pt x="105" y="63"/>
                    <a:pt x="104" y="66"/>
                    <a:pt x="103" y="69"/>
                  </a:cubicBezTo>
                  <a:cubicBezTo>
                    <a:pt x="101" y="69"/>
                    <a:pt x="99" y="70"/>
                    <a:pt x="97" y="71"/>
                  </a:cubicBezTo>
                  <a:moveTo>
                    <a:pt x="101" y="59"/>
                  </a:moveTo>
                  <a:cubicBezTo>
                    <a:pt x="102" y="57"/>
                    <a:pt x="102" y="55"/>
                    <a:pt x="103" y="53"/>
                  </a:cubicBezTo>
                  <a:cubicBezTo>
                    <a:pt x="103" y="52"/>
                    <a:pt x="103" y="52"/>
                    <a:pt x="103" y="52"/>
                  </a:cubicBezTo>
                  <a:cubicBezTo>
                    <a:pt x="105" y="52"/>
                    <a:pt x="107" y="51"/>
                    <a:pt x="108" y="51"/>
                  </a:cubicBezTo>
                  <a:cubicBezTo>
                    <a:pt x="108" y="53"/>
                    <a:pt x="107" y="55"/>
                    <a:pt x="107" y="58"/>
                  </a:cubicBezTo>
                  <a:cubicBezTo>
                    <a:pt x="106" y="58"/>
                    <a:pt x="106" y="58"/>
                    <a:pt x="106" y="58"/>
                  </a:cubicBezTo>
                  <a:cubicBezTo>
                    <a:pt x="105" y="58"/>
                    <a:pt x="103" y="58"/>
                    <a:pt x="101" y="59"/>
                  </a:cubicBezTo>
                  <a:moveTo>
                    <a:pt x="103" y="49"/>
                  </a:moveTo>
                  <a:cubicBezTo>
                    <a:pt x="104" y="47"/>
                    <a:pt x="104" y="44"/>
                    <a:pt x="104" y="42"/>
                  </a:cubicBezTo>
                  <a:cubicBezTo>
                    <a:pt x="106" y="42"/>
                    <a:pt x="108" y="41"/>
                    <a:pt x="110" y="40"/>
                  </a:cubicBezTo>
                  <a:cubicBezTo>
                    <a:pt x="110" y="43"/>
                    <a:pt x="109" y="45"/>
                    <a:pt x="109" y="47"/>
                  </a:cubicBezTo>
                  <a:cubicBezTo>
                    <a:pt x="107" y="48"/>
                    <a:pt x="105" y="48"/>
                    <a:pt x="103" y="49"/>
                  </a:cubicBezTo>
                  <a:moveTo>
                    <a:pt x="105" y="39"/>
                  </a:moveTo>
                  <a:cubicBezTo>
                    <a:pt x="105" y="37"/>
                    <a:pt x="105" y="35"/>
                    <a:pt x="105" y="33"/>
                  </a:cubicBezTo>
                  <a:cubicBezTo>
                    <a:pt x="107" y="32"/>
                    <a:pt x="109" y="32"/>
                    <a:pt x="111" y="31"/>
                  </a:cubicBezTo>
                  <a:cubicBezTo>
                    <a:pt x="110" y="33"/>
                    <a:pt x="110" y="35"/>
                    <a:pt x="110" y="37"/>
                  </a:cubicBezTo>
                  <a:cubicBezTo>
                    <a:pt x="108" y="38"/>
                    <a:pt x="106" y="38"/>
                    <a:pt x="105" y="39"/>
                  </a:cubicBezTo>
                  <a:moveTo>
                    <a:pt x="105" y="30"/>
                  </a:moveTo>
                  <a:cubicBezTo>
                    <a:pt x="105" y="29"/>
                    <a:pt x="105" y="28"/>
                    <a:pt x="105" y="27"/>
                  </a:cubicBezTo>
                  <a:cubicBezTo>
                    <a:pt x="107" y="26"/>
                    <a:pt x="109" y="25"/>
                    <a:pt x="110" y="24"/>
                  </a:cubicBezTo>
                  <a:cubicBezTo>
                    <a:pt x="110" y="25"/>
                    <a:pt x="111" y="27"/>
                    <a:pt x="111" y="28"/>
                  </a:cubicBezTo>
                  <a:cubicBezTo>
                    <a:pt x="109" y="29"/>
                    <a:pt x="107" y="29"/>
                    <a:pt x="105" y="30"/>
                  </a:cubicBezTo>
                  <a:moveTo>
                    <a:pt x="105" y="24"/>
                  </a:moveTo>
                  <a:cubicBezTo>
                    <a:pt x="105" y="22"/>
                    <a:pt x="104" y="21"/>
                    <a:pt x="104" y="20"/>
                  </a:cubicBezTo>
                  <a:cubicBezTo>
                    <a:pt x="106" y="19"/>
                    <a:pt x="108" y="19"/>
                    <a:pt x="110" y="18"/>
                  </a:cubicBezTo>
                  <a:cubicBezTo>
                    <a:pt x="110" y="19"/>
                    <a:pt x="110" y="20"/>
                    <a:pt x="110" y="21"/>
                  </a:cubicBezTo>
                  <a:cubicBezTo>
                    <a:pt x="110" y="21"/>
                    <a:pt x="110" y="21"/>
                    <a:pt x="110" y="21"/>
                  </a:cubicBezTo>
                  <a:cubicBezTo>
                    <a:pt x="110" y="21"/>
                    <a:pt x="109" y="21"/>
                    <a:pt x="109" y="21"/>
                  </a:cubicBezTo>
                  <a:cubicBezTo>
                    <a:pt x="108" y="22"/>
                    <a:pt x="106" y="23"/>
                    <a:pt x="105" y="24"/>
                  </a:cubicBezTo>
                  <a:moveTo>
                    <a:pt x="104" y="17"/>
                  </a:moveTo>
                  <a:cubicBezTo>
                    <a:pt x="104" y="16"/>
                    <a:pt x="103" y="14"/>
                    <a:pt x="103" y="13"/>
                  </a:cubicBezTo>
                  <a:cubicBezTo>
                    <a:pt x="104" y="12"/>
                    <a:pt x="105" y="11"/>
                    <a:pt x="106" y="9"/>
                  </a:cubicBezTo>
                  <a:cubicBezTo>
                    <a:pt x="107" y="8"/>
                    <a:pt x="107" y="7"/>
                    <a:pt x="108" y="6"/>
                  </a:cubicBezTo>
                  <a:cubicBezTo>
                    <a:pt x="109" y="9"/>
                    <a:pt x="109" y="12"/>
                    <a:pt x="110" y="15"/>
                  </a:cubicBezTo>
                  <a:cubicBezTo>
                    <a:pt x="108" y="16"/>
                    <a:pt x="106" y="16"/>
                    <a:pt x="104" y="17"/>
                  </a:cubicBezTo>
                  <a:moveTo>
                    <a:pt x="70" y="119"/>
                  </a:moveTo>
                  <a:cubicBezTo>
                    <a:pt x="71" y="119"/>
                    <a:pt x="71" y="119"/>
                    <a:pt x="72" y="119"/>
                  </a:cubicBezTo>
                  <a:cubicBezTo>
                    <a:pt x="107" y="87"/>
                    <a:pt x="115" y="53"/>
                    <a:pt x="114" y="29"/>
                  </a:cubicBezTo>
                  <a:cubicBezTo>
                    <a:pt x="114" y="19"/>
                    <a:pt x="113" y="11"/>
                    <a:pt x="112" y="5"/>
                  </a:cubicBezTo>
                  <a:cubicBezTo>
                    <a:pt x="113" y="5"/>
                    <a:pt x="113" y="5"/>
                    <a:pt x="113" y="5"/>
                  </a:cubicBezTo>
                  <a:cubicBezTo>
                    <a:pt x="118" y="7"/>
                    <a:pt x="126" y="7"/>
                    <a:pt x="131" y="7"/>
                  </a:cubicBezTo>
                  <a:cubicBezTo>
                    <a:pt x="133" y="14"/>
                    <a:pt x="139" y="32"/>
                    <a:pt x="139" y="53"/>
                  </a:cubicBezTo>
                  <a:cubicBezTo>
                    <a:pt x="139" y="80"/>
                    <a:pt x="130" y="113"/>
                    <a:pt x="98" y="140"/>
                  </a:cubicBezTo>
                  <a:cubicBezTo>
                    <a:pt x="98" y="140"/>
                    <a:pt x="97" y="141"/>
                    <a:pt x="97" y="141"/>
                  </a:cubicBezTo>
                  <a:cubicBezTo>
                    <a:pt x="97" y="142"/>
                    <a:pt x="98" y="142"/>
                    <a:pt x="98" y="143"/>
                  </a:cubicBezTo>
                  <a:cubicBezTo>
                    <a:pt x="103" y="145"/>
                    <a:pt x="107" y="148"/>
                    <a:pt x="112" y="151"/>
                  </a:cubicBezTo>
                  <a:cubicBezTo>
                    <a:pt x="100" y="157"/>
                    <a:pt x="86" y="160"/>
                    <a:pt x="70" y="160"/>
                  </a:cubicBezTo>
                  <a:cubicBezTo>
                    <a:pt x="56" y="160"/>
                    <a:pt x="40" y="158"/>
                    <a:pt x="23" y="153"/>
                  </a:cubicBezTo>
                  <a:cubicBezTo>
                    <a:pt x="23" y="152"/>
                    <a:pt x="24" y="152"/>
                    <a:pt x="24" y="151"/>
                  </a:cubicBezTo>
                  <a:cubicBezTo>
                    <a:pt x="26" y="147"/>
                    <a:pt x="32" y="137"/>
                    <a:pt x="37" y="127"/>
                  </a:cubicBezTo>
                  <a:cubicBezTo>
                    <a:pt x="40" y="122"/>
                    <a:pt x="42" y="117"/>
                    <a:pt x="44" y="112"/>
                  </a:cubicBezTo>
                  <a:cubicBezTo>
                    <a:pt x="45" y="108"/>
                    <a:pt x="46" y="105"/>
                    <a:pt x="47" y="102"/>
                  </a:cubicBezTo>
                  <a:cubicBezTo>
                    <a:pt x="51" y="105"/>
                    <a:pt x="57" y="110"/>
                    <a:pt x="62" y="114"/>
                  </a:cubicBezTo>
                  <a:cubicBezTo>
                    <a:pt x="62" y="114"/>
                    <a:pt x="62" y="114"/>
                    <a:pt x="63" y="115"/>
                  </a:cubicBezTo>
                  <a:cubicBezTo>
                    <a:pt x="63" y="115"/>
                    <a:pt x="64" y="115"/>
                    <a:pt x="64" y="115"/>
                  </a:cubicBezTo>
                  <a:cubicBezTo>
                    <a:pt x="64" y="115"/>
                    <a:pt x="64" y="115"/>
                    <a:pt x="64" y="115"/>
                  </a:cubicBezTo>
                  <a:cubicBezTo>
                    <a:pt x="65" y="115"/>
                    <a:pt x="65" y="116"/>
                    <a:pt x="66" y="116"/>
                  </a:cubicBezTo>
                  <a:cubicBezTo>
                    <a:pt x="66" y="116"/>
                    <a:pt x="66" y="116"/>
                    <a:pt x="66" y="116"/>
                  </a:cubicBezTo>
                  <a:cubicBezTo>
                    <a:pt x="67" y="117"/>
                    <a:pt x="68" y="118"/>
                    <a:pt x="69" y="119"/>
                  </a:cubicBezTo>
                  <a:cubicBezTo>
                    <a:pt x="70" y="119"/>
                    <a:pt x="70" y="119"/>
                    <a:pt x="70" y="119"/>
                  </a:cubicBezTo>
                  <a:moveTo>
                    <a:pt x="110" y="0"/>
                  </a:moveTo>
                  <a:cubicBezTo>
                    <a:pt x="109" y="0"/>
                    <a:pt x="109" y="0"/>
                    <a:pt x="109" y="0"/>
                  </a:cubicBezTo>
                  <a:cubicBezTo>
                    <a:pt x="109" y="0"/>
                    <a:pt x="109" y="0"/>
                    <a:pt x="109" y="0"/>
                  </a:cubicBezTo>
                  <a:cubicBezTo>
                    <a:pt x="108" y="0"/>
                    <a:pt x="108" y="0"/>
                    <a:pt x="108" y="0"/>
                  </a:cubicBezTo>
                  <a:cubicBezTo>
                    <a:pt x="108" y="1"/>
                    <a:pt x="108" y="1"/>
                    <a:pt x="108" y="1"/>
                  </a:cubicBezTo>
                  <a:cubicBezTo>
                    <a:pt x="106" y="3"/>
                    <a:pt x="104" y="5"/>
                    <a:pt x="103" y="7"/>
                  </a:cubicBezTo>
                  <a:cubicBezTo>
                    <a:pt x="101" y="9"/>
                    <a:pt x="100" y="11"/>
                    <a:pt x="100" y="11"/>
                  </a:cubicBezTo>
                  <a:cubicBezTo>
                    <a:pt x="100" y="12"/>
                    <a:pt x="100" y="12"/>
                    <a:pt x="100" y="12"/>
                  </a:cubicBezTo>
                  <a:cubicBezTo>
                    <a:pt x="99" y="12"/>
                    <a:pt x="99" y="12"/>
                    <a:pt x="99" y="12"/>
                  </a:cubicBezTo>
                  <a:cubicBezTo>
                    <a:pt x="99" y="12"/>
                    <a:pt x="99" y="12"/>
                    <a:pt x="99" y="12"/>
                  </a:cubicBezTo>
                  <a:cubicBezTo>
                    <a:pt x="99" y="13"/>
                    <a:pt x="99" y="13"/>
                    <a:pt x="99" y="13"/>
                  </a:cubicBezTo>
                  <a:cubicBezTo>
                    <a:pt x="99" y="13"/>
                    <a:pt x="99" y="13"/>
                    <a:pt x="99" y="13"/>
                  </a:cubicBezTo>
                  <a:cubicBezTo>
                    <a:pt x="99" y="13"/>
                    <a:pt x="99" y="13"/>
                    <a:pt x="99" y="13"/>
                  </a:cubicBezTo>
                  <a:cubicBezTo>
                    <a:pt x="100" y="15"/>
                    <a:pt x="101" y="19"/>
                    <a:pt x="101" y="25"/>
                  </a:cubicBezTo>
                  <a:cubicBezTo>
                    <a:pt x="101" y="25"/>
                    <a:pt x="100" y="26"/>
                    <a:pt x="101" y="26"/>
                  </a:cubicBezTo>
                  <a:cubicBezTo>
                    <a:pt x="101" y="27"/>
                    <a:pt x="101" y="27"/>
                    <a:pt x="101" y="27"/>
                  </a:cubicBezTo>
                  <a:cubicBezTo>
                    <a:pt x="101" y="28"/>
                    <a:pt x="101" y="29"/>
                    <a:pt x="101" y="31"/>
                  </a:cubicBezTo>
                  <a:cubicBezTo>
                    <a:pt x="101" y="50"/>
                    <a:pt x="95" y="81"/>
                    <a:pt x="64" y="110"/>
                  </a:cubicBezTo>
                  <a:cubicBezTo>
                    <a:pt x="58" y="105"/>
                    <a:pt x="51" y="100"/>
                    <a:pt x="46" y="96"/>
                  </a:cubicBezTo>
                  <a:cubicBezTo>
                    <a:pt x="46" y="96"/>
                    <a:pt x="46" y="96"/>
                    <a:pt x="46" y="96"/>
                  </a:cubicBezTo>
                  <a:cubicBezTo>
                    <a:pt x="45" y="96"/>
                    <a:pt x="45" y="96"/>
                    <a:pt x="45" y="96"/>
                  </a:cubicBezTo>
                  <a:cubicBezTo>
                    <a:pt x="45" y="96"/>
                    <a:pt x="45" y="96"/>
                    <a:pt x="45" y="96"/>
                  </a:cubicBezTo>
                  <a:cubicBezTo>
                    <a:pt x="44" y="96"/>
                    <a:pt x="44" y="96"/>
                    <a:pt x="44" y="96"/>
                  </a:cubicBezTo>
                  <a:cubicBezTo>
                    <a:pt x="44" y="96"/>
                    <a:pt x="44" y="96"/>
                    <a:pt x="44" y="96"/>
                  </a:cubicBezTo>
                  <a:cubicBezTo>
                    <a:pt x="44" y="96"/>
                    <a:pt x="44" y="96"/>
                    <a:pt x="44" y="96"/>
                  </a:cubicBezTo>
                  <a:cubicBezTo>
                    <a:pt x="43" y="97"/>
                    <a:pt x="43" y="97"/>
                    <a:pt x="43" y="97"/>
                  </a:cubicBezTo>
                  <a:cubicBezTo>
                    <a:pt x="37" y="104"/>
                    <a:pt x="32" y="112"/>
                    <a:pt x="27" y="120"/>
                  </a:cubicBezTo>
                  <a:cubicBezTo>
                    <a:pt x="26" y="121"/>
                    <a:pt x="26" y="122"/>
                    <a:pt x="27" y="122"/>
                  </a:cubicBezTo>
                  <a:cubicBezTo>
                    <a:pt x="27" y="122"/>
                    <a:pt x="27" y="122"/>
                    <a:pt x="27" y="122"/>
                  </a:cubicBezTo>
                  <a:cubicBezTo>
                    <a:pt x="24" y="130"/>
                    <a:pt x="19" y="140"/>
                    <a:pt x="14" y="150"/>
                  </a:cubicBezTo>
                  <a:cubicBezTo>
                    <a:pt x="11" y="157"/>
                    <a:pt x="7" y="164"/>
                    <a:pt x="5" y="169"/>
                  </a:cubicBezTo>
                  <a:cubicBezTo>
                    <a:pt x="5" y="170"/>
                    <a:pt x="4" y="170"/>
                    <a:pt x="4" y="171"/>
                  </a:cubicBezTo>
                  <a:cubicBezTo>
                    <a:pt x="4" y="171"/>
                    <a:pt x="4" y="171"/>
                    <a:pt x="4" y="171"/>
                  </a:cubicBezTo>
                  <a:cubicBezTo>
                    <a:pt x="3" y="172"/>
                    <a:pt x="3" y="172"/>
                    <a:pt x="3" y="172"/>
                  </a:cubicBezTo>
                  <a:cubicBezTo>
                    <a:pt x="3" y="172"/>
                    <a:pt x="3" y="173"/>
                    <a:pt x="3" y="173"/>
                  </a:cubicBezTo>
                  <a:cubicBezTo>
                    <a:pt x="2" y="174"/>
                    <a:pt x="2" y="176"/>
                    <a:pt x="1" y="177"/>
                  </a:cubicBezTo>
                  <a:cubicBezTo>
                    <a:pt x="1" y="177"/>
                    <a:pt x="1" y="177"/>
                    <a:pt x="1" y="178"/>
                  </a:cubicBezTo>
                  <a:cubicBezTo>
                    <a:pt x="1" y="178"/>
                    <a:pt x="1" y="178"/>
                    <a:pt x="1" y="178"/>
                  </a:cubicBezTo>
                  <a:cubicBezTo>
                    <a:pt x="1" y="179"/>
                    <a:pt x="1" y="179"/>
                    <a:pt x="1" y="179"/>
                  </a:cubicBezTo>
                  <a:cubicBezTo>
                    <a:pt x="1" y="179"/>
                    <a:pt x="0" y="179"/>
                    <a:pt x="0" y="179"/>
                  </a:cubicBezTo>
                  <a:cubicBezTo>
                    <a:pt x="1" y="180"/>
                    <a:pt x="1" y="180"/>
                    <a:pt x="1" y="180"/>
                  </a:cubicBezTo>
                  <a:cubicBezTo>
                    <a:pt x="1" y="180"/>
                    <a:pt x="1" y="181"/>
                    <a:pt x="1" y="181"/>
                  </a:cubicBezTo>
                  <a:cubicBezTo>
                    <a:pt x="1" y="182"/>
                    <a:pt x="2" y="182"/>
                    <a:pt x="2" y="182"/>
                  </a:cubicBezTo>
                  <a:cubicBezTo>
                    <a:pt x="3" y="183"/>
                    <a:pt x="3" y="183"/>
                    <a:pt x="4" y="183"/>
                  </a:cubicBezTo>
                  <a:cubicBezTo>
                    <a:pt x="9" y="184"/>
                    <a:pt x="15" y="185"/>
                    <a:pt x="21" y="185"/>
                  </a:cubicBezTo>
                  <a:cubicBezTo>
                    <a:pt x="22" y="185"/>
                    <a:pt x="23" y="185"/>
                    <a:pt x="23" y="185"/>
                  </a:cubicBezTo>
                  <a:cubicBezTo>
                    <a:pt x="24" y="185"/>
                    <a:pt x="24" y="185"/>
                    <a:pt x="24" y="185"/>
                  </a:cubicBezTo>
                  <a:cubicBezTo>
                    <a:pt x="27" y="186"/>
                    <a:pt x="30" y="186"/>
                    <a:pt x="33" y="186"/>
                  </a:cubicBezTo>
                  <a:cubicBezTo>
                    <a:pt x="33" y="186"/>
                    <a:pt x="34" y="186"/>
                    <a:pt x="35" y="186"/>
                  </a:cubicBezTo>
                  <a:cubicBezTo>
                    <a:pt x="35" y="186"/>
                    <a:pt x="35" y="186"/>
                    <a:pt x="35" y="186"/>
                  </a:cubicBezTo>
                  <a:cubicBezTo>
                    <a:pt x="35" y="186"/>
                    <a:pt x="36" y="186"/>
                    <a:pt x="36" y="186"/>
                  </a:cubicBezTo>
                  <a:cubicBezTo>
                    <a:pt x="36" y="186"/>
                    <a:pt x="37" y="186"/>
                    <a:pt x="37" y="186"/>
                  </a:cubicBezTo>
                  <a:cubicBezTo>
                    <a:pt x="37" y="186"/>
                    <a:pt x="37" y="186"/>
                    <a:pt x="37" y="186"/>
                  </a:cubicBezTo>
                  <a:cubicBezTo>
                    <a:pt x="58" y="185"/>
                    <a:pt x="84" y="183"/>
                    <a:pt x="100" y="177"/>
                  </a:cubicBezTo>
                  <a:cubicBezTo>
                    <a:pt x="101" y="177"/>
                    <a:pt x="101" y="177"/>
                    <a:pt x="101" y="177"/>
                  </a:cubicBezTo>
                  <a:cubicBezTo>
                    <a:pt x="107" y="169"/>
                    <a:pt x="113" y="160"/>
                    <a:pt x="119" y="152"/>
                  </a:cubicBezTo>
                  <a:cubicBezTo>
                    <a:pt x="119" y="151"/>
                    <a:pt x="119" y="150"/>
                    <a:pt x="118" y="149"/>
                  </a:cubicBezTo>
                  <a:cubicBezTo>
                    <a:pt x="118" y="149"/>
                    <a:pt x="117" y="149"/>
                    <a:pt x="117" y="149"/>
                  </a:cubicBezTo>
                  <a:cubicBezTo>
                    <a:pt x="117" y="149"/>
                    <a:pt x="117" y="149"/>
                    <a:pt x="117" y="149"/>
                  </a:cubicBezTo>
                  <a:cubicBezTo>
                    <a:pt x="112" y="146"/>
                    <a:pt x="107" y="143"/>
                    <a:pt x="103" y="141"/>
                  </a:cubicBezTo>
                  <a:cubicBezTo>
                    <a:pt x="134" y="113"/>
                    <a:pt x="143" y="80"/>
                    <a:pt x="143" y="53"/>
                  </a:cubicBezTo>
                  <a:cubicBezTo>
                    <a:pt x="143" y="30"/>
                    <a:pt x="137" y="11"/>
                    <a:pt x="134" y="5"/>
                  </a:cubicBezTo>
                  <a:cubicBezTo>
                    <a:pt x="134" y="4"/>
                    <a:pt x="133" y="4"/>
                    <a:pt x="132" y="4"/>
                  </a:cubicBezTo>
                  <a:cubicBezTo>
                    <a:pt x="130" y="3"/>
                    <a:pt x="125" y="3"/>
                    <a:pt x="120" y="3"/>
                  </a:cubicBezTo>
                  <a:cubicBezTo>
                    <a:pt x="118" y="2"/>
                    <a:pt x="116" y="2"/>
                    <a:pt x="114" y="2"/>
                  </a:cubicBezTo>
                  <a:cubicBezTo>
                    <a:pt x="112" y="1"/>
                    <a:pt x="111" y="1"/>
                    <a:pt x="111" y="0"/>
                  </a:cubicBezTo>
                  <a:cubicBezTo>
                    <a:pt x="111" y="0"/>
                    <a:pt x="111" y="0"/>
                    <a:pt x="111" y="0"/>
                  </a:cubicBezTo>
                  <a:cubicBezTo>
                    <a:pt x="110" y="0"/>
                    <a:pt x="110" y="0"/>
                    <a:pt x="110" y="0"/>
                  </a:cubicBezTo>
                  <a:cubicBezTo>
                    <a:pt x="110" y="0"/>
                    <a:pt x="110" y="0"/>
                    <a:pt x="110"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7" name="Freeform 768"/>
            <p:cNvSpPr>
              <a:spLocks noEditPoints="1"/>
            </p:cNvSpPr>
            <p:nvPr/>
          </p:nvSpPr>
          <p:spPr bwMode="auto">
            <a:xfrm>
              <a:off x="3625" y="937"/>
              <a:ext cx="336" cy="326"/>
            </a:xfrm>
            <a:custGeom>
              <a:avLst/>
              <a:gdLst>
                <a:gd name="T0" fmla="*/ 80 w 142"/>
                <a:gd name="T1" fmla="*/ 133 h 138"/>
                <a:gd name="T2" fmla="*/ 80 w 142"/>
                <a:gd name="T3" fmla="*/ 133 h 138"/>
                <a:gd name="T4" fmla="*/ 78 w 142"/>
                <a:gd name="T5" fmla="*/ 133 h 138"/>
                <a:gd name="T6" fmla="*/ 83 w 142"/>
                <a:gd name="T7" fmla="*/ 95 h 138"/>
                <a:gd name="T8" fmla="*/ 77 w 142"/>
                <a:gd name="T9" fmla="*/ 92 h 138"/>
                <a:gd name="T10" fmla="*/ 53 w 142"/>
                <a:gd name="T11" fmla="*/ 74 h 138"/>
                <a:gd name="T12" fmla="*/ 65 w 142"/>
                <a:gd name="T13" fmla="*/ 91 h 138"/>
                <a:gd name="T14" fmla="*/ 52 w 142"/>
                <a:gd name="T15" fmla="*/ 83 h 138"/>
                <a:gd name="T16" fmla="*/ 49 w 142"/>
                <a:gd name="T17" fmla="*/ 74 h 138"/>
                <a:gd name="T18" fmla="*/ 137 w 142"/>
                <a:gd name="T19" fmla="*/ 82 h 138"/>
                <a:gd name="T20" fmla="*/ 124 w 142"/>
                <a:gd name="T21" fmla="*/ 83 h 138"/>
                <a:gd name="T22" fmla="*/ 132 w 142"/>
                <a:gd name="T23" fmla="*/ 56 h 138"/>
                <a:gd name="T24" fmla="*/ 125 w 142"/>
                <a:gd name="T25" fmla="*/ 83 h 138"/>
                <a:gd name="T26" fmla="*/ 124 w 142"/>
                <a:gd name="T27" fmla="*/ 59 h 138"/>
                <a:gd name="T28" fmla="*/ 120 w 142"/>
                <a:gd name="T29" fmla="*/ 76 h 138"/>
                <a:gd name="T30" fmla="*/ 84 w 142"/>
                <a:gd name="T31" fmla="*/ 49 h 138"/>
                <a:gd name="T32" fmla="*/ 56 w 142"/>
                <a:gd name="T33" fmla="*/ 35 h 138"/>
                <a:gd name="T34" fmla="*/ 126 w 142"/>
                <a:gd name="T35" fmla="*/ 33 h 138"/>
                <a:gd name="T36" fmla="*/ 29 w 142"/>
                <a:gd name="T37" fmla="*/ 64 h 138"/>
                <a:gd name="T38" fmla="*/ 75 w 142"/>
                <a:gd name="T39" fmla="*/ 31 h 138"/>
                <a:gd name="T40" fmla="*/ 111 w 142"/>
                <a:gd name="T41" fmla="*/ 30 h 138"/>
                <a:gd name="T42" fmla="*/ 50 w 142"/>
                <a:gd name="T43" fmla="*/ 66 h 138"/>
                <a:gd name="T44" fmla="*/ 54 w 142"/>
                <a:gd name="T45" fmla="*/ 65 h 138"/>
                <a:gd name="T46" fmla="*/ 25 w 142"/>
                <a:gd name="T47" fmla="*/ 47 h 138"/>
                <a:gd name="T48" fmla="*/ 121 w 142"/>
                <a:gd name="T49" fmla="*/ 40 h 138"/>
                <a:gd name="T50" fmla="*/ 55 w 142"/>
                <a:gd name="T51" fmla="*/ 22 h 138"/>
                <a:gd name="T52" fmla="*/ 28 w 142"/>
                <a:gd name="T53" fmla="*/ 61 h 138"/>
                <a:gd name="T54" fmla="*/ 115 w 142"/>
                <a:gd name="T55" fmla="*/ 19 h 138"/>
                <a:gd name="T56" fmla="*/ 65 w 142"/>
                <a:gd name="T57" fmla="*/ 12 h 138"/>
                <a:gd name="T58" fmla="*/ 84 w 142"/>
                <a:gd name="T59" fmla="*/ 16 h 138"/>
                <a:gd name="T60" fmla="*/ 97 w 142"/>
                <a:gd name="T61" fmla="*/ 24 h 138"/>
                <a:gd name="T62" fmla="*/ 110 w 142"/>
                <a:gd name="T63" fmla="*/ 19 h 138"/>
                <a:gd name="T64" fmla="*/ 111 w 142"/>
                <a:gd name="T65" fmla="*/ 31 h 138"/>
                <a:gd name="T66" fmla="*/ 124 w 142"/>
                <a:gd name="T67" fmla="*/ 46 h 138"/>
                <a:gd name="T68" fmla="*/ 134 w 142"/>
                <a:gd name="T69" fmla="*/ 52 h 138"/>
                <a:gd name="T70" fmla="*/ 127 w 142"/>
                <a:gd name="T71" fmla="*/ 52 h 138"/>
                <a:gd name="T72" fmla="*/ 119 w 142"/>
                <a:gd name="T73" fmla="*/ 86 h 138"/>
                <a:gd name="T74" fmla="*/ 129 w 142"/>
                <a:gd name="T75" fmla="*/ 86 h 138"/>
                <a:gd name="T76" fmla="*/ 128 w 142"/>
                <a:gd name="T77" fmla="*/ 104 h 138"/>
                <a:gd name="T78" fmla="*/ 100 w 142"/>
                <a:gd name="T79" fmla="*/ 98 h 138"/>
                <a:gd name="T80" fmla="*/ 63 w 142"/>
                <a:gd name="T81" fmla="*/ 83 h 138"/>
                <a:gd name="T82" fmla="*/ 75 w 142"/>
                <a:gd name="T83" fmla="*/ 52 h 138"/>
                <a:gd name="T84" fmla="*/ 92 w 142"/>
                <a:gd name="T85" fmla="*/ 41 h 138"/>
                <a:gd name="T86" fmla="*/ 71 w 142"/>
                <a:gd name="T87" fmla="*/ 25 h 138"/>
                <a:gd name="T88" fmla="*/ 57 w 142"/>
                <a:gd name="T89" fmla="*/ 17 h 138"/>
                <a:gd name="T90" fmla="*/ 21 w 142"/>
                <a:gd name="T91" fmla="*/ 48 h 138"/>
                <a:gd name="T92" fmla="*/ 25 w 142"/>
                <a:gd name="T93" fmla="*/ 70 h 138"/>
                <a:gd name="T94" fmla="*/ 51 w 142"/>
                <a:gd name="T95" fmla="*/ 88 h 138"/>
                <a:gd name="T96" fmla="*/ 55 w 142"/>
                <a:gd name="T97" fmla="*/ 114 h 138"/>
                <a:gd name="T98" fmla="*/ 61 w 142"/>
                <a:gd name="T99" fmla="*/ 119 h 138"/>
                <a:gd name="T100" fmla="*/ 60 w 142"/>
                <a:gd name="T101" fmla="*/ 132 h 138"/>
                <a:gd name="T102" fmla="*/ 97 w 142"/>
                <a:gd name="T103" fmla="*/ 18 h 138"/>
                <a:gd name="T104" fmla="*/ 38 w 142"/>
                <a:gd name="T105" fmla="*/ 15 h 138"/>
                <a:gd name="T106" fmla="*/ 38 w 142"/>
                <a:gd name="T107" fmla="*/ 15 h 138"/>
                <a:gd name="T108" fmla="*/ 91 w 142"/>
                <a:gd name="T109" fmla="*/ 15 h 138"/>
                <a:gd name="T110" fmla="*/ 75 w 142"/>
                <a:gd name="T111" fmla="*/ 8 h 138"/>
                <a:gd name="T112" fmla="*/ 62 w 142"/>
                <a:gd name="T113" fmla="*/ 6 h 138"/>
                <a:gd name="T114" fmla="*/ 71 w 142"/>
                <a:gd name="T115" fmla="*/ 0 h 138"/>
                <a:gd name="T116" fmla="*/ 23 w 142"/>
                <a:gd name="T117" fmla="*/ 18 h 138"/>
                <a:gd name="T118" fmla="*/ 141 w 142"/>
                <a:gd name="T119" fmla="*/ 82 h 138"/>
                <a:gd name="T120" fmla="*/ 117 w 142"/>
                <a:gd name="T121" fmla="*/ 15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2" h="138">
                  <a:moveTo>
                    <a:pt x="90" y="131"/>
                  </a:moveTo>
                  <a:cubicBezTo>
                    <a:pt x="90" y="131"/>
                    <a:pt x="90" y="131"/>
                    <a:pt x="90" y="131"/>
                  </a:cubicBezTo>
                  <a:cubicBezTo>
                    <a:pt x="94" y="121"/>
                    <a:pt x="99" y="112"/>
                    <a:pt x="103" y="103"/>
                  </a:cubicBezTo>
                  <a:cubicBezTo>
                    <a:pt x="114" y="112"/>
                    <a:pt x="97" y="126"/>
                    <a:pt x="91" y="131"/>
                  </a:cubicBezTo>
                  <a:cubicBezTo>
                    <a:pt x="90" y="131"/>
                    <a:pt x="90" y="131"/>
                    <a:pt x="90" y="131"/>
                  </a:cubicBezTo>
                  <a:cubicBezTo>
                    <a:pt x="90" y="131"/>
                    <a:pt x="90" y="131"/>
                    <a:pt x="90" y="131"/>
                  </a:cubicBezTo>
                  <a:moveTo>
                    <a:pt x="80" y="133"/>
                  </a:moveTo>
                  <a:cubicBezTo>
                    <a:pt x="84" y="123"/>
                    <a:pt x="89" y="112"/>
                    <a:pt x="93" y="102"/>
                  </a:cubicBezTo>
                  <a:cubicBezTo>
                    <a:pt x="95" y="102"/>
                    <a:pt x="98" y="103"/>
                    <a:pt x="100" y="103"/>
                  </a:cubicBezTo>
                  <a:cubicBezTo>
                    <a:pt x="100" y="103"/>
                    <a:pt x="100" y="103"/>
                    <a:pt x="100" y="103"/>
                  </a:cubicBezTo>
                  <a:cubicBezTo>
                    <a:pt x="96" y="112"/>
                    <a:pt x="92" y="121"/>
                    <a:pt x="88" y="130"/>
                  </a:cubicBezTo>
                  <a:cubicBezTo>
                    <a:pt x="88" y="130"/>
                    <a:pt x="88" y="130"/>
                    <a:pt x="88" y="130"/>
                  </a:cubicBezTo>
                  <a:cubicBezTo>
                    <a:pt x="88" y="131"/>
                    <a:pt x="87" y="131"/>
                    <a:pt x="87" y="132"/>
                  </a:cubicBezTo>
                  <a:cubicBezTo>
                    <a:pt x="85" y="132"/>
                    <a:pt x="83" y="133"/>
                    <a:pt x="80" y="133"/>
                  </a:cubicBezTo>
                  <a:moveTo>
                    <a:pt x="71" y="133"/>
                  </a:moveTo>
                  <a:cubicBezTo>
                    <a:pt x="70" y="133"/>
                    <a:pt x="69" y="133"/>
                    <a:pt x="68" y="133"/>
                  </a:cubicBezTo>
                  <a:cubicBezTo>
                    <a:pt x="74" y="121"/>
                    <a:pt x="79" y="109"/>
                    <a:pt x="85" y="97"/>
                  </a:cubicBezTo>
                  <a:cubicBezTo>
                    <a:pt x="86" y="99"/>
                    <a:pt x="87" y="100"/>
                    <a:pt x="85" y="101"/>
                  </a:cubicBezTo>
                  <a:cubicBezTo>
                    <a:pt x="85" y="101"/>
                    <a:pt x="86" y="101"/>
                    <a:pt x="87" y="101"/>
                  </a:cubicBezTo>
                  <a:cubicBezTo>
                    <a:pt x="88" y="101"/>
                    <a:pt x="89" y="101"/>
                    <a:pt x="91" y="102"/>
                  </a:cubicBezTo>
                  <a:cubicBezTo>
                    <a:pt x="86" y="112"/>
                    <a:pt x="82" y="123"/>
                    <a:pt x="78" y="133"/>
                  </a:cubicBezTo>
                  <a:cubicBezTo>
                    <a:pt x="76" y="133"/>
                    <a:pt x="73" y="133"/>
                    <a:pt x="71" y="133"/>
                  </a:cubicBezTo>
                  <a:moveTo>
                    <a:pt x="66" y="133"/>
                  </a:moveTo>
                  <a:cubicBezTo>
                    <a:pt x="65" y="133"/>
                    <a:pt x="65" y="133"/>
                    <a:pt x="64" y="133"/>
                  </a:cubicBezTo>
                  <a:cubicBezTo>
                    <a:pt x="66" y="126"/>
                    <a:pt x="69" y="120"/>
                    <a:pt x="65" y="116"/>
                  </a:cubicBezTo>
                  <a:cubicBezTo>
                    <a:pt x="68" y="110"/>
                    <a:pt x="71" y="104"/>
                    <a:pt x="75" y="98"/>
                  </a:cubicBezTo>
                  <a:cubicBezTo>
                    <a:pt x="76" y="96"/>
                    <a:pt x="78" y="94"/>
                    <a:pt x="79" y="93"/>
                  </a:cubicBezTo>
                  <a:cubicBezTo>
                    <a:pt x="81" y="94"/>
                    <a:pt x="82" y="95"/>
                    <a:pt x="83" y="95"/>
                  </a:cubicBezTo>
                  <a:cubicBezTo>
                    <a:pt x="77" y="108"/>
                    <a:pt x="72" y="121"/>
                    <a:pt x="66" y="133"/>
                  </a:cubicBezTo>
                  <a:moveTo>
                    <a:pt x="63" y="115"/>
                  </a:moveTo>
                  <a:cubicBezTo>
                    <a:pt x="61" y="114"/>
                    <a:pt x="60" y="112"/>
                    <a:pt x="59" y="111"/>
                  </a:cubicBezTo>
                  <a:cubicBezTo>
                    <a:pt x="62" y="104"/>
                    <a:pt x="65" y="97"/>
                    <a:pt x="68" y="90"/>
                  </a:cubicBezTo>
                  <a:cubicBezTo>
                    <a:pt x="68" y="90"/>
                    <a:pt x="68" y="90"/>
                    <a:pt x="68" y="90"/>
                  </a:cubicBezTo>
                  <a:cubicBezTo>
                    <a:pt x="68" y="90"/>
                    <a:pt x="68" y="90"/>
                    <a:pt x="68" y="90"/>
                  </a:cubicBezTo>
                  <a:cubicBezTo>
                    <a:pt x="71" y="90"/>
                    <a:pt x="74" y="91"/>
                    <a:pt x="77" y="92"/>
                  </a:cubicBezTo>
                  <a:cubicBezTo>
                    <a:pt x="75" y="93"/>
                    <a:pt x="74" y="95"/>
                    <a:pt x="73" y="97"/>
                  </a:cubicBezTo>
                  <a:cubicBezTo>
                    <a:pt x="69" y="103"/>
                    <a:pt x="66" y="109"/>
                    <a:pt x="63" y="115"/>
                  </a:cubicBezTo>
                  <a:moveTo>
                    <a:pt x="50" y="75"/>
                  </a:moveTo>
                  <a:cubicBezTo>
                    <a:pt x="51" y="75"/>
                    <a:pt x="51" y="74"/>
                    <a:pt x="52" y="74"/>
                  </a:cubicBezTo>
                  <a:cubicBezTo>
                    <a:pt x="52" y="74"/>
                    <a:pt x="52" y="74"/>
                    <a:pt x="53" y="74"/>
                  </a:cubicBezTo>
                  <a:cubicBezTo>
                    <a:pt x="53" y="74"/>
                    <a:pt x="53" y="74"/>
                    <a:pt x="53" y="74"/>
                  </a:cubicBezTo>
                  <a:cubicBezTo>
                    <a:pt x="53" y="74"/>
                    <a:pt x="53" y="74"/>
                    <a:pt x="53" y="74"/>
                  </a:cubicBezTo>
                  <a:cubicBezTo>
                    <a:pt x="53" y="74"/>
                    <a:pt x="53" y="74"/>
                    <a:pt x="53" y="74"/>
                  </a:cubicBezTo>
                  <a:cubicBezTo>
                    <a:pt x="56" y="76"/>
                    <a:pt x="57" y="80"/>
                    <a:pt x="56" y="82"/>
                  </a:cubicBezTo>
                  <a:cubicBezTo>
                    <a:pt x="56" y="82"/>
                    <a:pt x="60" y="85"/>
                    <a:pt x="60" y="87"/>
                  </a:cubicBezTo>
                  <a:cubicBezTo>
                    <a:pt x="61" y="87"/>
                    <a:pt x="62" y="87"/>
                    <a:pt x="63" y="87"/>
                  </a:cubicBezTo>
                  <a:cubicBezTo>
                    <a:pt x="63" y="88"/>
                    <a:pt x="63" y="89"/>
                    <a:pt x="63" y="90"/>
                  </a:cubicBezTo>
                  <a:cubicBezTo>
                    <a:pt x="63" y="90"/>
                    <a:pt x="64" y="91"/>
                    <a:pt x="64" y="91"/>
                  </a:cubicBezTo>
                  <a:cubicBezTo>
                    <a:pt x="65" y="91"/>
                    <a:pt x="65" y="91"/>
                    <a:pt x="65" y="91"/>
                  </a:cubicBezTo>
                  <a:cubicBezTo>
                    <a:pt x="62" y="97"/>
                    <a:pt x="60" y="102"/>
                    <a:pt x="58" y="108"/>
                  </a:cubicBezTo>
                  <a:cubicBezTo>
                    <a:pt x="57" y="105"/>
                    <a:pt x="57" y="102"/>
                    <a:pt x="58" y="99"/>
                  </a:cubicBezTo>
                  <a:cubicBezTo>
                    <a:pt x="58" y="96"/>
                    <a:pt x="58" y="93"/>
                    <a:pt x="61" y="91"/>
                  </a:cubicBezTo>
                  <a:cubicBezTo>
                    <a:pt x="60" y="91"/>
                    <a:pt x="59" y="90"/>
                    <a:pt x="58" y="89"/>
                  </a:cubicBezTo>
                  <a:cubicBezTo>
                    <a:pt x="58" y="89"/>
                    <a:pt x="57" y="89"/>
                    <a:pt x="57" y="89"/>
                  </a:cubicBezTo>
                  <a:cubicBezTo>
                    <a:pt x="56" y="88"/>
                    <a:pt x="57" y="87"/>
                    <a:pt x="57" y="87"/>
                  </a:cubicBezTo>
                  <a:cubicBezTo>
                    <a:pt x="55" y="87"/>
                    <a:pt x="54" y="84"/>
                    <a:pt x="52" y="83"/>
                  </a:cubicBezTo>
                  <a:cubicBezTo>
                    <a:pt x="53" y="81"/>
                    <a:pt x="54" y="80"/>
                    <a:pt x="55" y="78"/>
                  </a:cubicBezTo>
                  <a:cubicBezTo>
                    <a:pt x="55" y="77"/>
                    <a:pt x="55" y="77"/>
                    <a:pt x="54" y="76"/>
                  </a:cubicBezTo>
                  <a:cubicBezTo>
                    <a:pt x="54" y="76"/>
                    <a:pt x="54" y="76"/>
                    <a:pt x="54" y="76"/>
                  </a:cubicBezTo>
                  <a:cubicBezTo>
                    <a:pt x="53" y="76"/>
                    <a:pt x="53" y="77"/>
                    <a:pt x="53" y="77"/>
                  </a:cubicBezTo>
                  <a:cubicBezTo>
                    <a:pt x="52" y="79"/>
                    <a:pt x="51" y="81"/>
                    <a:pt x="50" y="82"/>
                  </a:cubicBezTo>
                  <a:cubicBezTo>
                    <a:pt x="49" y="82"/>
                    <a:pt x="48" y="81"/>
                    <a:pt x="46" y="81"/>
                  </a:cubicBezTo>
                  <a:cubicBezTo>
                    <a:pt x="48" y="79"/>
                    <a:pt x="48" y="77"/>
                    <a:pt x="49" y="74"/>
                  </a:cubicBezTo>
                  <a:cubicBezTo>
                    <a:pt x="50" y="75"/>
                    <a:pt x="50" y="75"/>
                    <a:pt x="50" y="75"/>
                  </a:cubicBezTo>
                  <a:moveTo>
                    <a:pt x="128" y="82"/>
                  </a:moveTo>
                  <a:cubicBezTo>
                    <a:pt x="128" y="82"/>
                    <a:pt x="128" y="82"/>
                    <a:pt x="128" y="82"/>
                  </a:cubicBezTo>
                  <a:cubicBezTo>
                    <a:pt x="128" y="82"/>
                    <a:pt x="128" y="82"/>
                    <a:pt x="128" y="82"/>
                  </a:cubicBezTo>
                  <a:cubicBezTo>
                    <a:pt x="130" y="75"/>
                    <a:pt x="133" y="68"/>
                    <a:pt x="136" y="62"/>
                  </a:cubicBezTo>
                  <a:cubicBezTo>
                    <a:pt x="137" y="64"/>
                    <a:pt x="138" y="67"/>
                    <a:pt x="138" y="70"/>
                  </a:cubicBezTo>
                  <a:cubicBezTo>
                    <a:pt x="138" y="74"/>
                    <a:pt x="137" y="78"/>
                    <a:pt x="137" y="82"/>
                  </a:cubicBezTo>
                  <a:cubicBezTo>
                    <a:pt x="136" y="83"/>
                    <a:pt x="136" y="85"/>
                    <a:pt x="136" y="86"/>
                  </a:cubicBezTo>
                  <a:cubicBezTo>
                    <a:pt x="135" y="86"/>
                    <a:pt x="135" y="86"/>
                    <a:pt x="135" y="86"/>
                  </a:cubicBezTo>
                  <a:cubicBezTo>
                    <a:pt x="135" y="85"/>
                    <a:pt x="134" y="83"/>
                    <a:pt x="133" y="83"/>
                  </a:cubicBezTo>
                  <a:cubicBezTo>
                    <a:pt x="132" y="82"/>
                    <a:pt x="131" y="82"/>
                    <a:pt x="129" y="82"/>
                  </a:cubicBezTo>
                  <a:cubicBezTo>
                    <a:pt x="129" y="82"/>
                    <a:pt x="129" y="82"/>
                    <a:pt x="129" y="82"/>
                  </a:cubicBezTo>
                  <a:cubicBezTo>
                    <a:pt x="129" y="82"/>
                    <a:pt x="128" y="82"/>
                    <a:pt x="128" y="82"/>
                  </a:cubicBezTo>
                  <a:moveTo>
                    <a:pt x="124" y="83"/>
                  </a:moveTo>
                  <a:cubicBezTo>
                    <a:pt x="123" y="83"/>
                    <a:pt x="122" y="83"/>
                    <a:pt x="122" y="83"/>
                  </a:cubicBezTo>
                  <a:cubicBezTo>
                    <a:pt x="122" y="82"/>
                    <a:pt x="121" y="82"/>
                    <a:pt x="121" y="81"/>
                  </a:cubicBezTo>
                  <a:cubicBezTo>
                    <a:pt x="121" y="81"/>
                    <a:pt x="121" y="81"/>
                    <a:pt x="121" y="81"/>
                  </a:cubicBezTo>
                  <a:cubicBezTo>
                    <a:pt x="121" y="80"/>
                    <a:pt x="121" y="80"/>
                    <a:pt x="121" y="80"/>
                  </a:cubicBezTo>
                  <a:cubicBezTo>
                    <a:pt x="123" y="72"/>
                    <a:pt x="126" y="65"/>
                    <a:pt x="130" y="57"/>
                  </a:cubicBezTo>
                  <a:cubicBezTo>
                    <a:pt x="130" y="57"/>
                    <a:pt x="130" y="57"/>
                    <a:pt x="130" y="57"/>
                  </a:cubicBezTo>
                  <a:cubicBezTo>
                    <a:pt x="131" y="57"/>
                    <a:pt x="132" y="57"/>
                    <a:pt x="132" y="56"/>
                  </a:cubicBezTo>
                  <a:cubicBezTo>
                    <a:pt x="133" y="56"/>
                    <a:pt x="133" y="56"/>
                    <a:pt x="134" y="56"/>
                  </a:cubicBezTo>
                  <a:cubicBezTo>
                    <a:pt x="134" y="57"/>
                    <a:pt x="134" y="57"/>
                    <a:pt x="134" y="57"/>
                  </a:cubicBezTo>
                  <a:cubicBezTo>
                    <a:pt x="134" y="58"/>
                    <a:pt x="134" y="58"/>
                    <a:pt x="134" y="58"/>
                  </a:cubicBezTo>
                  <a:cubicBezTo>
                    <a:pt x="134" y="59"/>
                    <a:pt x="134" y="59"/>
                    <a:pt x="134" y="60"/>
                  </a:cubicBezTo>
                  <a:cubicBezTo>
                    <a:pt x="131" y="67"/>
                    <a:pt x="128" y="74"/>
                    <a:pt x="125" y="81"/>
                  </a:cubicBezTo>
                  <a:cubicBezTo>
                    <a:pt x="125" y="81"/>
                    <a:pt x="125" y="82"/>
                    <a:pt x="125" y="82"/>
                  </a:cubicBezTo>
                  <a:cubicBezTo>
                    <a:pt x="125" y="83"/>
                    <a:pt x="125" y="83"/>
                    <a:pt x="125" y="83"/>
                  </a:cubicBezTo>
                  <a:cubicBezTo>
                    <a:pt x="125" y="83"/>
                    <a:pt x="125" y="83"/>
                    <a:pt x="124" y="83"/>
                  </a:cubicBezTo>
                  <a:cubicBezTo>
                    <a:pt x="124" y="83"/>
                    <a:pt x="124" y="83"/>
                    <a:pt x="124" y="83"/>
                  </a:cubicBezTo>
                  <a:moveTo>
                    <a:pt x="120" y="76"/>
                  </a:moveTo>
                  <a:cubicBezTo>
                    <a:pt x="120" y="76"/>
                    <a:pt x="120" y="75"/>
                    <a:pt x="120" y="74"/>
                  </a:cubicBezTo>
                  <a:cubicBezTo>
                    <a:pt x="120" y="72"/>
                    <a:pt x="120" y="70"/>
                    <a:pt x="120" y="68"/>
                  </a:cubicBezTo>
                  <a:cubicBezTo>
                    <a:pt x="120" y="66"/>
                    <a:pt x="121" y="65"/>
                    <a:pt x="121" y="64"/>
                  </a:cubicBezTo>
                  <a:cubicBezTo>
                    <a:pt x="122" y="63"/>
                    <a:pt x="123" y="61"/>
                    <a:pt x="124" y="59"/>
                  </a:cubicBezTo>
                  <a:cubicBezTo>
                    <a:pt x="125" y="58"/>
                    <a:pt x="125" y="57"/>
                    <a:pt x="126" y="57"/>
                  </a:cubicBezTo>
                  <a:cubicBezTo>
                    <a:pt x="126" y="56"/>
                    <a:pt x="127" y="56"/>
                    <a:pt x="127" y="56"/>
                  </a:cubicBezTo>
                  <a:cubicBezTo>
                    <a:pt x="127" y="56"/>
                    <a:pt x="127" y="56"/>
                    <a:pt x="127" y="56"/>
                  </a:cubicBezTo>
                  <a:cubicBezTo>
                    <a:pt x="128" y="56"/>
                    <a:pt x="128" y="56"/>
                    <a:pt x="128" y="56"/>
                  </a:cubicBezTo>
                  <a:cubicBezTo>
                    <a:pt x="128" y="56"/>
                    <a:pt x="128" y="56"/>
                    <a:pt x="128" y="56"/>
                  </a:cubicBezTo>
                  <a:cubicBezTo>
                    <a:pt x="128" y="56"/>
                    <a:pt x="128" y="56"/>
                    <a:pt x="128" y="56"/>
                  </a:cubicBezTo>
                  <a:cubicBezTo>
                    <a:pt x="125" y="63"/>
                    <a:pt x="122" y="70"/>
                    <a:pt x="120" y="76"/>
                  </a:cubicBezTo>
                  <a:moveTo>
                    <a:pt x="75" y="48"/>
                  </a:moveTo>
                  <a:cubicBezTo>
                    <a:pt x="77" y="44"/>
                    <a:pt x="79" y="40"/>
                    <a:pt x="82" y="37"/>
                  </a:cubicBezTo>
                  <a:cubicBezTo>
                    <a:pt x="82" y="37"/>
                    <a:pt x="82" y="37"/>
                    <a:pt x="82" y="37"/>
                  </a:cubicBezTo>
                  <a:cubicBezTo>
                    <a:pt x="82" y="37"/>
                    <a:pt x="82" y="37"/>
                    <a:pt x="82" y="37"/>
                  </a:cubicBezTo>
                  <a:cubicBezTo>
                    <a:pt x="83" y="37"/>
                    <a:pt x="87" y="39"/>
                    <a:pt x="88" y="39"/>
                  </a:cubicBezTo>
                  <a:cubicBezTo>
                    <a:pt x="88" y="39"/>
                    <a:pt x="88" y="39"/>
                    <a:pt x="88" y="39"/>
                  </a:cubicBezTo>
                  <a:cubicBezTo>
                    <a:pt x="87" y="40"/>
                    <a:pt x="82" y="47"/>
                    <a:pt x="84" y="49"/>
                  </a:cubicBezTo>
                  <a:cubicBezTo>
                    <a:pt x="82" y="48"/>
                    <a:pt x="79" y="48"/>
                    <a:pt x="76" y="48"/>
                  </a:cubicBezTo>
                  <a:cubicBezTo>
                    <a:pt x="76" y="48"/>
                    <a:pt x="75" y="48"/>
                    <a:pt x="75" y="48"/>
                  </a:cubicBezTo>
                  <a:moveTo>
                    <a:pt x="44" y="80"/>
                  </a:moveTo>
                  <a:cubicBezTo>
                    <a:pt x="42" y="79"/>
                    <a:pt x="40" y="78"/>
                    <a:pt x="39" y="77"/>
                  </a:cubicBezTo>
                  <a:cubicBezTo>
                    <a:pt x="38" y="77"/>
                    <a:pt x="36" y="74"/>
                    <a:pt x="34" y="72"/>
                  </a:cubicBezTo>
                  <a:cubicBezTo>
                    <a:pt x="41" y="59"/>
                    <a:pt x="48" y="47"/>
                    <a:pt x="56" y="35"/>
                  </a:cubicBezTo>
                  <a:cubicBezTo>
                    <a:pt x="56" y="35"/>
                    <a:pt x="56" y="35"/>
                    <a:pt x="56" y="35"/>
                  </a:cubicBezTo>
                  <a:cubicBezTo>
                    <a:pt x="57" y="36"/>
                    <a:pt x="59" y="37"/>
                    <a:pt x="61" y="38"/>
                  </a:cubicBezTo>
                  <a:cubicBezTo>
                    <a:pt x="56" y="47"/>
                    <a:pt x="51" y="56"/>
                    <a:pt x="46" y="65"/>
                  </a:cubicBezTo>
                  <a:cubicBezTo>
                    <a:pt x="46" y="66"/>
                    <a:pt x="46" y="66"/>
                    <a:pt x="45" y="66"/>
                  </a:cubicBezTo>
                  <a:cubicBezTo>
                    <a:pt x="43" y="68"/>
                    <a:pt x="46" y="71"/>
                    <a:pt x="47" y="72"/>
                  </a:cubicBezTo>
                  <a:cubicBezTo>
                    <a:pt x="47" y="75"/>
                    <a:pt x="46" y="78"/>
                    <a:pt x="44" y="80"/>
                  </a:cubicBezTo>
                  <a:moveTo>
                    <a:pt x="124" y="37"/>
                  </a:moveTo>
                  <a:cubicBezTo>
                    <a:pt x="125" y="36"/>
                    <a:pt x="125" y="34"/>
                    <a:pt x="126" y="33"/>
                  </a:cubicBezTo>
                  <a:cubicBezTo>
                    <a:pt x="127" y="34"/>
                    <a:pt x="128" y="36"/>
                    <a:pt x="128" y="38"/>
                  </a:cubicBezTo>
                  <a:cubicBezTo>
                    <a:pt x="128" y="37"/>
                    <a:pt x="127" y="37"/>
                    <a:pt x="126" y="37"/>
                  </a:cubicBezTo>
                  <a:cubicBezTo>
                    <a:pt x="126" y="37"/>
                    <a:pt x="126" y="37"/>
                    <a:pt x="126" y="37"/>
                  </a:cubicBezTo>
                  <a:cubicBezTo>
                    <a:pt x="125" y="37"/>
                    <a:pt x="125" y="37"/>
                    <a:pt x="125" y="37"/>
                  </a:cubicBezTo>
                  <a:cubicBezTo>
                    <a:pt x="124" y="37"/>
                    <a:pt x="124" y="37"/>
                    <a:pt x="124" y="37"/>
                  </a:cubicBezTo>
                  <a:moveTo>
                    <a:pt x="33" y="70"/>
                  </a:moveTo>
                  <a:cubicBezTo>
                    <a:pt x="31" y="68"/>
                    <a:pt x="30" y="66"/>
                    <a:pt x="29" y="64"/>
                  </a:cubicBezTo>
                  <a:cubicBezTo>
                    <a:pt x="35" y="53"/>
                    <a:pt x="44" y="43"/>
                    <a:pt x="49" y="32"/>
                  </a:cubicBezTo>
                  <a:cubicBezTo>
                    <a:pt x="50" y="32"/>
                    <a:pt x="50" y="32"/>
                    <a:pt x="50" y="32"/>
                  </a:cubicBezTo>
                  <a:cubicBezTo>
                    <a:pt x="52" y="34"/>
                    <a:pt x="53" y="33"/>
                    <a:pt x="54" y="34"/>
                  </a:cubicBezTo>
                  <a:cubicBezTo>
                    <a:pt x="46" y="45"/>
                    <a:pt x="39" y="57"/>
                    <a:pt x="33" y="70"/>
                  </a:cubicBezTo>
                  <a:moveTo>
                    <a:pt x="59" y="69"/>
                  </a:moveTo>
                  <a:cubicBezTo>
                    <a:pt x="58" y="69"/>
                    <a:pt x="58" y="68"/>
                    <a:pt x="57" y="67"/>
                  </a:cubicBezTo>
                  <a:cubicBezTo>
                    <a:pt x="62" y="54"/>
                    <a:pt x="68" y="43"/>
                    <a:pt x="75" y="31"/>
                  </a:cubicBezTo>
                  <a:cubicBezTo>
                    <a:pt x="75" y="31"/>
                    <a:pt x="75" y="31"/>
                    <a:pt x="75" y="31"/>
                  </a:cubicBezTo>
                  <a:cubicBezTo>
                    <a:pt x="77" y="32"/>
                    <a:pt x="80" y="31"/>
                    <a:pt x="81" y="34"/>
                  </a:cubicBezTo>
                  <a:cubicBezTo>
                    <a:pt x="78" y="39"/>
                    <a:pt x="75" y="43"/>
                    <a:pt x="72" y="48"/>
                  </a:cubicBezTo>
                  <a:cubicBezTo>
                    <a:pt x="71" y="49"/>
                    <a:pt x="71" y="49"/>
                    <a:pt x="71" y="50"/>
                  </a:cubicBezTo>
                  <a:cubicBezTo>
                    <a:pt x="71" y="51"/>
                    <a:pt x="59" y="69"/>
                    <a:pt x="59" y="69"/>
                  </a:cubicBezTo>
                  <a:moveTo>
                    <a:pt x="111" y="30"/>
                  </a:moveTo>
                  <a:cubicBezTo>
                    <a:pt x="111" y="30"/>
                    <a:pt x="111" y="30"/>
                    <a:pt x="111" y="30"/>
                  </a:cubicBezTo>
                  <a:cubicBezTo>
                    <a:pt x="111" y="30"/>
                    <a:pt x="111" y="30"/>
                    <a:pt x="111" y="30"/>
                  </a:cubicBezTo>
                  <a:moveTo>
                    <a:pt x="61" y="32"/>
                  </a:moveTo>
                  <a:cubicBezTo>
                    <a:pt x="60" y="32"/>
                    <a:pt x="59" y="32"/>
                    <a:pt x="59" y="31"/>
                  </a:cubicBezTo>
                  <a:cubicBezTo>
                    <a:pt x="58" y="31"/>
                    <a:pt x="58" y="31"/>
                    <a:pt x="58" y="31"/>
                  </a:cubicBezTo>
                  <a:cubicBezTo>
                    <a:pt x="59" y="30"/>
                    <a:pt x="60" y="30"/>
                    <a:pt x="61" y="29"/>
                  </a:cubicBezTo>
                  <a:cubicBezTo>
                    <a:pt x="61" y="30"/>
                    <a:pt x="61" y="31"/>
                    <a:pt x="61" y="32"/>
                  </a:cubicBezTo>
                  <a:moveTo>
                    <a:pt x="50" y="66"/>
                  </a:moveTo>
                  <a:cubicBezTo>
                    <a:pt x="49" y="65"/>
                    <a:pt x="49" y="65"/>
                    <a:pt x="49" y="65"/>
                  </a:cubicBezTo>
                  <a:cubicBezTo>
                    <a:pt x="54" y="56"/>
                    <a:pt x="59" y="47"/>
                    <a:pt x="64" y="38"/>
                  </a:cubicBezTo>
                  <a:cubicBezTo>
                    <a:pt x="65" y="38"/>
                    <a:pt x="66" y="37"/>
                    <a:pt x="65" y="34"/>
                  </a:cubicBezTo>
                  <a:cubicBezTo>
                    <a:pt x="65" y="29"/>
                    <a:pt x="65" y="28"/>
                    <a:pt x="66" y="28"/>
                  </a:cubicBezTo>
                  <a:cubicBezTo>
                    <a:pt x="67" y="28"/>
                    <a:pt x="69" y="30"/>
                    <a:pt x="72" y="31"/>
                  </a:cubicBezTo>
                  <a:cubicBezTo>
                    <a:pt x="66" y="42"/>
                    <a:pt x="60" y="53"/>
                    <a:pt x="55" y="65"/>
                  </a:cubicBezTo>
                  <a:cubicBezTo>
                    <a:pt x="55" y="65"/>
                    <a:pt x="55" y="65"/>
                    <a:pt x="54" y="65"/>
                  </a:cubicBezTo>
                  <a:cubicBezTo>
                    <a:pt x="54" y="65"/>
                    <a:pt x="53" y="65"/>
                    <a:pt x="51" y="65"/>
                  </a:cubicBezTo>
                  <a:cubicBezTo>
                    <a:pt x="51" y="65"/>
                    <a:pt x="50" y="66"/>
                    <a:pt x="50" y="66"/>
                  </a:cubicBezTo>
                  <a:moveTo>
                    <a:pt x="25" y="47"/>
                  </a:moveTo>
                  <a:cubicBezTo>
                    <a:pt x="25" y="45"/>
                    <a:pt x="24" y="43"/>
                    <a:pt x="24" y="42"/>
                  </a:cubicBezTo>
                  <a:cubicBezTo>
                    <a:pt x="27" y="37"/>
                    <a:pt x="34" y="27"/>
                    <a:pt x="40" y="27"/>
                  </a:cubicBezTo>
                  <a:cubicBezTo>
                    <a:pt x="40" y="27"/>
                    <a:pt x="40" y="27"/>
                    <a:pt x="40" y="27"/>
                  </a:cubicBezTo>
                  <a:cubicBezTo>
                    <a:pt x="35" y="33"/>
                    <a:pt x="30" y="40"/>
                    <a:pt x="25" y="47"/>
                  </a:cubicBezTo>
                  <a:moveTo>
                    <a:pt x="121" y="40"/>
                  </a:moveTo>
                  <a:cubicBezTo>
                    <a:pt x="121" y="40"/>
                    <a:pt x="120" y="39"/>
                    <a:pt x="120" y="39"/>
                  </a:cubicBezTo>
                  <a:cubicBezTo>
                    <a:pt x="119" y="38"/>
                    <a:pt x="119" y="37"/>
                    <a:pt x="118" y="35"/>
                  </a:cubicBezTo>
                  <a:cubicBezTo>
                    <a:pt x="119" y="32"/>
                    <a:pt x="120" y="29"/>
                    <a:pt x="121" y="25"/>
                  </a:cubicBezTo>
                  <a:cubicBezTo>
                    <a:pt x="122" y="27"/>
                    <a:pt x="123" y="28"/>
                    <a:pt x="124" y="30"/>
                  </a:cubicBezTo>
                  <a:cubicBezTo>
                    <a:pt x="124" y="30"/>
                    <a:pt x="124" y="30"/>
                    <a:pt x="124" y="30"/>
                  </a:cubicBezTo>
                  <a:cubicBezTo>
                    <a:pt x="123" y="33"/>
                    <a:pt x="122" y="37"/>
                    <a:pt x="121" y="40"/>
                  </a:cubicBezTo>
                  <a:moveTo>
                    <a:pt x="28" y="61"/>
                  </a:moveTo>
                  <a:cubicBezTo>
                    <a:pt x="26" y="58"/>
                    <a:pt x="26" y="56"/>
                    <a:pt x="26" y="55"/>
                  </a:cubicBezTo>
                  <a:cubicBezTo>
                    <a:pt x="26" y="53"/>
                    <a:pt x="26" y="51"/>
                    <a:pt x="26" y="50"/>
                  </a:cubicBezTo>
                  <a:cubicBezTo>
                    <a:pt x="31" y="42"/>
                    <a:pt x="37" y="35"/>
                    <a:pt x="42" y="27"/>
                  </a:cubicBezTo>
                  <a:cubicBezTo>
                    <a:pt x="42" y="27"/>
                    <a:pt x="43" y="26"/>
                    <a:pt x="43" y="26"/>
                  </a:cubicBezTo>
                  <a:cubicBezTo>
                    <a:pt x="46" y="25"/>
                    <a:pt x="52" y="22"/>
                    <a:pt x="55" y="20"/>
                  </a:cubicBezTo>
                  <a:cubicBezTo>
                    <a:pt x="54" y="21"/>
                    <a:pt x="55" y="21"/>
                    <a:pt x="55" y="22"/>
                  </a:cubicBezTo>
                  <a:cubicBezTo>
                    <a:pt x="56" y="23"/>
                    <a:pt x="57" y="24"/>
                    <a:pt x="58" y="25"/>
                  </a:cubicBezTo>
                  <a:cubicBezTo>
                    <a:pt x="59" y="26"/>
                    <a:pt x="52" y="28"/>
                    <a:pt x="50" y="30"/>
                  </a:cubicBezTo>
                  <a:cubicBezTo>
                    <a:pt x="50" y="30"/>
                    <a:pt x="50" y="30"/>
                    <a:pt x="50" y="30"/>
                  </a:cubicBezTo>
                  <a:cubicBezTo>
                    <a:pt x="50" y="30"/>
                    <a:pt x="50" y="29"/>
                    <a:pt x="49" y="29"/>
                  </a:cubicBezTo>
                  <a:cubicBezTo>
                    <a:pt x="49" y="29"/>
                    <a:pt x="49" y="29"/>
                    <a:pt x="49" y="29"/>
                  </a:cubicBezTo>
                  <a:cubicBezTo>
                    <a:pt x="49" y="29"/>
                    <a:pt x="48" y="29"/>
                    <a:pt x="48" y="29"/>
                  </a:cubicBezTo>
                  <a:cubicBezTo>
                    <a:pt x="43" y="41"/>
                    <a:pt x="34" y="50"/>
                    <a:pt x="28" y="61"/>
                  </a:cubicBezTo>
                  <a:moveTo>
                    <a:pt x="117" y="32"/>
                  </a:moveTo>
                  <a:cubicBezTo>
                    <a:pt x="117" y="32"/>
                    <a:pt x="117" y="32"/>
                    <a:pt x="117" y="32"/>
                  </a:cubicBezTo>
                  <a:cubicBezTo>
                    <a:pt x="116" y="31"/>
                    <a:pt x="116" y="30"/>
                    <a:pt x="115" y="29"/>
                  </a:cubicBezTo>
                  <a:cubicBezTo>
                    <a:pt x="115" y="28"/>
                    <a:pt x="115" y="28"/>
                    <a:pt x="115" y="28"/>
                  </a:cubicBezTo>
                  <a:cubicBezTo>
                    <a:pt x="115" y="27"/>
                    <a:pt x="115" y="25"/>
                    <a:pt x="115" y="24"/>
                  </a:cubicBezTo>
                  <a:cubicBezTo>
                    <a:pt x="115" y="22"/>
                    <a:pt x="115" y="21"/>
                    <a:pt x="115" y="19"/>
                  </a:cubicBezTo>
                  <a:cubicBezTo>
                    <a:pt x="115" y="19"/>
                    <a:pt x="115" y="19"/>
                    <a:pt x="115" y="19"/>
                  </a:cubicBezTo>
                  <a:cubicBezTo>
                    <a:pt x="116" y="20"/>
                    <a:pt x="118" y="22"/>
                    <a:pt x="119" y="23"/>
                  </a:cubicBezTo>
                  <a:cubicBezTo>
                    <a:pt x="119" y="23"/>
                    <a:pt x="119" y="23"/>
                    <a:pt x="119" y="23"/>
                  </a:cubicBezTo>
                  <a:cubicBezTo>
                    <a:pt x="119" y="24"/>
                    <a:pt x="119" y="24"/>
                    <a:pt x="119" y="24"/>
                  </a:cubicBezTo>
                  <a:cubicBezTo>
                    <a:pt x="118" y="27"/>
                    <a:pt x="118" y="30"/>
                    <a:pt x="117" y="32"/>
                  </a:cubicBezTo>
                  <a:moveTo>
                    <a:pt x="38" y="20"/>
                  </a:moveTo>
                  <a:cubicBezTo>
                    <a:pt x="42" y="20"/>
                    <a:pt x="45" y="18"/>
                    <a:pt x="48" y="17"/>
                  </a:cubicBezTo>
                  <a:cubicBezTo>
                    <a:pt x="53" y="13"/>
                    <a:pt x="59" y="12"/>
                    <a:pt x="65" y="12"/>
                  </a:cubicBezTo>
                  <a:cubicBezTo>
                    <a:pt x="65" y="12"/>
                    <a:pt x="65" y="12"/>
                    <a:pt x="65" y="12"/>
                  </a:cubicBezTo>
                  <a:cubicBezTo>
                    <a:pt x="71" y="12"/>
                    <a:pt x="76" y="13"/>
                    <a:pt x="81" y="15"/>
                  </a:cubicBezTo>
                  <a:cubicBezTo>
                    <a:pt x="81" y="15"/>
                    <a:pt x="81" y="16"/>
                    <a:pt x="81" y="16"/>
                  </a:cubicBezTo>
                  <a:cubicBezTo>
                    <a:pt x="81" y="17"/>
                    <a:pt x="81" y="17"/>
                    <a:pt x="82" y="18"/>
                  </a:cubicBezTo>
                  <a:cubicBezTo>
                    <a:pt x="82" y="18"/>
                    <a:pt x="82" y="18"/>
                    <a:pt x="82" y="18"/>
                  </a:cubicBezTo>
                  <a:cubicBezTo>
                    <a:pt x="83" y="18"/>
                    <a:pt x="83" y="17"/>
                    <a:pt x="83" y="17"/>
                  </a:cubicBezTo>
                  <a:cubicBezTo>
                    <a:pt x="84" y="16"/>
                    <a:pt x="84" y="16"/>
                    <a:pt x="84" y="16"/>
                  </a:cubicBezTo>
                  <a:cubicBezTo>
                    <a:pt x="84" y="16"/>
                    <a:pt x="84" y="16"/>
                    <a:pt x="84" y="16"/>
                  </a:cubicBezTo>
                  <a:cubicBezTo>
                    <a:pt x="85" y="16"/>
                    <a:pt x="85" y="16"/>
                    <a:pt x="85" y="16"/>
                  </a:cubicBezTo>
                  <a:cubicBezTo>
                    <a:pt x="87" y="18"/>
                    <a:pt x="89" y="19"/>
                    <a:pt x="91" y="20"/>
                  </a:cubicBezTo>
                  <a:cubicBezTo>
                    <a:pt x="92" y="20"/>
                    <a:pt x="93" y="20"/>
                    <a:pt x="93" y="21"/>
                  </a:cubicBezTo>
                  <a:cubicBezTo>
                    <a:pt x="94" y="21"/>
                    <a:pt x="94" y="22"/>
                    <a:pt x="95" y="23"/>
                  </a:cubicBezTo>
                  <a:cubicBezTo>
                    <a:pt x="95" y="23"/>
                    <a:pt x="96" y="24"/>
                    <a:pt x="97" y="24"/>
                  </a:cubicBezTo>
                  <a:cubicBezTo>
                    <a:pt x="97" y="24"/>
                    <a:pt x="97" y="24"/>
                    <a:pt x="97" y="24"/>
                  </a:cubicBezTo>
                  <a:cubicBezTo>
                    <a:pt x="98" y="23"/>
                    <a:pt x="98" y="23"/>
                    <a:pt x="98" y="23"/>
                  </a:cubicBezTo>
                  <a:cubicBezTo>
                    <a:pt x="98" y="23"/>
                    <a:pt x="99" y="23"/>
                    <a:pt x="99" y="22"/>
                  </a:cubicBezTo>
                  <a:cubicBezTo>
                    <a:pt x="99" y="22"/>
                    <a:pt x="101" y="20"/>
                    <a:pt x="102" y="18"/>
                  </a:cubicBezTo>
                  <a:cubicBezTo>
                    <a:pt x="104" y="17"/>
                    <a:pt x="106" y="16"/>
                    <a:pt x="108" y="15"/>
                  </a:cubicBezTo>
                  <a:cubicBezTo>
                    <a:pt x="108" y="15"/>
                    <a:pt x="108" y="15"/>
                    <a:pt x="108" y="15"/>
                  </a:cubicBezTo>
                  <a:cubicBezTo>
                    <a:pt x="109" y="15"/>
                    <a:pt x="110" y="16"/>
                    <a:pt x="110" y="16"/>
                  </a:cubicBezTo>
                  <a:cubicBezTo>
                    <a:pt x="110" y="17"/>
                    <a:pt x="110" y="18"/>
                    <a:pt x="110" y="19"/>
                  </a:cubicBezTo>
                  <a:cubicBezTo>
                    <a:pt x="110" y="19"/>
                    <a:pt x="110" y="19"/>
                    <a:pt x="110" y="19"/>
                  </a:cubicBezTo>
                  <a:cubicBezTo>
                    <a:pt x="110" y="19"/>
                    <a:pt x="110" y="19"/>
                    <a:pt x="111" y="20"/>
                  </a:cubicBezTo>
                  <a:cubicBezTo>
                    <a:pt x="111" y="22"/>
                    <a:pt x="111" y="23"/>
                    <a:pt x="111" y="24"/>
                  </a:cubicBezTo>
                  <a:cubicBezTo>
                    <a:pt x="111" y="25"/>
                    <a:pt x="111" y="27"/>
                    <a:pt x="110" y="27"/>
                  </a:cubicBezTo>
                  <a:cubicBezTo>
                    <a:pt x="110" y="28"/>
                    <a:pt x="110" y="29"/>
                    <a:pt x="111" y="30"/>
                  </a:cubicBezTo>
                  <a:cubicBezTo>
                    <a:pt x="111" y="30"/>
                    <a:pt x="111" y="30"/>
                    <a:pt x="111" y="30"/>
                  </a:cubicBezTo>
                  <a:cubicBezTo>
                    <a:pt x="111" y="30"/>
                    <a:pt x="111" y="30"/>
                    <a:pt x="111" y="31"/>
                  </a:cubicBezTo>
                  <a:cubicBezTo>
                    <a:pt x="112" y="32"/>
                    <a:pt x="113" y="35"/>
                    <a:pt x="114" y="38"/>
                  </a:cubicBezTo>
                  <a:cubicBezTo>
                    <a:pt x="115" y="39"/>
                    <a:pt x="116" y="40"/>
                    <a:pt x="116" y="41"/>
                  </a:cubicBezTo>
                  <a:cubicBezTo>
                    <a:pt x="117" y="43"/>
                    <a:pt x="118" y="44"/>
                    <a:pt x="118" y="44"/>
                  </a:cubicBezTo>
                  <a:cubicBezTo>
                    <a:pt x="119" y="45"/>
                    <a:pt x="119" y="45"/>
                    <a:pt x="120" y="46"/>
                  </a:cubicBezTo>
                  <a:cubicBezTo>
                    <a:pt x="121" y="46"/>
                    <a:pt x="121" y="46"/>
                    <a:pt x="122" y="46"/>
                  </a:cubicBezTo>
                  <a:cubicBezTo>
                    <a:pt x="122" y="46"/>
                    <a:pt x="122" y="46"/>
                    <a:pt x="122" y="46"/>
                  </a:cubicBezTo>
                  <a:cubicBezTo>
                    <a:pt x="123" y="46"/>
                    <a:pt x="123" y="46"/>
                    <a:pt x="124" y="46"/>
                  </a:cubicBezTo>
                  <a:cubicBezTo>
                    <a:pt x="125" y="45"/>
                    <a:pt x="125" y="44"/>
                    <a:pt x="125" y="44"/>
                  </a:cubicBezTo>
                  <a:cubicBezTo>
                    <a:pt x="126" y="43"/>
                    <a:pt x="126" y="42"/>
                    <a:pt x="126" y="42"/>
                  </a:cubicBezTo>
                  <a:cubicBezTo>
                    <a:pt x="127" y="42"/>
                    <a:pt x="128" y="42"/>
                    <a:pt x="129" y="43"/>
                  </a:cubicBezTo>
                  <a:cubicBezTo>
                    <a:pt x="131" y="44"/>
                    <a:pt x="132" y="46"/>
                    <a:pt x="133" y="47"/>
                  </a:cubicBezTo>
                  <a:cubicBezTo>
                    <a:pt x="134" y="48"/>
                    <a:pt x="134" y="48"/>
                    <a:pt x="135" y="48"/>
                  </a:cubicBezTo>
                  <a:cubicBezTo>
                    <a:pt x="135" y="49"/>
                    <a:pt x="135" y="51"/>
                    <a:pt x="136" y="52"/>
                  </a:cubicBezTo>
                  <a:cubicBezTo>
                    <a:pt x="135" y="52"/>
                    <a:pt x="134" y="52"/>
                    <a:pt x="134" y="52"/>
                  </a:cubicBezTo>
                  <a:cubicBezTo>
                    <a:pt x="133" y="52"/>
                    <a:pt x="132" y="52"/>
                    <a:pt x="132" y="52"/>
                  </a:cubicBezTo>
                  <a:cubicBezTo>
                    <a:pt x="131" y="52"/>
                    <a:pt x="130" y="52"/>
                    <a:pt x="130" y="52"/>
                  </a:cubicBezTo>
                  <a:cubicBezTo>
                    <a:pt x="130" y="52"/>
                    <a:pt x="130" y="52"/>
                    <a:pt x="130" y="52"/>
                  </a:cubicBezTo>
                  <a:cubicBezTo>
                    <a:pt x="129" y="52"/>
                    <a:pt x="129" y="52"/>
                    <a:pt x="129" y="52"/>
                  </a:cubicBezTo>
                  <a:cubicBezTo>
                    <a:pt x="129" y="52"/>
                    <a:pt x="129" y="52"/>
                    <a:pt x="129" y="52"/>
                  </a:cubicBezTo>
                  <a:cubicBezTo>
                    <a:pt x="129" y="52"/>
                    <a:pt x="128" y="52"/>
                    <a:pt x="127" y="52"/>
                  </a:cubicBezTo>
                  <a:cubicBezTo>
                    <a:pt x="127" y="52"/>
                    <a:pt x="127" y="52"/>
                    <a:pt x="127" y="52"/>
                  </a:cubicBezTo>
                  <a:cubicBezTo>
                    <a:pt x="126" y="52"/>
                    <a:pt x="124" y="52"/>
                    <a:pt x="123" y="53"/>
                  </a:cubicBezTo>
                  <a:cubicBezTo>
                    <a:pt x="122" y="55"/>
                    <a:pt x="120" y="56"/>
                    <a:pt x="119" y="58"/>
                  </a:cubicBezTo>
                  <a:cubicBezTo>
                    <a:pt x="118" y="60"/>
                    <a:pt x="117" y="61"/>
                    <a:pt x="117" y="63"/>
                  </a:cubicBezTo>
                  <a:cubicBezTo>
                    <a:pt x="116" y="64"/>
                    <a:pt x="116" y="65"/>
                    <a:pt x="116" y="67"/>
                  </a:cubicBezTo>
                  <a:cubicBezTo>
                    <a:pt x="115" y="69"/>
                    <a:pt x="115" y="72"/>
                    <a:pt x="115" y="74"/>
                  </a:cubicBezTo>
                  <a:cubicBezTo>
                    <a:pt x="115" y="77"/>
                    <a:pt x="116" y="80"/>
                    <a:pt x="117" y="83"/>
                  </a:cubicBezTo>
                  <a:cubicBezTo>
                    <a:pt x="117" y="84"/>
                    <a:pt x="118" y="85"/>
                    <a:pt x="119" y="86"/>
                  </a:cubicBezTo>
                  <a:cubicBezTo>
                    <a:pt x="121" y="87"/>
                    <a:pt x="122" y="88"/>
                    <a:pt x="124" y="88"/>
                  </a:cubicBezTo>
                  <a:cubicBezTo>
                    <a:pt x="124" y="88"/>
                    <a:pt x="124" y="88"/>
                    <a:pt x="124" y="88"/>
                  </a:cubicBezTo>
                  <a:cubicBezTo>
                    <a:pt x="125" y="87"/>
                    <a:pt x="125" y="87"/>
                    <a:pt x="125" y="87"/>
                  </a:cubicBezTo>
                  <a:cubicBezTo>
                    <a:pt x="125" y="87"/>
                    <a:pt x="125" y="87"/>
                    <a:pt x="125" y="87"/>
                  </a:cubicBezTo>
                  <a:cubicBezTo>
                    <a:pt x="126" y="87"/>
                    <a:pt x="128" y="87"/>
                    <a:pt x="128" y="86"/>
                  </a:cubicBezTo>
                  <a:cubicBezTo>
                    <a:pt x="129" y="86"/>
                    <a:pt x="129" y="86"/>
                    <a:pt x="129" y="86"/>
                  </a:cubicBezTo>
                  <a:cubicBezTo>
                    <a:pt x="129" y="86"/>
                    <a:pt x="129" y="86"/>
                    <a:pt x="129" y="86"/>
                  </a:cubicBezTo>
                  <a:cubicBezTo>
                    <a:pt x="129" y="86"/>
                    <a:pt x="129" y="86"/>
                    <a:pt x="129" y="86"/>
                  </a:cubicBezTo>
                  <a:cubicBezTo>
                    <a:pt x="129" y="86"/>
                    <a:pt x="130" y="86"/>
                    <a:pt x="131" y="87"/>
                  </a:cubicBezTo>
                  <a:cubicBezTo>
                    <a:pt x="131" y="87"/>
                    <a:pt x="131" y="87"/>
                    <a:pt x="131" y="87"/>
                  </a:cubicBezTo>
                  <a:cubicBezTo>
                    <a:pt x="131" y="88"/>
                    <a:pt x="132" y="88"/>
                    <a:pt x="132" y="89"/>
                  </a:cubicBezTo>
                  <a:cubicBezTo>
                    <a:pt x="132" y="91"/>
                    <a:pt x="131" y="94"/>
                    <a:pt x="130" y="97"/>
                  </a:cubicBezTo>
                  <a:cubicBezTo>
                    <a:pt x="130" y="99"/>
                    <a:pt x="129" y="102"/>
                    <a:pt x="128" y="103"/>
                  </a:cubicBezTo>
                  <a:cubicBezTo>
                    <a:pt x="128" y="104"/>
                    <a:pt x="128" y="104"/>
                    <a:pt x="128" y="104"/>
                  </a:cubicBezTo>
                  <a:cubicBezTo>
                    <a:pt x="128" y="104"/>
                    <a:pt x="128" y="104"/>
                    <a:pt x="128" y="104"/>
                  </a:cubicBezTo>
                  <a:cubicBezTo>
                    <a:pt x="122" y="114"/>
                    <a:pt x="113" y="122"/>
                    <a:pt x="102" y="127"/>
                  </a:cubicBezTo>
                  <a:cubicBezTo>
                    <a:pt x="107" y="122"/>
                    <a:pt x="111" y="117"/>
                    <a:pt x="111" y="111"/>
                  </a:cubicBezTo>
                  <a:cubicBezTo>
                    <a:pt x="111" y="106"/>
                    <a:pt x="109" y="102"/>
                    <a:pt x="106" y="99"/>
                  </a:cubicBezTo>
                  <a:cubicBezTo>
                    <a:pt x="105" y="99"/>
                    <a:pt x="104" y="98"/>
                    <a:pt x="103" y="98"/>
                  </a:cubicBezTo>
                  <a:cubicBezTo>
                    <a:pt x="102" y="98"/>
                    <a:pt x="102" y="98"/>
                    <a:pt x="102" y="98"/>
                  </a:cubicBezTo>
                  <a:cubicBezTo>
                    <a:pt x="101" y="98"/>
                    <a:pt x="101" y="98"/>
                    <a:pt x="100" y="98"/>
                  </a:cubicBezTo>
                  <a:cubicBezTo>
                    <a:pt x="98" y="98"/>
                    <a:pt x="96" y="98"/>
                    <a:pt x="94" y="98"/>
                  </a:cubicBezTo>
                  <a:cubicBezTo>
                    <a:pt x="92" y="97"/>
                    <a:pt x="91" y="97"/>
                    <a:pt x="90" y="97"/>
                  </a:cubicBezTo>
                  <a:cubicBezTo>
                    <a:pt x="87" y="90"/>
                    <a:pt x="74" y="85"/>
                    <a:pt x="68" y="85"/>
                  </a:cubicBezTo>
                  <a:cubicBezTo>
                    <a:pt x="67" y="85"/>
                    <a:pt x="67" y="85"/>
                    <a:pt x="67" y="85"/>
                  </a:cubicBezTo>
                  <a:cubicBezTo>
                    <a:pt x="67" y="84"/>
                    <a:pt x="65" y="83"/>
                    <a:pt x="63" y="83"/>
                  </a:cubicBezTo>
                  <a:cubicBezTo>
                    <a:pt x="63" y="83"/>
                    <a:pt x="63" y="83"/>
                    <a:pt x="63" y="83"/>
                  </a:cubicBezTo>
                  <a:cubicBezTo>
                    <a:pt x="63" y="83"/>
                    <a:pt x="63" y="83"/>
                    <a:pt x="63" y="83"/>
                  </a:cubicBezTo>
                  <a:cubicBezTo>
                    <a:pt x="62" y="82"/>
                    <a:pt x="61" y="81"/>
                    <a:pt x="61" y="80"/>
                  </a:cubicBezTo>
                  <a:cubicBezTo>
                    <a:pt x="61" y="79"/>
                    <a:pt x="61" y="78"/>
                    <a:pt x="61" y="77"/>
                  </a:cubicBezTo>
                  <a:cubicBezTo>
                    <a:pt x="60" y="76"/>
                    <a:pt x="60" y="74"/>
                    <a:pt x="59" y="73"/>
                  </a:cubicBezTo>
                  <a:cubicBezTo>
                    <a:pt x="59" y="73"/>
                    <a:pt x="59" y="73"/>
                    <a:pt x="59" y="73"/>
                  </a:cubicBezTo>
                  <a:cubicBezTo>
                    <a:pt x="62" y="73"/>
                    <a:pt x="63" y="72"/>
                    <a:pt x="64" y="70"/>
                  </a:cubicBezTo>
                  <a:cubicBezTo>
                    <a:pt x="65" y="68"/>
                    <a:pt x="68" y="63"/>
                    <a:pt x="70" y="60"/>
                  </a:cubicBezTo>
                  <a:cubicBezTo>
                    <a:pt x="73" y="56"/>
                    <a:pt x="74" y="54"/>
                    <a:pt x="75" y="52"/>
                  </a:cubicBezTo>
                  <a:cubicBezTo>
                    <a:pt x="75" y="52"/>
                    <a:pt x="76" y="52"/>
                    <a:pt x="76" y="52"/>
                  </a:cubicBezTo>
                  <a:cubicBezTo>
                    <a:pt x="79" y="52"/>
                    <a:pt x="82" y="53"/>
                    <a:pt x="83" y="53"/>
                  </a:cubicBezTo>
                  <a:cubicBezTo>
                    <a:pt x="84" y="53"/>
                    <a:pt x="84" y="53"/>
                    <a:pt x="84" y="53"/>
                  </a:cubicBezTo>
                  <a:cubicBezTo>
                    <a:pt x="85" y="53"/>
                    <a:pt x="87" y="52"/>
                    <a:pt x="87" y="51"/>
                  </a:cubicBezTo>
                  <a:cubicBezTo>
                    <a:pt x="88" y="50"/>
                    <a:pt x="88" y="49"/>
                    <a:pt x="88" y="48"/>
                  </a:cubicBezTo>
                  <a:cubicBezTo>
                    <a:pt x="88" y="47"/>
                    <a:pt x="89" y="45"/>
                    <a:pt x="91" y="42"/>
                  </a:cubicBezTo>
                  <a:cubicBezTo>
                    <a:pt x="91" y="42"/>
                    <a:pt x="92" y="41"/>
                    <a:pt x="92" y="41"/>
                  </a:cubicBezTo>
                  <a:cubicBezTo>
                    <a:pt x="93" y="39"/>
                    <a:pt x="92" y="37"/>
                    <a:pt x="91" y="36"/>
                  </a:cubicBezTo>
                  <a:cubicBezTo>
                    <a:pt x="90" y="35"/>
                    <a:pt x="89" y="35"/>
                    <a:pt x="88" y="34"/>
                  </a:cubicBezTo>
                  <a:cubicBezTo>
                    <a:pt x="88" y="34"/>
                    <a:pt x="87" y="34"/>
                    <a:pt x="87" y="34"/>
                  </a:cubicBezTo>
                  <a:cubicBezTo>
                    <a:pt x="86" y="34"/>
                    <a:pt x="86" y="34"/>
                    <a:pt x="86" y="33"/>
                  </a:cubicBezTo>
                  <a:cubicBezTo>
                    <a:pt x="84" y="28"/>
                    <a:pt x="80" y="27"/>
                    <a:pt x="77" y="27"/>
                  </a:cubicBezTo>
                  <a:cubicBezTo>
                    <a:pt x="76" y="27"/>
                    <a:pt x="75" y="27"/>
                    <a:pt x="74" y="27"/>
                  </a:cubicBezTo>
                  <a:cubicBezTo>
                    <a:pt x="73" y="26"/>
                    <a:pt x="72" y="26"/>
                    <a:pt x="71" y="25"/>
                  </a:cubicBezTo>
                  <a:cubicBezTo>
                    <a:pt x="69" y="24"/>
                    <a:pt x="68" y="23"/>
                    <a:pt x="66" y="23"/>
                  </a:cubicBezTo>
                  <a:cubicBezTo>
                    <a:pt x="66" y="23"/>
                    <a:pt x="66" y="23"/>
                    <a:pt x="66" y="23"/>
                  </a:cubicBezTo>
                  <a:cubicBezTo>
                    <a:pt x="65" y="23"/>
                    <a:pt x="64" y="24"/>
                    <a:pt x="63" y="24"/>
                  </a:cubicBezTo>
                  <a:cubicBezTo>
                    <a:pt x="63" y="24"/>
                    <a:pt x="63" y="24"/>
                    <a:pt x="63" y="24"/>
                  </a:cubicBezTo>
                  <a:cubicBezTo>
                    <a:pt x="62" y="23"/>
                    <a:pt x="62" y="22"/>
                    <a:pt x="61" y="22"/>
                  </a:cubicBezTo>
                  <a:cubicBezTo>
                    <a:pt x="60" y="21"/>
                    <a:pt x="60" y="20"/>
                    <a:pt x="59" y="20"/>
                  </a:cubicBezTo>
                  <a:cubicBezTo>
                    <a:pt x="59" y="18"/>
                    <a:pt x="58" y="17"/>
                    <a:pt x="57" y="17"/>
                  </a:cubicBezTo>
                  <a:cubicBezTo>
                    <a:pt x="56" y="16"/>
                    <a:pt x="56" y="16"/>
                    <a:pt x="55" y="16"/>
                  </a:cubicBezTo>
                  <a:cubicBezTo>
                    <a:pt x="54" y="16"/>
                    <a:pt x="53" y="16"/>
                    <a:pt x="52" y="17"/>
                  </a:cubicBezTo>
                  <a:cubicBezTo>
                    <a:pt x="49" y="19"/>
                    <a:pt x="41" y="22"/>
                    <a:pt x="39" y="22"/>
                  </a:cubicBezTo>
                  <a:cubicBezTo>
                    <a:pt x="39" y="22"/>
                    <a:pt x="39" y="22"/>
                    <a:pt x="39" y="22"/>
                  </a:cubicBezTo>
                  <a:cubicBezTo>
                    <a:pt x="32" y="22"/>
                    <a:pt x="26" y="30"/>
                    <a:pt x="21" y="39"/>
                  </a:cubicBezTo>
                  <a:cubicBezTo>
                    <a:pt x="20" y="40"/>
                    <a:pt x="20" y="40"/>
                    <a:pt x="20" y="41"/>
                  </a:cubicBezTo>
                  <a:cubicBezTo>
                    <a:pt x="20" y="43"/>
                    <a:pt x="20" y="45"/>
                    <a:pt x="21" y="48"/>
                  </a:cubicBezTo>
                  <a:cubicBezTo>
                    <a:pt x="21" y="49"/>
                    <a:pt x="21" y="51"/>
                    <a:pt x="22" y="52"/>
                  </a:cubicBezTo>
                  <a:cubicBezTo>
                    <a:pt x="21" y="52"/>
                    <a:pt x="21" y="52"/>
                    <a:pt x="21" y="52"/>
                  </a:cubicBezTo>
                  <a:cubicBezTo>
                    <a:pt x="21" y="53"/>
                    <a:pt x="21" y="53"/>
                    <a:pt x="22" y="53"/>
                  </a:cubicBezTo>
                  <a:cubicBezTo>
                    <a:pt x="22" y="54"/>
                    <a:pt x="22" y="54"/>
                    <a:pt x="22" y="54"/>
                  </a:cubicBezTo>
                  <a:cubicBezTo>
                    <a:pt x="21" y="57"/>
                    <a:pt x="22" y="61"/>
                    <a:pt x="25" y="66"/>
                  </a:cubicBezTo>
                  <a:cubicBezTo>
                    <a:pt x="25" y="67"/>
                    <a:pt x="25" y="68"/>
                    <a:pt x="24" y="68"/>
                  </a:cubicBezTo>
                  <a:cubicBezTo>
                    <a:pt x="24" y="69"/>
                    <a:pt x="24" y="69"/>
                    <a:pt x="25" y="70"/>
                  </a:cubicBezTo>
                  <a:cubicBezTo>
                    <a:pt x="25" y="70"/>
                    <a:pt x="25" y="70"/>
                    <a:pt x="25" y="70"/>
                  </a:cubicBezTo>
                  <a:cubicBezTo>
                    <a:pt x="26" y="70"/>
                    <a:pt x="26" y="69"/>
                    <a:pt x="26" y="69"/>
                  </a:cubicBezTo>
                  <a:cubicBezTo>
                    <a:pt x="27" y="69"/>
                    <a:pt x="27" y="69"/>
                    <a:pt x="27" y="69"/>
                  </a:cubicBezTo>
                  <a:cubicBezTo>
                    <a:pt x="27" y="69"/>
                    <a:pt x="27" y="69"/>
                    <a:pt x="27" y="69"/>
                  </a:cubicBezTo>
                  <a:cubicBezTo>
                    <a:pt x="28" y="71"/>
                    <a:pt x="33" y="79"/>
                    <a:pt x="37" y="81"/>
                  </a:cubicBezTo>
                  <a:cubicBezTo>
                    <a:pt x="40" y="83"/>
                    <a:pt x="46" y="86"/>
                    <a:pt x="50" y="87"/>
                  </a:cubicBezTo>
                  <a:cubicBezTo>
                    <a:pt x="51" y="88"/>
                    <a:pt x="51" y="88"/>
                    <a:pt x="51" y="88"/>
                  </a:cubicBezTo>
                  <a:cubicBezTo>
                    <a:pt x="51" y="89"/>
                    <a:pt x="52" y="89"/>
                    <a:pt x="52" y="90"/>
                  </a:cubicBezTo>
                  <a:cubicBezTo>
                    <a:pt x="53" y="90"/>
                    <a:pt x="53" y="91"/>
                    <a:pt x="53" y="92"/>
                  </a:cubicBezTo>
                  <a:cubicBezTo>
                    <a:pt x="54" y="92"/>
                    <a:pt x="54" y="92"/>
                    <a:pt x="54" y="93"/>
                  </a:cubicBezTo>
                  <a:cubicBezTo>
                    <a:pt x="54" y="94"/>
                    <a:pt x="54" y="96"/>
                    <a:pt x="54" y="97"/>
                  </a:cubicBezTo>
                  <a:cubicBezTo>
                    <a:pt x="54" y="97"/>
                    <a:pt x="53" y="98"/>
                    <a:pt x="53" y="99"/>
                  </a:cubicBezTo>
                  <a:cubicBezTo>
                    <a:pt x="53" y="101"/>
                    <a:pt x="52" y="108"/>
                    <a:pt x="55" y="114"/>
                  </a:cubicBezTo>
                  <a:cubicBezTo>
                    <a:pt x="55" y="114"/>
                    <a:pt x="55" y="114"/>
                    <a:pt x="55" y="114"/>
                  </a:cubicBezTo>
                  <a:cubicBezTo>
                    <a:pt x="55" y="115"/>
                    <a:pt x="55" y="115"/>
                    <a:pt x="55" y="116"/>
                  </a:cubicBezTo>
                  <a:cubicBezTo>
                    <a:pt x="55" y="116"/>
                    <a:pt x="55" y="117"/>
                    <a:pt x="56" y="117"/>
                  </a:cubicBezTo>
                  <a:cubicBezTo>
                    <a:pt x="56" y="117"/>
                    <a:pt x="56" y="117"/>
                    <a:pt x="56" y="117"/>
                  </a:cubicBezTo>
                  <a:cubicBezTo>
                    <a:pt x="56" y="118"/>
                    <a:pt x="56" y="118"/>
                    <a:pt x="56" y="118"/>
                  </a:cubicBezTo>
                  <a:cubicBezTo>
                    <a:pt x="57" y="118"/>
                    <a:pt x="57" y="117"/>
                    <a:pt x="58" y="117"/>
                  </a:cubicBezTo>
                  <a:cubicBezTo>
                    <a:pt x="58" y="117"/>
                    <a:pt x="58" y="117"/>
                    <a:pt x="58" y="117"/>
                  </a:cubicBezTo>
                  <a:cubicBezTo>
                    <a:pt x="59" y="117"/>
                    <a:pt x="60" y="118"/>
                    <a:pt x="61" y="119"/>
                  </a:cubicBezTo>
                  <a:cubicBezTo>
                    <a:pt x="61" y="119"/>
                    <a:pt x="60" y="120"/>
                    <a:pt x="60" y="121"/>
                  </a:cubicBezTo>
                  <a:cubicBezTo>
                    <a:pt x="60" y="121"/>
                    <a:pt x="60" y="122"/>
                    <a:pt x="61" y="122"/>
                  </a:cubicBezTo>
                  <a:cubicBezTo>
                    <a:pt x="61" y="122"/>
                    <a:pt x="61" y="122"/>
                    <a:pt x="61" y="122"/>
                  </a:cubicBezTo>
                  <a:cubicBezTo>
                    <a:pt x="61" y="122"/>
                    <a:pt x="62" y="122"/>
                    <a:pt x="62" y="121"/>
                  </a:cubicBezTo>
                  <a:cubicBezTo>
                    <a:pt x="62" y="121"/>
                    <a:pt x="62" y="121"/>
                    <a:pt x="62" y="121"/>
                  </a:cubicBezTo>
                  <a:cubicBezTo>
                    <a:pt x="63" y="122"/>
                    <a:pt x="62" y="124"/>
                    <a:pt x="61" y="127"/>
                  </a:cubicBezTo>
                  <a:cubicBezTo>
                    <a:pt x="61" y="129"/>
                    <a:pt x="60" y="131"/>
                    <a:pt x="60" y="132"/>
                  </a:cubicBezTo>
                  <a:cubicBezTo>
                    <a:pt x="31" y="128"/>
                    <a:pt x="5" y="107"/>
                    <a:pt x="5" y="69"/>
                  </a:cubicBezTo>
                  <a:cubicBezTo>
                    <a:pt x="5" y="46"/>
                    <a:pt x="15" y="29"/>
                    <a:pt x="29" y="18"/>
                  </a:cubicBezTo>
                  <a:cubicBezTo>
                    <a:pt x="30" y="19"/>
                    <a:pt x="30" y="19"/>
                    <a:pt x="30" y="19"/>
                  </a:cubicBezTo>
                  <a:cubicBezTo>
                    <a:pt x="31" y="19"/>
                    <a:pt x="32" y="19"/>
                    <a:pt x="33" y="19"/>
                  </a:cubicBezTo>
                  <a:cubicBezTo>
                    <a:pt x="34" y="19"/>
                    <a:pt x="35" y="19"/>
                    <a:pt x="35" y="20"/>
                  </a:cubicBezTo>
                  <a:cubicBezTo>
                    <a:pt x="36" y="20"/>
                    <a:pt x="37" y="20"/>
                    <a:pt x="38" y="20"/>
                  </a:cubicBezTo>
                  <a:moveTo>
                    <a:pt x="97" y="18"/>
                  </a:moveTo>
                  <a:cubicBezTo>
                    <a:pt x="96" y="17"/>
                    <a:pt x="96" y="17"/>
                    <a:pt x="96" y="17"/>
                  </a:cubicBezTo>
                  <a:cubicBezTo>
                    <a:pt x="95" y="17"/>
                    <a:pt x="94" y="16"/>
                    <a:pt x="93" y="16"/>
                  </a:cubicBezTo>
                  <a:cubicBezTo>
                    <a:pt x="94" y="14"/>
                    <a:pt x="95" y="12"/>
                    <a:pt x="96" y="10"/>
                  </a:cubicBezTo>
                  <a:cubicBezTo>
                    <a:pt x="98" y="11"/>
                    <a:pt x="100" y="12"/>
                    <a:pt x="102" y="13"/>
                  </a:cubicBezTo>
                  <a:cubicBezTo>
                    <a:pt x="101" y="14"/>
                    <a:pt x="99" y="15"/>
                    <a:pt x="98" y="16"/>
                  </a:cubicBezTo>
                  <a:cubicBezTo>
                    <a:pt x="98" y="17"/>
                    <a:pt x="97" y="17"/>
                    <a:pt x="97" y="18"/>
                  </a:cubicBezTo>
                  <a:moveTo>
                    <a:pt x="38" y="15"/>
                  </a:moveTo>
                  <a:cubicBezTo>
                    <a:pt x="38" y="15"/>
                    <a:pt x="38" y="15"/>
                    <a:pt x="38" y="15"/>
                  </a:cubicBezTo>
                  <a:cubicBezTo>
                    <a:pt x="38" y="15"/>
                    <a:pt x="37" y="15"/>
                    <a:pt x="37" y="15"/>
                  </a:cubicBezTo>
                  <a:cubicBezTo>
                    <a:pt x="36" y="15"/>
                    <a:pt x="35" y="15"/>
                    <a:pt x="34" y="15"/>
                  </a:cubicBezTo>
                  <a:cubicBezTo>
                    <a:pt x="38" y="12"/>
                    <a:pt x="43" y="10"/>
                    <a:pt x="47" y="9"/>
                  </a:cubicBezTo>
                  <a:cubicBezTo>
                    <a:pt x="47" y="10"/>
                    <a:pt x="46" y="11"/>
                    <a:pt x="46" y="13"/>
                  </a:cubicBezTo>
                  <a:cubicBezTo>
                    <a:pt x="45" y="13"/>
                    <a:pt x="45" y="13"/>
                    <a:pt x="45" y="13"/>
                  </a:cubicBezTo>
                  <a:cubicBezTo>
                    <a:pt x="43" y="14"/>
                    <a:pt x="41" y="15"/>
                    <a:pt x="38" y="15"/>
                  </a:cubicBezTo>
                  <a:moveTo>
                    <a:pt x="91" y="15"/>
                  </a:moveTo>
                  <a:cubicBezTo>
                    <a:pt x="89" y="14"/>
                    <a:pt x="88" y="13"/>
                    <a:pt x="87" y="12"/>
                  </a:cubicBezTo>
                  <a:cubicBezTo>
                    <a:pt x="87" y="12"/>
                    <a:pt x="86" y="12"/>
                    <a:pt x="85" y="12"/>
                  </a:cubicBezTo>
                  <a:cubicBezTo>
                    <a:pt x="85" y="12"/>
                    <a:pt x="85" y="12"/>
                    <a:pt x="85" y="12"/>
                  </a:cubicBezTo>
                  <a:cubicBezTo>
                    <a:pt x="86" y="10"/>
                    <a:pt x="87" y="9"/>
                    <a:pt x="88" y="7"/>
                  </a:cubicBezTo>
                  <a:cubicBezTo>
                    <a:pt x="90" y="8"/>
                    <a:pt x="92" y="8"/>
                    <a:pt x="94" y="9"/>
                  </a:cubicBezTo>
                  <a:cubicBezTo>
                    <a:pt x="93" y="11"/>
                    <a:pt x="92" y="13"/>
                    <a:pt x="91" y="15"/>
                  </a:cubicBezTo>
                  <a:moveTo>
                    <a:pt x="49" y="11"/>
                  </a:moveTo>
                  <a:cubicBezTo>
                    <a:pt x="49" y="10"/>
                    <a:pt x="49" y="9"/>
                    <a:pt x="49" y="8"/>
                  </a:cubicBezTo>
                  <a:cubicBezTo>
                    <a:pt x="52" y="7"/>
                    <a:pt x="55" y="7"/>
                    <a:pt x="58" y="6"/>
                  </a:cubicBezTo>
                  <a:cubicBezTo>
                    <a:pt x="58" y="7"/>
                    <a:pt x="58" y="7"/>
                    <a:pt x="58" y="8"/>
                  </a:cubicBezTo>
                  <a:cubicBezTo>
                    <a:pt x="55" y="9"/>
                    <a:pt x="52" y="10"/>
                    <a:pt x="49" y="11"/>
                  </a:cubicBezTo>
                  <a:moveTo>
                    <a:pt x="83" y="11"/>
                  </a:moveTo>
                  <a:cubicBezTo>
                    <a:pt x="81" y="10"/>
                    <a:pt x="78" y="9"/>
                    <a:pt x="75" y="8"/>
                  </a:cubicBezTo>
                  <a:cubicBezTo>
                    <a:pt x="75" y="7"/>
                    <a:pt x="76" y="6"/>
                    <a:pt x="77" y="5"/>
                  </a:cubicBezTo>
                  <a:cubicBezTo>
                    <a:pt x="79" y="6"/>
                    <a:pt x="82" y="6"/>
                    <a:pt x="84" y="7"/>
                  </a:cubicBezTo>
                  <a:cubicBezTo>
                    <a:pt x="84" y="7"/>
                    <a:pt x="84" y="7"/>
                    <a:pt x="84" y="7"/>
                  </a:cubicBezTo>
                  <a:cubicBezTo>
                    <a:pt x="84" y="7"/>
                    <a:pt x="85" y="7"/>
                    <a:pt x="86" y="7"/>
                  </a:cubicBezTo>
                  <a:cubicBezTo>
                    <a:pt x="85" y="8"/>
                    <a:pt x="84" y="10"/>
                    <a:pt x="83" y="11"/>
                  </a:cubicBezTo>
                  <a:moveTo>
                    <a:pt x="61" y="8"/>
                  </a:moveTo>
                  <a:cubicBezTo>
                    <a:pt x="61" y="7"/>
                    <a:pt x="61" y="6"/>
                    <a:pt x="62" y="6"/>
                  </a:cubicBezTo>
                  <a:cubicBezTo>
                    <a:pt x="63" y="5"/>
                    <a:pt x="64" y="5"/>
                    <a:pt x="65" y="5"/>
                  </a:cubicBezTo>
                  <a:cubicBezTo>
                    <a:pt x="66" y="5"/>
                    <a:pt x="68" y="5"/>
                    <a:pt x="69" y="5"/>
                  </a:cubicBezTo>
                  <a:cubicBezTo>
                    <a:pt x="71" y="5"/>
                    <a:pt x="73" y="5"/>
                    <a:pt x="74" y="5"/>
                  </a:cubicBezTo>
                  <a:cubicBezTo>
                    <a:pt x="74" y="6"/>
                    <a:pt x="73" y="7"/>
                    <a:pt x="73" y="8"/>
                  </a:cubicBezTo>
                  <a:cubicBezTo>
                    <a:pt x="70" y="8"/>
                    <a:pt x="67" y="7"/>
                    <a:pt x="65" y="7"/>
                  </a:cubicBezTo>
                  <a:cubicBezTo>
                    <a:pt x="64" y="7"/>
                    <a:pt x="62" y="7"/>
                    <a:pt x="61" y="8"/>
                  </a:cubicBezTo>
                  <a:moveTo>
                    <a:pt x="71" y="0"/>
                  </a:moveTo>
                  <a:cubicBezTo>
                    <a:pt x="69" y="0"/>
                    <a:pt x="68" y="1"/>
                    <a:pt x="66" y="1"/>
                  </a:cubicBezTo>
                  <a:cubicBezTo>
                    <a:pt x="65" y="1"/>
                    <a:pt x="65" y="1"/>
                    <a:pt x="65" y="1"/>
                  </a:cubicBezTo>
                  <a:cubicBezTo>
                    <a:pt x="64" y="1"/>
                    <a:pt x="64" y="1"/>
                    <a:pt x="64" y="1"/>
                  </a:cubicBezTo>
                  <a:cubicBezTo>
                    <a:pt x="53" y="2"/>
                    <a:pt x="41" y="5"/>
                    <a:pt x="27" y="13"/>
                  </a:cubicBezTo>
                  <a:cubicBezTo>
                    <a:pt x="27" y="14"/>
                    <a:pt x="27" y="14"/>
                    <a:pt x="27" y="14"/>
                  </a:cubicBezTo>
                  <a:cubicBezTo>
                    <a:pt x="26" y="14"/>
                    <a:pt x="26" y="15"/>
                    <a:pt x="26" y="15"/>
                  </a:cubicBezTo>
                  <a:cubicBezTo>
                    <a:pt x="25" y="16"/>
                    <a:pt x="24" y="17"/>
                    <a:pt x="23" y="18"/>
                  </a:cubicBezTo>
                  <a:cubicBezTo>
                    <a:pt x="8" y="30"/>
                    <a:pt x="0" y="48"/>
                    <a:pt x="0" y="69"/>
                  </a:cubicBezTo>
                  <a:cubicBezTo>
                    <a:pt x="0" y="110"/>
                    <a:pt x="30" y="133"/>
                    <a:pt x="62" y="137"/>
                  </a:cubicBezTo>
                  <a:cubicBezTo>
                    <a:pt x="62" y="138"/>
                    <a:pt x="63" y="138"/>
                    <a:pt x="64" y="138"/>
                  </a:cubicBezTo>
                  <a:cubicBezTo>
                    <a:pt x="64" y="138"/>
                    <a:pt x="67" y="138"/>
                    <a:pt x="72" y="138"/>
                  </a:cubicBezTo>
                  <a:cubicBezTo>
                    <a:pt x="85" y="138"/>
                    <a:pt x="90" y="136"/>
                    <a:pt x="92" y="135"/>
                  </a:cubicBezTo>
                  <a:cubicBezTo>
                    <a:pt x="103" y="132"/>
                    <a:pt x="112" y="127"/>
                    <a:pt x="120" y="121"/>
                  </a:cubicBezTo>
                  <a:cubicBezTo>
                    <a:pt x="131" y="111"/>
                    <a:pt x="138" y="98"/>
                    <a:pt x="141" y="82"/>
                  </a:cubicBezTo>
                  <a:cubicBezTo>
                    <a:pt x="142" y="79"/>
                    <a:pt x="142" y="75"/>
                    <a:pt x="142" y="72"/>
                  </a:cubicBezTo>
                  <a:cubicBezTo>
                    <a:pt x="142" y="71"/>
                    <a:pt x="142" y="71"/>
                    <a:pt x="142" y="70"/>
                  </a:cubicBezTo>
                  <a:cubicBezTo>
                    <a:pt x="142" y="69"/>
                    <a:pt x="142" y="69"/>
                    <a:pt x="142" y="69"/>
                  </a:cubicBezTo>
                  <a:cubicBezTo>
                    <a:pt x="142" y="49"/>
                    <a:pt x="135" y="32"/>
                    <a:pt x="122" y="20"/>
                  </a:cubicBezTo>
                  <a:cubicBezTo>
                    <a:pt x="122" y="19"/>
                    <a:pt x="122" y="19"/>
                    <a:pt x="122" y="19"/>
                  </a:cubicBezTo>
                  <a:cubicBezTo>
                    <a:pt x="120" y="18"/>
                    <a:pt x="119" y="17"/>
                    <a:pt x="118" y="16"/>
                  </a:cubicBezTo>
                  <a:cubicBezTo>
                    <a:pt x="118" y="15"/>
                    <a:pt x="117" y="15"/>
                    <a:pt x="117" y="15"/>
                  </a:cubicBezTo>
                  <a:cubicBezTo>
                    <a:pt x="104" y="6"/>
                    <a:pt x="88" y="0"/>
                    <a:pt x="7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8" name="Freeform 769"/>
            <p:cNvSpPr>
              <a:spLocks noEditPoints="1"/>
            </p:cNvSpPr>
            <p:nvPr/>
          </p:nvSpPr>
          <p:spPr bwMode="auto">
            <a:xfrm>
              <a:off x="4235" y="529"/>
              <a:ext cx="325" cy="434"/>
            </a:xfrm>
            <a:custGeom>
              <a:avLst/>
              <a:gdLst>
                <a:gd name="T0" fmla="*/ 107 w 137"/>
                <a:gd name="T1" fmla="*/ 84 h 183"/>
                <a:gd name="T2" fmla="*/ 125 w 137"/>
                <a:gd name="T3" fmla="*/ 157 h 183"/>
                <a:gd name="T4" fmla="*/ 128 w 137"/>
                <a:gd name="T5" fmla="*/ 169 h 183"/>
                <a:gd name="T6" fmla="*/ 121 w 137"/>
                <a:gd name="T7" fmla="*/ 169 h 183"/>
                <a:gd name="T8" fmla="*/ 116 w 137"/>
                <a:gd name="T9" fmla="*/ 167 h 183"/>
                <a:gd name="T10" fmla="*/ 35 w 137"/>
                <a:gd name="T11" fmla="*/ 172 h 183"/>
                <a:gd name="T12" fmla="*/ 16 w 137"/>
                <a:gd name="T13" fmla="*/ 177 h 183"/>
                <a:gd name="T14" fmla="*/ 5 w 137"/>
                <a:gd name="T15" fmla="*/ 133 h 183"/>
                <a:gd name="T16" fmla="*/ 39 w 137"/>
                <a:gd name="T17" fmla="*/ 62 h 183"/>
                <a:gd name="T18" fmla="*/ 35 w 137"/>
                <a:gd name="T19" fmla="*/ 59 h 183"/>
                <a:gd name="T20" fmla="*/ 122 w 137"/>
                <a:gd name="T21" fmla="*/ 64 h 183"/>
                <a:gd name="T22" fmla="*/ 124 w 137"/>
                <a:gd name="T23" fmla="*/ 64 h 183"/>
                <a:gd name="T24" fmla="*/ 52 w 137"/>
                <a:gd name="T25" fmla="*/ 60 h 183"/>
                <a:gd name="T26" fmla="*/ 115 w 137"/>
                <a:gd name="T27" fmla="*/ 57 h 183"/>
                <a:gd name="T28" fmla="*/ 65 w 137"/>
                <a:gd name="T29" fmla="*/ 56 h 183"/>
                <a:gd name="T30" fmla="*/ 104 w 137"/>
                <a:gd name="T31" fmla="*/ 56 h 183"/>
                <a:gd name="T32" fmla="*/ 76 w 137"/>
                <a:gd name="T33" fmla="*/ 54 h 183"/>
                <a:gd name="T34" fmla="*/ 96 w 137"/>
                <a:gd name="T35" fmla="*/ 54 h 183"/>
                <a:gd name="T36" fmla="*/ 82 w 137"/>
                <a:gd name="T37" fmla="*/ 53 h 183"/>
                <a:gd name="T38" fmla="*/ 81 w 137"/>
                <a:gd name="T39" fmla="*/ 57 h 183"/>
                <a:gd name="T40" fmla="*/ 88 w 137"/>
                <a:gd name="T41" fmla="*/ 55 h 183"/>
                <a:gd name="T42" fmla="*/ 89 w 137"/>
                <a:gd name="T43" fmla="*/ 57 h 183"/>
                <a:gd name="T44" fmla="*/ 38 w 137"/>
                <a:gd name="T45" fmla="*/ 55 h 183"/>
                <a:gd name="T46" fmla="*/ 35 w 137"/>
                <a:gd name="T47" fmla="*/ 49 h 183"/>
                <a:gd name="T48" fmla="*/ 89 w 137"/>
                <a:gd name="T49" fmla="*/ 46 h 183"/>
                <a:gd name="T50" fmla="*/ 51 w 137"/>
                <a:gd name="T51" fmla="*/ 53 h 183"/>
                <a:gd name="T52" fmla="*/ 63 w 137"/>
                <a:gd name="T53" fmla="*/ 52 h 183"/>
                <a:gd name="T54" fmla="*/ 100 w 137"/>
                <a:gd name="T55" fmla="*/ 43 h 183"/>
                <a:gd name="T56" fmla="*/ 73 w 137"/>
                <a:gd name="T57" fmla="*/ 50 h 183"/>
                <a:gd name="T58" fmla="*/ 85 w 137"/>
                <a:gd name="T59" fmla="*/ 45 h 183"/>
                <a:gd name="T60" fmla="*/ 82 w 137"/>
                <a:gd name="T61" fmla="*/ 49 h 183"/>
                <a:gd name="T62" fmla="*/ 111 w 137"/>
                <a:gd name="T63" fmla="*/ 40 h 183"/>
                <a:gd name="T64" fmla="*/ 49 w 137"/>
                <a:gd name="T65" fmla="*/ 28 h 183"/>
                <a:gd name="T66" fmla="*/ 65 w 137"/>
                <a:gd name="T67" fmla="*/ 5 h 183"/>
                <a:gd name="T68" fmla="*/ 63 w 137"/>
                <a:gd name="T69" fmla="*/ 30 h 183"/>
                <a:gd name="T70" fmla="*/ 78 w 137"/>
                <a:gd name="T71" fmla="*/ 8 h 183"/>
                <a:gd name="T72" fmla="*/ 44 w 137"/>
                <a:gd name="T73" fmla="*/ 42 h 183"/>
                <a:gd name="T74" fmla="*/ 41 w 137"/>
                <a:gd name="T75" fmla="*/ 32 h 183"/>
                <a:gd name="T76" fmla="*/ 65 w 137"/>
                <a:gd name="T77" fmla="*/ 0 h 183"/>
                <a:gd name="T78" fmla="*/ 31 w 137"/>
                <a:gd name="T79" fmla="*/ 10 h 183"/>
                <a:gd name="T80" fmla="*/ 34 w 137"/>
                <a:gd name="T81" fmla="*/ 42 h 183"/>
                <a:gd name="T82" fmla="*/ 31 w 137"/>
                <a:gd name="T83" fmla="*/ 59 h 183"/>
                <a:gd name="T84" fmla="*/ 0 w 137"/>
                <a:gd name="T85" fmla="*/ 133 h 183"/>
                <a:gd name="T86" fmla="*/ 12 w 137"/>
                <a:gd name="T87" fmla="*/ 180 h 183"/>
                <a:gd name="T88" fmla="*/ 35 w 137"/>
                <a:gd name="T89" fmla="*/ 177 h 183"/>
                <a:gd name="T90" fmla="*/ 106 w 137"/>
                <a:gd name="T91" fmla="*/ 174 h 183"/>
                <a:gd name="T92" fmla="*/ 131 w 137"/>
                <a:gd name="T93" fmla="*/ 173 h 183"/>
                <a:gd name="T94" fmla="*/ 130 w 137"/>
                <a:gd name="T95" fmla="*/ 157 h 183"/>
                <a:gd name="T96" fmla="*/ 89 w 137"/>
                <a:gd name="T97" fmla="*/ 64 h 183"/>
                <a:gd name="T98" fmla="*/ 124 w 137"/>
                <a:gd name="T99" fmla="*/ 69 h 183"/>
                <a:gd name="T100" fmla="*/ 134 w 137"/>
                <a:gd name="T101" fmla="*/ 54 h 183"/>
                <a:gd name="T102" fmla="*/ 115 w 137"/>
                <a:gd name="T103" fmla="*/ 43 h 183"/>
                <a:gd name="T104" fmla="*/ 112 w 137"/>
                <a:gd name="T105" fmla="*/ 32 h 183"/>
                <a:gd name="T106" fmla="*/ 100 w 137"/>
                <a:gd name="T107" fmla="*/ 15 h 183"/>
                <a:gd name="T108" fmla="*/ 82 w 137"/>
                <a:gd name="T109" fmla="*/ 4 h 183"/>
                <a:gd name="T110" fmla="*/ 69 w 137"/>
                <a:gd name="T111" fmla="*/ 2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7" h="183">
                  <a:moveTo>
                    <a:pt x="41" y="66"/>
                  </a:moveTo>
                  <a:cubicBezTo>
                    <a:pt x="43" y="66"/>
                    <a:pt x="45" y="66"/>
                    <a:pt x="45" y="66"/>
                  </a:cubicBezTo>
                  <a:cubicBezTo>
                    <a:pt x="62" y="65"/>
                    <a:pt x="72" y="64"/>
                    <a:pt x="80" y="62"/>
                  </a:cubicBezTo>
                  <a:cubicBezTo>
                    <a:pt x="80" y="63"/>
                    <a:pt x="81" y="64"/>
                    <a:pt x="82" y="65"/>
                  </a:cubicBezTo>
                  <a:cubicBezTo>
                    <a:pt x="84" y="67"/>
                    <a:pt x="87" y="69"/>
                    <a:pt x="90" y="71"/>
                  </a:cubicBezTo>
                  <a:cubicBezTo>
                    <a:pt x="95" y="75"/>
                    <a:pt x="101" y="79"/>
                    <a:pt x="107" y="84"/>
                  </a:cubicBezTo>
                  <a:cubicBezTo>
                    <a:pt x="113" y="88"/>
                    <a:pt x="118" y="93"/>
                    <a:pt x="122" y="98"/>
                  </a:cubicBezTo>
                  <a:cubicBezTo>
                    <a:pt x="128" y="107"/>
                    <a:pt x="131" y="117"/>
                    <a:pt x="131" y="128"/>
                  </a:cubicBezTo>
                  <a:cubicBezTo>
                    <a:pt x="131" y="131"/>
                    <a:pt x="131" y="134"/>
                    <a:pt x="130" y="137"/>
                  </a:cubicBezTo>
                  <a:cubicBezTo>
                    <a:pt x="129" y="141"/>
                    <a:pt x="128" y="143"/>
                    <a:pt x="127" y="146"/>
                  </a:cubicBezTo>
                  <a:cubicBezTo>
                    <a:pt x="126" y="149"/>
                    <a:pt x="125" y="153"/>
                    <a:pt x="125" y="157"/>
                  </a:cubicBezTo>
                  <a:cubicBezTo>
                    <a:pt x="125" y="157"/>
                    <a:pt x="125" y="157"/>
                    <a:pt x="125" y="157"/>
                  </a:cubicBezTo>
                  <a:cubicBezTo>
                    <a:pt x="125" y="157"/>
                    <a:pt x="125" y="157"/>
                    <a:pt x="125" y="157"/>
                  </a:cubicBezTo>
                  <a:cubicBezTo>
                    <a:pt x="125" y="157"/>
                    <a:pt x="125" y="157"/>
                    <a:pt x="125" y="157"/>
                  </a:cubicBezTo>
                  <a:cubicBezTo>
                    <a:pt x="125" y="157"/>
                    <a:pt x="125" y="157"/>
                    <a:pt x="125" y="157"/>
                  </a:cubicBezTo>
                  <a:cubicBezTo>
                    <a:pt x="125" y="158"/>
                    <a:pt x="125" y="159"/>
                    <a:pt x="126" y="160"/>
                  </a:cubicBezTo>
                  <a:cubicBezTo>
                    <a:pt x="126" y="162"/>
                    <a:pt x="126" y="163"/>
                    <a:pt x="127" y="165"/>
                  </a:cubicBezTo>
                  <a:cubicBezTo>
                    <a:pt x="127" y="167"/>
                    <a:pt x="128" y="168"/>
                    <a:pt x="128" y="169"/>
                  </a:cubicBezTo>
                  <a:cubicBezTo>
                    <a:pt x="128" y="170"/>
                    <a:pt x="128" y="170"/>
                    <a:pt x="128" y="170"/>
                  </a:cubicBezTo>
                  <a:cubicBezTo>
                    <a:pt x="127" y="170"/>
                    <a:pt x="127" y="170"/>
                    <a:pt x="127" y="170"/>
                  </a:cubicBezTo>
                  <a:cubicBezTo>
                    <a:pt x="127" y="170"/>
                    <a:pt x="126" y="170"/>
                    <a:pt x="126" y="170"/>
                  </a:cubicBezTo>
                  <a:cubicBezTo>
                    <a:pt x="126" y="170"/>
                    <a:pt x="126" y="170"/>
                    <a:pt x="126" y="170"/>
                  </a:cubicBezTo>
                  <a:cubicBezTo>
                    <a:pt x="126" y="170"/>
                    <a:pt x="126" y="170"/>
                    <a:pt x="126" y="170"/>
                  </a:cubicBezTo>
                  <a:cubicBezTo>
                    <a:pt x="125" y="170"/>
                    <a:pt x="122" y="170"/>
                    <a:pt x="121" y="169"/>
                  </a:cubicBezTo>
                  <a:cubicBezTo>
                    <a:pt x="120" y="168"/>
                    <a:pt x="119" y="168"/>
                    <a:pt x="118" y="168"/>
                  </a:cubicBezTo>
                  <a:cubicBezTo>
                    <a:pt x="117" y="167"/>
                    <a:pt x="117" y="167"/>
                    <a:pt x="117" y="167"/>
                  </a:cubicBezTo>
                  <a:cubicBezTo>
                    <a:pt x="117" y="167"/>
                    <a:pt x="117" y="167"/>
                    <a:pt x="117" y="167"/>
                  </a:cubicBezTo>
                  <a:cubicBezTo>
                    <a:pt x="117" y="167"/>
                    <a:pt x="116" y="167"/>
                    <a:pt x="116" y="167"/>
                  </a:cubicBezTo>
                  <a:cubicBezTo>
                    <a:pt x="116" y="167"/>
                    <a:pt x="116" y="167"/>
                    <a:pt x="116" y="167"/>
                  </a:cubicBezTo>
                  <a:cubicBezTo>
                    <a:pt x="116" y="167"/>
                    <a:pt x="116" y="167"/>
                    <a:pt x="116" y="167"/>
                  </a:cubicBezTo>
                  <a:cubicBezTo>
                    <a:pt x="111" y="168"/>
                    <a:pt x="108" y="168"/>
                    <a:pt x="105" y="169"/>
                  </a:cubicBezTo>
                  <a:cubicBezTo>
                    <a:pt x="102" y="169"/>
                    <a:pt x="99" y="170"/>
                    <a:pt x="94" y="171"/>
                  </a:cubicBezTo>
                  <a:cubicBezTo>
                    <a:pt x="86" y="172"/>
                    <a:pt x="79" y="173"/>
                    <a:pt x="71" y="173"/>
                  </a:cubicBezTo>
                  <a:cubicBezTo>
                    <a:pt x="67" y="173"/>
                    <a:pt x="64" y="173"/>
                    <a:pt x="61" y="173"/>
                  </a:cubicBezTo>
                  <a:cubicBezTo>
                    <a:pt x="56" y="173"/>
                    <a:pt x="51" y="173"/>
                    <a:pt x="46" y="173"/>
                  </a:cubicBezTo>
                  <a:cubicBezTo>
                    <a:pt x="43" y="173"/>
                    <a:pt x="39" y="172"/>
                    <a:pt x="35" y="172"/>
                  </a:cubicBezTo>
                  <a:cubicBezTo>
                    <a:pt x="30" y="172"/>
                    <a:pt x="25" y="173"/>
                    <a:pt x="21" y="176"/>
                  </a:cubicBezTo>
                  <a:cubicBezTo>
                    <a:pt x="20" y="176"/>
                    <a:pt x="19" y="177"/>
                    <a:pt x="19" y="177"/>
                  </a:cubicBezTo>
                  <a:cubicBezTo>
                    <a:pt x="18" y="177"/>
                    <a:pt x="17" y="178"/>
                    <a:pt x="17" y="178"/>
                  </a:cubicBezTo>
                  <a:cubicBezTo>
                    <a:pt x="17" y="178"/>
                    <a:pt x="17" y="178"/>
                    <a:pt x="17" y="178"/>
                  </a:cubicBezTo>
                  <a:cubicBezTo>
                    <a:pt x="16" y="178"/>
                    <a:pt x="16" y="178"/>
                    <a:pt x="16" y="178"/>
                  </a:cubicBezTo>
                  <a:cubicBezTo>
                    <a:pt x="16" y="177"/>
                    <a:pt x="16" y="177"/>
                    <a:pt x="16" y="177"/>
                  </a:cubicBezTo>
                  <a:cubicBezTo>
                    <a:pt x="16" y="176"/>
                    <a:pt x="16" y="174"/>
                    <a:pt x="16" y="173"/>
                  </a:cubicBezTo>
                  <a:cubicBezTo>
                    <a:pt x="16" y="172"/>
                    <a:pt x="16" y="172"/>
                    <a:pt x="16" y="171"/>
                  </a:cubicBezTo>
                  <a:cubicBezTo>
                    <a:pt x="16" y="170"/>
                    <a:pt x="16" y="170"/>
                    <a:pt x="16" y="170"/>
                  </a:cubicBezTo>
                  <a:cubicBezTo>
                    <a:pt x="16" y="170"/>
                    <a:pt x="16" y="170"/>
                    <a:pt x="16" y="169"/>
                  </a:cubicBezTo>
                  <a:cubicBezTo>
                    <a:pt x="13" y="162"/>
                    <a:pt x="11" y="157"/>
                    <a:pt x="9" y="151"/>
                  </a:cubicBezTo>
                  <a:cubicBezTo>
                    <a:pt x="7" y="146"/>
                    <a:pt x="6" y="140"/>
                    <a:pt x="5" y="133"/>
                  </a:cubicBezTo>
                  <a:cubicBezTo>
                    <a:pt x="5" y="132"/>
                    <a:pt x="5" y="131"/>
                    <a:pt x="5" y="130"/>
                  </a:cubicBezTo>
                  <a:cubicBezTo>
                    <a:pt x="5" y="117"/>
                    <a:pt x="9" y="103"/>
                    <a:pt x="16" y="92"/>
                  </a:cubicBezTo>
                  <a:cubicBezTo>
                    <a:pt x="20" y="88"/>
                    <a:pt x="24" y="84"/>
                    <a:pt x="28" y="81"/>
                  </a:cubicBezTo>
                  <a:cubicBezTo>
                    <a:pt x="33" y="77"/>
                    <a:pt x="37" y="72"/>
                    <a:pt x="39" y="66"/>
                  </a:cubicBezTo>
                  <a:cubicBezTo>
                    <a:pt x="40" y="66"/>
                    <a:pt x="41" y="66"/>
                    <a:pt x="41" y="66"/>
                  </a:cubicBezTo>
                  <a:moveTo>
                    <a:pt x="39" y="62"/>
                  </a:moveTo>
                  <a:cubicBezTo>
                    <a:pt x="39" y="62"/>
                    <a:pt x="38" y="62"/>
                    <a:pt x="38" y="62"/>
                  </a:cubicBezTo>
                  <a:cubicBezTo>
                    <a:pt x="37" y="61"/>
                    <a:pt x="36" y="61"/>
                    <a:pt x="36" y="61"/>
                  </a:cubicBezTo>
                  <a:cubicBezTo>
                    <a:pt x="36" y="60"/>
                    <a:pt x="36" y="60"/>
                    <a:pt x="36" y="60"/>
                  </a:cubicBezTo>
                  <a:cubicBezTo>
                    <a:pt x="35" y="59"/>
                    <a:pt x="35" y="59"/>
                    <a:pt x="35" y="59"/>
                  </a:cubicBezTo>
                  <a:cubicBezTo>
                    <a:pt x="35" y="59"/>
                    <a:pt x="35" y="59"/>
                    <a:pt x="35" y="59"/>
                  </a:cubicBezTo>
                  <a:cubicBezTo>
                    <a:pt x="35" y="59"/>
                    <a:pt x="35" y="59"/>
                    <a:pt x="35" y="59"/>
                  </a:cubicBezTo>
                  <a:cubicBezTo>
                    <a:pt x="36" y="59"/>
                    <a:pt x="37" y="59"/>
                    <a:pt x="38" y="59"/>
                  </a:cubicBezTo>
                  <a:cubicBezTo>
                    <a:pt x="38" y="59"/>
                    <a:pt x="39" y="59"/>
                    <a:pt x="39" y="59"/>
                  </a:cubicBezTo>
                  <a:cubicBezTo>
                    <a:pt x="40" y="59"/>
                    <a:pt x="40" y="59"/>
                    <a:pt x="41" y="59"/>
                  </a:cubicBezTo>
                  <a:cubicBezTo>
                    <a:pt x="40" y="60"/>
                    <a:pt x="40" y="61"/>
                    <a:pt x="39" y="62"/>
                  </a:cubicBezTo>
                  <a:moveTo>
                    <a:pt x="124" y="64"/>
                  </a:moveTo>
                  <a:cubicBezTo>
                    <a:pt x="123" y="64"/>
                    <a:pt x="123" y="64"/>
                    <a:pt x="122" y="64"/>
                  </a:cubicBezTo>
                  <a:cubicBezTo>
                    <a:pt x="123" y="62"/>
                    <a:pt x="125" y="60"/>
                    <a:pt x="126" y="58"/>
                  </a:cubicBezTo>
                  <a:cubicBezTo>
                    <a:pt x="127" y="58"/>
                    <a:pt x="129" y="58"/>
                    <a:pt x="130" y="58"/>
                  </a:cubicBezTo>
                  <a:cubicBezTo>
                    <a:pt x="130" y="58"/>
                    <a:pt x="131" y="58"/>
                    <a:pt x="131" y="58"/>
                  </a:cubicBezTo>
                  <a:cubicBezTo>
                    <a:pt x="131" y="60"/>
                    <a:pt x="131" y="62"/>
                    <a:pt x="131" y="64"/>
                  </a:cubicBezTo>
                  <a:cubicBezTo>
                    <a:pt x="129" y="64"/>
                    <a:pt x="127" y="64"/>
                    <a:pt x="124" y="64"/>
                  </a:cubicBezTo>
                  <a:cubicBezTo>
                    <a:pt x="124" y="64"/>
                    <a:pt x="124" y="64"/>
                    <a:pt x="124" y="64"/>
                  </a:cubicBezTo>
                  <a:cubicBezTo>
                    <a:pt x="124" y="64"/>
                    <a:pt x="124" y="64"/>
                    <a:pt x="124" y="64"/>
                  </a:cubicBezTo>
                  <a:moveTo>
                    <a:pt x="44" y="62"/>
                  </a:moveTo>
                  <a:cubicBezTo>
                    <a:pt x="45" y="61"/>
                    <a:pt x="46" y="60"/>
                    <a:pt x="46" y="59"/>
                  </a:cubicBezTo>
                  <a:cubicBezTo>
                    <a:pt x="46" y="59"/>
                    <a:pt x="46" y="59"/>
                    <a:pt x="46" y="59"/>
                  </a:cubicBezTo>
                  <a:cubicBezTo>
                    <a:pt x="48" y="58"/>
                    <a:pt x="51" y="58"/>
                    <a:pt x="54" y="58"/>
                  </a:cubicBezTo>
                  <a:cubicBezTo>
                    <a:pt x="53" y="59"/>
                    <a:pt x="53" y="59"/>
                    <a:pt x="52" y="60"/>
                  </a:cubicBezTo>
                  <a:cubicBezTo>
                    <a:pt x="52" y="61"/>
                    <a:pt x="52" y="61"/>
                    <a:pt x="52" y="61"/>
                  </a:cubicBezTo>
                  <a:cubicBezTo>
                    <a:pt x="50" y="61"/>
                    <a:pt x="48" y="61"/>
                    <a:pt x="45" y="62"/>
                  </a:cubicBezTo>
                  <a:cubicBezTo>
                    <a:pt x="44" y="62"/>
                    <a:pt x="44" y="62"/>
                    <a:pt x="44" y="62"/>
                  </a:cubicBezTo>
                  <a:moveTo>
                    <a:pt x="117" y="64"/>
                  </a:moveTo>
                  <a:cubicBezTo>
                    <a:pt x="115" y="64"/>
                    <a:pt x="113" y="63"/>
                    <a:pt x="111" y="63"/>
                  </a:cubicBezTo>
                  <a:cubicBezTo>
                    <a:pt x="112" y="61"/>
                    <a:pt x="113" y="59"/>
                    <a:pt x="115" y="57"/>
                  </a:cubicBezTo>
                  <a:cubicBezTo>
                    <a:pt x="117" y="58"/>
                    <a:pt x="119" y="58"/>
                    <a:pt x="121" y="58"/>
                  </a:cubicBezTo>
                  <a:cubicBezTo>
                    <a:pt x="119" y="60"/>
                    <a:pt x="118" y="62"/>
                    <a:pt x="117" y="64"/>
                  </a:cubicBezTo>
                  <a:moveTo>
                    <a:pt x="57" y="61"/>
                  </a:moveTo>
                  <a:cubicBezTo>
                    <a:pt x="58" y="60"/>
                    <a:pt x="58" y="58"/>
                    <a:pt x="59" y="57"/>
                  </a:cubicBezTo>
                  <a:cubicBezTo>
                    <a:pt x="61" y="57"/>
                    <a:pt x="63" y="56"/>
                    <a:pt x="65" y="56"/>
                  </a:cubicBezTo>
                  <a:cubicBezTo>
                    <a:pt x="65" y="56"/>
                    <a:pt x="65" y="56"/>
                    <a:pt x="65" y="56"/>
                  </a:cubicBezTo>
                  <a:cubicBezTo>
                    <a:pt x="65" y="57"/>
                    <a:pt x="64" y="58"/>
                    <a:pt x="64" y="59"/>
                  </a:cubicBezTo>
                  <a:cubicBezTo>
                    <a:pt x="64" y="60"/>
                    <a:pt x="64" y="60"/>
                    <a:pt x="64" y="60"/>
                  </a:cubicBezTo>
                  <a:cubicBezTo>
                    <a:pt x="62" y="60"/>
                    <a:pt x="59" y="61"/>
                    <a:pt x="57" y="61"/>
                  </a:cubicBezTo>
                  <a:moveTo>
                    <a:pt x="106" y="62"/>
                  </a:moveTo>
                  <a:cubicBezTo>
                    <a:pt x="104" y="62"/>
                    <a:pt x="102" y="61"/>
                    <a:pt x="100" y="61"/>
                  </a:cubicBezTo>
                  <a:cubicBezTo>
                    <a:pt x="102" y="59"/>
                    <a:pt x="103" y="57"/>
                    <a:pt x="104" y="56"/>
                  </a:cubicBezTo>
                  <a:cubicBezTo>
                    <a:pt x="106" y="56"/>
                    <a:pt x="108" y="57"/>
                    <a:pt x="110" y="57"/>
                  </a:cubicBezTo>
                  <a:cubicBezTo>
                    <a:pt x="109" y="59"/>
                    <a:pt x="107" y="60"/>
                    <a:pt x="106" y="62"/>
                  </a:cubicBezTo>
                  <a:moveTo>
                    <a:pt x="69" y="60"/>
                  </a:moveTo>
                  <a:cubicBezTo>
                    <a:pt x="69" y="58"/>
                    <a:pt x="70" y="57"/>
                    <a:pt x="71" y="56"/>
                  </a:cubicBezTo>
                  <a:cubicBezTo>
                    <a:pt x="71" y="55"/>
                    <a:pt x="71" y="55"/>
                    <a:pt x="71" y="55"/>
                  </a:cubicBezTo>
                  <a:cubicBezTo>
                    <a:pt x="73" y="55"/>
                    <a:pt x="74" y="55"/>
                    <a:pt x="76" y="54"/>
                  </a:cubicBezTo>
                  <a:cubicBezTo>
                    <a:pt x="75" y="56"/>
                    <a:pt x="74" y="57"/>
                    <a:pt x="73" y="58"/>
                  </a:cubicBezTo>
                  <a:cubicBezTo>
                    <a:pt x="73" y="59"/>
                    <a:pt x="73" y="59"/>
                    <a:pt x="73" y="59"/>
                  </a:cubicBezTo>
                  <a:cubicBezTo>
                    <a:pt x="72" y="59"/>
                    <a:pt x="70" y="59"/>
                    <a:pt x="69" y="60"/>
                  </a:cubicBezTo>
                  <a:moveTo>
                    <a:pt x="96" y="60"/>
                  </a:moveTo>
                  <a:cubicBezTo>
                    <a:pt x="95" y="59"/>
                    <a:pt x="94" y="59"/>
                    <a:pt x="93" y="59"/>
                  </a:cubicBezTo>
                  <a:cubicBezTo>
                    <a:pt x="94" y="57"/>
                    <a:pt x="95" y="55"/>
                    <a:pt x="96" y="54"/>
                  </a:cubicBezTo>
                  <a:cubicBezTo>
                    <a:pt x="97" y="54"/>
                    <a:pt x="97" y="54"/>
                    <a:pt x="97" y="54"/>
                  </a:cubicBezTo>
                  <a:cubicBezTo>
                    <a:pt x="97" y="54"/>
                    <a:pt x="98" y="55"/>
                    <a:pt x="99" y="55"/>
                  </a:cubicBezTo>
                  <a:cubicBezTo>
                    <a:pt x="98" y="56"/>
                    <a:pt x="97" y="58"/>
                    <a:pt x="96" y="60"/>
                  </a:cubicBezTo>
                  <a:moveTo>
                    <a:pt x="79" y="58"/>
                  </a:moveTo>
                  <a:cubicBezTo>
                    <a:pt x="79" y="56"/>
                    <a:pt x="80" y="55"/>
                    <a:pt x="81" y="54"/>
                  </a:cubicBezTo>
                  <a:cubicBezTo>
                    <a:pt x="82" y="53"/>
                    <a:pt x="82" y="53"/>
                    <a:pt x="82" y="53"/>
                  </a:cubicBezTo>
                  <a:cubicBezTo>
                    <a:pt x="82" y="53"/>
                    <a:pt x="83" y="53"/>
                    <a:pt x="83" y="53"/>
                  </a:cubicBezTo>
                  <a:cubicBezTo>
                    <a:pt x="83" y="54"/>
                    <a:pt x="84" y="55"/>
                    <a:pt x="84" y="55"/>
                  </a:cubicBezTo>
                  <a:cubicBezTo>
                    <a:pt x="84" y="56"/>
                    <a:pt x="83" y="56"/>
                    <a:pt x="83" y="56"/>
                  </a:cubicBezTo>
                  <a:cubicBezTo>
                    <a:pt x="83" y="57"/>
                    <a:pt x="83" y="57"/>
                    <a:pt x="82" y="57"/>
                  </a:cubicBezTo>
                  <a:cubicBezTo>
                    <a:pt x="82" y="57"/>
                    <a:pt x="82" y="57"/>
                    <a:pt x="82" y="57"/>
                  </a:cubicBezTo>
                  <a:cubicBezTo>
                    <a:pt x="81" y="57"/>
                    <a:pt x="81" y="57"/>
                    <a:pt x="81" y="57"/>
                  </a:cubicBezTo>
                  <a:cubicBezTo>
                    <a:pt x="81" y="57"/>
                    <a:pt x="81" y="57"/>
                    <a:pt x="81" y="57"/>
                  </a:cubicBezTo>
                  <a:cubicBezTo>
                    <a:pt x="80" y="57"/>
                    <a:pt x="80" y="57"/>
                    <a:pt x="80" y="57"/>
                  </a:cubicBezTo>
                  <a:cubicBezTo>
                    <a:pt x="80" y="58"/>
                    <a:pt x="79" y="58"/>
                    <a:pt x="79" y="58"/>
                  </a:cubicBezTo>
                  <a:moveTo>
                    <a:pt x="89" y="57"/>
                  </a:moveTo>
                  <a:cubicBezTo>
                    <a:pt x="88" y="57"/>
                    <a:pt x="88" y="57"/>
                    <a:pt x="88" y="57"/>
                  </a:cubicBezTo>
                  <a:cubicBezTo>
                    <a:pt x="88" y="56"/>
                    <a:pt x="88" y="56"/>
                    <a:pt x="88" y="55"/>
                  </a:cubicBezTo>
                  <a:cubicBezTo>
                    <a:pt x="88" y="54"/>
                    <a:pt x="87" y="52"/>
                    <a:pt x="87" y="51"/>
                  </a:cubicBezTo>
                  <a:cubicBezTo>
                    <a:pt x="87" y="51"/>
                    <a:pt x="87" y="51"/>
                    <a:pt x="87" y="51"/>
                  </a:cubicBezTo>
                  <a:cubicBezTo>
                    <a:pt x="87" y="51"/>
                    <a:pt x="87" y="51"/>
                    <a:pt x="87" y="51"/>
                  </a:cubicBezTo>
                  <a:cubicBezTo>
                    <a:pt x="87" y="51"/>
                    <a:pt x="88" y="51"/>
                    <a:pt x="88" y="51"/>
                  </a:cubicBezTo>
                  <a:cubicBezTo>
                    <a:pt x="89" y="52"/>
                    <a:pt x="90" y="52"/>
                    <a:pt x="91" y="52"/>
                  </a:cubicBezTo>
                  <a:cubicBezTo>
                    <a:pt x="90" y="54"/>
                    <a:pt x="89" y="55"/>
                    <a:pt x="89" y="57"/>
                  </a:cubicBezTo>
                  <a:moveTo>
                    <a:pt x="37" y="48"/>
                  </a:moveTo>
                  <a:cubicBezTo>
                    <a:pt x="38" y="48"/>
                    <a:pt x="38" y="48"/>
                    <a:pt x="39" y="48"/>
                  </a:cubicBezTo>
                  <a:cubicBezTo>
                    <a:pt x="39" y="47"/>
                    <a:pt x="39" y="47"/>
                    <a:pt x="40" y="47"/>
                  </a:cubicBezTo>
                  <a:cubicBezTo>
                    <a:pt x="40" y="47"/>
                    <a:pt x="41" y="47"/>
                    <a:pt x="41" y="47"/>
                  </a:cubicBezTo>
                  <a:cubicBezTo>
                    <a:pt x="40" y="50"/>
                    <a:pt x="40" y="52"/>
                    <a:pt x="38" y="54"/>
                  </a:cubicBezTo>
                  <a:cubicBezTo>
                    <a:pt x="38" y="55"/>
                    <a:pt x="38" y="55"/>
                    <a:pt x="38" y="55"/>
                  </a:cubicBezTo>
                  <a:cubicBezTo>
                    <a:pt x="38" y="55"/>
                    <a:pt x="38" y="55"/>
                    <a:pt x="38" y="55"/>
                  </a:cubicBezTo>
                  <a:cubicBezTo>
                    <a:pt x="38" y="55"/>
                    <a:pt x="38" y="55"/>
                    <a:pt x="38" y="55"/>
                  </a:cubicBezTo>
                  <a:cubicBezTo>
                    <a:pt x="37" y="55"/>
                    <a:pt x="36" y="55"/>
                    <a:pt x="35" y="54"/>
                  </a:cubicBezTo>
                  <a:cubicBezTo>
                    <a:pt x="35" y="54"/>
                    <a:pt x="34" y="54"/>
                    <a:pt x="34" y="52"/>
                  </a:cubicBezTo>
                  <a:cubicBezTo>
                    <a:pt x="34" y="51"/>
                    <a:pt x="34" y="51"/>
                    <a:pt x="34" y="51"/>
                  </a:cubicBezTo>
                  <a:cubicBezTo>
                    <a:pt x="34" y="51"/>
                    <a:pt x="34" y="50"/>
                    <a:pt x="35" y="49"/>
                  </a:cubicBezTo>
                  <a:cubicBezTo>
                    <a:pt x="35" y="49"/>
                    <a:pt x="36" y="48"/>
                    <a:pt x="37" y="48"/>
                  </a:cubicBezTo>
                  <a:cubicBezTo>
                    <a:pt x="37" y="48"/>
                    <a:pt x="37" y="48"/>
                    <a:pt x="37" y="48"/>
                  </a:cubicBezTo>
                  <a:moveTo>
                    <a:pt x="91" y="48"/>
                  </a:moveTo>
                  <a:cubicBezTo>
                    <a:pt x="91" y="48"/>
                    <a:pt x="90" y="48"/>
                    <a:pt x="89" y="47"/>
                  </a:cubicBezTo>
                  <a:cubicBezTo>
                    <a:pt x="89" y="47"/>
                    <a:pt x="89" y="47"/>
                    <a:pt x="89" y="47"/>
                  </a:cubicBezTo>
                  <a:cubicBezTo>
                    <a:pt x="89" y="46"/>
                    <a:pt x="89" y="46"/>
                    <a:pt x="89" y="46"/>
                  </a:cubicBezTo>
                  <a:cubicBezTo>
                    <a:pt x="90" y="46"/>
                    <a:pt x="90" y="46"/>
                    <a:pt x="91" y="46"/>
                  </a:cubicBezTo>
                  <a:cubicBezTo>
                    <a:pt x="91" y="47"/>
                    <a:pt x="91" y="47"/>
                    <a:pt x="91" y="48"/>
                  </a:cubicBezTo>
                  <a:moveTo>
                    <a:pt x="43" y="55"/>
                  </a:moveTo>
                  <a:cubicBezTo>
                    <a:pt x="44" y="52"/>
                    <a:pt x="45" y="49"/>
                    <a:pt x="45" y="47"/>
                  </a:cubicBezTo>
                  <a:cubicBezTo>
                    <a:pt x="48" y="46"/>
                    <a:pt x="51" y="46"/>
                    <a:pt x="54" y="45"/>
                  </a:cubicBezTo>
                  <a:cubicBezTo>
                    <a:pt x="53" y="48"/>
                    <a:pt x="52" y="51"/>
                    <a:pt x="51" y="53"/>
                  </a:cubicBezTo>
                  <a:cubicBezTo>
                    <a:pt x="51" y="54"/>
                    <a:pt x="51" y="54"/>
                    <a:pt x="51" y="54"/>
                  </a:cubicBezTo>
                  <a:cubicBezTo>
                    <a:pt x="48" y="54"/>
                    <a:pt x="45" y="54"/>
                    <a:pt x="43" y="55"/>
                  </a:cubicBezTo>
                  <a:moveTo>
                    <a:pt x="56" y="53"/>
                  </a:moveTo>
                  <a:cubicBezTo>
                    <a:pt x="57" y="50"/>
                    <a:pt x="58" y="48"/>
                    <a:pt x="59" y="45"/>
                  </a:cubicBezTo>
                  <a:cubicBezTo>
                    <a:pt x="61" y="45"/>
                    <a:pt x="64" y="44"/>
                    <a:pt x="66" y="44"/>
                  </a:cubicBezTo>
                  <a:cubicBezTo>
                    <a:pt x="65" y="47"/>
                    <a:pt x="64" y="49"/>
                    <a:pt x="63" y="52"/>
                  </a:cubicBezTo>
                  <a:cubicBezTo>
                    <a:pt x="61" y="52"/>
                    <a:pt x="58" y="53"/>
                    <a:pt x="56" y="53"/>
                  </a:cubicBezTo>
                  <a:moveTo>
                    <a:pt x="96" y="49"/>
                  </a:moveTo>
                  <a:cubicBezTo>
                    <a:pt x="95" y="49"/>
                    <a:pt x="95" y="49"/>
                    <a:pt x="95" y="49"/>
                  </a:cubicBezTo>
                  <a:cubicBezTo>
                    <a:pt x="95" y="49"/>
                    <a:pt x="95" y="48"/>
                    <a:pt x="95" y="48"/>
                  </a:cubicBezTo>
                  <a:cubicBezTo>
                    <a:pt x="95" y="47"/>
                    <a:pt x="96" y="46"/>
                    <a:pt x="96" y="45"/>
                  </a:cubicBezTo>
                  <a:cubicBezTo>
                    <a:pt x="97" y="44"/>
                    <a:pt x="99" y="44"/>
                    <a:pt x="100" y="43"/>
                  </a:cubicBezTo>
                  <a:cubicBezTo>
                    <a:pt x="100" y="45"/>
                    <a:pt x="100" y="46"/>
                    <a:pt x="100" y="48"/>
                  </a:cubicBezTo>
                  <a:cubicBezTo>
                    <a:pt x="99" y="48"/>
                    <a:pt x="98" y="49"/>
                    <a:pt x="96" y="49"/>
                  </a:cubicBezTo>
                  <a:moveTo>
                    <a:pt x="68" y="51"/>
                  </a:moveTo>
                  <a:cubicBezTo>
                    <a:pt x="69" y="49"/>
                    <a:pt x="70" y="46"/>
                    <a:pt x="71" y="43"/>
                  </a:cubicBezTo>
                  <a:cubicBezTo>
                    <a:pt x="73" y="43"/>
                    <a:pt x="75" y="43"/>
                    <a:pt x="76" y="43"/>
                  </a:cubicBezTo>
                  <a:cubicBezTo>
                    <a:pt x="75" y="45"/>
                    <a:pt x="74" y="48"/>
                    <a:pt x="73" y="50"/>
                  </a:cubicBezTo>
                  <a:cubicBezTo>
                    <a:pt x="72" y="51"/>
                    <a:pt x="70" y="51"/>
                    <a:pt x="68" y="51"/>
                  </a:cubicBezTo>
                  <a:moveTo>
                    <a:pt x="78" y="50"/>
                  </a:moveTo>
                  <a:cubicBezTo>
                    <a:pt x="79" y="47"/>
                    <a:pt x="80" y="45"/>
                    <a:pt x="81" y="43"/>
                  </a:cubicBezTo>
                  <a:cubicBezTo>
                    <a:pt x="81" y="43"/>
                    <a:pt x="82" y="43"/>
                    <a:pt x="83" y="43"/>
                  </a:cubicBezTo>
                  <a:cubicBezTo>
                    <a:pt x="83" y="43"/>
                    <a:pt x="84" y="43"/>
                    <a:pt x="84" y="44"/>
                  </a:cubicBezTo>
                  <a:cubicBezTo>
                    <a:pt x="85" y="44"/>
                    <a:pt x="85" y="44"/>
                    <a:pt x="85" y="45"/>
                  </a:cubicBezTo>
                  <a:cubicBezTo>
                    <a:pt x="85" y="45"/>
                    <a:pt x="85" y="45"/>
                    <a:pt x="85" y="45"/>
                  </a:cubicBezTo>
                  <a:cubicBezTo>
                    <a:pt x="85" y="46"/>
                    <a:pt x="85" y="46"/>
                    <a:pt x="85" y="46"/>
                  </a:cubicBezTo>
                  <a:cubicBezTo>
                    <a:pt x="84" y="46"/>
                    <a:pt x="84" y="46"/>
                    <a:pt x="84" y="46"/>
                  </a:cubicBezTo>
                  <a:cubicBezTo>
                    <a:pt x="84" y="47"/>
                    <a:pt x="84" y="47"/>
                    <a:pt x="84" y="47"/>
                  </a:cubicBezTo>
                  <a:cubicBezTo>
                    <a:pt x="84" y="47"/>
                    <a:pt x="84" y="47"/>
                    <a:pt x="84" y="47"/>
                  </a:cubicBezTo>
                  <a:cubicBezTo>
                    <a:pt x="83" y="48"/>
                    <a:pt x="83" y="49"/>
                    <a:pt x="82" y="49"/>
                  </a:cubicBezTo>
                  <a:cubicBezTo>
                    <a:pt x="82" y="49"/>
                    <a:pt x="82" y="49"/>
                    <a:pt x="81" y="49"/>
                  </a:cubicBezTo>
                  <a:cubicBezTo>
                    <a:pt x="80" y="49"/>
                    <a:pt x="79" y="49"/>
                    <a:pt x="78" y="50"/>
                  </a:cubicBezTo>
                  <a:moveTo>
                    <a:pt x="104" y="45"/>
                  </a:moveTo>
                  <a:cubicBezTo>
                    <a:pt x="105" y="44"/>
                    <a:pt x="105" y="42"/>
                    <a:pt x="105" y="41"/>
                  </a:cubicBezTo>
                  <a:cubicBezTo>
                    <a:pt x="107" y="40"/>
                    <a:pt x="109" y="39"/>
                    <a:pt x="110" y="37"/>
                  </a:cubicBezTo>
                  <a:cubicBezTo>
                    <a:pt x="111" y="38"/>
                    <a:pt x="111" y="39"/>
                    <a:pt x="111" y="40"/>
                  </a:cubicBezTo>
                  <a:cubicBezTo>
                    <a:pt x="109" y="42"/>
                    <a:pt x="107" y="44"/>
                    <a:pt x="104" y="45"/>
                  </a:cubicBezTo>
                  <a:moveTo>
                    <a:pt x="47" y="35"/>
                  </a:moveTo>
                  <a:cubicBezTo>
                    <a:pt x="48" y="35"/>
                    <a:pt x="48" y="35"/>
                    <a:pt x="48" y="35"/>
                  </a:cubicBezTo>
                  <a:cubicBezTo>
                    <a:pt x="49" y="35"/>
                    <a:pt x="50" y="35"/>
                    <a:pt x="50" y="34"/>
                  </a:cubicBezTo>
                  <a:cubicBezTo>
                    <a:pt x="50" y="33"/>
                    <a:pt x="50" y="32"/>
                    <a:pt x="50" y="32"/>
                  </a:cubicBezTo>
                  <a:cubicBezTo>
                    <a:pt x="50" y="30"/>
                    <a:pt x="50" y="29"/>
                    <a:pt x="49" y="28"/>
                  </a:cubicBezTo>
                  <a:cubicBezTo>
                    <a:pt x="46" y="21"/>
                    <a:pt x="41" y="14"/>
                    <a:pt x="39" y="8"/>
                  </a:cubicBezTo>
                  <a:cubicBezTo>
                    <a:pt x="39" y="8"/>
                    <a:pt x="39" y="8"/>
                    <a:pt x="39" y="8"/>
                  </a:cubicBezTo>
                  <a:cubicBezTo>
                    <a:pt x="39" y="7"/>
                    <a:pt x="39" y="7"/>
                    <a:pt x="40" y="7"/>
                  </a:cubicBezTo>
                  <a:cubicBezTo>
                    <a:pt x="50" y="7"/>
                    <a:pt x="56" y="5"/>
                    <a:pt x="65" y="5"/>
                  </a:cubicBezTo>
                  <a:cubicBezTo>
                    <a:pt x="65" y="5"/>
                    <a:pt x="65" y="5"/>
                    <a:pt x="65" y="5"/>
                  </a:cubicBezTo>
                  <a:cubicBezTo>
                    <a:pt x="65" y="5"/>
                    <a:pt x="65" y="5"/>
                    <a:pt x="65" y="5"/>
                  </a:cubicBezTo>
                  <a:cubicBezTo>
                    <a:pt x="65" y="5"/>
                    <a:pt x="65" y="5"/>
                    <a:pt x="65" y="5"/>
                  </a:cubicBezTo>
                  <a:cubicBezTo>
                    <a:pt x="65" y="6"/>
                    <a:pt x="65" y="6"/>
                    <a:pt x="65" y="6"/>
                  </a:cubicBezTo>
                  <a:cubicBezTo>
                    <a:pt x="65" y="6"/>
                    <a:pt x="65" y="6"/>
                    <a:pt x="65" y="6"/>
                  </a:cubicBezTo>
                  <a:cubicBezTo>
                    <a:pt x="64" y="8"/>
                    <a:pt x="62" y="11"/>
                    <a:pt x="61" y="14"/>
                  </a:cubicBezTo>
                  <a:cubicBezTo>
                    <a:pt x="61" y="16"/>
                    <a:pt x="60" y="19"/>
                    <a:pt x="60" y="21"/>
                  </a:cubicBezTo>
                  <a:cubicBezTo>
                    <a:pt x="60" y="24"/>
                    <a:pt x="61" y="27"/>
                    <a:pt x="63" y="30"/>
                  </a:cubicBezTo>
                  <a:cubicBezTo>
                    <a:pt x="63" y="31"/>
                    <a:pt x="64" y="32"/>
                    <a:pt x="65" y="32"/>
                  </a:cubicBezTo>
                  <a:cubicBezTo>
                    <a:pt x="65" y="32"/>
                    <a:pt x="65" y="32"/>
                    <a:pt x="65" y="32"/>
                  </a:cubicBezTo>
                  <a:cubicBezTo>
                    <a:pt x="66" y="31"/>
                    <a:pt x="67" y="31"/>
                    <a:pt x="67" y="30"/>
                  </a:cubicBezTo>
                  <a:cubicBezTo>
                    <a:pt x="69" y="26"/>
                    <a:pt x="69" y="23"/>
                    <a:pt x="70" y="19"/>
                  </a:cubicBezTo>
                  <a:cubicBezTo>
                    <a:pt x="71" y="16"/>
                    <a:pt x="72" y="13"/>
                    <a:pt x="74" y="10"/>
                  </a:cubicBezTo>
                  <a:cubicBezTo>
                    <a:pt x="75" y="9"/>
                    <a:pt x="76" y="9"/>
                    <a:pt x="78" y="8"/>
                  </a:cubicBezTo>
                  <a:cubicBezTo>
                    <a:pt x="79" y="9"/>
                    <a:pt x="79" y="9"/>
                    <a:pt x="80" y="10"/>
                  </a:cubicBezTo>
                  <a:cubicBezTo>
                    <a:pt x="85" y="10"/>
                    <a:pt x="90" y="11"/>
                    <a:pt x="94" y="13"/>
                  </a:cubicBezTo>
                  <a:cubicBezTo>
                    <a:pt x="86" y="19"/>
                    <a:pt x="80" y="29"/>
                    <a:pt x="79" y="38"/>
                  </a:cubicBezTo>
                  <a:cubicBezTo>
                    <a:pt x="78" y="38"/>
                    <a:pt x="78" y="38"/>
                    <a:pt x="78" y="38"/>
                  </a:cubicBezTo>
                  <a:cubicBezTo>
                    <a:pt x="75" y="39"/>
                    <a:pt x="65" y="40"/>
                    <a:pt x="56" y="41"/>
                  </a:cubicBezTo>
                  <a:cubicBezTo>
                    <a:pt x="52" y="41"/>
                    <a:pt x="47" y="42"/>
                    <a:pt x="44" y="42"/>
                  </a:cubicBezTo>
                  <a:cubicBezTo>
                    <a:pt x="42" y="43"/>
                    <a:pt x="40" y="43"/>
                    <a:pt x="39" y="43"/>
                  </a:cubicBezTo>
                  <a:cubicBezTo>
                    <a:pt x="39" y="42"/>
                    <a:pt x="39" y="41"/>
                    <a:pt x="39" y="40"/>
                  </a:cubicBezTo>
                  <a:cubicBezTo>
                    <a:pt x="37" y="35"/>
                    <a:pt x="35" y="31"/>
                    <a:pt x="31" y="27"/>
                  </a:cubicBezTo>
                  <a:cubicBezTo>
                    <a:pt x="29" y="24"/>
                    <a:pt x="25" y="22"/>
                    <a:pt x="21" y="20"/>
                  </a:cubicBezTo>
                  <a:cubicBezTo>
                    <a:pt x="24" y="17"/>
                    <a:pt x="27" y="16"/>
                    <a:pt x="31" y="15"/>
                  </a:cubicBezTo>
                  <a:cubicBezTo>
                    <a:pt x="33" y="18"/>
                    <a:pt x="36" y="24"/>
                    <a:pt x="41" y="32"/>
                  </a:cubicBezTo>
                  <a:cubicBezTo>
                    <a:pt x="42" y="33"/>
                    <a:pt x="43" y="34"/>
                    <a:pt x="44" y="34"/>
                  </a:cubicBezTo>
                  <a:cubicBezTo>
                    <a:pt x="45" y="35"/>
                    <a:pt x="46" y="35"/>
                    <a:pt x="47" y="35"/>
                  </a:cubicBezTo>
                  <a:moveTo>
                    <a:pt x="65" y="0"/>
                  </a:moveTo>
                  <a:cubicBezTo>
                    <a:pt x="65" y="0"/>
                    <a:pt x="65" y="0"/>
                    <a:pt x="65" y="0"/>
                  </a:cubicBezTo>
                  <a:cubicBezTo>
                    <a:pt x="65" y="0"/>
                    <a:pt x="65" y="0"/>
                    <a:pt x="65" y="0"/>
                  </a:cubicBezTo>
                  <a:cubicBezTo>
                    <a:pt x="65" y="0"/>
                    <a:pt x="65" y="0"/>
                    <a:pt x="65" y="0"/>
                  </a:cubicBezTo>
                  <a:cubicBezTo>
                    <a:pt x="55" y="0"/>
                    <a:pt x="49" y="1"/>
                    <a:pt x="40" y="1"/>
                  </a:cubicBezTo>
                  <a:cubicBezTo>
                    <a:pt x="36" y="1"/>
                    <a:pt x="33" y="4"/>
                    <a:pt x="33" y="8"/>
                  </a:cubicBezTo>
                  <a:cubicBezTo>
                    <a:pt x="33" y="9"/>
                    <a:pt x="33" y="9"/>
                    <a:pt x="34" y="10"/>
                  </a:cubicBezTo>
                  <a:cubicBezTo>
                    <a:pt x="34" y="11"/>
                    <a:pt x="34" y="11"/>
                    <a:pt x="34" y="11"/>
                  </a:cubicBezTo>
                  <a:cubicBezTo>
                    <a:pt x="34" y="10"/>
                    <a:pt x="33" y="10"/>
                    <a:pt x="32" y="10"/>
                  </a:cubicBezTo>
                  <a:cubicBezTo>
                    <a:pt x="32" y="10"/>
                    <a:pt x="32" y="10"/>
                    <a:pt x="31" y="10"/>
                  </a:cubicBezTo>
                  <a:cubicBezTo>
                    <a:pt x="31" y="10"/>
                    <a:pt x="31" y="10"/>
                    <a:pt x="31" y="10"/>
                  </a:cubicBezTo>
                  <a:cubicBezTo>
                    <a:pt x="25" y="10"/>
                    <a:pt x="19" y="14"/>
                    <a:pt x="15" y="19"/>
                  </a:cubicBezTo>
                  <a:cubicBezTo>
                    <a:pt x="15" y="20"/>
                    <a:pt x="15" y="21"/>
                    <a:pt x="16" y="22"/>
                  </a:cubicBezTo>
                  <a:cubicBezTo>
                    <a:pt x="16" y="23"/>
                    <a:pt x="16" y="23"/>
                    <a:pt x="17" y="24"/>
                  </a:cubicBezTo>
                  <a:cubicBezTo>
                    <a:pt x="21" y="26"/>
                    <a:pt x="25" y="28"/>
                    <a:pt x="28" y="31"/>
                  </a:cubicBezTo>
                  <a:cubicBezTo>
                    <a:pt x="30" y="34"/>
                    <a:pt x="32" y="37"/>
                    <a:pt x="34" y="42"/>
                  </a:cubicBezTo>
                  <a:cubicBezTo>
                    <a:pt x="34" y="42"/>
                    <a:pt x="34" y="43"/>
                    <a:pt x="34" y="44"/>
                  </a:cubicBezTo>
                  <a:cubicBezTo>
                    <a:pt x="33" y="45"/>
                    <a:pt x="33" y="46"/>
                    <a:pt x="32" y="46"/>
                  </a:cubicBezTo>
                  <a:cubicBezTo>
                    <a:pt x="31" y="48"/>
                    <a:pt x="30" y="49"/>
                    <a:pt x="30" y="51"/>
                  </a:cubicBezTo>
                  <a:cubicBezTo>
                    <a:pt x="30" y="52"/>
                    <a:pt x="30" y="52"/>
                    <a:pt x="30" y="53"/>
                  </a:cubicBezTo>
                  <a:cubicBezTo>
                    <a:pt x="30" y="54"/>
                    <a:pt x="31" y="56"/>
                    <a:pt x="32" y="57"/>
                  </a:cubicBezTo>
                  <a:cubicBezTo>
                    <a:pt x="31" y="58"/>
                    <a:pt x="31" y="59"/>
                    <a:pt x="31" y="59"/>
                  </a:cubicBezTo>
                  <a:cubicBezTo>
                    <a:pt x="31" y="61"/>
                    <a:pt x="31" y="62"/>
                    <a:pt x="32" y="63"/>
                  </a:cubicBezTo>
                  <a:cubicBezTo>
                    <a:pt x="32" y="63"/>
                    <a:pt x="33" y="64"/>
                    <a:pt x="34" y="65"/>
                  </a:cubicBezTo>
                  <a:cubicBezTo>
                    <a:pt x="32" y="70"/>
                    <a:pt x="29" y="73"/>
                    <a:pt x="25" y="77"/>
                  </a:cubicBezTo>
                  <a:cubicBezTo>
                    <a:pt x="21" y="80"/>
                    <a:pt x="16" y="84"/>
                    <a:pt x="12" y="89"/>
                  </a:cubicBezTo>
                  <a:cubicBezTo>
                    <a:pt x="4" y="101"/>
                    <a:pt x="0" y="116"/>
                    <a:pt x="0" y="130"/>
                  </a:cubicBezTo>
                  <a:cubicBezTo>
                    <a:pt x="0" y="131"/>
                    <a:pt x="0" y="132"/>
                    <a:pt x="0" y="133"/>
                  </a:cubicBezTo>
                  <a:cubicBezTo>
                    <a:pt x="0" y="141"/>
                    <a:pt x="2" y="147"/>
                    <a:pt x="4" y="153"/>
                  </a:cubicBezTo>
                  <a:cubicBezTo>
                    <a:pt x="6" y="159"/>
                    <a:pt x="8" y="164"/>
                    <a:pt x="11" y="171"/>
                  </a:cubicBezTo>
                  <a:cubicBezTo>
                    <a:pt x="11" y="171"/>
                    <a:pt x="11" y="172"/>
                    <a:pt x="11" y="173"/>
                  </a:cubicBezTo>
                  <a:cubicBezTo>
                    <a:pt x="11" y="174"/>
                    <a:pt x="11" y="176"/>
                    <a:pt x="11" y="177"/>
                  </a:cubicBezTo>
                  <a:cubicBezTo>
                    <a:pt x="11" y="178"/>
                    <a:pt x="11" y="178"/>
                    <a:pt x="11" y="179"/>
                  </a:cubicBezTo>
                  <a:cubicBezTo>
                    <a:pt x="11" y="179"/>
                    <a:pt x="12" y="180"/>
                    <a:pt x="12" y="180"/>
                  </a:cubicBezTo>
                  <a:cubicBezTo>
                    <a:pt x="12" y="180"/>
                    <a:pt x="12" y="181"/>
                    <a:pt x="13" y="182"/>
                  </a:cubicBezTo>
                  <a:cubicBezTo>
                    <a:pt x="14" y="183"/>
                    <a:pt x="15" y="183"/>
                    <a:pt x="16" y="183"/>
                  </a:cubicBezTo>
                  <a:cubicBezTo>
                    <a:pt x="17" y="183"/>
                    <a:pt x="17" y="183"/>
                    <a:pt x="17" y="183"/>
                  </a:cubicBezTo>
                  <a:cubicBezTo>
                    <a:pt x="18" y="183"/>
                    <a:pt x="20" y="182"/>
                    <a:pt x="21" y="182"/>
                  </a:cubicBezTo>
                  <a:cubicBezTo>
                    <a:pt x="22" y="181"/>
                    <a:pt x="23" y="180"/>
                    <a:pt x="24" y="180"/>
                  </a:cubicBezTo>
                  <a:cubicBezTo>
                    <a:pt x="27" y="178"/>
                    <a:pt x="31" y="177"/>
                    <a:pt x="35" y="177"/>
                  </a:cubicBezTo>
                  <a:cubicBezTo>
                    <a:pt x="35" y="177"/>
                    <a:pt x="35" y="177"/>
                    <a:pt x="35" y="177"/>
                  </a:cubicBezTo>
                  <a:cubicBezTo>
                    <a:pt x="39" y="177"/>
                    <a:pt x="42" y="178"/>
                    <a:pt x="46" y="178"/>
                  </a:cubicBezTo>
                  <a:cubicBezTo>
                    <a:pt x="51" y="178"/>
                    <a:pt x="56" y="179"/>
                    <a:pt x="61" y="179"/>
                  </a:cubicBezTo>
                  <a:cubicBezTo>
                    <a:pt x="64" y="179"/>
                    <a:pt x="67" y="179"/>
                    <a:pt x="71" y="178"/>
                  </a:cubicBezTo>
                  <a:cubicBezTo>
                    <a:pt x="79" y="178"/>
                    <a:pt x="87" y="177"/>
                    <a:pt x="95" y="176"/>
                  </a:cubicBezTo>
                  <a:cubicBezTo>
                    <a:pt x="100" y="175"/>
                    <a:pt x="103" y="175"/>
                    <a:pt x="106" y="174"/>
                  </a:cubicBezTo>
                  <a:cubicBezTo>
                    <a:pt x="109" y="173"/>
                    <a:pt x="112" y="173"/>
                    <a:pt x="116" y="172"/>
                  </a:cubicBezTo>
                  <a:cubicBezTo>
                    <a:pt x="116" y="172"/>
                    <a:pt x="116" y="173"/>
                    <a:pt x="117" y="173"/>
                  </a:cubicBezTo>
                  <a:cubicBezTo>
                    <a:pt x="118" y="173"/>
                    <a:pt x="119" y="174"/>
                    <a:pt x="121" y="174"/>
                  </a:cubicBezTo>
                  <a:cubicBezTo>
                    <a:pt x="122" y="175"/>
                    <a:pt x="124" y="175"/>
                    <a:pt x="126" y="175"/>
                  </a:cubicBezTo>
                  <a:cubicBezTo>
                    <a:pt x="127" y="175"/>
                    <a:pt x="128" y="175"/>
                    <a:pt x="129" y="175"/>
                  </a:cubicBezTo>
                  <a:cubicBezTo>
                    <a:pt x="130" y="175"/>
                    <a:pt x="131" y="174"/>
                    <a:pt x="131" y="173"/>
                  </a:cubicBezTo>
                  <a:cubicBezTo>
                    <a:pt x="133" y="172"/>
                    <a:pt x="133" y="170"/>
                    <a:pt x="133" y="169"/>
                  </a:cubicBezTo>
                  <a:cubicBezTo>
                    <a:pt x="133" y="167"/>
                    <a:pt x="132" y="164"/>
                    <a:pt x="131" y="162"/>
                  </a:cubicBezTo>
                  <a:cubicBezTo>
                    <a:pt x="131" y="161"/>
                    <a:pt x="131" y="160"/>
                    <a:pt x="131" y="159"/>
                  </a:cubicBezTo>
                  <a:cubicBezTo>
                    <a:pt x="130" y="158"/>
                    <a:pt x="130" y="157"/>
                    <a:pt x="130" y="157"/>
                  </a:cubicBezTo>
                  <a:cubicBezTo>
                    <a:pt x="130" y="157"/>
                    <a:pt x="130" y="157"/>
                    <a:pt x="130" y="157"/>
                  </a:cubicBezTo>
                  <a:cubicBezTo>
                    <a:pt x="130" y="157"/>
                    <a:pt x="130" y="157"/>
                    <a:pt x="130" y="157"/>
                  </a:cubicBezTo>
                  <a:cubicBezTo>
                    <a:pt x="130" y="153"/>
                    <a:pt x="131" y="151"/>
                    <a:pt x="132" y="148"/>
                  </a:cubicBezTo>
                  <a:cubicBezTo>
                    <a:pt x="133" y="145"/>
                    <a:pt x="134" y="142"/>
                    <a:pt x="135" y="138"/>
                  </a:cubicBezTo>
                  <a:cubicBezTo>
                    <a:pt x="136" y="135"/>
                    <a:pt x="136" y="131"/>
                    <a:pt x="136" y="128"/>
                  </a:cubicBezTo>
                  <a:cubicBezTo>
                    <a:pt x="136" y="116"/>
                    <a:pt x="133" y="105"/>
                    <a:pt x="126" y="95"/>
                  </a:cubicBezTo>
                  <a:cubicBezTo>
                    <a:pt x="120" y="86"/>
                    <a:pt x="110" y="79"/>
                    <a:pt x="101" y="73"/>
                  </a:cubicBezTo>
                  <a:cubicBezTo>
                    <a:pt x="96" y="69"/>
                    <a:pt x="92" y="67"/>
                    <a:pt x="89" y="64"/>
                  </a:cubicBezTo>
                  <a:cubicBezTo>
                    <a:pt x="88" y="63"/>
                    <a:pt x="86" y="62"/>
                    <a:pt x="86" y="61"/>
                  </a:cubicBezTo>
                  <a:cubicBezTo>
                    <a:pt x="85" y="60"/>
                    <a:pt x="85" y="60"/>
                    <a:pt x="85" y="60"/>
                  </a:cubicBezTo>
                  <a:cubicBezTo>
                    <a:pt x="85" y="60"/>
                    <a:pt x="85" y="60"/>
                    <a:pt x="85" y="60"/>
                  </a:cubicBezTo>
                  <a:cubicBezTo>
                    <a:pt x="91" y="63"/>
                    <a:pt x="98" y="65"/>
                    <a:pt x="106" y="67"/>
                  </a:cubicBezTo>
                  <a:cubicBezTo>
                    <a:pt x="106" y="67"/>
                    <a:pt x="106" y="67"/>
                    <a:pt x="106" y="67"/>
                  </a:cubicBezTo>
                  <a:cubicBezTo>
                    <a:pt x="112" y="68"/>
                    <a:pt x="119" y="69"/>
                    <a:pt x="124" y="69"/>
                  </a:cubicBezTo>
                  <a:cubicBezTo>
                    <a:pt x="128" y="69"/>
                    <a:pt x="131" y="69"/>
                    <a:pt x="133" y="68"/>
                  </a:cubicBezTo>
                  <a:cubicBezTo>
                    <a:pt x="134" y="68"/>
                    <a:pt x="135" y="67"/>
                    <a:pt x="135" y="66"/>
                  </a:cubicBezTo>
                  <a:cubicBezTo>
                    <a:pt x="135" y="65"/>
                    <a:pt x="135" y="65"/>
                    <a:pt x="135" y="64"/>
                  </a:cubicBezTo>
                  <a:cubicBezTo>
                    <a:pt x="135" y="62"/>
                    <a:pt x="135" y="59"/>
                    <a:pt x="136" y="57"/>
                  </a:cubicBezTo>
                  <a:cubicBezTo>
                    <a:pt x="137" y="56"/>
                    <a:pt x="137" y="56"/>
                    <a:pt x="136" y="55"/>
                  </a:cubicBezTo>
                  <a:cubicBezTo>
                    <a:pt x="136" y="54"/>
                    <a:pt x="135" y="54"/>
                    <a:pt x="134" y="54"/>
                  </a:cubicBezTo>
                  <a:cubicBezTo>
                    <a:pt x="134" y="54"/>
                    <a:pt x="134" y="54"/>
                    <a:pt x="134" y="54"/>
                  </a:cubicBezTo>
                  <a:cubicBezTo>
                    <a:pt x="133" y="54"/>
                    <a:pt x="131" y="54"/>
                    <a:pt x="130" y="54"/>
                  </a:cubicBezTo>
                  <a:cubicBezTo>
                    <a:pt x="121" y="54"/>
                    <a:pt x="112" y="53"/>
                    <a:pt x="103" y="51"/>
                  </a:cubicBezTo>
                  <a:cubicBezTo>
                    <a:pt x="104" y="50"/>
                    <a:pt x="104" y="50"/>
                    <a:pt x="104" y="50"/>
                  </a:cubicBezTo>
                  <a:cubicBezTo>
                    <a:pt x="108" y="48"/>
                    <a:pt x="111" y="46"/>
                    <a:pt x="115" y="43"/>
                  </a:cubicBezTo>
                  <a:cubicBezTo>
                    <a:pt x="115" y="43"/>
                    <a:pt x="115" y="43"/>
                    <a:pt x="115" y="43"/>
                  </a:cubicBezTo>
                  <a:cubicBezTo>
                    <a:pt x="115" y="42"/>
                    <a:pt x="115" y="42"/>
                    <a:pt x="115" y="42"/>
                  </a:cubicBezTo>
                  <a:cubicBezTo>
                    <a:pt x="116" y="42"/>
                    <a:pt x="116" y="42"/>
                    <a:pt x="116" y="41"/>
                  </a:cubicBezTo>
                  <a:cubicBezTo>
                    <a:pt x="116" y="40"/>
                    <a:pt x="116" y="40"/>
                    <a:pt x="116" y="40"/>
                  </a:cubicBezTo>
                  <a:cubicBezTo>
                    <a:pt x="116" y="40"/>
                    <a:pt x="116" y="40"/>
                    <a:pt x="116" y="40"/>
                  </a:cubicBezTo>
                  <a:cubicBezTo>
                    <a:pt x="115" y="37"/>
                    <a:pt x="114" y="35"/>
                    <a:pt x="113" y="33"/>
                  </a:cubicBezTo>
                  <a:cubicBezTo>
                    <a:pt x="113" y="33"/>
                    <a:pt x="112" y="32"/>
                    <a:pt x="112" y="32"/>
                  </a:cubicBezTo>
                  <a:cubicBezTo>
                    <a:pt x="112" y="32"/>
                    <a:pt x="111" y="32"/>
                    <a:pt x="111" y="32"/>
                  </a:cubicBezTo>
                  <a:cubicBezTo>
                    <a:pt x="111" y="32"/>
                    <a:pt x="110" y="32"/>
                    <a:pt x="110" y="32"/>
                  </a:cubicBezTo>
                  <a:cubicBezTo>
                    <a:pt x="103" y="37"/>
                    <a:pt x="96" y="42"/>
                    <a:pt x="88" y="42"/>
                  </a:cubicBezTo>
                  <a:cubicBezTo>
                    <a:pt x="88" y="41"/>
                    <a:pt x="88" y="41"/>
                    <a:pt x="87" y="41"/>
                  </a:cubicBezTo>
                  <a:cubicBezTo>
                    <a:pt x="87" y="40"/>
                    <a:pt x="85" y="39"/>
                    <a:pt x="84" y="39"/>
                  </a:cubicBezTo>
                  <a:cubicBezTo>
                    <a:pt x="85" y="30"/>
                    <a:pt x="92" y="21"/>
                    <a:pt x="100" y="15"/>
                  </a:cubicBezTo>
                  <a:cubicBezTo>
                    <a:pt x="101" y="15"/>
                    <a:pt x="101" y="14"/>
                    <a:pt x="101" y="13"/>
                  </a:cubicBezTo>
                  <a:cubicBezTo>
                    <a:pt x="101" y="12"/>
                    <a:pt x="101" y="11"/>
                    <a:pt x="100" y="11"/>
                  </a:cubicBezTo>
                  <a:cubicBezTo>
                    <a:pt x="95" y="8"/>
                    <a:pt x="90" y="6"/>
                    <a:pt x="84" y="5"/>
                  </a:cubicBezTo>
                  <a:cubicBezTo>
                    <a:pt x="84" y="4"/>
                    <a:pt x="83" y="4"/>
                    <a:pt x="83" y="4"/>
                  </a:cubicBezTo>
                  <a:cubicBezTo>
                    <a:pt x="82" y="4"/>
                    <a:pt x="82" y="4"/>
                    <a:pt x="82" y="4"/>
                  </a:cubicBezTo>
                  <a:cubicBezTo>
                    <a:pt x="82" y="4"/>
                    <a:pt x="82" y="4"/>
                    <a:pt x="82" y="4"/>
                  </a:cubicBezTo>
                  <a:cubicBezTo>
                    <a:pt x="81" y="3"/>
                    <a:pt x="81" y="3"/>
                    <a:pt x="80" y="3"/>
                  </a:cubicBezTo>
                  <a:cubicBezTo>
                    <a:pt x="80" y="3"/>
                    <a:pt x="80" y="3"/>
                    <a:pt x="80" y="3"/>
                  </a:cubicBezTo>
                  <a:cubicBezTo>
                    <a:pt x="80" y="3"/>
                    <a:pt x="79" y="3"/>
                    <a:pt x="79" y="3"/>
                  </a:cubicBezTo>
                  <a:cubicBezTo>
                    <a:pt x="76" y="3"/>
                    <a:pt x="73" y="4"/>
                    <a:pt x="70" y="6"/>
                  </a:cubicBezTo>
                  <a:cubicBezTo>
                    <a:pt x="71" y="6"/>
                    <a:pt x="71" y="6"/>
                    <a:pt x="71" y="6"/>
                  </a:cubicBezTo>
                  <a:cubicBezTo>
                    <a:pt x="71" y="4"/>
                    <a:pt x="70" y="3"/>
                    <a:pt x="69" y="2"/>
                  </a:cubicBezTo>
                  <a:cubicBezTo>
                    <a:pt x="68" y="1"/>
                    <a:pt x="67" y="0"/>
                    <a:pt x="6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9" name="Freeform 770"/>
            <p:cNvSpPr>
              <a:spLocks noEditPoints="1"/>
            </p:cNvSpPr>
            <p:nvPr/>
          </p:nvSpPr>
          <p:spPr bwMode="auto">
            <a:xfrm>
              <a:off x="4332" y="726"/>
              <a:ext cx="126" cy="189"/>
            </a:xfrm>
            <a:custGeom>
              <a:avLst/>
              <a:gdLst>
                <a:gd name="T0" fmla="*/ 26 w 53"/>
                <a:gd name="T1" fmla="*/ 65 h 80"/>
                <a:gd name="T2" fmla="*/ 24 w 53"/>
                <a:gd name="T3" fmla="*/ 43 h 80"/>
                <a:gd name="T4" fmla="*/ 10 w 53"/>
                <a:gd name="T5" fmla="*/ 34 h 80"/>
                <a:gd name="T6" fmla="*/ 8 w 53"/>
                <a:gd name="T7" fmla="*/ 22 h 80"/>
                <a:gd name="T8" fmla="*/ 20 w 53"/>
                <a:gd name="T9" fmla="*/ 13 h 80"/>
                <a:gd name="T10" fmla="*/ 21 w 53"/>
                <a:gd name="T11" fmla="*/ 5 h 80"/>
                <a:gd name="T12" fmla="*/ 25 w 53"/>
                <a:gd name="T13" fmla="*/ 9 h 80"/>
                <a:gd name="T14" fmla="*/ 28 w 53"/>
                <a:gd name="T15" fmla="*/ 11 h 80"/>
                <a:gd name="T16" fmla="*/ 28 w 53"/>
                <a:gd name="T17" fmla="*/ 11 h 80"/>
                <a:gd name="T18" fmla="*/ 31 w 53"/>
                <a:gd name="T19" fmla="*/ 12 h 80"/>
                <a:gd name="T20" fmla="*/ 45 w 53"/>
                <a:gd name="T21" fmla="*/ 17 h 80"/>
                <a:gd name="T22" fmla="*/ 41 w 53"/>
                <a:gd name="T23" fmla="*/ 23 h 80"/>
                <a:gd name="T24" fmla="*/ 35 w 53"/>
                <a:gd name="T25" fmla="*/ 19 h 80"/>
                <a:gd name="T26" fmla="*/ 29 w 53"/>
                <a:gd name="T27" fmla="*/ 16 h 80"/>
                <a:gd name="T28" fmla="*/ 27 w 53"/>
                <a:gd name="T29" fmla="*/ 17 h 80"/>
                <a:gd name="T30" fmla="*/ 27 w 53"/>
                <a:gd name="T31" fmla="*/ 37 h 80"/>
                <a:gd name="T32" fmla="*/ 30 w 53"/>
                <a:gd name="T33" fmla="*/ 39 h 80"/>
                <a:gd name="T34" fmla="*/ 48 w 53"/>
                <a:gd name="T35" fmla="*/ 52 h 80"/>
                <a:gd name="T36" fmla="*/ 46 w 53"/>
                <a:gd name="T37" fmla="*/ 63 h 80"/>
                <a:gd name="T38" fmla="*/ 33 w 53"/>
                <a:gd name="T39" fmla="*/ 69 h 80"/>
                <a:gd name="T40" fmla="*/ 31 w 53"/>
                <a:gd name="T41" fmla="*/ 75 h 80"/>
                <a:gd name="T42" fmla="*/ 28 w 53"/>
                <a:gd name="T43" fmla="*/ 71 h 80"/>
                <a:gd name="T44" fmla="*/ 23 w 53"/>
                <a:gd name="T45" fmla="*/ 69 h 80"/>
                <a:gd name="T46" fmla="*/ 9 w 53"/>
                <a:gd name="T47" fmla="*/ 60 h 80"/>
                <a:gd name="T48" fmla="*/ 24 w 53"/>
                <a:gd name="T49" fmla="*/ 66 h 80"/>
                <a:gd name="T50" fmla="*/ 27 w 53"/>
                <a:gd name="T51" fmla="*/ 0 h 80"/>
                <a:gd name="T52" fmla="*/ 17 w 53"/>
                <a:gd name="T53" fmla="*/ 3 h 80"/>
                <a:gd name="T54" fmla="*/ 7 w 53"/>
                <a:gd name="T55" fmla="*/ 16 h 80"/>
                <a:gd name="T56" fmla="*/ 2 w 53"/>
                <a:gd name="T57" fmla="*/ 27 h 80"/>
                <a:gd name="T58" fmla="*/ 20 w 53"/>
                <a:gd name="T59" fmla="*/ 45 h 80"/>
                <a:gd name="T60" fmla="*/ 9 w 53"/>
                <a:gd name="T61" fmla="*/ 56 h 80"/>
                <a:gd name="T62" fmla="*/ 7 w 53"/>
                <a:gd name="T63" fmla="*/ 55 h 80"/>
                <a:gd name="T64" fmla="*/ 0 w 53"/>
                <a:gd name="T65" fmla="*/ 65 h 80"/>
                <a:gd name="T66" fmla="*/ 1 w 53"/>
                <a:gd name="T67" fmla="*/ 68 h 80"/>
                <a:gd name="T68" fmla="*/ 22 w 53"/>
                <a:gd name="T69" fmla="*/ 73 h 80"/>
                <a:gd name="T70" fmla="*/ 25 w 53"/>
                <a:gd name="T71" fmla="*/ 78 h 80"/>
                <a:gd name="T72" fmla="*/ 27 w 53"/>
                <a:gd name="T73" fmla="*/ 80 h 80"/>
                <a:gd name="T74" fmla="*/ 36 w 53"/>
                <a:gd name="T75" fmla="*/ 77 h 80"/>
                <a:gd name="T76" fmla="*/ 36 w 53"/>
                <a:gd name="T77" fmla="*/ 73 h 80"/>
                <a:gd name="T78" fmla="*/ 53 w 53"/>
                <a:gd name="T79" fmla="*/ 55 h 80"/>
                <a:gd name="T80" fmla="*/ 45 w 53"/>
                <a:gd name="T81" fmla="*/ 42 h 80"/>
                <a:gd name="T82" fmla="*/ 31 w 53"/>
                <a:gd name="T83" fmla="*/ 22 h 80"/>
                <a:gd name="T84" fmla="*/ 41 w 53"/>
                <a:gd name="T85" fmla="*/ 27 h 80"/>
                <a:gd name="T86" fmla="*/ 41 w 53"/>
                <a:gd name="T87" fmla="*/ 27 h 80"/>
                <a:gd name="T88" fmla="*/ 44 w 53"/>
                <a:gd name="T89" fmla="*/ 25 h 80"/>
                <a:gd name="T90" fmla="*/ 49 w 53"/>
                <a:gd name="T91" fmla="*/ 19 h 80"/>
                <a:gd name="T92" fmla="*/ 48 w 53"/>
                <a:gd name="T93" fmla="*/ 14 h 80"/>
                <a:gd name="T94" fmla="*/ 32 w 53"/>
                <a:gd name="T95" fmla="*/ 8 h 80"/>
                <a:gd name="T96" fmla="*/ 29 w 53"/>
                <a:gd name="T97" fmla="*/ 2 h 80"/>
                <a:gd name="T98" fmla="*/ 27 w 53"/>
                <a:gd name="T99"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3" h="80">
                  <a:moveTo>
                    <a:pt x="24" y="66"/>
                  </a:moveTo>
                  <a:cubicBezTo>
                    <a:pt x="25" y="66"/>
                    <a:pt x="25" y="66"/>
                    <a:pt x="26" y="65"/>
                  </a:cubicBezTo>
                  <a:cubicBezTo>
                    <a:pt x="26" y="65"/>
                    <a:pt x="27" y="64"/>
                    <a:pt x="27" y="63"/>
                  </a:cubicBezTo>
                  <a:cubicBezTo>
                    <a:pt x="26" y="57"/>
                    <a:pt x="25" y="50"/>
                    <a:pt x="24" y="43"/>
                  </a:cubicBezTo>
                  <a:cubicBezTo>
                    <a:pt x="24" y="42"/>
                    <a:pt x="23" y="41"/>
                    <a:pt x="22" y="41"/>
                  </a:cubicBezTo>
                  <a:cubicBezTo>
                    <a:pt x="16" y="39"/>
                    <a:pt x="12" y="37"/>
                    <a:pt x="10" y="34"/>
                  </a:cubicBezTo>
                  <a:cubicBezTo>
                    <a:pt x="7" y="32"/>
                    <a:pt x="7" y="29"/>
                    <a:pt x="7" y="27"/>
                  </a:cubicBezTo>
                  <a:cubicBezTo>
                    <a:pt x="7" y="25"/>
                    <a:pt x="7" y="24"/>
                    <a:pt x="8" y="22"/>
                  </a:cubicBezTo>
                  <a:cubicBezTo>
                    <a:pt x="8" y="21"/>
                    <a:pt x="9" y="20"/>
                    <a:pt x="10" y="19"/>
                  </a:cubicBezTo>
                  <a:cubicBezTo>
                    <a:pt x="12" y="16"/>
                    <a:pt x="16" y="15"/>
                    <a:pt x="20" y="13"/>
                  </a:cubicBezTo>
                  <a:cubicBezTo>
                    <a:pt x="21" y="13"/>
                    <a:pt x="22" y="12"/>
                    <a:pt x="22" y="11"/>
                  </a:cubicBezTo>
                  <a:cubicBezTo>
                    <a:pt x="22" y="9"/>
                    <a:pt x="21" y="7"/>
                    <a:pt x="21" y="5"/>
                  </a:cubicBezTo>
                  <a:cubicBezTo>
                    <a:pt x="23" y="4"/>
                    <a:pt x="24" y="4"/>
                    <a:pt x="25" y="4"/>
                  </a:cubicBezTo>
                  <a:cubicBezTo>
                    <a:pt x="25" y="6"/>
                    <a:pt x="25" y="8"/>
                    <a:pt x="25" y="9"/>
                  </a:cubicBezTo>
                  <a:cubicBezTo>
                    <a:pt x="25" y="10"/>
                    <a:pt x="26" y="11"/>
                    <a:pt x="26" y="11"/>
                  </a:cubicBezTo>
                  <a:cubicBezTo>
                    <a:pt x="27" y="11"/>
                    <a:pt x="27" y="11"/>
                    <a:pt x="28" y="11"/>
                  </a:cubicBezTo>
                  <a:cubicBezTo>
                    <a:pt x="28" y="11"/>
                    <a:pt x="28" y="11"/>
                    <a:pt x="28" y="11"/>
                  </a:cubicBezTo>
                  <a:cubicBezTo>
                    <a:pt x="28" y="11"/>
                    <a:pt x="28" y="11"/>
                    <a:pt x="28" y="11"/>
                  </a:cubicBezTo>
                  <a:cubicBezTo>
                    <a:pt x="28" y="11"/>
                    <a:pt x="28" y="11"/>
                    <a:pt x="28" y="11"/>
                  </a:cubicBezTo>
                  <a:cubicBezTo>
                    <a:pt x="28" y="11"/>
                    <a:pt x="30" y="12"/>
                    <a:pt x="31" y="12"/>
                  </a:cubicBezTo>
                  <a:cubicBezTo>
                    <a:pt x="33" y="13"/>
                    <a:pt x="36" y="13"/>
                    <a:pt x="39" y="14"/>
                  </a:cubicBezTo>
                  <a:cubicBezTo>
                    <a:pt x="41" y="15"/>
                    <a:pt x="43" y="16"/>
                    <a:pt x="45" y="17"/>
                  </a:cubicBezTo>
                  <a:cubicBezTo>
                    <a:pt x="44" y="18"/>
                    <a:pt x="44" y="18"/>
                    <a:pt x="44" y="18"/>
                  </a:cubicBezTo>
                  <a:cubicBezTo>
                    <a:pt x="43" y="19"/>
                    <a:pt x="42" y="21"/>
                    <a:pt x="41" y="23"/>
                  </a:cubicBezTo>
                  <a:cubicBezTo>
                    <a:pt x="41" y="23"/>
                    <a:pt x="41" y="23"/>
                    <a:pt x="41" y="23"/>
                  </a:cubicBezTo>
                  <a:cubicBezTo>
                    <a:pt x="39" y="22"/>
                    <a:pt x="37" y="20"/>
                    <a:pt x="35" y="19"/>
                  </a:cubicBezTo>
                  <a:cubicBezTo>
                    <a:pt x="34" y="18"/>
                    <a:pt x="32" y="18"/>
                    <a:pt x="31" y="17"/>
                  </a:cubicBezTo>
                  <a:cubicBezTo>
                    <a:pt x="30" y="17"/>
                    <a:pt x="29" y="16"/>
                    <a:pt x="29" y="16"/>
                  </a:cubicBezTo>
                  <a:cubicBezTo>
                    <a:pt x="28" y="16"/>
                    <a:pt x="28" y="16"/>
                    <a:pt x="28" y="16"/>
                  </a:cubicBezTo>
                  <a:cubicBezTo>
                    <a:pt x="28" y="16"/>
                    <a:pt x="27" y="16"/>
                    <a:pt x="27" y="17"/>
                  </a:cubicBezTo>
                  <a:cubicBezTo>
                    <a:pt x="26" y="17"/>
                    <a:pt x="26" y="18"/>
                    <a:pt x="26" y="18"/>
                  </a:cubicBezTo>
                  <a:cubicBezTo>
                    <a:pt x="26" y="25"/>
                    <a:pt x="27" y="31"/>
                    <a:pt x="27" y="37"/>
                  </a:cubicBezTo>
                  <a:cubicBezTo>
                    <a:pt x="27" y="38"/>
                    <a:pt x="28" y="39"/>
                    <a:pt x="29" y="39"/>
                  </a:cubicBezTo>
                  <a:cubicBezTo>
                    <a:pt x="30" y="39"/>
                    <a:pt x="30" y="39"/>
                    <a:pt x="30" y="39"/>
                  </a:cubicBezTo>
                  <a:cubicBezTo>
                    <a:pt x="34" y="41"/>
                    <a:pt x="38" y="43"/>
                    <a:pt x="42" y="46"/>
                  </a:cubicBezTo>
                  <a:cubicBezTo>
                    <a:pt x="45" y="48"/>
                    <a:pt x="47" y="50"/>
                    <a:pt x="48" y="52"/>
                  </a:cubicBezTo>
                  <a:cubicBezTo>
                    <a:pt x="48" y="53"/>
                    <a:pt x="49" y="54"/>
                    <a:pt x="49" y="55"/>
                  </a:cubicBezTo>
                  <a:cubicBezTo>
                    <a:pt x="49" y="58"/>
                    <a:pt x="48" y="61"/>
                    <a:pt x="46" y="63"/>
                  </a:cubicBezTo>
                  <a:cubicBezTo>
                    <a:pt x="43" y="66"/>
                    <a:pt x="40" y="68"/>
                    <a:pt x="35" y="69"/>
                  </a:cubicBezTo>
                  <a:cubicBezTo>
                    <a:pt x="35" y="69"/>
                    <a:pt x="34" y="69"/>
                    <a:pt x="33" y="69"/>
                  </a:cubicBezTo>
                  <a:cubicBezTo>
                    <a:pt x="32" y="69"/>
                    <a:pt x="31" y="71"/>
                    <a:pt x="31" y="72"/>
                  </a:cubicBezTo>
                  <a:cubicBezTo>
                    <a:pt x="31" y="73"/>
                    <a:pt x="31" y="74"/>
                    <a:pt x="31" y="75"/>
                  </a:cubicBezTo>
                  <a:cubicBezTo>
                    <a:pt x="30" y="75"/>
                    <a:pt x="29" y="76"/>
                    <a:pt x="28" y="76"/>
                  </a:cubicBezTo>
                  <a:cubicBezTo>
                    <a:pt x="28" y="74"/>
                    <a:pt x="28" y="73"/>
                    <a:pt x="28" y="71"/>
                  </a:cubicBezTo>
                  <a:cubicBezTo>
                    <a:pt x="28" y="70"/>
                    <a:pt x="27" y="69"/>
                    <a:pt x="26" y="69"/>
                  </a:cubicBezTo>
                  <a:cubicBezTo>
                    <a:pt x="25" y="69"/>
                    <a:pt x="24" y="69"/>
                    <a:pt x="23" y="69"/>
                  </a:cubicBezTo>
                  <a:cubicBezTo>
                    <a:pt x="19" y="69"/>
                    <a:pt x="12" y="68"/>
                    <a:pt x="6" y="66"/>
                  </a:cubicBezTo>
                  <a:cubicBezTo>
                    <a:pt x="7" y="64"/>
                    <a:pt x="8" y="62"/>
                    <a:pt x="9" y="60"/>
                  </a:cubicBezTo>
                  <a:cubicBezTo>
                    <a:pt x="14" y="63"/>
                    <a:pt x="19" y="65"/>
                    <a:pt x="24" y="66"/>
                  </a:cubicBezTo>
                  <a:cubicBezTo>
                    <a:pt x="24" y="66"/>
                    <a:pt x="24" y="66"/>
                    <a:pt x="24" y="66"/>
                  </a:cubicBezTo>
                  <a:moveTo>
                    <a:pt x="27" y="0"/>
                  </a:moveTo>
                  <a:cubicBezTo>
                    <a:pt x="27" y="0"/>
                    <a:pt x="27" y="0"/>
                    <a:pt x="27" y="0"/>
                  </a:cubicBezTo>
                  <a:cubicBezTo>
                    <a:pt x="24" y="0"/>
                    <a:pt x="22" y="0"/>
                    <a:pt x="19" y="1"/>
                  </a:cubicBezTo>
                  <a:cubicBezTo>
                    <a:pt x="18" y="1"/>
                    <a:pt x="17" y="2"/>
                    <a:pt x="17" y="3"/>
                  </a:cubicBezTo>
                  <a:cubicBezTo>
                    <a:pt x="17" y="5"/>
                    <a:pt x="17" y="7"/>
                    <a:pt x="17" y="10"/>
                  </a:cubicBezTo>
                  <a:cubicBezTo>
                    <a:pt x="13" y="11"/>
                    <a:pt x="10" y="13"/>
                    <a:pt x="7" y="16"/>
                  </a:cubicBezTo>
                  <a:cubicBezTo>
                    <a:pt x="6" y="17"/>
                    <a:pt x="5" y="19"/>
                    <a:pt x="4" y="20"/>
                  </a:cubicBezTo>
                  <a:cubicBezTo>
                    <a:pt x="3" y="22"/>
                    <a:pt x="2" y="25"/>
                    <a:pt x="2" y="27"/>
                  </a:cubicBezTo>
                  <a:cubicBezTo>
                    <a:pt x="2" y="30"/>
                    <a:pt x="3" y="34"/>
                    <a:pt x="6" y="37"/>
                  </a:cubicBezTo>
                  <a:cubicBezTo>
                    <a:pt x="9" y="40"/>
                    <a:pt x="14" y="43"/>
                    <a:pt x="20" y="45"/>
                  </a:cubicBezTo>
                  <a:cubicBezTo>
                    <a:pt x="20" y="50"/>
                    <a:pt x="21" y="56"/>
                    <a:pt x="22" y="61"/>
                  </a:cubicBezTo>
                  <a:cubicBezTo>
                    <a:pt x="17" y="60"/>
                    <a:pt x="13" y="58"/>
                    <a:pt x="9" y="56"/>
                  </a:cubicBezTo>
                  <a:cubicBezTo>
                    <a:pt x="9" y="55"/>
                    <a:pt x="8" y="55"/>
                    <a:pt x="8" y="55"/>
                  </a:cubicBezTo>
                  <a:cubicBezTo>
                    <a:pt x="8" y="55"/>
                    <a:pt x="8" y="55"/>
                    <a:pt x="7" y="55"/>
                  </a:cubicBezTo>
                  <a:cubicBezTo>
                    <a:pt x="7" y="56"/>
                    <a:pt x="6" y="56"/>
                    <a:pt x="6" y="57"/>
                  </a:cubicBezTo>
                  <a:cubicBezTo>
                    <a:pt x="5" y="60"/>
                    <a:pt x="3" y="62"/>
                    <a:pt x="0" y="65"/>
                  </a:cubicBezTo>
                  <a:cubicBezTo>
                    <a:pt x="0" y="65"/>
                    <a:pt x="0" y="66"/>
                    <a:pt x="0" y="67"/>
                  </a:cubicBezTo>
                  <a:cubicBezTo>
                    <a:pt x="0" y="67"/>
                    <a:pt x="0" y="68"/>
                    <a:pt x="1" y="68"/>
                  </a:cubicBezTo>
                  <a:cubicBezTo>
                    <a:pt x="7" y="71"/>
                    <a:pt x="12" y="72"/>
                    <a:pt x="17" y="73"/>
                  </a:cubicBezTo>
                  <a:cubicBezTo>
                    <a:pt x="19" y="73"/>
                    <a:pt x="21" y="73"/>
                    <a:pt x="22" y="73"/>
                  </a:cubicBezTo>
                  <a:cubicBezTo>
                    <a:pt x="23" y="73"/>
                    <a:pt x="23" y="73"/>
                    <a:pt x="24" y="74"/>
                  </a:cubicBezTo>
                  <a:cubicBezTo>
                    <a:pt x="24" y="75"/>
                    <a:pt x="24" y="77"/>
                    <a:pt x="25" y="78"/>
                  </a:cubicBezTo>
                  <a:cubicBezTo>
                    <a:pt x="25" y="80"/>
                    <a:pt x="26" y="80"/>
                    <a:pt x="27" y="80"/>
                  </a:cubicBezTo>
                  <a:cubicBezTo>
                    <a:pt x="27" y="80"/>
                    <a:pt x="27" y="80"/>
                    <a:pt x="27" y="80"/>
                  </a:cubicBezTo>
                  <a:cubicBezTo>
                    <a:pt x="29" y="80"/>
                    <a:pt x="32" y="80"/>
                    <a:pt x="34" y="79"/>
                  </a:cubicBezTo>
                  <a:cubicBezTo>
                    <a:pt x="35" y="79"/>
                    <a:pt x="36" y="78"/>
                    <a:pt x="36" y="77"/>
                  </a:cubicBezTo>
                  <a:cubicBezTo>
                    <a:pt x="36" y="76"/>
                    <a:pt x="36" y="74"/>
                    <a:pt x="35" y="73"/>
                  </a:cubicBezTo>
                  <a:cubicBezTo>
                    <a:pt x="36" y="73"/>
                    <a:pt x="36" y="73"/>
                    <a:pt x="36" y="73"/>
                  </a:cubicBezTo>
                  <a:cubicBezTo>
                    <a:pt x="41" y="72"/>
                    <a:pt x="46" y="69"/>
                    <a:pt x="49" y="65"/>
                  </a:cubicBezTo>
                  <a:cubicBezTo>
                    <a:pt x="52" y="63"/>
                    <a:pt x="53" y="59"/>
                    <a:pt x="53" y="55"/>
                  </a:cubicBezTo>
                  <a:cubicBezTo>
                    <a:pt x="53" y="54"/>
                    <a:pt x="53" y="52"/>
                    <a:pt x="52" y="50"/>
                  </a:cubicBezTo>
                  <a:cubicBezTo>
                    <a:pt x="50" y="47"/>
                    <a:pt x="47" y="44"/>
                    <a:pt x="45" y="42"/>
                  </a:cubicBezTo>
                  <a:cubicBezTo>
                    <a:pt x="41" y="39"/>
                    <a:pt x="36" y="37"/>
                    <a:pt x="32" y="35"/>
                  </a:cubicBezTo>
                  <a:cubicBezTo>
                    <a:pt x="31" y="31"/>
                    <a:pt x="31" y="26"/>
                    <a:pt x="31" y="22"/>
                  </a:cubicBezTo>
                  <a:cubicBezTo>
                    <a:pt x="33" y="23"/>
                    <a:pt x="37" y="25"/>
                    <a:pt x="38" y="26"/>
                  </a:cubicBezTo>
                  <a:cubicBezTo>
                    <a:pt x="39" y="27"/>
                    <a:pt x="39" y="27"/>
                    <a:pt x="41" y="27"/>
                  </a:cubicBezTo>
                  <a:cubicBezTo>
                    <a:pt x="41" y="27"/>
                    <a:pt x="41" y="27"/>
                    <a:pt x="41" y="27"/>
                  </a:cubicBezTo>
                  <a:cubicBezTo>
                    <a:pt x="41" y="27"/>
                    <a:pt x="41" y="27"/>
                    <a:pt x="41" y="27"/>
                  </a:cubicBezTo>
                  <a:cubicBezTo>
                    <a:pt x="42" y="27"/>
                    <a:pt x="43" y="27"/>
                    <a:pt x="43" y="26"/>
                  </a:cubicBezTo>
                  <a:cubicBezTo>
                    <a:pt x="44" y="26"/>
                    <a:pt x="44" y="26"/>
                    <a:pt x="44" y="25"/>
                  </a:cubicBezTo>
                  <a:cubicBezTo>
                    <a:pt x="45" y="24"/>
                    <a:pt x="47" y="22"/>
                    <a:pt x="48" y="20"/>
                  </a:cubicBezTo>
                  <a:cubicBezTo>
                    <a:pt x="48" y="20"/>
                    <a:pt x="48" y="20"/>
                    <a:pt x="49" y="19"/>
                  </a:cubicBezTo>
                  <a:cubicBezTo>
                    <a:pt x="49" y="18"/>
                    <a:pt x="49" y="18"/>
                    <a:pt x="49" y="17"/>
                  </a:cubicBezTo>
                  <a:cubicBezTo>
                    <a:pt x="49" y="16"/>
                    <a:pt x="49" y="15"/>
                    <a:pt x="48" y="14"/>
                  </a:cubicBezTo>
                  <a:cubicBezTo>
                    <a:pt x="46" y="12"/>
                    <a:pt x="42" y="11"/>
                    <a:pt x="38" y="9"/>
                  </a:cubicBezTo>
                  <a:cubicBezTo>
                    <a:pt x="36" y="9"/>
                    <a:pt x="34" y="8"/>
                    <a:pt x="32" y="8"/>
                  </a:cubicBezTo>
                  <a:cubicBezTo>
                    <a:pt x="31" y="8"/>
                    <a:pt x="30" y="7"/>
                    <a:pt x="30" y="7"/>
                  </a:cubicBezTo>
                  <a:cubicBezTo>
                    <a:pt x="29" y="5"/>
                    <a:pt x="29" y="3"/>
                    <a:pt x="29" y="2"/>
                  </a:cubicBezTo>
                  <a:cubicBezTo>
                    <a:pt x="29" y="1"/>
                    <a:pt x="29" y="0"/>
                    <a:pt x="28" y="0"/>
                  </a:cubicBezTo>
                  <a:cubicBezTo>
                    <a:pt x="28" y="0"/>
                    <a:pt x="28" y="0"/>
                    <a:pt x="2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0" name="Freeform 771"/>
            <p:cNvSpPr>
              <a:spLocks noEditPoints="1"/>
            </p:cNvSpPr>
            <p:nvPr/>
          </p:nvSpPr>
          <p:spPr bwMode="auto">
            <a:xfrm>
              <a:off x="4359" y="764"/>
              <a:ext cx="28" cy="47"/>
            </a:xfrm>
            <a:custGeom>
              <a:avLst/>
              <a:gdLst>
                <a:gd name="T0" fmla="*/ 7 w 12"/>
                <a:gd name="T1" fmla="*/ 14 h 20"/>
                <a:gd name="T2" fmla="*/ 6 w 12"/>
                <a:gd name="T3" fmla="*/ 13 h 20"/>
                <a:gd name="T4" fmla="*/ 5 w 12"/>
                <a:gd name="T5" fmla="*/ 9 h 20"/>
                <a:gd name="T6" fmla="*/ 5 w 12"/>
                <a:gd name="T7" fmla="*/ 9 h 20"/>
                <a:gd name="T8" fmla="*/ 5 w 12"/>
                <a:gd name="T9" fmla="*/ 8 h 20"/>
                <a:gd name="T10" fmla="*/ 7 w 12"/>
                <a:gd name="T11" fmla="*/ 6 h 20"/>
                <a:gd name="T12" fmla="*/ 7 w 12"/>
                <a:gd name="T13" fmla="*/ 14 h 20"/>
                <a:gd name="T14" fmla="*/ 9 w 12"/>
                <a:gd name="T15" fmla="*/ 0 h 20"/>
                <a:gd name="T16" fmla="*/ 8 w 12"/>
                <a:gd name="T17" fmla="*/ 0 h 20"/>
                <a:gd name="T18" fmla="*/ 6 w 12"/>
                <a:gd name="T19" fmla="*/ 1 h 20"/>
                <a:gd name="T20" fmla="*/ 2 w 12"/>
                <a:gd name="T21" fmla="*/ 4 h 20"/>
                <a:gd name="T22" fmla="*/ 0 w 12"/>
                <a:gd name="T23" fmla="*/ 9 h 20"/>
                <a:gd name="T24" fmla="*/ 0 w 12"/>
                <a:gd name="T25" fmla="*/ 10 h 20"/>
                <a:gd name="T26" fmla="*/ 3 w 12"/>
                <a:gd name="T27" fmla="*/ 15 h 20"/>
                <a:gd name="T28" fmla="*/ 7 w 12"/>
                <a:gd name="T29" fmla="*/ 19 h 20"/>
                <a:gd name="T30" fmla="*/ 9 w 12"/>
                <a:gd name="T31" fmla="*/ 20 h 20"/>
                <a:gd name="T32" fmla="*/ 10 w 12"/>
                <a:gd name="T33" fmla="*/ 20 h 20"/>
                <a:gd name="T34" fmla="*/ 11 w 12"/>
                <a:gd name="T35" fmla="*/ 20 h 20"/>
                <a:gd name="T36" fmla="*/ 12 w 12"/>
                <a:gd name="T37" fmla="*/ 18 h 20"/>
                <a:gd name="T38" fmla="*/ 11 w 12"/>
                <a:gd name="T39" fmla="*/ 2 h 20"/>
                <a:gd name="T40" fmla="*/ 10 w 12"/>
                <a:gd name="T41" fmla="*/ 0 h 20"/>
                <a:gd name="T42" fmla="*/ 9 w 12"/>
                <a:gd name="T43"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 h="20">
                  <a:moveTo>
                    <a:pt x="7" y="14"/>
                  </a:moveTo>
                  <a:cubicBezTo>
                    <a:pt x="7" y="13"/>
                    <a:pt x="6" y="13"/>
                    <a:pt x="6" y="13"/>
                  </a:cubicBezTo>
                  <a:cubicBezTo>
                    <a:pt x="5" y="12"/>
                    <a:pt x="5" y="11"/>
                    <a:pt x="5" y="9"/>
                  </a:cubicBezTo>
                  <a:cubicBezTo>
                    <a:pt x="5" y="9"/>
                    <a:pt x="5" y="9"/>
                    <a:pt x="5" y="9"/>
                  </a:cubicBezTo>
                  <a:cubicBezTo>
                    <a:pt x="5" y="9"/>
                    <a:pt x="5" y="8"/>
                    <a:pt x="5" y="8"/>
                  </a:cubicBezTo>
                  <a:cubicBezTo>
                    <a:pt x="5" y="7"/>
                    <a:pt x="6" y="6"/>
                    <a:pt x="7" y="6"/>
                  </a:cubicBezTo>
                  <a:cubicBezTo>
                    <a:pt x="7" y="8"/>
                    <a:pt x="7" y="11"/>
                    <a:pt x="7" y="14"/>
                  </a:cubicBezTo>
                  <a:moveTo>
                    <a:pt x="9" y="0"/>
                  </a:moveTo>
                  <a:cubicBezTo>
                    <a:pt x="9" y="0"/>
                    <a:pt x="8" y="0"/>
                    <a:pt x="8" y="0"/>
                  </a:cubicBezTo>
                  <a:cubicBezTo>
                    <a:pt x="7" y="0"/>
                    <a:pt x="7" y="1"/>
                    <a:pt x="6" y="1"/>
                  </a:cubicBezTo>
                  <a:cubicBezTo>
                    <a:pt x="5" y="2"/>
                    <a:pt x="3" y="3"/>
                    <a:pt x="2" y="4"/>
                  </a:cubicBezTo>
                  <a:cubicBezTo>
                    <a:pt x="1" y="6"/>
                    <a:pt x="0" y="7"/>
                    <a:pt x="0" y="9"/>
                  </a:cubicBezTo>
                  <a:cubicBezTo>
                    <a:pt x="0" y="10"/>
                    <a:pt x="0" y="10"/>
                    <a:pt x="0" y="10"/>
                  </a:cubicBezTo>
                  <a:cubicBezTo>
                    <a:pt x="0" y="12"/>
                    <a:pt x="1" y="14"/>
                    <a:pt x="3" y="15"/>
                  </a:cubicBezTo>
                  <a:cubicBezTo>
                    <a:pt x="4" y="17"/>
                    <a:pt x="6" y="18"/>
                    <a:pt x="7" y="19"/>
                  </a:cubicBezTo>
                  <a:cubicBezTo>
                    <a:pt x="8" y="19"/>
                    <a:pt x="9" y="20"/>
                    <a:pt x="9" y="20"/>
                  </a:cubicBezTo>
                  <a:cubicBezTo>
                    <a:pt x="9" y="20"/>
                    <a:pt x="10" y="20"/>
                    <a:pt x="10" y="20"/>
                  </a:cubicBezTo>
                  <a:cubicBezTo>
                    <a:pt x="10" y="20"/>
                    <a:pt x="11" y="20"/>
                    <a:pt x="11" y="20"/>
                  </a:cubicBezTo>
                  <a:cubicBezTo>
                    <a:pt x="12" y="19"/>
                    <a:pt x="12" y="18"/>
                    <a:pt x="12" y="18"/>
                  </a:cubicBezTo>
                  <a:cubicBezTo>
                    <a:pt x="12" y="12"/>
                    <a:pt x="11" y="7"/>
                    <a:pt x="11" y="2"/>
                  </a:cubicBezTo>
                  <a:cubicBezTo>
                    <a:pt x="11" y="1"/>
                    <a:pt x="11" y="1"/>
                    <a:pt x="10" y="0"/>
                  </a:cubicBezTo>
                  <a:cubicBezTo>
                    <a:pt x="10" y="0"/>
                    <a:pt x="9" y="0"/>
                    <a:pt x="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1" name="Freeform 772"/>
            <p:cNvSpPr>
              <a:spLocks noEditPoints="1"/>
            </p:cNvSpPr>
            <p:nvPr/>
          </p:nvSpPr>
          <p:spPr bwMode="auto">
            <a:xfrm>
              <a:off x="4399" y="830"/>
              <a:ext cx="33" cy="52"/>
            </a:xfrm>
            <a:custGeom>
              <a:avLst/>
              <a:gdLst>
                <a:gd name="T0" fmla="*/ 6 w 14"/>
                <a:gd name="T1" fmla="*/ 18 h 22"/>
                <a:gd name="T2" fmla="*/ 5 w 14"/>
                <a:gd name="T3" fmla="*/ 7 h 22"/>
                <a:gd name="T4" fmla="*/ 7 w 14"/>
                <a:gd name="T5" fmla="*/ 9 h 22"/>
                <a:gd name="T6" fmla="*/ 10 w 14"/>
                <a:gd name="T7" fmla="*/ 14 h 22"/>
                <a:gd name="T8" fmla="*/ 10 w 14"/>
                <a:gd name="T9" fmla="*/ 14 h 22"/>
                <a:gd name="T10" fmla="*/ 8 w 14"/>
                <a:gd name="T11" fmla="*/ 16 h 22"/>
                <a:gd name="T12" fmla="*/ 6 w 14"/>
                <a:gd name="T13" fmla="*/ 18 h 22"/>
                <a:gd name="T14" fmla="*/ 2 w 14"/>
                <a:gd name="T15" fmla="*/ 0 h 22"/>
                <a:gd name="T16" fmla="*/ 1 w 14"/>
                <a:gd name="T17" fmla="*/ 1 h 22"/>
                <a:gd name="T18" fmla="*/ 0 w 14"/>
                <a:gd name="T19" fmla="*/ 3 h 22"/>
                <a:gd name="T20" fmla="*/ 2 w 14"/>
                <a:gd name="T21" fmla="*/ 21 h 22"/>
                <a:gd name="T22" fmla="*/ 3 w 14"/>
                <a:gd name="T23" fmla="*/ 22 h 22"/>
                <a:gd name="T24" fmla="*/ 4 w 14"/>
                <a:gd name="T25" fmla="*/ 22 h 22"/>
                <a:gd name="T26" fmla="*/ 5 w 14"/>
                <a:gd name="T27" fmla="*/ 22 h 22"/>
                <a:gd name="T28" fmla="*/ 7 w 14"/>
                <a:gd name="T29" fmla="*/ 22 h 22"/>
                <a:gd name="T30" fmla="*/ 11 w 14"/>
                <a:gd name="T31" fmla="*/ 19 h 22"/>
                <a:gd name="T32" fmla="*/ 14 w 14"/>
                <a:gd name="T33" fmla="*/ 15 h 22"/>
                <a:gd name="T34" fmla="*/ 12 w 14"/>
                <a:gd name="T35" fmla="*/ 15 h 22"/>
                <a:gd name="T36" fmla="*/ 14 w 14"/>
                <a:gd name="T37" fmla="*/ 15 h 22"/>
                <a:gd name="T38" fmla="*/ 14 w 14"/>
                <a:gd name="T39" fmla="*/ 14 h 22"/>
                <a:gd name="T40" fmla="*/ 10 w 14"/>
                <a:gd name="T41" fmla="*/ 6 h 22"/>
                <a:gd name="T42" fmla="*/ 3 w 14"/>
                <a:gd name="T43" fmla="*/ 1 h 22"/>
                <a:gd name="T44" fmla="*/ 2 w 14"/>
                <a:gd name="T45"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22">
                  <a:moveTo>
                    <a:pt x="6" y="18"/>
                  </a:moveTo>
                  <a:cubicBezTo>
                    <a:pt x="6" y="14"/>
                    <a:pt x="5" y="10"/>
                    <a:pt x="5" y="7"/>
                  </a:cubicBezTo>
                  <a:cubicBezTo>
                    <a:pt x="6" y="7"/>
                    <a:pt x="7" y="8"/>
                    <a:pt x="7" y="9"/>
                  </a:cubicBezTo>
                  <a:cubicBezTo>
                    <a:pt x="9" y="10"/>
                    <a:pt x="10" y="12"/>
                    <a:pt x="10" y="14"/>
                  </a:cubicBezTo>
                  <a:cubicBezTo>
                    <a:pt x="10" y="14"/>
                    <a:pt x="10" y="14"/>
                    <a:pt x="10" y="14"/>
                  </a:cubicBezTo>
                  <a:cubicBezTo>
                    <a:pt x="9" y="15"/>
                    <a:pt x="9" y="16"/>
                    <a:pt x="8" y="16"/>
                  </a:cubicBezTo>
                  <a:cubicBezTo>
                    <a:pt x="8" y="17"/>
                    <a:pt x="7" y="17"/>
                    <a:pt x="6" y="18"/>
                  </a:cubicBezTo>
                  <a:moveTo>
                    <a:pt x="2" y="0"/>
                  </a:moveTo>
                  <a:cubicBezTo>
                    <a:pt x="2" y="0"/>
                    <a:pt x="2" y="1"/>
                    <a:pt x="1" y="1"/>
                  </a:cubicBezTo>
                  <a:cubicBezTo>
                    <a:pt x="1" y="1"/>
                    <a:pt x="0" y="2"/>
                    <a:pt x="0" y="3"/>
                  </a:cubicBezTo>
                  <a:cubicBezTo>
                    <a:pt x="1" y="9"/>
                    <a:pt x="1" y="15"/>
                    <a:pt x="2" y="21"/>
                  </a:cubicBezTo>
                  <a:cubicBezTo>
                    <a:pt x="2" y="21"/>
                    <a:pt x="2" y="22"/>
                    <a:pt x="3" y="22"/>
                  </a:cubicBezTo>
                  <a:cubicBezTo>
                    <a:pt x="3" y="22"/>
                    <a:pt x="4" y="22"/>
                    <a:pt x="4" y="22"/>
                  </a:cubicBezTo>
                  <a:cubicBezTo>
                    <a:pt x="4" y="22"/>
                    <a:pt x="4" y="22"/>
                    <a:pt x="5" y="22"/>
                  </a:cubicBezTo>
                  <a:cubicBezTo>
                    <a:pt x="5" y="22"/>
                    <a:pt x="6" y="22"/>
                    <a:pt x="7" y="22"/>
                  </a:cubicBezTo>
                  <a:cubicBezTo>
                    <a:pt x="9" y="21"/>
                    <a:pt x="10" y="21"/>
                    <a:pt x="11" y="19"/>
                  </a:cubicBezTo>
                  <a:cubicBezTo>
                    <a:pt x="13" y="18"/>
                    <a:pt x="13" y="17"/>
                    <a:pt x="14" y="15"/>
                  </a:cubicBezTo>
                  <a:cubicBezTo>
                    <a:pt x="12" y="15"/>
                    <a:pt x="12" y="15"/>
                    <a:pt x="12" y="15"/>
                  </a:cubicBezTo>
                  <a:cubicBezTo>
                    <a:pt x="14" y="15"/>
                    <a:pt x="14" y="15"/>
                    <a:pt x="14" y="15"/>
                  </a:cubicBezTo>
                  <a:cubicBezTo>
                    <a:pt x="14" y="15"/>
                    <a:pt x="14" y="14"/>
                    <a:pt x="14" y="14"/>
                  </a:cubicBezTo>
                  <a:cubicBezTo>
                    <a:pt x="14" y="10"/>
                    <a:pt x="12" y="8"/>
                    <a:pt x="10" y="6"/>
                  </a:cubicBezTo>
                  <a:cubicBezTo>
                    <a:pt x="8" y="3"/>
                    <a:pt x="6" y="2"/>
                    <a:pt x="3" y="1"/>
                  </a:cubicBezTo>
                  <a:cubicBezTo>
                    <a:pt x="3" y="1"/>
                    <a:pt x="3"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2" name="Freeform 773"/>
            <p:cNvSpPr>
              <a:spLocks noEditPoints="1"/>
            </p:cNvSpPr>
            <p:nvPr/>
          </p:nvSpPr>
          <p:spPr bwMode="auto">
            <a:xfrm>
              <a:off x="3049" y="2901"/>
              <a:ext cx="190" cy="189"/>
            </a:xfrm>
            <a:custGeom>
              <a:avLst/>
              <a:gdLst>
                <a:gd name="T0" fmla="*/ 48 w 80"/>
                <a:gd name="T1" fmla="*/ 76 h 80"/>
                <a:gd name="T2" fmla="*/ 43 w 80"/>
                <a:gd name="T3" fmla="*/ 76 h 80"/>
                <a:gd name="T4" fmla="*/ 43 w 80"/>
                <a:gd name="T5" fmla="*/ 77 h 80"/>
                <a:gd name="T6" fmla="*/ 37 w 80"/>
                <a:gd name="T7" fmla="*/ 77 h 80"/>
                <a:gd name="T8" fmla="*/ 39 w 80"/>
                <a:gd name="T9" fmla="*/ 77 h 80"/>
                <a:gd name="T10" fmla="*/ 35 w 80"/>
                <a:gd name="T11" fmla="*/ 74 h 80"/>
                <a:gd name="T12" fmla="*/ 32 w 80"/>
                <a:gd name="T13" fmla="*/ 76 h 80"/>
                <a:gd name="T14" fmla="*/ 34 w 80"/>
                <a:gd name="T15" fmla="*/ 74 h 80"/>
                <a:gd name="T16" fmla="*/ 27 w 80"/>
                <a:gd name="T17" fmla="*/ 75 h 80"/>
                <a:gd name="T18" fmla="*/ 29 w 80"/>
                <a:gd name="T19" fmla="*/ 75 h 80"/>
                <a:gd name="T20" fmla="*/ 27 w 80"/>
                <a:gd name="T21" fmla="*/ 70 h 80"/>
                <a:gd name="T22" fmla="*/ 23 w 80"/>
                <a:gd name="T23" fmla="*/ 73 h 80"/>
                <a:gd name="T24" fmla="*/ 25 w 80"/>
                <a:gd name="T25" fmla="*/ 69 h 80"/>
                <a:gd name="T26" fmla="*/ 13 w 80"/>
                <a:gd name="T27" fmla="*/ 64 h 80"/>
                <a:gd name="T28" fmla="*/ 16 w 80"/>
                <a:gd name="T29" fmla="*/ 68 h 80"/>
                <a:gd name="T30" fmla="*/ 13 w 80"/>
                <a:gd name="T31" fmla="*/ 55 h 80"/>
                <a:gd name="T32" fmla="*/ 9 w 80"/>
                <a:gd name="T33" fmla="*/ 58 h 80"/>
                <a:gd name="T34" fmla="*/ 11 w 80"/>
                <a:gd name="T35" fmla="*/ 50 h 80"/>
                <a:gd name="T36" fmla="*/ 9 w 80"/>
                <a:gd name="T37" fmla="*/ 58 h 80"/>
                <a:gd name="T38" fmla="*/ 9 w 80"/>
                <a:gd name="T39" fmla="*/ 44 h 80"/>
                <a:gd name="T40" fmla="*/ 6 w 80"/>
                <a:gd name="T41" fmla="*/ 53 h 80"/>
                <a:gd name="T42" fmla="*/ 7 w 80"/>
                <a:gd name="T43" fmla="*/ 36 h 80"/>
                <a:gd name="T44" fmla="*/ 9 w 80"/>
                <a:gd name="T45" fmla="*/ 42 h 80"/>
                <a:gd name="T46" fmla="*/ 4 w 80"/>
                <a:gd name="T47" fmla="*/ 34 h 80"/>
                <a:gd name="T48" fmla="*/ 6 w 80"/>
                <a:gd name="T49" fmla="*/ 35 h 80"/>
                <a:gd name="T50" fmla="*/ 5 w 80"/>
                <a:gd name="T51" fmla="*/ 29 h 80"/>
                <a:gd name="T52" fmla="*/ 4 w 80"/>
                <a:gd name="T53" fmla="*/ 31 h 80"/>
                <a:gd name="T54" fmla="*/ 10 w 80"/>
                <a:gd name="T55" fmla="*/ 21 h 80"/>
                <a:gd name="T56" fmla="*/ 5 w 80"/>
                <a:gd name="T57" fmla="*/ 27 h 80"/>
                <a:gd name="T58" fmla="*/ 12 w 80"/>
                <a:gd name="T59" fmla="*/ 17 h 80"/>
                <a:gd name="T60" fmla="*/ 9 w 80"/>
                <a:gd name="T61" fmla="*/ 20 h 80"/>
                <a:gd name="T62" fmla="*/ 15 w 80"/>
                <a:gd name="T63" fmla="*/ 50 h 80"/>
                <a:gd name="T64" fmla="*/ 32 w 80"/>
                <a:gd name="T65" fmla="*/ 5 h 80"/>
                <a:gd name="T66" fmla="*/ 75 w 80"/>
                <a:gd name="T67" fmla="*/ 30 h 80"/>
                <a:gd name="T68" fmla="*/ 55 w 80"/>
                <a:gd name="T69" fmla="*/ 72 h 80"/>
                <a:gd name="T70" fmla="*/ 40 w 80"/>
                <a:gd name="T71" fmla="*/ 0 h 80"/>
                <a:gd name="T72" fmla="*/ 22 w 80"/>
                <a:gd name="T73" fmla="*/ 6 h 80"/>
                <a:gd name="T74" fmla="*/ 8 w 80"/>
                <a:gd name="T75" fmla="*/ 14 h 80"/>
                <a:gd name="T76" fmla="*/ 0 w 80"/>
                <a:gd name="T77" fmla="*/ 39 h 80"/>
                <a:gd name="T78" fmla="*/ 34 w 80"/>
                <a:gd name="T79" fmla="*/ 80 h 80"/>
                <a:gd name="T80" fmla="*/ 41 w 80"/>
                <a:gd name="T81" fmla="*/ 80 h 80"/>
                <a:gd name="T82" fmla="*/ 46 w 80"/>
                <a:gd name="T83" fmla="*/ 80 h 80"/>
                <a:gd name="T84" fmla="*/ 48 w 80"/>
                <a:gd name="T85" fmla="*/ 80 h 80"/>
                <a:gd name="T86" fmla="*/ 74 w 80"/>
                <a:gd name="T87" fmla="*/ 62 h 80"/>
                <a:gd name="T88" fmla="*/ 63 w 80"/>
                <a:gd name="T89" fmla="*/ 9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0" h="80">
                  <a:moveTo>
                    <a:pt x="46" y="77"/>
                  </a:moveTo>
                  <a:cubicBezTo>
                    <a:pt x="47" y="76"/>
                    <a:pt x="47" y="76"/>
                    <a:pt x="47" y="76"/>
                  </a:cubicBezTo>
                  <a:cubicBezTo>
                    <a:pt x="48" y="76"/>
                    <a:pt x="48" y="76"/>
                    <a:pt x="48" y="76"/>
                  </a:cubicBezTo>
                  <a:cubicBezTo>
                    <a:pt x="47" y="76"/>
                    <a:pt x="46" y="77"/>
                    <a:pt x="46" y="77"/>
                  </a:cubicBezTo>
                  <a:moveTo>
                    <a:pt x="41" y="77"/>
                  </a:moveTo>
                  <a:cubicBezTo>
                    <a:pt x="42" y="77"/>
                    <a:pt x="42" y="76"/>
                    <a:pt x="43" y="76"/>
                  </a:cubicBezTo>
                  <a:cubicBezTo>
                    <a:pt x="43" y="76"/>
                    <a:pt x="44" y="76"/>
                    <a:pt x="44" y="76"/>
                  </a:cubicBezTo>
                  <a:cubicBezTo>
                    <a:pt x="44" y="76"/>
                    <a:pt x="44" y="76"/>
                    <a:pt x="44" y="76"/>
                  </a:cubicBezTo>
                  <a:cubicBezTo>
                    <a:pt x="43" y="77"/>
                    <a:pt x="43" y="77"/>
                    <a:pt x="43" y="77"/>
                  </a:cubicBezTo>
                  <a:cubicBezTo>
                    <a:pt x="43" y="77"/>
                    <a:pt x="42" y="77"/>
                    <a:pt x="41" y="77"/>
                  </a:cubicBezTo>
                  <a:moveTo>
                    <a:pt x="39" y="77"/>
                  </a:moveTo>
                  <a:cubicBezTo>
                    <a:pt x="39" y="77"/>
                    <a:pt x="38" y="77"/>
                    <a:pt x="37" y="77"/>
                  </a:cubicBezTo>
                  <a:cubicBezTo>
                    <a:pt x="38" y="76"/>
                    <a:pt x="38" y="76"/>
                    <a:pt x="39" y="75"/>
                  </a:cubicBezTo>
                  <a:cubicBezTo>
                    <a:pt x="39" y="75"/>
                    <a:pt x="40" y="75"/>
                    <a:pt x="41" y="75"/>
                  </a:cubicBezTo>
                  <a:cubicBezTo>
                    <a:pt x="40" y="76"/>
                    <a:pt x="40" y="77"/>
                    <a:pt x="39" y="77"/>
                  </a:cubicBezTo>
                  <a:moveTo>
                    <a:pt x="35" y="77"/>
                  </a:moveTo>
                  <a:cubicBezTo>
                    <a:pt x="35" y="77"/>
                    <a:pt x="34" y="77"/>
                    <a:pt x="34" y="76"/>
                  </a:cubicBezTo>
                  <a:cubicBezTo>
                    <a:pt x="34" y="76"/>
                    <a:pt x="35" y="75"/>
                    <a:pt x="35" y="74"/>
                  </a:cubicBezTo>
                  <a:cubicBezTo>
                    <a:pt x="36" y="74"/>
                    <a:pt x="36" y="74"/>
                    <a:pt x="37" y="75"/>
                  </a:cubicBezTo>
                  <a:cubicBezTo>
                    <a:pt x="36" y="75"/>
                    <a:pt x="36" y="76"/>
                    <a:pt x="35" y="77"/>
                  </a:cubicBezTo>
                  <a:moveTo>
                    <a:pt x="32" y="76"/>
                  </a:moveTo>
                  <a:cubicBezTo>
                    <a:pt x="31" y="76"/>
                    <a:pt x="31" y="76"/>
                    <a:pt x="31" y="76"/>
                  </a:cubicBezTo>
                  <a:cubicBezTo>
                    <a:pt x="32" y="75"/>
                    <a:pt x="32" y="74"/>
                    <a:pt x="33" y="73"/>
                  </a:cubicBezTo>
                  <a:cubicBezTo>
                    <a:pt x="33" y="73"/>
                    <a:pt x="33" y="73"/>
                    <a:pt x="34" y="74"/>
                  </a:cubicBezTo>
                  <a:cubicBezTo>
                    <a:pt x="33" y="74"/>
                    <a:pt x="33" y="75"/>
                    <a:pt x="32" y="76"/>
                  </a:cubicBezTo>
                  <a:moveTo>
                    <a:pt x="29" y="75"/>
                  </a:moveTo>
                  <a:cubicBezTo>
                    <a:pt x="28" y="75"/>
                    <a:pt x="28" y="75"/>
                    <a:pt x="27" y="75"/>
                  </a:cubicBezTo>
                  <a:cubicBezTo>
                    <a:pt x="28" y="74"/>
                    <a:pt x="29" y="73"/>
                    <a:pt x="29" y="71"/>
                  </a:cubicBezTo>
                  <a:cubicBezTo>
                    <a:pt x="30" y="72"/>
                    <a:pt x="30" y="72"/>
                    <a:pt x="31" y="72"/>
                  </a:cubicBezTo>
                  <a:cubicBezTo>
                    <a:pt x="31" y="73"/>
                    <a:pt x="30" y="74"/>
                    <a:pt x="29" y="75"/>
                  </a:cubicBezTo>
                  <a:moveTo>
                    <a:pt x="25" y="74"/>
                  </a:moveTo>
                  <a:cubicBezTo>
                    <a:pt x="25" y="74"/>
                    <a:pt x="24" y="74"/>
                    <a:pt x="24" y="73"/>
                  </a:cubicBezTo>
                  <a:cubicBezTo>
                    <a:pt x="25" y="72"/>
                    <a:pt x="26" y="71"/>
                    <a:pt x="27" y="70"/>
                  </a:cubicBezTo>
                  <a:cubicBezTo>
                    <a:pt x="27" y="70"/>
                    <a:pt x="28" y="70"/>
                    <a:pt x="28" y="71"/>
                  </a:cubicBezTo>
                  <a:cubicBezTo>
                    <a:pt x="27" y="72"/>
                    <a:pt x="26" y="73"/>
                    <a:pt x="25" y="74"/>
                  </a:cubicBezTo>
                  <a:moveTo>
                    <a:pt x="23" y="73"/>
                  </a:moveTo>
                  <a:cubicBezTo>
                    <a:pt x="21" y="72"/>
                    <a:pt x="19" y="70"/>
                    <a:pt x="17" y="69"/>
                  </a:cubicBezTo>
                  <a:cubicBezTo>
                    <a:pt x="18" y="68"/>
                    <a:pt x="19" y="66"/>
                    <a:pt x="21" y="65"/>
                  </a:cubicBezTo>
                  <a:cubicBezTo>
                    <a:pt x="22" y="66"/>
                    <a:pt x="24" y="68"/>
                    <a:pt x="25" y="69"/>
                  </a:cubicBezTo>
                  <a:cubicBezTo>
                    <a:pt x="24" y="70"/>
                    <a:pt x="23" y="71"/>
                    <a:pt x="23" y="73"/>
                  </a:cubicBezTo>
                  <a:moveTo>
                    <a:pt x="16" y="68"/>
                  </a:moveTo>
                  <a:cubicBezTo>
                    <a:pt x="15" y="67"/>
                    <a:pt x="14" y="66"/>
                    <a:pt x="13" y="64"/>
                  </a:cubicBezTo>
                  <a:cubicBezTo>
                    <a:pt x="13" y="63"/>
                    <a:pt x="15" y="61"/>
                    <a:pt x="16" y="59"/>
                  </a:cubicBezTo>
                  <a:cubicBezTo>
                    <a:pt x="17" y="61"/>
                    <a:pt x="18" y="62"/>
                    <a:pt x="19" y="64"/>
                  </a:cubicBezTo>
                  <a:cubicBezTo>
                    <a:pt x="18" y="65"/>
                    <a:pt x="17" y="67"/>
                    <a:pt x="16" y="68"/>
                  </a:cubicBezTo>
                  <a:moveTo>
                    <a:pt x="11" y="63"/>
                  </a:moveTo>
                  <a:cubicBezTo>
                    <a:pt x="11" y="62"/>
                    <a:pt x="10" y="61"/>
                    <a:pt x="9" y="60"/>
                  </a:cubicBezTo>
                  <a:cubicBezTo>
                    <a:pt x="11" y="58"/>
                    <a:pt x="12" y="57"/>
                    <a:pt x="13" y="55"/>
                  </a:cubicBezTo>
                  <a:cubicBezTo>
                    <a:pt x="14" y="56"/>
                    <a:pt x="14" y="57"/>
                    <a:pt x="15" y="58"/>
                  </a:cubicBezTo>
                  <a:cubicBezTo>
                    <a:pt x="14" y="59"/>
                    <a:pt x="12" y="61"/>
                    <a:pt x="11" y="63"/>
                  </a:cubicBezTo>
                  <a:moveTo>
                    <a:pt x="9" y="58"/>
                  </a:moveTo>
                  <a:cubicBezTo>
                    <a:pt x="8" y="57"/>
                    <a:pt x="7" y="56"/>
                    <a:pt x="7" y="54"/>
                  </a:cubicBezTo>
                  <a:cubicBezTo>
                    <a:pt x="7" y="54"/>
                    <a:pt x="7" y="54"/>
                    <a:pt x="7" y="54"/>
                  </a:cubicBezTo>
                  <a:cubicBezTo>
                    <a:pt x="8" y="53"/>
                    <a:pt x="10" y="51"/>
                    <a:pt x="11" y="50"/>
                  </a:cubicBezTo>
                  <a:cubicBezTo>
                    <a:pt x="11" y="50"/>
                    <a:pt x="11" y="51"/>
                    <a:pt x="12" y="52"/>
                  </a:cubicBezTo>
                  <a:cubicBezTo>
                    <a:pt x="12" y="52"/>
                    <a:pt x="12" y="53"/>
                    <a:pt x="12" y="53"/>
                  </a:cubicBezTo>
                  <a:cubicBezTo>
                    <a:pt x="11" y="55"/>
                    <a:pt x="10" y="57"/>
                    <a:pt x="9" y="58"/>
                  </a:cubicBezTo>
                  <a:moveTo>
                    <a:pt x="6" y="53"/>
                  </a:moveTo>
                  <a:cubicBezTo>
                    <a:pt x="6" y="51"/>
                    <a:pt x="5" y="50"/>
                    <a:pt x="5" y="49"/>
                  </a:cubicBezTo>
                  <a:cubicBezTo>
                    <a:pt x="7" y="47"/>
                    <a:pt x="8" y="46"/>
                    <a:pt x="9" y="44"/>
                  </a:cubicBezTo>
                  <a:cubicBezTo>
                    <a:pt x="10" y="45"/>
                    <a:pt x="10" y="47"/>
                    <a:pt x="10" y="48"/>
                  </a:cubicBezTo>
                  <a:cubicBezTo>
                    <a:pt x="9" y="49"/>
                    <a:pt x="8" y="50"/>
                    <a:pt x="8" y="51"/>
                  </a:cubicBezTo>
                  <a:cubicBezTo>
                    <a:pt x="7" y="52"/>
                    <a:pt x="7" y="52"/>
                    <a:pt x="6" y="53"/>
                  </a:cubicBezTo>
                  <a:moveTo>
                    <a:pt x="5" y="47"/>
                  </a:moveTo>
                  <a:cubicBezTo>
                    <a:pt x="4" y="44"/>
                    <a:pt x="4" y="41"/>
                    <a:pt x="4" y="39"/>
                  </a:cubicBezTo>
                  <a:cubicBezTo>
                    <a:pt x="5" y="38"/>
                    <a:pt x="6" y="37"/>
                    <a:pt x="7" y="36"/>
                  </a:cubicBezTo>
                  <a:cubicBezTo>
                    <a:pt x="7" y="36"/>
                    <a:pt x="8" y="35"/>
                    <a:pt x="8" y="35"/>
                  </a:cubicBezTo>
                  <a:cubicBezTo>
                    <a:pt x="8" y="35"/>
                    <a:pt x="8" y="35"/>
                    <a:pt x="8" y="35"/>
                  </a:cubicBezTo>
                  <a:cubicBezTo>
                    <a:pt x="8" y="37"/>
                    <a:pt x="9" y="40"/>
                    <a:pt x="9" y="42"/>
                  </a:cubicBezTo>
                  <a:cubicBezTo>
                    <a:pt x="8" y="44"/>
                    <a:pt x="6" y="45"/>
                    <a:pt x="5" y="47"/>
                  </a:cubicBezTo>
                  <a:moveTo>
                    <a:pt x="4" y="37"/>
                  </a:moveTo>
                  <a:cubicBezTo>
                    <a:pt x="4" y="36"/>
                    <a:pt x="4" y="35"/>
                    <a:pt x="4" y="34"/>
                  </a:cubicBezTo>
                  <a:cubicBezTo>
                    <a:pt x="6" y="33"/>
                    <a:pt x="7" y="31"/>
                    <a:pt x="9" y="30"/>
                  </a:cubicBezTo>
                  <a:cubicBezTo>
                    <a:pt x="9" y="31"/>
                    <a:pt x="9" y="31"/>
                    <a:pt x="9" y="32"/>
                  </a:cubicBezTo>
                  <a:cubicBezTo>
                    <a:pt x="8" y="33"/>
                    <a:pt x="7" y="34"/>
                    <a:pt x="6" y="35"/>
                  </a:cubicBezTo>
                  <a:cubicBezTo>
                    <a:pt x="5" y="36"/>
                    <a:pt x="4" y="36"/>
                    <a:pt x="4" y="37"/>
                  </a:cubicBezTo>
                  <a:moveTo>
                    <a:pt x="4" y="31"/>
                  </a:moveTo>
                  <a:cubicBezTo>
                    <a:pt x="5" y="31"/>
                    <a:pt x="5" y="30"/>
                    <a:pt x="5" y="29"/>
                  </a:cubicBezTo>
                  <a:cubicBezTo>
                    <a:pt x="6" y="28"/>
                    <a:pt x="8" y="27"/>
                    <a:pt x="9" y="27"/>
                  </a:cubicBezTo>
                  <a:cubicBezTo>
                    <a:pt x="9" y="28"/>
                    <a:pt x="9" y="28"/>
                    <a:pt x="9" y="28"/>
                  </a:cubicBezTo>
                  <a:cubicBezTo>
                    <a:pt x="8" y="29"/>
                    <a:pt x="6" y="30"/>
                    <a:pt x="4" y="31"/>
                  </a:cubicBezTo>
                  <a:moveTo>
                    <a:pt x="5" y="27"/>
                  </a:moveTo>
                  <a:cubicBezTo>
                    <a:pt x="6" y="26"/>
                    <a:pt x="6" y="25"/>
                    <a:pt x="7" y="24"/>
                  </a:cubicBezTo>
                  <a:cubicBezTo>
                    <a:pt x="8" y="23"/>
                    <a:pt x="9" y="22"/>
                    <a:pt x="10" y="21"/>
                  </a:cubicBezTo>
                  <a:cubicBezTo>
                    <a:pt x="11" y="21"/>
                    <a:pt x="11" y="21"/>
                    <a:pt x="11" y="21"/>
                  </a:cubicBezTo>
                  <a:cubicBezTo>
                    <a:pt x="10" y="22"/>
                    <a:pt x="10" y="23"/>
                    <a:pt x="10" y="24"/>
                  </a:cubicBezTo>
                  <a:cubicBezTo>
                    <a:pt x="8" y="25"/>
                    <a:pt x="7" y="26"/>
                    <a:pt x="5" y="27"/>
                  </a:cubicBezTo>
                  <a:moveTo>
                    <a:pt x="8" y="21"/>
                  </a:moveTo>
                  <a:cubicBezTo>
                    <a:pt x="8" y="20"/>
                    <a:pt x="9" y="19"/>
                    <a:pt x="9" y="19"/>
                  </a:cubicBezTo>
                  <a:cubicBezTo>
                    <a:pt x="10" y="18"/>
                    <a:pt x="11" y="18"/>
                    <a:pt x="12" y="17"/>
                  </a:cubicBezTo>
                  <a:cubicBezTo>
                    <a:pt x="12" y="17"/>
                    <a:pt x="12" y="17"/>
                    <a:pt x="12" y="17"/>
                  </a:cubicBezTo>
                  <a:cubicBezTo>
                    <a:pt x="12" y="17"/>
                    <a:pt x="12" y="18"/>
                    <a:pt x="11" y="19"/>
                  </a:cubicBezTo>
                  <a:cubicBezTo>
                    <a:pt x="11" y="19"/>
                    <a:pt x="10" y="20"/>
                    <a:pt x="9" y="20"/>
                  </a:cubicBezTo>
                  <a:cubicBezTo>
                    <a:pt x="9" y="20"/>
                    <a:pt x="8" y="21"/>
                    <a:pt x="8" y="21"/>
                  </a:cubicBezTo>
                  <a:moveTo>
                    <a:pt x="47" y="73"/>
                  </a:moveTo>
                  <a:cubicBezTo>
                    <a:pt x="34" y="73"/>
                    <a:pt x="20" y="63"/>
                    <a:pt x="15" y="50"/>
                  </a:cubicBezTo>
                  <a:cubicBezTo>
                    <a:pt x="13" y="46"/>
                    <a:pt x="12" y="40"/>
                    <a:pt x="12" y="35"/>
                  </a:cubicBezTo>
                  <a:cubicBezTo>
                    <a:pt x="12" y="28"/>
                    <a:pt x="13" y="21"/>
                    <a:pt x="17" y="16"/>
                  </a:cubicBezTo>
                  <a:cubicBezTo>
                    <a:pt x="20" y="10"/>
                    <a:pt x="25" y="6"/>
                    <a:pt x="32" y="5"/>
                  </a:cubicBezTo>
                  <a:cubicBezTo>
                    <a:pt x="35" y="4"/>
                    <a:pt x="37" y="4"/>
                    <a:pt x="40" y="4"/>
                  </a:cubicBezTo>
                  <a:cubicBezTo>
                    <a:pt x="48" y="4"/>
                    <a:pt x="55" y="7"/>
                    <a:pt x="61" y="11"/>
                  </a:cubicBezTo>
                  <a:cubicBezTo>
                    <a:pt x="67" y="16"/>
                    <a:pt x="72" y="23"/>
                    <a:pt x="75" y="30"/>
                  </a:cubicBezTo>
                  <a:cubicBezTo>
                    <a:pt x="76" y="34"/>
                    <a:pt x="77" y="38"/>
                    <a:pt x="77" y="42"/>
                  </a:cubicBezTo>
                  <a:cubicBezTo>
                    <a:pt x="77" y="48"/>
                    <a:pt x="75" y="55"/>
                    <a:pt x="71" y="61"/>
                  </a:cubicBezTo>
                  <a:cubicBezTo>
                    <a:pt x="67" y="66"/>
                    <a:pt x="62" y="70"/>
                    <a:pt x="55" y="72"/>
                  </a:cubicBezTo>
                  <a:cubicBezTo>
                    <a:pt x="53" y="73"/>
                    <a:pt x="50" y="73"/>
                    <a:pt x="48" y="73"/>
                  </a:cubicBezTo>
                  <a:cubicBezTo>
                    <a:pt x="48" y="73"/>
                    <a:pt x="48" y="73"/>
                    <a:pt x="47" y="73"/>
                  </a:cubicBezTo>
                  <a:moveTo>
                    <a:pt x="40" y="0"/>
                  </a:moveTo>
                  <a:cubicBezTo>
                    <a:pt x="40" y="0"/>
                    <a:pt x="40" y="0"/>
                    <a:pt x="40" y="0"/>
                  </a:cubicBezTo>
                  <a:cubicBezTo>
                    <a:pt x="37" y="0"/>
                    <a:pt x="34" y="1"/>
                    <a:pt x="31" y="1"/>
                  </a:cubicBezTo>
                  <a:cubicBezTo>
                    <a:pt x="28" y="2"/>
                    <a:pt x="24" y="4"/>
                    <a:pt x="22" y="6"/>
                  </a:cubicBezTo>
                  <a:cubicBezTo>
                    <a:pt x="21" y="6"/>
                    <a:pt x="21" y="6"/>
                    <a:pt x="21" y="6"/>
                  </a:cubicBezTo>
                  <a:cubicBezTo>
                    <a:pt x="17" y="8"/>
                    <a:pt x="13" y="10"/>
                    <a:pt x="9" y="14"/>
                  </a:cubicBezTo>
                  <a:cubicBezTo>
                    <a:pt x="9" y="14"/>
                    <a:pt x="8" y="14"/>
                    <a:pt x="8" y="14"/>
                  </a:cubicBezTo>
                  <a:cubicBezTo>
                    <a:pt x="8" y="15"/>
                    <a:pt x="8" y="15"/>
                    <a:pt x="8" y="15"/>
                  </a:cubicBezTo>
                  <a:cubicBezTo>
                    <a:pt x="7" y="16"/>
                    <a:pt x="7" y="16"/>
                    <a:pt x="7" y="16"/>
                  </a:cubicBezTo>
                  <a:cubicBezTo>
                    <a:pt x="3" y="22"/>
                    <a:pt x="0" y="30"/>
                    <a:pt x="0" y="39"/>
                  </a:cubicBezTo>
                  <a:cubicBezTo>
                    <a:pt x="0" y="44"/>
                    <a:pt x="1" y="50"/>
                    <a:pt x="3" y="55"/>
                  </a:cubicBezTo>
                  <a:cubicBezTo>
                    <a:pt x="9" y="68"/>
                    <a:pt x="20" y="78"/>
                    <a:pt x="34" y="80"/>
                  </a:cubicBezTo>
                  <a:cubicBezTo>
                    <a:pt x="34" y="80"/>
                    <a:pt x="34" y="80"/>
                    <a:pt x="34" y="80"/>
                  </a:cubicBezTo>
                  <a:cubicBezTo>
                    <a:pt x="35" y="80"/>
                    <a:pt x="35" y="80"/>
                    <a:pt x="35" y="80"/>
                  </a:cubicBezTo>
                  <a:cubicBezTo>
                    <a:pt x="37" y="80"/>
                    <a:pt x="39" y="80"/>
                    <a:pt x="41" y="80"/>
                  </a:cubicBezTo>
                  <a:cubicBezTo>
                    <a:pt x="41" y="80"/>
                    <a:pt x="41" y="80"/>
                    <a:pt x="41" y="80"/>
                  </a:cubicBezTo>
                  <a:cubicBezTo>
                    <a:pt x="42" y="80"/>
                    <a:pt x="44" y="80"/>
                    <a:pt x="45" y="80"/>
                  </a:cubicBezTo>
                  <a:cubicBezTo>
                    <a:pt x="46" y="80"/>
                    <a:pt x="46" y="80"/>
                    <a:pt x="46" y="80"/>
                  </a:cubicBezTo>
                  <a:cubicBezTo>
                    <a:pt x="46" y="80"/>
                    <a:pt x="46" y="80"/>
                    <a:pt x="46" y="80"/>
                  </a:cubicBezTo>
                  <a:cubicBezTo>
                    <a:pt x="47" y="80"/>
                    <a:pt x="47" y="80"/>
                    <a:pt x="47" y="80"/>
                  </a:cubicBezTo>
                  <a:cubicBezTo>
                    <a:pt x="47" y="80"/>
                    <a:pt x="47" y="80"/>
                    <a:pt x="47" y="80"/>
                  </a:cubicBezTo>
                  <a:cubicBezTo>
                    <a:pt x="48" y="80"/>
                    <a:pt x="48" y="80"/>
                    <a:pt x="48" y="80"/>
                  </a:cubicBezTo>
                  <a:cubicBezTo>
                    <a:pt x="52" y="78"/>
                    <a:pt x="58" y="75"/>
                    <a:pt x="62" y="73"/>
                  </a:cubicBezTo>
                  <a:cubicBezTo>
                    <a:pt x="63" y="72"/>
                    <a:pt x="63" y="72"/>
                    <a:pt x="63" y="72"/>
                  </a:cubicBezTo>
                  <a:cubicBezTo>
                    <a:pt x="67" y="70"/>
                    <a:pt x="71" y="66"/>
                    <a:pt x="74" y="62"/>
                  </a:cubicBezTo>
                  <a:cubicBezTo>
                    <a:pt x="78" y="56"/>
                    <a:pt x="80" y="49"/>
                    <a:pt x="80" y="42"/>
                  </a:cubicBezTo>
                  <a:cubicBezTo>
                    <a:pt x="80" y="37"/>
                    <a:pt x="79" y="33"/>
                    <a:pt x="78" y="29"/>
                  </a:cubicBezTo>
                  <a:cubicBezTo>
                    <a:pt x="75" y="21"/>
                    <a:pt x="70" y="14"/>
                    <a:pt x="63" y="9"/>
                  </a:cubicBezTo>
                  <a:cubicBezTo>
                    <a:pt x="57" y="4"/>
                    <a:pt x="49" y="0"/>
                    <a:pt x="40"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3" name="Freeform 774"/>
            <p:cNvSpPr>
              <a:spLocks noEditPoints="1"/>
            </p:cNvSpPr>
            <p:nvPr/>
          </p:nvSpPr>
          <p:spPr bwMode="auto">
            <a:xfrm>
              <a:off x="3085" y="2917"/>
              <a:ext cx="139" cy="147"/>
            </a:xfrm>
            <a:custGeom>
              <a:avLst/>
              <a:gdLst>
                <a:gd name="T0" fmla="*/ 55 w 59"/>
                <a:gd name="T1" fmla="*/ 37 h 62"/>
                <a:gd name="T2" fmla="*/ 55 w 59"/>
                <a:gd name="T3" fmla="*/ 38 h 62"/>
                <a:gd name="T4" fmla="*/ 55 w 59"/>
                <a:gd name="T5" fmla="*/ 32 h 62"/>
                <a:gd name="T6" fmla="*/ 55 w 59"/>
                <a:gd name="T7" fmla="*/ 34 h 62"/>
                <a:gd name="T8" fmla="*/ 55 w 59"/>
                <a:gd name="T9" fmla="*/ 35 h 62"/>
                <a:gd name="T10" fmla="*/ 53 w 59"/>
                <a:gd name="T11" fmla="*/ 27 h 62"/>
                <a:gd name="T12" fmla="*/ 55 w 59"/>
                <a:gd name="T13" fmla="*/ 29 h 62"/>
                <a:gd name="T14" fmla="*/ 54 w 59"/>
                <a:gd name="T15" fmla="*/ 30 h 62"/>
                <a:gd name="T16" fmla="*/ 55 w 59"/>
                <a:gd name="T17" fmla="*/ 24 h 62"/>
                <a:gd name="T18" fmla="*/ 53 w 59"/>
                <a:gd name="T19" fmla="*/ 25 h 62"/>
                <a:gd name="T20" fmla="*/ 52 w 59"/>
                <a:gd name="T21" fmla="*/ 21 h 62"/>
                <a:gd name="T22" fmla="*/ 53 w 59"/>
                <a:gd name="T23" fmla="*/ 25 h 62"/>
                <a:gd name="T24" fmla="*/ 48 w 59"/>
                <a:gd name="T25" fmla="*/ 17 h 62"/>
                <a:gd name="T26" fmla="*/ 51 w 59"/>
                <a:gd name="T27" fmla="*/ 20 h 62"/>
                <a:gd name="T28" fmla="*/ 47 w 59"/>
                <a:gd name="T29" fmla="*/ 16 h 62"/>
                <a:gd name="T30" fmla="*/ 45 w 59"/>
                <a:gd name="T31" fmla="*/ 12 h 62"/>
                <a:gd name="T32" fmla="*/ 47 w 59"/>
                <a:gd name="T33" fmla="*/ 16 h 62"/>
                <a:gd name="T34" fmla="*/ 41 w 59"/>
                <a:gd name="T35" fmla="*/ 10 h 62"/>
                <a:gd name="T36" fmla="*/ 41 w 59"/>
                <a:gd name="T37" fmla="*/ 8 h 62"/>
                <a:gd name="T38" fmla="*/ 44 w 59"/>
                <a:gd name="T39" fmla="*/ 10 h 62"/>
                <a:gd name="T40" fmla="*/ 32 w 59"/>
                <a:gd name="T41" fmla="*/ 59 h 62"/>
                <a:gd name="T42" fmla="*/ 3 w 59"/>
                <a:gd name="T43" fmla="*/ 28 h 62"/>
                <a:gd name="T44" fmla="*/ 11 w 59"/>
                <a:gd name="T45" fmla="*/ 8 h 62"/>
                <a:gd name="T46" fmla="*/ 16 w 59"/>
                <a:gd name="T47" fmla="*/ 7 h 62"/>
                <a:gd name="T48" fmla="*/ 39 w 59"/>
                <a:gd name="T49" fmla="*/ 12 h 62"/>
                <a:gd name="T50" fmla="*/ 40 w 59"/>
                <a:gd name="T51" fmla="*/ 14 h 62"/>
                <a:gd name="T52" fmla="*/ 50 w 59"/>
                <a:gd name="T53" fmla="*/ 28 h 62"/>
                <a:gd name="T54" fmla="*/ 44 w 59"/>
                <a:gd name="T55" fmla="*/ 56 h 62"/>
                <a:gd name="T56" fmla="*/ 38 w 59"/>
                <a:gd name="T57" fmla="*/ 58 h 62"/>
                <a:gd name="T58" fmla="*/ 32 w 59"/>
                <a:gd name="T59" fmla="*/ 59 h 62"/>
                <a:gd name="T60" fmla="*/ 36 w 59"/>
                <a:gd name="T61" fmla="*/ 6 h 62"/>
                <a:gd name="T62" fmla="*/ 39 w 59"/>
                <a:gd name="T63" fmla="*/ 7 h 62"/>
                <a:gd name="T64" fmla="*/ 34 w 59"/>
                <a:gd name="T65" fmla="*/ 5 h 62"/>
                <a:gd name="T66" fmla="*/ 32 w 59"/>
                <a:gd name="T67" fmla="*/ 4 h 62"/>
                <a:gd name="T68" fmla="*/ 34 w 59"/>
                <a:gd name="T69" fmla="*/ 5 h 62"/>
                <a:gd name="T70" fmla="*/ 30 w 59"/>
                <a:gd name="T71" fmla="*/ 4 h 62"/>
                <a:gd name="T72" fmla="*/ 30 w 59"/>
                <a:gd name="T73" fmla="*/ 4 h 62"/>
                <a:gd name="T74" fmla="*/ 26 w 59"/>
                <a:gd name="T75" fmla="*/ 0 h 62"/>
                <a:gd name="T76" fmla="*/ 4 w 59"/>
                <a:gd name="T77" fmla="*/ 11 h 62"/>
                <a:gd name="T78" fmla="*/ 2 w 59"/>
                <a:gd name="T79" fmla="*/ 42 h 62"/>
                <a:gd name="T80" fmla="*/ 39 w 59"/>
                <a:gd name="T81" fmla="*/ 62 h 62"/>
                <a:gd name="T82" fmla="*/ 59 w 59"/>
                <a:gd name="T83" fmla="*/ 34 h 62"/>
                <a:gd name="T84" fmla="*/ 45 w 59"/>
                <a:gd name="T85" fmla="*/ 7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9" h="62">
                  <a:moveTo>
                    <a:pt x="55" y="38"/>
                  </a:moveTo>
                  <a:cubicBezTo>
                    <a:pt x="55" y="37"/>
                    <a:pt x="55" y="37"/>
                    <a:pt x="55" y="37"/>
                  </a:cubicBezTo>
                  <a:cubicBezTo>
                    <a:pt x="55" y="37"/>
                    <a:pt x="55" y="37"/>
                    <a:pt x="55" y="37"/>
                  </a:cubicBezTo>
                  <a:cubicBezTo>
                    <a:pt x="55" y="38"/>
                    <a:pt x="55" y="38"/>
                    <a:pt x="55" y="38"/>
                  </a:cubicBezTo>
                  <a:moveTo>
                    <a:pt x="55" y="35"/>
                  </a:moveTo>
                  <a:cubicBezTo>
                    <a:pt x="55" y="34"/>
                    <a:pt x="55" y="33"/>
                    <a:pt x="55" y="32"/>
                  </a:cubicBezTo>
                  <a:cubicBezTo>
                    <a:pt x="55" y="31"/>
                    <a:pt x="55" y="31"/>
                    <a:pt x="55" y="31"/>
                  </a:cubicBezTo>
                  <a:cubicBezTo>
                    <a:pt x="55" y="32"/>
                    <a:pt x="55" y="33"/>
                    <a:pt x="55" y="34"/>
                  </a:cubicBezTo>
                  <a:cubicBezTo>
                    <a:pt x="55" y="34"/>
                    <a:pt x="55" y="34"/>
                    <a:pt x="55" y="34"/>
                  </a:cubicBezTo>
                  <a:cubicBezTo>
                    <a:pt x="55" y="35"/>
                    <a:pt x="55" y="35"/>
                    <a:pt x="55" y="35"/>
                  </a:cubicBezTo>
                  <a:moveTo>
                    <a:pt x="54" y="30"/>
                  </a:moveTo>
                  <a:cubicBezTo>
                    <a:pt x="54" y="29"/>
                    <a:pt x="54" y="28"/>
                    <a:pt x="53" y="27"/>
                  </a:cubicBezTo>
                  <a:cubicBezTo>
                    <a:pt x="54" y="26"/>
                    <a:pt x="54" y="26"/>
                    <a:pt x="54" y="26"/>
                  </a:cubicBezTo>
                  <a:cubicBezTo>
                    <a:pt x="54" y="27"/>
                    <a:pt x="55" y="28"/>
                    <a:pt x="55" y="29"/>
                  </a:cubicBezTo>
                  <a:cubicBezTo>
                    <a:pt x="54" y="29"/>
                    <a:pt x="54" y="29"/>
                    <a:pt x="54" y="29"/>
                  </a:cubicBezTo>
                  <a:cubicBezTo>
                    <a:pt x="54" y="30"/>
                    <a:pt x="54" y="30"/>
                    <a:pt x="54" y="30"/>
                  </a:cubicBezTo>
                  <a:moveTo>
                    <a:pt x="55" y="25"/>
                  </a:moveTo>
                  <a:cubicBezTo>
                    <a:pt x="55" y="24"/>
                    <a:pt x="55" y="24"/>
                    <a:pt x="55" y="24"/>
                  </a:cubicBezTo>
                  <a:cubicBezTo>
                    <a:pt x="55" y="25"/>
                    <a:pt x="55" y="25"/>
                    <a:pt x="55" y="25"/>
                  </a:cubicBezTo>
                  <a:moveTo>
                    <a:pt x="53" y="25"/>
                  </a:moveTo>
                  <a:cubicBezTo>
                    <a:pt x="52" y="24"/>
                    <a:pt x="52" y="23"/>
                    <a:pt x="51" y="22"/>
                  </a:cubicBezTo>
                  <a:cubicBezTo>
                    <a:pt x="52" y="21"/>
                    <a:pt x="52" y="21"/>
                    <a:pt x="52" y="21"/>
                  </a:cubicBezTo>
                  <a:cubicBezTo>
                    <a:pt x="52" y="22"/>
                    <a:pt x="53" y="23"/>
                    <a:pt x="53" y="24"/>
                  </a:cubicBezTo>
                  <a:cubicBezTo>
                    <a:pt x="53" y="25"/>
                    <a:pt x="53" y="25"/>
                    <a:pt x="53" y="25"/>
                  </a:cubicBezTo>
                  <a:moveTo>
                    <a:pt x="50" y="20"/>
                  </a:moveTo>
                  <a:cubicBezTo>
                    <a:pt x="49" y="19"/>
                    <a:pt x="49" y="18"/>
                    <a:pt x="48" y="17"/>
                  </a:cubicBezTo>
                  <a:cubicBezTo>
                    <a:pt x="49" y="16"/>
                    <a:pt x="49" y="16"/>
                    <a:pt x="49" y="16"/>
                  </a:cubicBezTo>
                  <a:cubicBezTo>
                    <a:pt x="50" y="17"/>
                    <a:pt x="50" y="18"/>
                    <a:pt x="51" y="20"/>
                  </a:cubicBezTo>
                  <a:cubicBezTo>
                    <a:pt x="50" y="20"/>
                    <a:pt x="50" y="20"/>
                    <a:pt x="50" y="20"/>
                  </a:cubicBezTo>
                  <a:moveTo>
                    <a:pt x="47" y="16"/>
                  </a:moveTo>
                  <a:cubicBezTo>
                    <a:pt x="46" y="14"/>
                    <a:pt x="45" y="13"/>
                    <a:pt x="44" y="12"/>
                  </a:cubicBezTo>
                  <a:cubicBezTo>
                    <a:pt x="45" y="12"/>
                    <a:pt x="45" y="12"/>
                    <a:pt x="45" y="12"/>
                  </a:cubicBezTo>
                  <a:cubicBezTo>
                    <a:pt x="46" y="13"/>
                    <a:pt x="47" y="14"/>
                    <a:pt x="48" y="15"/>
                  </a:cubicBezTo>
                  <a:cubicBezTo>
                    <a:pt x="47" y="16"/>
                    <a:pt x="47" y="16"/>
                    <a:pt x="47" y="16"/>
                  </a:cubicBezTo>
                  <a:moveTo>
                    <a:pt x="43" y="11"/>
                  </a:moveTo>
                  <a:cubicBezTo>
                    <a:pt x="42" y="11"/>
                    <a:pt x="42" y="10"/>
                    <a:pt x="41" y="10"/>
                  </a:cubicBezTo>
                  <a:cubicBezTo>
                    <a:pt x="40" y="9"/>
                    <a:pt x="40" y="9"/>
                    <a:pt x="40" y="9"/>
                  </a:cubicBezTo>
                  <a:cubicBezTo>
                    <a:pt x="41" y="8"/>
                    <a:pt x="41" y="8"/>
                    <a:pt x="41" y="8"/>
                  </a:cubicBezTo>
                  <a:cubicBezTo>
                    <a:pt x="41" y="9"/>
                    <a:pt x="42" y="9"/>
                    <a:pt x="43" y="10"/>
                  </a:cubicBezTo>
                  <a:cubicBezTo>
                    <a:pt x="44" y="10"/>
                    <a:pt x="44" y="10"/>
                    <a:pt x="44" y="10"/>
                  </a:cubicBezTo>
                  <a:cubicBezTo>
                    <a:pt x="43" y="11"/>
                    <a:pt x="43" y="11"/>
                    <a:pt x="43" y="11"/>
                  </a:cubicBezTo>
                  <a:moveTo>
                    <a:pt x="32" y="59"/>
                  </a:moveTo>
                  <a:cubicBezTo>
                    <a:pt x="21" y="59"/>
                    <a:pt x="9" y="51"/>
                    <a:pt x="5" y="41"/>
                  </a:cubicBezTo>
                  <a:cubicBezTo>
                    <a:pt x="4" y="37"/>
                    <a:pt x="3" y="33"/>
                    <a:pt x="3" y="28"/>
                  </a:cubicBezTo>
                  <a:cubicBezTo>
                    <a:pt x="3" y="23"/>
                    <a:pt x="4" y="17"/>
                    <a:pt x="7" y="13"/>
                  </a:cubicBezTo>
                  <a:cubicBezTo>
                    <a:pt x="8" y="11"/>
                    <a:pt x="10" y="10"/>
                    <a:pt x="11" y="8"/>
                  </a:cubicBezTo>
                  <a:cubicBezTo>
                    <a:pt x="12" y="8"/>
                    <a:pt x="12" y="8"/>
                    <a:pt x="12" y="8"/>
                  </a:cubicBezTo>
                  <a:cubicBezTo>
                    <a:pt x="13" y="8"/>
                    <a:pt x="14" y="7"/>
                    <a:pt x="16" y="7"/>
                  </a:cubicBezTo>
                  <a:cubicBezTo>
                    <a:pt x="18" y="6"/>
                    <a:pt x="20" y="6"/>
                    <a:pt x="22" y="6"/>
                  </a:cubicBezTo>
                  <a:cubicBezTo>
                    <a:pt x="28" y="6"/>
                    <a:pt x="34" y="8"/>
                    <a:pt x="39" y="12"/>
                  </a:cubicBezTo>
                  <a:cubicBezTo>
                    <a:pt x="40" y="13"/>
                    <a:pt x="40" y="13"/>
                    <a:pt x="40" y="13"/>
                  </a:cubicBezTo>
                  <a:cubicBezTo>
                    <a:pt x="40" y="14"/>
                    <a:pt x="40" y="14"/>
                    <a:pt x="40" y="14"/>
                  </a:cubicBezTo>
                  <a:cubicBezTo>
                    <a:pt x="41" y="14"/>
                    <a:pt x="41" y="14"/>
                    <a:pt x="41" y="14"/>
                  </a:cubicBezTo>
                  <a:cubicBezTo>
                    <a:pt x="45" y="18"/>
                    <a:pt x="48" y="22"/>
                    <a:pt x="50" y="28"/>
                  </a:cubicBezTo>
                  <a:cubicBezTo>
                    <a:pt x="51" y="30"/>
                    <a:pt x="52" y="33"/>
                    <a:pt x="52" y="36"/>
                  </a:cubicBezTo>
                  <a:cubicBezTo>
                    <a:pt x="52" y="44"/>
                    <a:pt x="49" y="51"/>
                    <a:pt x="44" y="56"/>
                  </a:cubicBezTo>
                  <a:cubicBezTo>
                    <a:pt x="44" y="56"/>
                    <a:pt x="44" y="56"/>
                    <a:pt x="44" y="56"/>
                  </a:cubicBezTo>
                  <a:cubicBezTo>
                    <a:pt x="42" y="57"/>
                    <a:pt x="40" y="58"/>
                    <a:pt x="38" y="58"/>
                  </a:cubicBezTo>
                  <a:cubicBezTo>
                    <a:pt x="36" y="59"/>
                    <a:pt x="34" y="59"/>
                    <a:pt x="32" y="59"/>
                  </a:cubicBezTo>
                  <a:cubicBezTo>
                    <a:pt x="32" y="59"/>
                    <a:pt x="32" y="59"/>
                    <a:pt x="32" y="59"/>
                  </a:cubicBezTo>
                  <a:moveTo>
                    <a:pt x="39" y="8"/>
                  </a:moveTo>
                  <a:cubicBezTo>
                    <a:pt x="38" y="7"/>
                    <a:pt x="37" y="7"/>
                    <a:pt x="36" y="6"/>
                  </a:cubicBezTo>
                  <a:cubicBezTo>
                    <a:pt x="36" y="6"/>
                    <a:pt x="36" y="6"/>
                    <a:pt x="36" y="6"/>
                  </a:cubicBezTo>
                  <a:cubicBezTo>
                    <a:pt x="37" y="6"/>
                    <a:pt x="38" y="7"/>
                    <a:pt x="39" y="7"/>
                  </a:cubicBezTo>
                  <a:cubicBezTo>
                    <a:pt x="39" y="8"/>
                    <a:pt x="39" y="8"/>
                    <a:pt x="39" y="8"/>
                  </a:cubicBezTo>
                  <a:moveTo>
                    <a:pt x="34" y="5"/>
                  </a:moveTo>
                  <a:cubicBezTo>
                    <a:pt x="33" y="5"/>
                    <a:pt x="33" y="5"/>
                    <a:pt x="32" y="4"/>
                  </a:cubicBezTo>
                  <a:cubicBezTo>
                    <a:pt x="32" y="4"/>
                    <a:pt x="32" y="4"/>
                    <a:pt x="32" y="4"/>
                  </a:cubicBezTo>
                  <a:cubicBezTo>
                    <a:pt x="33" y="5"/>
                    <a:pt x="34" y="5"/>
                    <a:pt x="34" y="5"/>
                  </a:cubicBezTo>
                  <a:cubicBezTo>
                    <a:pt x="34" y="5"/>
                    <a:pt x="34" y="5"/>
                    <a:pt x="34" y="5"/>
                  </a:cubicBezTo>
                  <a:moveTo>
                    <a:pt x="30" y="4"/>
                  </a:moveTo>
                  <a:cubicBezTo>
                    <a:pt x="30" y="4"/>
                    <a:pt x="30" y="4"/>
                    <a:pt x="30" y="4"/>
                  </a:cubicBezTo>
                  <a:cubicBezTo>
                    <a:pt x="30" y="4"/>
                    <a:pt x="30" y="4"/>
                    <a:pt x="30" y="4"/>
                  </a:cubicBezTo>
                  <a:cubicBezTo>
                    <a:pt x="30" y="4"/>
                    <a:pt x="30" y="4"/>
                    <a:pt x="30" y="4"/>
                  </a:cubicBezTo>
                  <a:moveTo>
                    <a:pt x="26" y="0"/>
                  </a:moveTo>
                  <a:cubicBezTo>
                    <a:pt x="26" y="0"/>
                    <a:pt x="26" y="0"/>
                    <a:pt x="26" y="0"/>
                  </a:cubicBezTo>
                  <a:cubicBezTo>
                    <a:pt x="23" y="0"/>
                    <a:pt x="21" y="0"/>
                    <a:pt x="19" y="1"/>
                  </a:cubicBezTo>
                  <a:cubicBezTo>
                    <a:pt x="12" y="2"/>
                    <a:pt x="7" y="6"/>
                    <a:pt x="4" y="11"/>
                  </a:cubicBezTo>
                  <a:cubicBezTo>
                    <a:pt x="1" y="16"/>
                    <a:pt x="0" y="22"/>
                    <a:pt x="0" y="28"/>
                  </a:cubicBezTo>
                  <a:cubicBezTo>
                    <a:pt x="0" y="33"/>
                    <a:pt x="1" y="38"/>
                    <a:pt x="2" y="42"/>
                  </a:cubicBezTo>
                  <a:cubicBezTo>
                    <a:pt x="7" y="54"/>
                    <a:pt x="19" y="62"/>
                    <a:pt x="32" y="62"/>
                  </a:cubicBezTo>
                  <a:cubicBezTo>
                    <a:pt x="34" y="62"/>
                    <a:pt x="37" y="62"/>
                    <a:pt x="39" y="62"/>
                  </a:cubicBezTo>
                  <a:cubicBezTo>
                    <a:pt x="45" y="60"/>
                    <a:pt x="50" y="56"/>
                    <a:pt x="53" y="51"/>
                  </a:cubicBezTo>
                  <a:cubicBezTo>
                    <a:pt x="57" y="46"/>
                    <a:pt x="59" y="40"/>
                    <a:pt x="59" y="34"/>
                  </a:cubicBezTo>
                  <a:cubicBezTo>
                    <a:pt x="59" y="31"/>
                    <a:pt x="58" y="27"/>
                    <a:pt x="57" y="24"/>
                  </a:cubicBezTo>
                  <a:cubicBezTo>
                    <a:pt x="54" y="17"/>
                    <a:pt x="50" y="11"/>
                    <a:pt x="45" y="7"/>
                  </a:cubicBezTo>
                  <a:cubicBezTo>
                    <a:pt x="39" y="3"/>
                    <a:pt x="33" y="0"/>
                    <a:pt x="26"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4" name="Freeform 775"/>
            <p:cNvSpPr>
              <a:spLocks noEditPoints="1"/>
            </p:cNvSpPr>
            <p:nvPr/>
          </p:nvSpPr>
          <p:spPr bwMode="auto">
            <a:xfrm>
              <a:off x="3111" y="2943"/>
              <a:ext cx="78" cy="102"/>
            </a:xfrm>
            <a:custGeom>
              <a:avLst/>
              <a:gdLst>
                <a:gd name="T0" fmla="*/ 4 w 33"/>
                <a:gd name="T1" fmla="*/ 19 h 43"/>
                <a:gd name="T2" fmla="*/ 4 w 33"/>
                <a:gd name="T3" fmla="*/ 12 h 43"/>
                <a:gd name="T4" fmla="*/ 7 w 33"/>
                <a:gd name="T5" fmla="*/ 8 h 43"/>
                <a:gd name="T6" fmla="*/ 6 w 33"/>
                <a:gd name="T7" fmla="*/ 4 h 43"/>
                <a:gd name="T8" fmla="*/ 7 w 33"/>
                <a:gd name="T9" fmla="*/ 3 h 43"/>
                <a:gd name="T10" fmla="*/ 8 w 33"/>
                <a:gd name="T11" fmla="*/ 4 h 43"/>
                <a:gd name="T12" fmla="*/ 11 w 33"/>
                <a:gd name="T13" fmla="*/ 8 h 43"/>
                <a:gd name="T14" fmla="*/ 15 w 33"/>
                <a:gd name="T15" fmla="*/ 7 h 43"/>
                <a:gd name="T16" fmla="*/ 18 w 33"/>
                <a:gd name="T17" fmla="*/ 10 h 43"/>
                <a:gd name="T18" fmla="*/ 15 w 33"/>
                <a:gd name="T19" fmla="*/ 9 h 43"/>
                <a:gd name="T20" fmla="*/ 8 w 33"/>
                <a:gd name="T21" fmla="*/ 13 h 43"/>
                <a:gd name="T22" fmla="*/ 9 w 33"/>
                <a:gd name="T23" fmla="*/ 20 h 43"/>
                <a:gd name="T24" fmla="*/ 13 w 33"/>
                <a:gd name="T25" fmla="*/ 20 h 43"/>
                <a:gd name="T26" fmla="*/ 27 w 33"/>
                <a:gd name="T27" fmla="*/ 21 h 43"/>
                <a:gd name="T28" fmla="*/ 30 w 33"/>
                <a:gd name="T29" fmla="*/ 27 h 43"/>
                <a:gd name="T30" fmla="*/ 27 w 33"/>
                <a:gd name="T31" fmla="*/ 33 h 43"/>
                <a:gd name="T32" fmla="*/ 27 w 33"/>
                <a:gd name="T33" fmla="*/ 36 h 43"/>
                <a:gd name="T34" fmla="*/ 29 w 33"/>
                <a:gd name="T35" fmla="*/ 39 h 43"/>
                <a:gd name="T36" fmla="*/ 26 w 33"/>
                <a:gd name="T37" fmla="*/ 36 h 43"/>
                <a:gd name="T38" fmla="*/ 22 w 33"/>
                <a:gd name="T39" fmla="*/ 36 h 43"/>
                <a:gd name="T40" fmla="*/ 14 w 33"/>
                <a:gd name="T41" fmla="*/ 34 h 43"/>
                <a:gd name="T42" fmla="*/ 24 w 33"/>
                <a:gd name="T43" fmla="*/ 32 h 43"/>
                <a:gd name="T44" fmla="*/ 21 w 33"/>
                <a:gd name="T45" fmla="*/ 22 h 43"/>
                <a:gd name="T46" fmla="*/ 12 w 33"/>
                <a:gd name="T47" fmla="*/ 23 h 43"/>
                <a:gd name="T48" fmla="*/ 12 w 33"/>
                <a:gd name="T49" fmla="*/ 23 h 43"/>
                <a:gd name="T50" fmla="*/ 3 w 33"/>
                <a:gd name="T51" fmla="*/ 2 h 43"/>
                <a:gd name="T52" fmla="*/ 2 w 33"/>
                <a:gd name="T53" fmla="*/ 3 h 43"/>
                <a:gd name="T54" fmla="*/ 3 w 33"/>
                <a:gd name="T55" fmla="*/ 8 h 43"/>
                <a:gd name="T56" fmla="*/ 0 w 33"/>
                <a:gd name="T57" fmla="*/ 15 h 43"/>
                <a:gd name="T58" fmla="*/ 12 w 33"/>
                <a:gd name="T59" fmla="*/ 26 h 43"/>
                <a:gd name="T60" fmla="*/ 20 w 33"/>
                <a:gd name="T61" fmla="*/ 25 h 43"/>
                <a:gd name="T62" fmla="*/ 23 w 33"/>
                <a:gd name="T63" fmla="*/ 26 h 43"/>
                <a:gd name="T64" fmla="*/ 20 w 33"/>
                <a:gd name="T65" fmla="*/ 30 h 43"/>
                <a:gd name="T66" fmla="*/ 17 w 33"/>
                <a:gd name="T67" fmla="*/ 29 h 43"/>
                <a:gd name="T68" fmla="*/ 11 w 33"/>
                <a:gd name="T69" fmla="*/ 32 h 43"/>
                <a:gd name="T70" fmla="*/ 23 w 33"/>
                <a:gd name="T71" fmla="*/ 39 h 43"/>
                <a:gd name="T72" fmla="*/ 26 w 33"/>
                <a:gd name="T73" fmla="*/ 42 h 43"/>
                <a:gd name="T74" fmla="*/ 28 w 33"/>
                <a:gd name="T75" fmla="*/ 43 h 43"/>
                <a:gd name="T76" fmla="*/ 29 w 33"/>
                <a:gd name="T77" fmla="*/ 43 h 43"/>
                <a:gd name="T78" fmla="*/ 33 w 33"/>
                <a:gd name="T79" fmla="*/ 40 h 43"/>
                <a:gd name="T80" fmla="*/ 31 w 33"/>
                <a:gd name="T81" fmla="*/ 35 h 43"/>
                <a:gd name="T82" fmla="*/ 33 w 33"/>
                <a:gd name="T83" fmla="*/ 27 h 43"/>
                <a:gd name="T84" fmla="*/ 21 w 33"/>
                <a:gd name="T85" fmla="*/ 17 h 43"/>
                <a:gd name="T86" fmla="*/ 12 w 33"/>
                <a:gd name="T87" fmla="*/ 17 h 43"/>
                <a:gd name="T88" fmla="*/ 10 w 33"/>
                <a:gd name="T89" fmla="*/ 16 h 43"/>
                <a:gd name="T90" fmla="*/ 15 w 33"/>
                <a:gd name="T91" fmla="*/ 12 h 43"/>
                <a:gd name="T92" fmla="*/ 16 w 33"/>
                <a:gd name="T93" fmla="*/ 13 h 43"/>
                <a:gd name="T94" fmla="*/ 18 w 33"/>
                <a:gd name="T95" fmla="*/ 13 h 43"/>
                <a:gd name="T96" fmla="*/ 24 w 33"/>
                <a:gd name="T97" fmla="*/ 9 h 43"/>
                <a:gd name="T98" fmla="*/ 11 w 33"/>
                <a:gd name="T99" fmla="*/ 4 h 43"/>
                <a:gd name="T100" fmla="*/ 8 w 33"/>
                <a:gd name="T101" fmla="*/ 0 h 43"/>
                <a:gd name="T102" fmla="*/ 8 w 33"/>
                <a:gd name="T103"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3" h="43">
                  <a:moveTo>
                    <a:pt x="12" y="23"/>
                  </a:moveTo>
                  <a:cubicBezTo>
                    <a:pt x="11" y="23"/>
                    <a:pt x="9" y="22"/>
                    <a:pt x="7" y="21"/>
                  </a:cubicBezTo>
                  <a:cubicBezTo>
                    <a:pt x="6" y="21"/>
                    <a:pt x="5" y="20"/>
                    <a:pt x="4" y="19"/>
                  </a:cubicBezTo>
                  <a:cubicBezTo>
                    <a:pt x="4" y="18"/>
                    <a:pt x="3" y="17"/>
                    <a:pt x="3" y="15"/>
                  </a:cubicBezTo>
                  <a:cubicBezTo>
                    <a:pt x="3" y="14"/>
                    <a:pt x="3" y="14"/>
                    <a:pt x="3" y="14"/>
                  </a:cubicBezTo>
                  <a:cubicBezTo>
                    <a:pt x="4" y="13"/>
                    <a:pt x="4" y="12"/>
                    <a:pt x="4" y="12"/>
                  </a:cubicBezTo>
                  <a:cubicBezTo>
                    <a:pt x="5" y="11"/>
                    <a:pt x="5" y="10"/>
                    <a:pt x="6" y="10"/>
                  </a:cubicBezTo>
                  <a:cubicBezTo>
                    <a:pt x="7" y="10"/>
                    <a:pt x="7" y="10"/>
                    <a:pt x="7" y="9"/>
                  </a:cubicBezTo>
                  <a:cubicBezTo>
                    <a:pt x="7" y="9"/>
                    <a:pt x="7" y="8"/>
                    <a:pt x="7" y="8"/>
                  </a:cubicBezTo>
                  <a:cubicBezTo>
                    <a:pt x="7" y="7"/>
                    <a:pt x="6" y="6"/>
                    <a:pt x="6" y="5"/>
                  </a:cubicBezTo>
                  <a:cubicBezTo>
                    <a:pt x="6" y="4"/>
                    <a:pt x="6" y="4"/>
                    <a:pt x="6" y="4"/>
                  </a:cubicBezTo>
                  <a:cubicBezTo>
                    <a:pt x="6" y="4"/>
                    <a:pt x="6" y="4"/>
                    <a:pt x="6" y="4"/>
                  </a:cubicBezTo>
                  <a:cubicBezTo>
                    <a:pt x="7" y="4"/>
                    <a:pt x="7" y="3"/>
                    <a:pt x="7" y="3"/>
                  </a:cubicBezTo>
                  <a:cubicBezTo>
                    <a:pt x="7" y="3"/>
                    <a:pt x="7" y="3"/>
                    <a:pt x="7" y="3"/>
                  </a:cubicBezTo>
                  <a:cubicBezTo>
                    <a:pt x="7" y="3"/>
                    <a:pt x="7" y="3"/>
                    <a:pt x="7" y="3"/>
                  </a:cubicBezTo>
                  <a:cubicBezTo>
                    <a:pt x="7" y="3"/>
                    <a:pt x="7" y="3"/>
                    <a:pt x="7" y="3"/>
                  </a:cubicBezTo>
                  <a:cubicBezTo>
                    <a:pt x="7" y="3"/>
                    <a:pt x="7" y="3"/>
                    <a:pt x="7" y="3"/>
                  </a:cubicBezTo>
                  <a:cubicBezTo>
                    <a:pt x="7" y="3"/>
                    <a:pt x="8" y="4"/>
                    <a:pt x="8" y="4"/>
                  </a:cubicBezTo>
                  <a:cubicBezTo>
                    <a:pt x="8" y="5"/>
                    <a:pt x="8" y="5"/>
                    <a:pt x="8" y="5"/>
                  </a:cubicBezTo>
                  <a:cubicBezTo>
                    <a:pt x="9" y="6"/>
                    <a:pt x="9" y="7"/>
                    <a:pt x="10" y="7"/>
                  </a:cubicBezTo>
                  <a:cubicBezTo>
                    <a:pt x="10" y="7"/>
                    <a:pt x="10" y="8"/>
                    <a:pt x="11" y="8"/>
                  </a:cubicBezTo>
                  <a:cubicBezTo>
                    <a:pt x="11" y="8"/>
                    <a:pt x="11" y="8"/>
                    <a:pt x="11" y="7"/>
                  </a:cubicBezTo>
                  <a:cubicBezTo>
                    <a:pt x="12" y="7"/>
                    <a:pt x="14" y="7"/>
                    <a:pt x="15" y="7"/>
                  </a:cubicBezTo>
                  <a:cubicBezTo>
                    <a:pt x="15" y="7"/>
                    <a:pt x="15" y="7"/>
                    <a:pt x="15" y="7"/>
                  </a:cubicBezTo>
                  <a:cubicBezTo>
                    <a:pt x="17" y="7"/>
                    <a:pt x="19" y="7"/>
                    <a:pt x="20" y="9"/>
                  </a:cubicBezTo>
                  <a:cubicBezTo>
                    <a:pt x="20" y="9"/>
                    <a:pt x="19" y="10"/>
                    <a:pt x="18" y="10"/>
                  </a:cubicBezTo>
                  <a:cubicBezTo>
                    <a:pt x="18" y="10"/>
                    <a:pt x="18" y="10"/>
                    <a:pt x="18" y="10"/>
                  </a:cubicBezTo>
                  <a:cubicBezTo>
                    <a:pt x="18" y="10"/>
                    <a:pt x="18" y="10"/>
                    <a:pt x="18" y="10"/>
                  </a:cubicBezTo>
                  <a:cubicBezTo>
                    <a:pt x="18" y="10"/>
                    <a:pt x="18" y="10"/>
                    <a:pt x="18" y="10"/>
                  </a:cubicBezTo>
                  <a:cubicBezTo>
                    <a:pt x="17" y="9"/>
                    <a:pt x="16" y="9"/>
                    <a:pt x="15" y="9"/>
                  </a:cubicBezTo>
                  <a:cubicBezTo>
                    <a:pt x="15" y="9"/>
                    <a:pt x="15" y="9"/>
                    <a:pt x="15" y="9"/>
                  </a:cubicBezTo>
                  <a:cubicBezTo>
                    <a:pt x="13" y="9"/>
                    <a:pt x="11" y="10"/>
                    <a:pt x="10" y="11"/>
                  </a:cubicBezTo>
                  <a:cubicBezTo>
                    <a:pt x="9" y="12"/>
                    <a:pt x="8" y="12"/>
                    <a:pt x="8" y="13"/>
                  </a:cubicBezTo>
                  <a:cubicBezTo>
                    <a:pt x="7" y="14"/>
                    <a:pt x="6" y="15"/>
                    <a:pt x="6" y="16"/>
                  </a:cubicBezTo>
                  <a:cubicBezTo>
                    <a:pt x="6" y="16"/>
                    <a:pt x="7" y="17"/>
                    <a:pt x="7" y="17"/>
                  </a:cubicBezTo>
                  <a:cubicBezTo>
                    <a:pt x="7" y="19"/>
                    <a:pt x="8" y="20"/>
                    <a:pt x="9" y="20"/>
                  </a:cubicBezTo>
                  <a:cubicBezTo>
                    <a:pt x="10" y="20"/>
                    <a:pt x="12" y="20"/>
                    <a:pt x="13" y="20"/>
                  </a:cubicBezTo>
                  <a:cubicBezTo>
                    <a:pt x="13" y="20"/>
                    <a:pt x="13" y="20"/>
                    <a:pt x="13" y="20"/>
                  </a:cubicBezTo>
                  <a:cubicBezTo>
                    <a:pt x="13" y="20"/>
                    <a:pt x="13" y="20"/>
                    <a:pt x="13" y="20"/>
                  </a:cubicBezTo>
                  <a:cubicBezTo>
                    <a:pt x="15" y="20"/>
                    <a:pt x="18" y="20"/>
                    <a:pt x="21" y="20"/>
                  </a:cubicBezTo>
                  <a:cubicBezTo>
                    <a:pt x="21" y="20"/>
                    <a:pt x="21" y="20"/>
                    <a:pt x="21" y="20"/>
                  </a:cubicBezTo>
                  <a:cubicBezTo>
                    <a:pt x="23" y="20"/>
                    <a:pt x="25" y="20"/>
                    <a:pt x="27" y="21"/>
                  </a:cubicBezTo>
                  <a:cubicBezTo>
                    <a:pt x="27" y="21"/>
                    <a:pt x="27" y="21"/>
                    <a:pt x="27" y="21"/>
                  </a:cubicBezTo>
                  <a:cubicBezTo>
                    <a:pt x="29" y="22"/>
                    <a:pt x="30" y="25"/>
                    <a:pt x="30" y="27"/>
                  </a:cubicBezTo>
                  <a:cubicBezTo>
                    <a:pt x="30" y="27"/>
                    <a:pt x="30" y="27"/>
                    <a:pt x="30" y="27"/>
                  </a:cubicBezTo>
                  <a:cubicBezTo>
                    <a:pt x="30" y="28"/>
                    <a:pt x="29" y="29"/>
                    <a:pt x="28" y="31"/>
                  </a:cubicBezTo>
                  <a:cubicBezTo>
                    <a:pt x="28" y="31"/>
                    <a:pt x="28" y="32"/>
                    <a:pt x="27" y="32"/>
                  </a:cubicBezTo>
                  <a:cubicBezTo>
                    <a:pt x="27" y="33"/>
                    <a:pt x="27" y="33"/>
                    <a:pt x="27" y="33"/>
                  </a:cubicBezTo>
                  <a:cubicBezTo>
                    <a:pt x="27" y="33"/>
                    <a:pt x="27" y="33"/>
                    <a:pt x="27" y="33"/>
                  </a:cubicBezTo>
                  <a:cubicBezTo>
                    <a:pt x="26" y="34"/>
                    <a:pt x="26" y="35"/>
                    <a:pt x="27" y="35"/>
                  </a:cubicBezTo>
                  <a:cubicBezTo>
                    <a:pt x="27" y="35"/>
                    <a:pt x="27" y="36"/>
                    <a:pt x="27" y="36"/>
                  </a:cubicBezTo>
                  <a:cubicBezTo>
                    <a:pt x="28" y="36"/>
                    <a:pt x="28" y="37"/>
                    <a:pt x="29" y="38"/>
                  </a:cubicBezTo>
                  <a:cubicBezTo>
                    <a:pt x="29" y="39"/>
                    <a:pt x="29" y="39"/>
                    <a:pt x="29" y="39"/>
                  </a:cubicBezTo>
                  <a:cubicBezTo>
                    <a:pt x="29" y="39"/>
                    <a:pt x="29" y="39"/>
                    <a:pt x="29" y="39"/>
                  </a:cubicBezTo>
                  <a:cubicBezTo>
                    <a:pt x="29" y="39"/>
                    <a:pt x="28" y="39"/>
                    <a:pt x="28" y="39"/>
                  </a:cubicBezTo>
                  <a:cubicBezTo>
                    <a:pt x="27" y="38"/>
                    <a:pt x="27" y="38"/>
                    <a:pt x="26" y="37"/>
                  </a:cubicBezTo>
                  <a:cubicBezTo>
                    <a:pt x="26" y="36"/>
                    <a:pt x="26" y="36"/>
                    <a:pt x="26" y="36"/>
                  </a:cubicBezTo>
                  <a:cubicBezTo>
                    <a:pt x="25" y="36"/>
                    <a:pt x="25" y="35"/>
                    <a:pt x="24" y="35"/>
                  </a:cubicBezTo>
                  <a:cubicBezTo>
                    <a:pt x="24" y="35"/>
                    <a:pt x="24" y="35"/>
                    <a:pt x="24" y="35"/>
                  </a:cubicBezTo>
                  <a:cubicBezTo>
                    <a:pt x="23" y="35"/>
                    <a:pt x="22" y="36"/>
                    <a:pt x="22" y="36"/>
                  </a:cubicBezTo>
                  <a:cubicBezTo>
                    <a:pt x="21" y="36"/>
                    <a:pt x="20" y="36"/>
                    <a:pt x="20" y="36"/>
                  </a:cubicBezTo>
                  <a:cubicBezTo>
                    <a:pt x="20" y="36"/>
                    <a:pt x="20" y="36"/>
                    <a:pt x="19" y="36"/>
                  </a:cubicBezTo>
                  <a:cubicBezTo>
                    <a:pt x="17" y="36"/>
                    <a:pt x="15" y="35"/>
                    <a:pt x="14" y="34"/>
                  </a:cubicBezTo>
                  <a:cubicBezTo>
                    <a:pt x="15" y="33"/>
                    <a:pt x="15" y="33"/>
                    <a:pt x="16" y="33"/>
                  </a:cubicBezTo>
                  <a:cubicBezTo>
                    <a:pt x="17" y="33"/>
                    <a:pt x="18" y="33"/>
                    <a:pt x="20" y="33"/>
                  </a:cubicBezTo>
                  <a:cubicBezTo>
                    <a:pt x="21" y="33"/>
                    <a:pt x="23" y="33"/>
                    <a:pt x="24" y="32"/>
                  </a:cubicBezTo>
                  <a:cubicBezTo>
                    <a:pt x="26" y="31"/>
                    <a:pt x="27" y="29"/>
                    <a:pt x="27" y="27"/>
                  </a:cubicBezTo>
                  <a:cubicBezTo>
                    <a:pt x="27" y="25"/>
                    <a:pt x="27" y="24"/>
                    <a:pt x="26" y="23"/>
                  </a:cubicBezTo>
                  <a:cubicBezTo>
                    <a:pt x="24" y="22"/>
                    <a:pt x="23" y="22"/>
                    <a:pt x="21" y="22"/>
                  </a:cubicBezTo>
                  <a:cubicBezTo>
                    <a:pt x="21" y="22"/>
                    <a:pt x="20" y="22"/>
                    <a:pt x="19" y="22"/>
                  </a:cubicBezTo>
                  <a:cubicBezTo>
                    <a:pt x="19" y="22"/>
                    <a:pt x="19" y="22"/>
                    <a:pt x="19" y="22"/>
                  </a:cubicBezTo>
                  <a:cubicBezTo>
                    <a:pt x="17" y="22"/>
                    <a:pt x="15" y="22"/>
                    <a:pt x="12" y="23"/>
                  </a:cubicBezTo>
                  <a:cubicBezTo>
                    <a:pt x="12" y="23"/>
                    <a:pt x="12" y="23"/>
                    <a:pt x="12" y="23"/>
                  </a:cubicBezTo>
                  <a:cubicBezTo>
                    <a:pt x="12" y="23"/>
                    <a:pt x="12" y="23"/>
                    <a:pt x="12" y="23"/>
                  </a:cubicBezTo>
                  <a:cubicBezTo>
                    <a:pt x="12" y="23"/>
                    <a:pt x="12" y="23"/>
                    <a:pt x="12" y="23"/>
                  </a:cubicBezTo>
                  <a:moveTo>
                    <a:pt x="7" y="0"/>
                  </a:moveTo>
                  <a:cubicBezTo>
                    <a:pt x="6" y="0"/>
                    <a:pt x="5" y="1"/>
                    <a:pt x="4" y="1"/>
                  </a:cubicBezTo>
                  <a:cubicBezTo>
                    <a:pt x="3" y="2"/>
                    <a:pt x="3" y="2"/>
                    <a:pt x="3" y="2"/>
                  </a:cubicBezTo>
                  <a:cubicBezTo>
                    <a:pt x="3" y="2"/>
                    <a:pt x="3" y="2"/>
                    <a:pt x="3" y="2"/>
                  </a:cubicBezTo>
                  <a:cubicBezTo>
                    <a:pt x="3" y="2"/>
                    <a:pt x="3" y="2"/>
                    <a:pt x="3" y="2"/>
                  </a:cubicBezTo>
                  <a:cubicBezTo>
                    <a:pt x="3" y="2"/>
                    <a:pt x="2" y="3"/>
                    <a:pt x="2" y="3"/>
                  </a:cubicBezTo>
                  <a:cubicBezTo>
                    <a:pt x="2" y="4"/>
                    <a:pt x="2" y="4"/>
                    <a:pt x="2" y="5"/>
                  </a:cubicBezTo>
                  <a:cubicBezTo>
                    <a:pt x="2" y="5"/>
                    <a:pt x="2" y="5"/>
                    <a:pt x="3" y="6"/>
                  </a:cubicBezTo>
                  <a:cubicBezTo>
                    <a:pt x="3" y="7"/>
                    <a:pt x="3" y="7"/>
                    <a:pt x="3" y="8"/>
                  </a:cubicBezTo>
                  <a:cubicBezTo>
                    <a:pt x="3" y="9"/>
                    <a:pt x="2" y="9"/>
                    <a:pt x="2" y="10"/>
                  </a:cubicBezTo>
                  <a:cubicBezTo>
                    <a:pt x="1" y="11"/>
                    <a:pt x="0" y="13"/>
                    <a:pt x="0" y="14"/>
                  </a:cubicBezTo>
                  <a:cubicBezTo>
                    <a:pt x="0" y="14"/>
                    <a:pt x="0" y="15"/>
                    <a:pt x="0" y="15"/>
                  </a:cubicBezTo>
                  <a:cubicBezTo>
                    <a:pt x="0" y="18"/>
                    <a:pt x="1" y="19"/>
                    <a:pt x="2" y="21"/>
                  </a:cubicBezTo>
                  <a:cubicBezTo>
                    <a:pt x="3" y="23"/>
                    <a:pt x="5" y="24"/>
                    <a:pt x="7" y="25"/>
                  </a:cubicBezTo>
                  <a:cubicBezTo>
                    <a:pt x="9" y="26"/>
                    <a:pt x="11" y="26"/>
                    <a:pt x="12" y="26"/>
                  </a:cubicBezTo>
                  <a:cubicBezTo>
                    <a:pt x="13" y="26"/>
                    <a:pt x="13" y="26"/>
                    <a:pt x="13" y="26"/>
                  </a:cubicBezTo>
                  <a:cubicBezTo>
                    <a:pt x="13" y="26"/>
                    <a:pt x="13" y="26"/>
                    <a:pt x="13" y="26"/>
                  </a:cubicBezTo>
                  <a:cubicBezTo>
                    <a:pt x="15" y="26"/>
                    <a:pt x="17" y="25"/>
                    <a:pt x="20" y="25"/>
                  </a:cubicBezTo>
                  <a:cubicBezTo>
                    <a:pt x="20" y="25"/>
                    <a:pt x="21" y="25"/>
                    <a:pt x="21" y="25"/>
                  </a:cubicBezTo>
                  <a:cubicBezTo>
                    <a:pt x="21" y="25"/>
                    <a:pt x="21" y="25"/>
                    <a:pt x="21" y="25"/>
                  </a:cubicBezTo>
                  <a:cubicBezTo>
                    <a:pt x="22" y="25"/>
                    <a:pt x="23" y="25"/>
                    <a:pt x="23" y="26"/>
                  </a:cubicBezTo>
                  <a:cubicBezTo>
                    <a:pt x="24" y="26"/>
                    <a:pt x="24" y="26"/>
                    <a:pt x="24" y="27"/>
                  </a:cubicBezTo>
                  <a:cubicBezTo>
                    <a:pt x="24" y="28"/>
                    <a:pt x="23" y="29"/>
                    <a:pt x="22" y="29"/>
                  </a:cubicBezTo>
                  <a:cubicBezTo>
                    <a:pt x="22" y="30"/>
                    <a:pt x="21" y="30"/>
                    <a:pt x="20" y="30"/>
                  </a:cubicBezTo>
                  <a:cubicBezTo>
                    <a:pt x="20" y="30"/>
                    <a:pt x="20" y="30"/>
                    <a:pt x="20" y="30"/>
                  </a:cubicBezTo>
                  <a:cubicBezTo>
                    <a:pt x="20" y="30"/>
                    <a:pt x="20" y="30"/>
                    <a:pt x="20" y="30"/>
                  </a:cubicBezTo>
                  <a:cubicBezTo>
                    <a:pt x="19" y="30"/>
                    <a:pt x="18" y="30"/>
                    <a:pt x="17" y="29"/>
                  </a:cubicBezTo>
                  <a:cubicBezTo>
                    <a:pt x="17" y="29"/>
                    <a:pt x="16" y="29"/>
                    <a:pt x="16" y="29"/>
                  </a:cubicBezTo>
                  <a:cubicBezTo>
                    <a:pt x="16" y="29"/>
                    <a:pt x="15" y="29"/>
                    <a:pt x="15" y="29"/>
                  </a:cubicBezTo>
                  <a:cubicBezTo>
                    <a:pt x="14" y="30"/>
                    <a:pt x="12" y="31"/>
                    <a:pt x="11" y="32"/>
                  </a:cubicBezTo>
                  <a:cubicBezTo>
                    <a:pt x="10" y="33"/>
                    <a:pt x="10" y="33"/>
                    <a:pt x="10" y="34"/>
                  </a:cubicBezTo>
                  <a:cubicBezTo>
                    <a:pt x="12" y="38"/>
                    <a:pt x="16" y="39"/>
                    <a:pt x="20" y="39"/>
                  </a:cubicBezTo>
                  <a:cubicBezTo>
                    <a:pt x="21" y="39"/>
                    <a:pt x="22" y="39"/>
                    <a:pt x="23" y="39"/>
                  </a:cubicBezTo>
                  <a:cubicBezTo>
                    <a:pt x="24" y="39"/>
                    <a:pt x="24" y="39"/>
                    <a:pt x="24" y="39"/>
                  </a:cubicBezTo>
                  <a:cubicBezTo>
                    <a:pt x="24" y="39"/>
                    <a:pt x="24" y="39"/>
                    <a:pt x="24" y="39"/>
                  </a:cubicBezTo>
                  <a:cubicBezTo>
                    <a:pt x="24" y="40"/>
                    <a:pt x="25" y="41"/>
                    <a:pt x="26" y="42"/>
                  </a:cubicBezTo>
                  <a:cubicBezTo>
                    <a:pt x="26" y="42"/>
                    <a:pt x="26" y="42"/>
                    <a:pt x="26" y="42"/>
                  </a:cubicBezTo>
                  <a:cubicBezTo>
                    <a:pt x="26" y="42"/>
                    <a:pt x="26" y="42"/>
                    <a:pt x="26" y="42"/>
                  </a:cubicBezTo>
                  <a:cubicBezTo>
                    <a:pt x="27" y="43"/>
                    <a:pt x="27" y="43"/>
                    <a:pt x="28" y="43"/>
                  </a:cubicBezTo>
                  <a:cubicBezTo>
                    <a:pt x="28" y="43"/>
                    <a:pt x="28" y="43"/>
                    <a:pt x="28" y="43"/>
                  </a:cubicBezTo>
                  <a:cubicBezTo>
                    <a:pt x="29" y="43"/>
                    <a:pt x="29" y="43"/>
                    <a:pt x="29" y="43"/>
                  </a:cubicBezTo>
                  <a:cubicBezTo>
                    <a:pt x="29" y="43"/>
                    <a:pt x="29" y="43"/>
                    <a:pt x="29" y="43"/>
                  </a:cubicBezTo>
                  <a:cubicBezTo>
                    <a:pt x="29" y="42"/>
                    <a:pt x="30" y="42"/>
                    <a:pt x="30" y="42"/>
                  </a:cubicBezTo>
                  <a:cubicBezTo>
                    <a:pt x="31" y="42"/>
                    <a:pt x="32" y="41"/>
                    <a:pt x="32" y="41"/>
                  </a:cubicBezTo>
                  <a:cubicBezTo>
                    <a:pt x="33" y="41"/>
                    <a:pt x="33" y="40"/>
                    <a:pt x="33" y="40"/>
                  </a:cubicBezTo>
                  <a:cubicBezTo>
                    <a:pt x="33" y="40"/>
                    <a:pt x="33" y="40"/>
                    <a:pt x="33" y="40"/>
                  </a:cubicBezTo>
                  <a:cubicBezTo>
                    <a:pt x="33" y="39"/>
                    <a:pt x="33" y="39"/>
                    <a:pt x="33" y="38"/>
                  </a:cubicBezTo>
                  <a:cubicBezTo>
                    <a:pt x="32" y="37"/>
                    <a:pt x="31" y="36"/>
                    <a:pt x="31" y="35"/>
                  </a:cubicBezTo>
                  <a:cubicBezTo>
                    <a:pt x="30" y="34"/>
                    <a:pt x="30" y="34"/>
                    <a:pt x="30" y="34"/>
                  </a:cubicBezTo>
                  <a:cubicBezTo>
                    <a:pt x="30" y="34"/>
                    <a:pt x="31" y="33"/>
                    <a:pt x="31" y="33"/>
                  </a:cubicBezTo>
                  <a:cubicBezTo>
                    <a:pt x="32" y="31"/>
                    <a:pt x="33" y="29"/>
                    <a:pt x="33" y="27"/>
                  </a:cubicBezTo>
                  <a:cubicBezTo>
                    <a:pt x="33" y="27"/>
                    <a:pt x="33" y="27"/>
                    <a:pt x="33" y="27"/>
                  </a:cubicBezTo>
                  <a:cubicBezTo>
                    <a:pt x="33" y="23"/>
                    <a:pt x="31" y="20"/>
                    <a:pt x="28" y="18"/>
                  </a:cubicBezTo>
                  <a:cubicBezTo>
                    <a:pt x="26" y="17"/>
                    <a:pt x="23" y="17"/>
                    <a:pt x="21" y="17"/>
                  </a:cubicBezTo>
                  <a:cubicBezTo>
                    <a:pt x="18" y="17"/>
                    <a:pt x="15" y="17"/>
                    <a:pt x="13" y="17"/>
                  </a:cubicBezTo>
                  <a:cubicBezTo>
                    <a:pt x="13" y="17"/>
                    <a:pt x="13" y="17"/>
                    <a:pt x="13" y="17"/>
                  </a:cubicBezTo>
                  <a:cubicBezTo>
                    <a:pt x="13" y="17"/>
                    <a:pt x="13" y="17"/>
                    <a:pt x="12" y="17"/>
                  </a:cubicBezTo>
                  <a:cubicBezTo>
                    <a:pt x="12" y="17"/>
                    <a:pt x="11" y="17"/>
                    <a:pt x="11" y="17"/>
                  </a:cubicBezTo>
                  <a:cubicBezTo>
                    <a:pt x="10" y="17"/>
                    <a:pt x="10" y="16"/>
                    <a:pt x="10" y="16"/>
                  </a:cubicBezTo>
                  <a:cubicBezTo>
                    <a:pt x="10" y="16"/>
                    <a:pt x="10" y="16"/>
                    <a:pt x="10" y="16"/>
                  </a:cubicBezTo>
                  <a:cubicBezTo>
                    <a:pt x="10" y="16"/>
                    <a:pt x="10" y="16"/>
                    <a:pt x="10" y="15"/>
                  </a:cubicBezTo>
                  <a:cubicBezTo>
                    <a:pt x="11" y="15"/>
                    <a:pt x="11" y="14"/>
                    <a:pt x="12" y="14"/>
                  </a:cubicBezTo>
                  <a:cubicBezTo>
                    <a:pt x="13" y="13"/>
                    <a:pt x="14" y="12"/>
                    <a:pt x="15" y="12"/>
                  </a:cubicBezTo>
                  <a:cubicBezTo>
                    <a:pt x="15" y="12"/>
                    <a:pt x="15" y="12"/>
                    <a:pt x="15" y="12"/>
                  </a:cubicBezTo>
                  <a:cubicBezTo>
                    <a:pt x="16" y="12"/>
                    <a:pt x="16" y="13"/>
                    <a:pt x="16" y="13"/>
                  </a:cubicBezTo>
                  <a:cubicBezTo>
                    <a:pt x="16" y="13"/>
                    <a:pt x="16" y="13"/>
                    <a:pt x="16" y="13"/>
                  </a:cubicBezTo>
                  <a:cubicBezTo>
                    <a:pt x="17" y="13"/>
                    <a:pt x="17" y="13"/>
                    <a:pt x="17" y="13"/>
                  </a:cubicBezTo>
                  <a:cubicBezTo>
                    <a:pt x="17" y="13"/>
                    <a:pt x="18" y="14"/>
                    <a:pt x="18" y="14"/>
                  </a:cubicBezTo>
                  <a:cubicBezTo>
                    <a:pt x="18" y="14"/>
                    <a:pt x="18" y="14"/>
                    <a:pt x="18" y="13"/>
                  </a:cubicBezTo>
                  <a:cubicBezTo>
                    <a:pt x="19" y="13"/>
                    <a:pt x="19" y="13"/>
                    <a:pt x="19" y="13"/>
                  </a:cubicBezTo>
                  <a:cubicBezTo>
                    <a:pt x="20" y="13"/>
                    <a:pt x="20" y="13"/>
                    <a:pt x="20" y="13"/>
                  </a:cubicBezTo>
                  <a:cubicBezTo>
                    <a:pt x="21" y="12"/>
                    <a:pt x="23" y="11"/>
                    <a:pt x="24" y="9"/>
                  </a:cubicBezTo>
                  <a:cubicBezTo>
                    <a:pt x="24" y="9"/>
                    <a:pt x="24" y="8"/>
                    <a:pt x="24" y="7"/>
                  </a:cubicBezTo>
                  <a:cubicBezTo>
                    <a:pt x="22" y="5"/>
                    <a:pt x="18" y="3"/>
                    <a:pt x="15" y="3"/>
                  </a:cubicBezTo>
                  <a:cubicBezTo>
                    <a:pt x="14" y="3"/>
                    <a:pt x="13" y="4"/>
                    <a:pt x="11" y="4"/>
                  </a:cubicBezTo>
                  <a:cubicBezTo>
                    <a:pt x="11" y="4"/>
                    <a:pt x="11" y="3"/>
                    <a:pt x="11" y="3"/>
                  </a:cubicBezTo>
                  <a:cubicBezTo>
                    <a:pt x="10" y="2"/>
                    <a:pt x="10" y="2"/>
                    <a:pt x="10" y="1"/>
                  </a:cubicBezTo>
                  <a:cubicBezTo>
                    <a:pt x="9" y="1"/>
                    <a:pt x="8" y="0"/>
                    <a:pt x="8" y="0"/>
                  </a:cubicBezTo>
                  <a:cubicBezTo>
                    <a:pt x="8" y="0"/>
                    <a:pt x="8" y="0"/>
                    <a:pt x="8" y="0"/>
                  </a:cubicBezTo>
                  <a:cubicBezTo>
                    <a:pt x="7" y="0"/>
                    <a:pt x="7" y="0"/>
                    <a:pt x="7" y="0"/>
                  </a:cubicBezTo>
                  <a:cubicBezTo>
                    <a:pt x="8" y="0"/>
                    <a:pt x="8" y="0"/>
                    <a:pt x="8" y="0"/>
                  </a:cubicBezTo>
                  <a:cubicBezTo>
                    <a:pt x="7" y="0"/>
                    <a:pt x="7" y="0"/>
                    <a:pt x="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5" name="Freeform 776"/>
            <p:cNvSpPr>
              <a:spLocks noEditPoints="1"/>
            </p:cNvSpPr>
            <p:nvPr/>
          </p:nvSpPr>
          <p:spPr bwMode="auto">
            <a:xfrm>
              <a:off x="2926" y="3175"/>
              <a:ext cx="187" cy="192"/>
            </a:xfrm>
            <a:custGeom>
              <a:avLst/>
              <a:gdLst>
                <a:gd name="T0" fmla="*/ 19 w 79"/>
                <a:gd name="T1" fmla="*/ 70 h 81"/>
                <a:gd name="T2" fmla="*/ 15 w 79"/>
                <a:gd name="T3" fmla="*/ 67 h 81"/>
                <a:gd name="T4" fmla="*/ 17 w 79"/>
                <a:gd name="T5" fmla="*/ 69 h 81"/>
                <a:gd name="T6" fmla="*/ 16 w 79"/>
                <a:gd name="T7" fmla="*/ 69 h 81"/>
                <a:gd name="T8" fmla="*/ 14 w 79"/>
                <a:gd name="T9" fmla="*/ 64 h 81"/>
                <a:gd name="T10" fmla="*/ 11 w 79"/>
                <a:gd name="T11" fmla="*/ 63 h 81"/>
                <a:gd name="T12" fmla="*/ 13 w 79"/>
                <a:gd name="T13" fmla="*/ 62 h 81"/>
                <a:gd name="T14" fmla="*/ 8 w 79"/>
                <a:gd name="T15" fmla="*/ 59 h 81"/>
                <a:gd name="T16" fmla="*/ 9 w 79"/>
                <a:gd name="T17" fmla="*/ 60 h 81"/>
                <a:gd name="T18" fmla="*/ 11 w 79"/>
                <a:gd name="T19" fmla="*/ 55 h 81"/>
                <a:gd name="T20" fmla="*/ 6 w 79"/>
                <a:gd name="T21" fmla="*/ 53 h 81"/>
                <a:gd name="T22" fmla="*/ 10 w 79"/>
                <a:gd name="T23" fmla="*/ 53 h 81"/>
                <a:gd name="T24" fmla="*/ 4 w 79"/>
                <a:gd name="T25" fmla="*/ 45 h 81"/>
                <a:gd name="T26" fmla="*/ 9 w 79"/>
                <a:gd name="T27" fmla="*/ 50 h 81"/>
                <a:gd name="T28" fmla="*/ 4 w 79"/>
                <a:gd name="T29" fmla="*/ 42 h 81"/>
                <a:gd name="T30" fmla="*/ 9 w 79"/>
                <a:gd name="T31" fmla="*/ 42 h 81"/>
                <a:gd name="T32" fmla="*/ 5 w 79"/>
                <a:gd name="T33" fmla="*/ 32 h 81"/>
                <a:gd name="T34" fmla="*/ 4 w 79"/>
                <a:gd name="T35" fmla="*/ 36 h 81"/>
                <a:gd name="T36" fmla="*/ 11 w 79"/>
                <a:gd name="T37" fmla="*/ 26 h 81"/>
                <a:gd name="T38" fmla="*/ 12 w 79"/>
                <a:gd name="T39" fmla="*/ 30 h 81"/>
                <a:gd name="T40" fmla="*/ 10 w 79"/>
                <a:gd name="T41" fmla="*/ 21 h 81"/>
                <a:gd name="T42" fmla="*/ 10 w 79"/>
                <a:gd name="T43" fmla="*/ 25 h 81"/>
                <a:gd name="T44" fmla="*/ 11 w 79"/>
                <a:gd name="T45" fmla="*/ 20 h 81"/>
                <a:gd name="T46" fmla="*/ 23 w 79"/>
                <a:gd name="T47" fmla="*/ 14 h 81"/>
                <a:gd name="T48" fmla="*/ 20 w 79"/>
                <a:gd name="T49" fmla="*/ 12 h 81"/>
                <a:gd name="T50" fmla="*/ 26 w 79"/>
                <a:gd name="T51" fmla="*/ 11 h 81"/>
                <a:gd name="T52" fmla="*/ 22 w 79"/>
                <a:gd name="T53" fmla="*/ 9 h 81"/>
                <a:gd name="T54" fmla="*/ 28 w 79"/>
                <a:gd name="T55" fmla="*/ 10 h 81"/>
                <a:gd name="T56" fmla="*/ 28 w 79"/>
                <a:gd name="T57" fmla="*/ 74 h 81"/>
                <a:gd name="T58" fmla="*/ 29 w 79"/>
                <a:gd name="T59" fmla="*/ 13 h 81"/>
                <a:gd name="T60" fmla="*/ 61 w 79"/>
                <a:gd name="T61" fmla="*/ 10 h 81"/>
                <a:gd name="T62" fmla="*/ 42 w 79"/>
                <a:gd name="T63" fmla="*/ 78 h 81"/>
                <a:gd name="T64" fmla="*/ 29 w 79"/>
                <a:gd name="T65" fmla="*/ 5 h 81"/>
                <a:gd name="T66" fmla="*/ 31 w 79"/>
                <a:gd name="T67" fmla="*/ 8 h 81"/>
                <a:gd name="T68" fmla="*/ 32 w 79"/>
                <a:gd name="T69" fmla="*/ 4 h 81"/>
                <a:gd name="T70" fmla="*/ 38 w 79"/>
                <a:gd name="T71" fmla="*/ 5 h 81"/>
                <a:gd name="T72" fmla="*/ 37 w 79"/>
                <a:gd name="T73" fmla="*/ 0 h 81"/>
                <a:gd name="T74" fmla="*/ 35 w 79"/>
                <a:gd name="T75" fmla="*/ 0 h 81"/>
                <a:gd name="T76" fmla="*/ 8 w 79"/>
                <a:gd name="T77" fmla="*/ 64 h 81"/>
                <a:gd name="T78" fmla="*/ 15 w 79"/>
                <a:gd name="T79" fmla="*/ 72 h 81"/>
                <a:gd name="T80" fmla="*/ 16 w 79"/>
                <a:gd name="T81" fmla="*/ 73 h 81"/>
                <a:gd name="T82" fmla="*/ 33 w 79"/>
                <a:gd name="T83" fmla="*/ 80 h 81"/>
                <a:gd name="T84" fmla="*/ 74 w 79"/>
                <a:gd name="T85" fmla="*/ 60 h 81"/>
                <a:gd name="T86" fmla="*/ 52 w 79"/>
                <a:gd name="T87" fmla="*/ 4 h 81"/>
                <a:gd name="T88" fmla="*/ 37 w 79"/>
                <a:gd name="T89"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9" h="81">
                  <a:moveTo>
                    <a:pt x="20" y="71"/>
                  </a:moveTo>
                  <a:cubicBezTo>
                    <a:pt x="19" y="71"/>
                    <a:pt x="19" y="71"/>
                    <a:pt x="18" y="70"/>
                  </a:cubicBezTo>
                  <a:cubicBezTo>
                    <a:pt x="19" y="70"/>
                    <a:pt x="19" y="70"/>
                    <a:pt x="19" y="70"/>
                  </a:cubicBezTo>
                  <a:cubicBezTo>
                    <a:pt x="20" y="71"/>
                    <a:pt x="20" y="71"/>
                    <a:pt x="20" y="71"/>
                  </a:cubicBezTo>
                  <a:moveTo>
                    <a:pt x="16" y="69"/>
                  </a:moveTo>
                  <a:cubicBezTo>
                    <a:pt x="16" y="68"/>
                    <a:pt x="15" y="68"/>
                    <a:pt x="15" y="67"/>
                  </a:cubicBezTo>
                  <a:cubicBezTo>
                    <a:pt x="15" y="67"/>
                    <a:pt x="16" y="67"/>
                    <a:pt x="16" y="67"/>
                  </a:cubicBezTo>
                  <a:cubicBezTo>
                    <a:pt x="17" y="68"/>
                    <a:pt x="17" y="68"/>
                    <a:pt x="18" y="69"/>
                  </a:cubicBezTo>
                  <a:cubicBezTo>
                    <a:pt x="17" y="69"/>
                    <a:pt x="17" y="69"/>
                    <a:pt x="17" y="69"/>
                  </a:cubicBezTo>
                  <a:cubicBezTo>
                    <a:pt x="17" y="69"/>
                    <a:pt x="17" y="69"/>
                    <a:pt x="17" y="69"/>
                  </a:cubicBezTo>
                  <a:cubicBezTo>
                    <a:pt x="17" y="69"/>
                    <a:pt x="17" y="69"/>
                    <a:pt x="17" y="69"/>
                  </a:cubicBezTo>
                  <a:cubicBezTo>
                    <a:pt x="16" y="69"/>
                    <a:pt x="16" y="69"/>
                    <a:pt x="16" y="69"/>
                  </a:cubicBezTo>
                  <a:moveTo>
                    <a:pt x="13" y="66"/>
                  </a:moveTo>
                  <a:cubicBezTo>
                    <a:pt x="13" y="65"/>
                    <a:pt x="12" y="65"/>
                    <a:pt x="12" y="64"/>
                  </a:cubicBezTo>
                  <a:cubicBezTo>
                    <a:pt x="13" y="64"/>
                    <a:pt x="14" y="64"/>
                    <a:pt x="14" y="64"/>
                  </a:cubicBezTo>
                  <a:cubicBezTo>
                    <a:pt x="15" y="65"/>
                    <a:pt x="15" y="65"/>
                    <a:pt x="15" y="66"/>
                  </a:cubicBezTo>
                  <a:cubicBezTo>
                    <a:pt x="15" y="66"/>
                    <a:pt x="14" y="66"/>
                    <a:pt x="13" y="66"/>
                  </a:cubicBezTo>
                  <a:moveTo>
                    <a:pt x="11" y="63"/>
                  </a:moveTo>
                  <a:cubicBezTo>
                    <a:pt x="10" y="62"/>
                    <a:pt x="10" y="62"/>
                    <a:pt x="10" y="61"/>
                  </a:cubicBezTo>
                  <a:cubicBezTo>
                    <a:pt x="11" y="61"/>
                    <a:pt x="12" y="61"/>
                    <a:pt x="13" y="61"/>
                  </a:cubicBezTo>
                  <a:cubicBezTo>
                    <a:pt x="13" y="61"/>
                    <a:pt x="13" y="62"/>
                    <a:pt x="13" y="62"/>
                  </a:cubicBezTo>
                  <a:cubicBezTo>
                    <a:pt x="13" y="62"/>
                    <a:pt x="12" y="63"/>
                    <a:pt x="11" y="63"/>
                  </a:cubicBezTo>
                  <a:moveTo>
                    <a:pt x="9" y="60"/>
                  </a:moveTo>
                  <a:cubicBezTo>
                    <a:pt x="8" y="59"/>
                    <a:pt x="8" y="59"/>
                    <a:pt x="8" y="59"/>
                  </a:cubicBezTo>
                  <a:cubicBezTo>
                    <a:pt x="9" y="59"/>
                    <a:pt x="10" y="58"/>
                    <a:pt x="12" y="58"/>
                  </a:cubicBezTo>
                  <a:cubicBezTo>
                    <a:pt x="12" y="59"/>
                    <a:pt x="12" y="59"/>
                    <a:pt x="12" y="59"/>
                  </a:cubicBezTo>
                  <a:cubicBezTo>
                    <a:pt x="11" y="60"/>
                    <a:pt x="10" y="60"/>
                    <a:pt x="9" y="60"/>
                  </a:cubicBezTo>
                  <a:moveTo>
                    <a:pt x="7" y="57"/>
                  </a:moveTo>
                  <a:cubicBezTo>
                    <a:pt x="7" y="57"/>
                    <a:pt x="7" y="56"/>
                    <a:pt x="6" y="55"/>
                  </a:cubicBezTo>
                  <a:cubicBezTo>
                    <a:pt x="8" y="55"/>
                    <a:pt x="9" y="55"/>
                    <a:pt x="11" y="55"/>
                  </a:cubicBezTo>
                  <a:cubicBezTo>
                    <a:pt x="11" y="55"/>
                    <a:pt x="11" y="56"/>
                    <a:pt x="11" y="56"/>
                  </a:cubicBezTo>
                  <a:cubicBezTo>
                    <a:pt x="10" y="57"/>
                    <a:pt x="9" y="57"/>
                    <a:pt x="7" y="57"/>
                  </a:cubicBezTo>
                  <a:moveTo>
                    <a:pt x="6" y="53"/>
                  </a:moveTo>
                  <a:cubicBezTo>
                    <a:pt x="6" y="53"/>
                    <a:pt x="5" y="53"/>
                    <a:pt x="5" y="52"/>
                  </a:cubicBezTo>
                  <a:cubicBezTo>
                    <a:pt x="7" y="52"/>
                    <a:pt x="8" y="52"/>
                    <a:pt x="10" y="52"/>
                  </a:cubicBezTo>
                  <a:cubicBezTo>
                    <a:pt x="10" y="52"/>
                    <a:pt x="10" y="53"/>
                    <a:pt x="10" y="53"/>
                  </a:cubicBezTo>
                  <a:cubicBezTo>
                    <a:pt x="9" y="53"/>
                    <a:pt x="7" y="53"/>
                    <a:pt x="6" y="53"/>
                  </a:cubicBezTo>
                  <a:moveTo>
                    <a:pt x="5" y="51"/>
                  </a:moveTo>
                  <a:cubicBezTo>
                    <a:pt x="4" y="49"/>
                    <a:pt x="4" y="47"/>
                    <a:pt x="4" y="45"/>
                  </a:cubicBezTo>
                  <a:cubicBezTo>
                    <a:pt x="6" y="44"/>
                    <a:pt x="7" y="44"/>
                    <a:pt x="9" y="44"/>
                  </a:cubicBezTo>
                  <a:cubicBezTo>
                    <a:pt x="9" y="44"/>
                    <a:pt x="9" y="44"/>
                    <a:pt x="9" y="44"/>
                  </a:cubicBezTo>
                  <a:cubicBezTo>
                    <a:pt x="9" y="46"/>
                    <a:pt x="9" y="48"/>
                    <a:pt x="9" y="50"/>
                  </a:cubicBezTo>
                  <a:cubicBezTo>
                    <a:pt x="8" y="50"/>
                    <a:pt x="6" y="50"/>
                    <a:pt x="5" y="51"/>
                  </a:cubicBezTo>
                  <a:moveTo>
                    <a:pt x="4" y="43"/>
                  </a:moveTo>
                  <a:cubicBezTo>
                    <a:pt x="4" y="42"/>
                    <a:pt x="4" y="42"/>
                    <a:pt x="4" y="42"/>
                  </a:cubicBezTo>
                  <a:cubicBezTo>
                    <a:pt x="4" y="40"/>
                    <a:pt x="4" y="39"/>
                    <a:pt x="4" y="38"/>
                  </a:cubicBezTo>
                  <a:cubicBezTo>
                    <a:pt x="6" y="37"/>
                    <a:pt x="8" y="37"/>
                    <a:pt x="10" y="36"/>
                  </a:cubicBezTo>
                  <a:cubicBezTo>
                    <a:pt x="9" y="38"/>
                    <a:pt x="9" y="40"/>
                    <a:pt x="9" y="42"/>
                  </a:cubicBezTo>
                  <a:cubicBezTo>
                    <a:pt x="7" y="42"/>
                    <a:pt x="6" y="43"/>
                    <a:pt x="4" y="43"/>
                  </a:cubicBezTo>
                  <a:moveTo>
                    <a:pt x="4" y="36"/>
                  </a:moveTo>
                  <a:cubicBezTo>
                    <a:pt x="4" y="35"/>
                    <a:pt x="5" y="33"/>
                    <a:pt x="5" y="32"/>
                  </a:cubicBezTo>
                  <a:cubicBezTo>
                    <a:pt x="7" y="32"/>
                    <a:pt x="9" y="32"/>
                    <a:pt x="11" y="32"/>
                  </a:cubicBezTo>
                  <a:cubicBezTo>
                    <a:pt x="11" y="33"/>
                    <a:pt x="10" y="34"/>
                    <a:pt x="10" y="35"/>
                  </a:cubicBezTo>
                  <a:cubicBezTo>
                    <a:pt x="8" y="35"/>
                    <a:pt x="6" y="35"/>
                    <a:pt x="4" y="36"/>
                  </a:cubicBezTo>
                  <a:moveTo>
                    <a:pt x="5" y="31"/>
                  </a:moveTo>
                  <a:cubicBezTo>
                    <a:pt x="6" y="29"/>
                    <a:pt x="6" y="28"/>
                    <a:pt x="7" y="27"/>
                  </a:cubicBezTo>
                  <a:cubicBezTo>
                    <a:pt x="8" y="27"/>
                    <a:pt x="9" y="26"/>
                    <a:pt x="11" y="26"/>
                  </a:cubicBezTo>
                  <a:cubicBezTo>
                    <a:pt x="11" y="26"/>
                    <a:pt x="12" y="26"/>
                    <a:pt x="13" y="26"/>
                  </a:cubicBezTo>
                  <a:cubicBezTo>
                    <a:pt x="13" y="27"/>
                    <a:pt x="13" y="28"/>
                    <a:pt x="12" y="28"/>
                  </a:cubicBezTo>
                  <a:cubicBezTo>
                    <a:pt x="12" y="29"/>
                    <a:pt x="12" y="29"/>
                    <a:pt x="12" y="30"/>
                  </a:cubicBezTo>
                  <a:cubicBezTo>
                    <a:pt x="9" y="30"/>
                    <a:pt x="7" y="30"/>
                    <a:pt x="5" y="31"/>
                  </a:cubicBezTo>
                  <a:moveTo>
                    <a:pt x="8" y="25"/>
                  </a:moveTo>
                  <a:cubicBezTo>
                    <a:pt x="9" y="24"/>
                    <a:pt x="9" y="22"/>
                    <a:pt x="10" y="21"/>
                  </a:cubicBezTo>
                  <a:cubicBezTo>
                    <a:pt x="12" y="21"/>
                    <a:pt x="14" y="21"/>
                    <a:pt x="16" y="22"/>
                  </a:cubicBezTo>
                  <a:cubicBezTo>
                    <a:pt x="16" y="23"/>
                    <a:pt x="15" y="24"/>
                    <a:pt x="14" y="25"/>
                  </a:cubicBezTo>
                  <a:cubicBezTo>
                    <a:pt x="13" y="25"/>
                    <a:pt x="11" y="25"/>
                    <a:pt x="10" y="25"/>
                  </a:cubicBezTo>
                  <a:cubicBezTo>
                    <a:pt x="9" y="25"/>
                    <a:pt x="9" y="25"/>
                    <a:pt x="8" y="25"/>
                  </a:cubicBezTo>
                  <a:moveTo>
                    <a:pt x="17" y="20"/>
                  </a:moveTo>
                  <a:cubicBezTo>
                    <a:pt x="15" y="20"/>
                    <a:pt x="13" y="20"/>
                    <a:pt x="11" y="20"/>
                  </a:cubicBezTo>
                  <a:cubicBezTo>
                    <a:pt x="13" y="18"/>
                    <a:pt x="14" y="15"/>
                    <a:pt x="16" y="14"/>
                  </a:cubicBezTo>
                  <a:cubicBezTo>
                    <a:pt x="17" y="14"/>
                    <a:pt x="19" y="14"/>
                    <a:pt x="20" y="14"/>
                  </a:cubicBezTo>
                  <a:cubicBezTo>
                    <a:pt x="21" y="14"/>
                    <a:pt x="22" y="14"/>
                    <a:pt x="23" y="14"/>
                  </a:cubicBezTo>
                  <a:cubicBezTo>
                    <a:pt x="21" y="16"/>
                    <a:pt x="19" y="18"/>
                    <a:pt x="17" y="20"/>
                  </a:cubicBezTo>
                  <a:moveTo>
                    <a:pt x="24" y="13"/>
                  </a:moveTo>
                  <a:cubicBezTo>
                    <a:pt x="23" y="12"/>
                    <a:pt x="22" y="12"/>
                    <a:pt x="20" y="12"/>
                  </a:cubicBezTo>
                  <a:cubicBezTo>
                    <a:pt x="19" y="12"/>
                    <a:pt x="19" y="12"/>
                    <a:pt x="18" y="12"/>
                  </a:cubicBezTo>
                  <a:cubicBezTo>
                    <a:pt x="19" y="12"/>
                    <a:pt x="19" y="11"/>
                    <a:pt x="20" y="10"/>
                  </a:cubicBezTo>
                  <a:cubicBezTo>
                    <a:pt x="22" y="11"/>
                    <a:pt x="24" y="11"/>
                    <a:pt x="26" y="11"/>
                  </a:cubicBezTo>
                  <a:cubicBezTo>
                    <a:pt x="25" y="12"/>
                    <a:pt x="25" y="12"/>
                    <a:pt x="24" y="13"/>
                  </a:cubicBezTo>
                  <a:moveTo>
                    <a:pt x="28" y="10"/>
                  </a:moveTo>
                  <a:cubicBezTo>
                    <a:pt x="26" y="9"/>
                    <a:pt x="24" y="9"/>
                    <a:pt x="22" y="9"/>
                  </a:cubicBezTo>
                  <a:cubicBezTo>
                    <a:pt x="23" y="9"/>
                    <a:pt x="23" y="8"/>
                    <a:pt x="24" y="8"/>
                  </a:cubicBezTo>
                  <a:cubicBezTo>
                    <a:pt x="25" y="8"/>
                    <a:pt x="27" y="9"/>
                    <a:pt x="29" y="9"/>
                  </a:cubicBezTo>
                  <a:cubicBezTo>
                    <a:pt x="28" y="10"/>
                    <a:pt x="28" y="10"/>
                    <a:pt x="28" y="10"/>
                  </a:cubicBezTo>
                  <a:moveTo>
                    <a:pt x="42" y="78"/>
                  </a:moveTo>
                  <a:cubicBezTo>
                    <a:pt x="42" y="78"/>
                    <a:pt x="42" y="78"/>
                    <a:pt x="42" y="78"/>
                  </a:cubicBezTo>
                  <a:cubicBezTo>
                    <a:pt x="37" y="78"/>
                    <a:pt x="32" y="76"/>
                    <a:pt x="28" y="74"/>
                  </a:cubicBezTo>
                  <a:cubicBezTo>
                    <a:pt x="18" y="67"/>
                    <a:pt x="12" y="56"/>
                    <a:pt x="12" y="44"/>
                  </a:cubicBezTo>
                  <a:cubicBezTo>
                    <a:pt x="12" y="39"/>
                    <a:pt x="13" y="34"/>
                    <a:pt x="15" y="30"/>
                  </a:cubicBezTo>
                  <a:cubicBezTo>
                    <a:pt x="18" y="23"/>
                    <a:pt x="23" y="18"/>
                    <a:pt x="29" y="13"/>
                  </a:cubicBezTo>
                  <a:cubicBezTo>
                    <a:pt x="34" y="9"/>
                    <a:pt x="41" y="6"/>
                    <a:pt x="47" y="6"/>
                  </a:cubicBezTo>
                  <a:cubicBezTo>
                    <a:pt x="47" y="6"/>
                    <a:pt x="47" y="6"/>
                    <a:pt x="47" y="6"/>
                  </a:cubicBezTo>
                  <a:cubicBezTo>
                    <a:pt x="52" y="6"/>
                    <a:pt x="56" y="7"/>
                    <a:pt x="61" y="10"/>
                  </a:cubicBezTo>
                  <a:cubicBezTo>
                    <a:pt x="71" y="17"/>
                    <a:pt x="76" y="28"/>
                    <a:pt x="76" y="39"/>
                  </a:cubicBezTo>
                  <a:cubicBezTo>
                    <a:pt x="76" y="46"/>
                    <a:pt x="74" y="53"/>
                    <a:pt x="71" y="59"/>
                  </a:cubicBezTo>
                  <a:cubicBezTo>
                    <a:pt x="66" y="70"/>
                    <a:pt x="54" y="78"/>
                    <a:pt x="42" y="78"/>
                  </a:cubicBezTo>
                  <a:moveTo>
                    <a:pt x="31" y="8"/>
                  </a:moveTo>
                  <a:cubicBezTo>
                    <a:pt x="29" y="7"/>
                    <a:pt x="28" y="7"/>
                    <a:pt x="26" y="7"/>
                  </a:cubicBezTo>
                  <a:cubicBezTo>
                    <a:pt x="27" y="6"/>
                    <a:pt x="28" y="6"/>
                    <a:pt x="29" y="5"/>
                  </a:cubicBezTo>
                  <a:cubicBezTo>
                    <a:pt x="30" y="6"/>
                    <a:pt x="32" y="6"/>
                    <a:pt x="33" y="6"/>
                  </a:cubicBezTo>
                  <a:cubicBezTo>
                    <a:pt x="34" y="6"/>
                    <a:pt x="34" y="6"/>
                    <a:pt x="34" y="6"/>
                  </a:cubicBezTo>
                  <a:cubicBezTo>
                    <a:pt x="33" y="7"/>
                    <a:pt x="32" y="7"/>
                    <a:pt x="31" y="8"/>
                  </a:cubicBezTo>
                  <a:moveTo>
                    <a:pt x="36" y="5"/>
                  </a:moveTo>
                  <a:cubicBezTo>
                    <a:pt x="35" y="5"/>
                    <a:pt x="34" y="5"/>
                    <a:pt x="34" y="5"/>
                  </a:cubicBezTo>
                  <a:cubicBezTo>
                    <a:pt x="33" y="4"/>
                    <a:pt x="33" y="4"/>
                    <a:pt x="32" y="4"/>
                  </a:cubicBezTo>
                  <a:cubicBezTo>
                    <a:pt x="33" y="4"/>
                    <a:pt x="34" y="4"/>
                    <a:pt x="34" y="4"/>
                  </a:cubicBezTo>
                  <a:cubicBezTo>
                    <a:pt x="35" y="4"/>
                    <a:pt x="37" y="4"/>
                    <a:pt x="38" y="5"/>
                  </a:cubicBezTo>
                  <a:cubicBezTo>
                    <a:pt x="38" y="5"/>
                    <a:pt x="38" y="5"/>
                    <a:pt x="38" y="5"/>
                  </a:cubicBezTo>
                  <a:cubicBezTo>
                    <a:pt x="37" y="5"/>
                    <a:pt x="37" y="5"/>
                    <a:pt x="36" y="5"/>
                  </a:cubicBezTo>
                  <a:moveTo>
                    <a:pt x="37" y="0"/>
                  </a:moveTo>
                  <a:cubicBezTo>
                    <a:pt x="37" y="0"/>
                    <a:pt x="37" y="0"/>
                    <a:pt x="37" y="0"/>
                  </a:cubicBezTo>
                  <a:cubicBezTo>
                    <a:pt x="36" y="0"/>
                    <a:pt x="36" y="0"/>
                    <a:pt x="36" y="0"/>
                  </a:cubicBezTo>
                  <a:cubicBezTo>
                    <a:pt x="36" y="0"/>
                    <a:pt x="36" y="0"/>
                    <a:pt x="36" y="0"/>
                  </a:cubicBezTo>
                  <a:cubicBezTo>
                    <a:pt x="35" y="0"/>
                    <a:pt x="35" y="0"/>
                    <a:pt x="35" y="0"/>
                  </a:cubicBezTo>
                  <a:cubicBezTo>
                    <a:pt x="22" y="2"/>
                    <a:pt x="10" y="12"/>
                    <a:pt x="4" y="25"/>
                  </a:cubicBezTo>
                  <a:cubicBezTo>
                    <a:pt x="2" y="30"/>
                    <a:pt x="0" y="36"/>
                    <a:pt x="0" y="42"/>
                  </a:cubicBezTo>
                  <a:cubicBezTo>
                    <a:pt x="0" y="49"/>
                    <a:pt x="3" y="57"/>
                    <a:pt x="8" y="64"/>
                  </a:cubicBezTo>
                  <a:cubicBezTo>
                    <a:pt x="8" y="64"/>
                    <a:pt x="8" y="64"/>
                    <a:pt x="8" y="64"/>
                  </a:cubicBezTo>
                  <a:cubicBezTo>
                    <a:pt x="8" y="65"/>
                    <a:pt x="8" y="65"/>
                    <a:pt x="8" y="65"/>
                  </a:cubicBezTo>
                  <a:cubicBezTo>
                    <a:pt x="10" y="67"/>
                    <a:pt x="13" y="70"/>
                    <a:pt x="15" y="72"/>
                  </a:cubicBezTo>
                  <a:cubicBezTo>
                    <a:pt x="16" y="73"/>
                    <a:pt x="16" y="73"/>
                    <a:pt x="16" y="73"/>
                  </a:cubicBezTo>
                  <a:cubicBezTo>
                    <a:pt x="16" y="73"/>
                    <a:pt x="16" y="73"/>
                    <a:pt x="16" y="73"/>
                  </a:cubicBezTo>
                  <a:cubicBezTo>
                    <a:pt x="16" y="73"/>
                    <a:pt x="16" y="73"/>
                    <a:pt x="16" y="73"/>
                  </a:cubicBezTo>
                  <a:cubicBezTo>
                    <a:pt x="17" y="74"/>
                    <a:pt x="17" y="74"/>
                    <a:pt x="17" y="74"/>
                  </a:cubicBezTo>
                  <a:cubicBezTo>
                    <a:pt x="22" y="76"/>
                    <a:pt x="27" y="78"/>
                    <a:pt x="32" y="80"/>
                  </a:cubicBezTo>
                  <a:cubicBezTo>
                    <a:pt x="32" y="80"/>
                    <a:pt x="33" y="80"/>
                    <a:pt x="33" y="80"/>
                  </a:cubicBezTo>
                  <a:cubicBezTo>
                    <a:pt x="33" y="80"/>
                    <a:pt x="33" y="80"/>
                    <a:pt x="33" y="80"/>
                  </a:cubicBezTo>
                  <a:cubicBezTo>
                    <a:pt x="36" y="80"/>
                    <a:pt x="39" y="81"/>
                    <a:pt x="42" y="81"/>
                  </a:cubicBezTo>
                  <a:cubicBezTo>
                    <a:pt x="55" y="81"/>
                    <a:pt x="69" y="73"/>
                    <a:pt x="74" y="60"/>
                  </a:cubicBezTo>
                  <a:cubicBezTo>
                    <a:pt x="78" y="54"/>
                    <a:pt x="79" y="47"/>
                    <a:pt x="79" y="39"/>
                  </a:cubicBezTo>
                  <a:cubicBezTo>
                    <a:pt x="79" y="27"/>
                    <a:pt x="74" y="15"/>
                    <a:pt x="62" y="8"/>
                  </a:cubicBezTo>
                  <a:cubicBezTo>
                    <a:pt x="59" y="5"/>
                    <a:pt x="56" y="4"/>
                    <a:pt x="52" y="4"/>
                  </a:cubicBezTo>
                  <a:cubicBezTo>
                    <a:pt x="52" y="3"/>
                    <a:pt x="52" y="3"/>
                    <a:pt x="52" y="3"/>
                  </a:cubicBezTo>
                  <a:cubicBezTo>
                    <a:pt x="48" y="2"/>
                    <a:pt x="43" y="1"/>
                    <a:pt x="38" y="0"/>
                  </a:cubicBezTo>
                  <a:cubicBezTo>
                    <a:pt x="38" y="0"/>
                    <a:pt x="37" y="0"/>
                    <a:pt x="3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6" name="Freeform 777"/>
            <p:cNvSpPr>
              <a:spLocks noEditPoints="1"/>
            </p:cNvSpPr>
            <p:nvPr/>
          </p:nvSpPr>
          <p:spPr bwMode="auto">
            <a:xfrm>
              <a:off x="2962" y="3199"/>
              <a:ext cx="137" cy="152"/>
            </a:xfrm>
            <a:custGeom>
              <a:avLst/>
              <a:gdLst>
                <a:gd name="T0" fmla="*/ 43 w 58"/>
                <a:gd name="T1" fmla="*/ 55 h 64"/>
                <a:gd name="T2" fmla="*/ 43 w 58"/>
                <a:gd name="T3" fmla="*/ 56 h 64"/>
                <a:gd name="T4" fmla="*/ 45 w 58"/>
                <a:gd name="T5" fmla="*/ 53 h 64"/>
                <a:gd name="T6" fmla="*/ 48 w 58"/>
                <a:gd name="T7" fmla="*/ 51 h 64"/>
                <a:gd name="T8" fmla="*/ 48 w 58"/>
                <a:gd name="T9" fmla="*/ 49 h 64"/>
                <a:gd name="T10" fmla="*/ 51 w 58"/>
                <a:gd name="T11" fmla="*/ 47 h 64"/>
                <a:gd name="T12" fmla="*/ 48 w 58"/>
                <a:gd name="T13" fmla="*/ 49 h 64"/>
                <a:gd name="T14" fmla="*/ 51 w 58"/>
                <a:gd name="T15" fmla="*/ 45 h 64"/>
                <a:gd name="T16" fmla="*/ 52 w 58"/>
                <a:gd name="T17" fmla="*/ 41 h 64"/>
                <a:gd name="T18" fmla="*/ 51 w 58"/>
                <a:gd name="T19" fmla="*/ 45 h 64"/>
                <a:gd name="T20" fmla="*/ 52 w 58"/>
                <a:gd name="T21" fmla="*/ 40 h 64"/>
                <a:gd name="T22" fmla="*/ 54 w 58"/>
                <a:gd name="T23" fmla="*/ 36 h 64"/>
                <a:gd name="T24" fmla="*/ 54 w 58"/>
                <a:gd name="T25" fmla="*/ 35 h 64"/>
                <a:gd name="T26" fmla="*/ 54 w 58"/>
                <a:gd name="T27" fmla="*/ 30 h 64"/>
                <a:gd name="T28" fmla="*/ 55 w 58"/>
                <a:gd name="T29" fmla="*/ 30 h 64"/>
                <a:gd name="T30" fmla="*/ 55 w 58"/>
                <a:gd name="T31" fmla="*/ 28 h 64"/>
                <a:gd name="T32" fmla="*/ 53 w 58"/>
                <a:gd name="T33" fmla="*/ 25 h 64"/>
                <a:gd name="T34" fmla="*/ 55 w 58"/>
                <a:gd name="T35" fmla="*/ 28 h 64"/>
                <a:gd name="T36" fmla="*/ 53 w 58"/>
                <a:gd name="T37" fmla="*/ 23 h 64"/>
                <a:gd name="T38" fmla="*/ 53 w 58"/>
                <a:gd name="T39" fmla="*/ 20 h 64"/>
                <a:gd name="T40" fmla="*/ 52 w 58"/>
                <a:gd name="T41" fmla="*/ 18 h 64"/>
                <a:gd name="T42" fmla="*/ 51 w 58"/>
                <a:gd name="T43" fmla="*/ 16 h 64"/>
                <a:gd name="T44" fmla="*/ 52 w 58"/>
                <a:gd name="T45" fmla="*/ 18 h 64"/>
                <a:gd name="T46" fmla="*/ 50 w 58"/>
                <a:gd name="T47" fmla="*/ 14 h 64"/>
                <a:gd name="T48" fmla="*/ 50 w 58"/>
                <a:gd name="T49" fmla="*/ 14 h 64"/>
                <a:gd name="T50" fmla="*/ 22 w 58"/>
                <a:gd name="T51" fmla="*/ 60 h 64"/>
                <a:gd name="T52" fmla="*/ 4 w 58"/>
                <a:gd name="T53" fmla="*/ 34 h 64"/>
                <a:gd name="T54" fmla="*/ 17 w 58"/>
                <a:gd name="T55" fmla="*/ 9 h 64"/>
                <a:gd name="T56" fmla="*/ 32 w 58"/>
                <a:gd name="T57" fmla="*/ 3 h 64"/>
                <a:gd name="T58" fmla="*/ 34 w 58"/>
                <a:gd name="T59" fmla="*/ 4 h 64"/>
                <a:gd name="T60" fmla="*/ 50 w 58"/>
                <a:gd name="T61" fmla="*/ 28 h 64"/>
                <a:gd name="T62" fmla="*/ 50 w 58"/>
                <a:gd name="T63" fmla="*/ 29 h 64"/>
                <a:gd name="T64" fmla="*/ 23 w 58"/>
                <a:gd name="T65" fmla="*/ 60 h 64"/>
                <a:gd name="T66" fmla="*/ 22 w 58"/>
                <a:gd name="T67" fmla="*/ 60 h 64"/>
                <a:gd name="T68" fmla="*/ 32 w 58"/>
                <a:gd name="T69" fmla="*/ 0 h 64"/>
                <a:gd name="T70" fmla="*/ 15 w 58"/>
                <a:gd name="T71" fmla="*/ 6 h 64"/>
                <a:gd name="T72" fmla="*/ 0 w 58"/>
                <a:gd name="T73" fmla="*/ 34 h 64"/>
                <a:gd name="T74" fmla="*/ 28 w 58"/>
                <a:gd name="T75" fmla="*/ 64 h 64"/>
                <a:gd name="T76" fmla="*/ 58 w 58"/>
                <a:gd name="T77" fmla="*/ 30 h 64"/>
                <a:gd name="T78" fmla="*/ 32 w 58"/>
                <a:gd name="T79"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8" h="64">
                  <a:moveTo>
                    <a:pt x="43" y="56"/>
                  </a:moveTo>
                  <a:cubicBezTo>
                    <a:pt x="43" y="55"/>
                    <a:pt x="43" y="55"/>
                    <a:pt x="43" y="55"/>
                  </a:cubicBezTo>
                  <a:cubicBezTo>
                    <a:pt x="43" y="55"/>
                    <a:pt x="43" y="55"/>
                    <a:pt x="43" y="55"/>
                  </a:cubicBezTo>
                  <a:cubicBezTo>
                    <a:pt x="43" y="56"/>
                    <a:pt x="43" y="56"/>
                    <a:pt x="43" y="56"/>
                  </a:cubicBezTo>
                  <a:moveTo>
                    <a:pt x="45" y="53"/>
                  </a:moveTo>
                  <a:cubicBezTo>
                    <a:pt x="45" y="53"/>
                    <a:pt x="45" y="53"/>
                    <a:pt x="45" y="53"/>
                  </a:cubicBezTo>
                  <a:cubicBezTo>
                    <a:pt x="46" y="53"/>
                    <a:pt x="46" y="52"/>
                    <a:pt x="47" y="51"/>
                  </a:cubicBezTo>
                  <a:cubicBezTo>
                    <a:pt x="48" y="51"/>
                    <a:pt x="48" y="51"/>
                    <a:pt x="48" y="51"/>
                  </a:cubicBezTo>
                  <a:cubicBezTo>
                    <a:pt x="47" y="52"/>
                    <a:pt x="46" y="53"/>
                    <a:pt x="45" y="53"/>
                  </a:cubicBezTo>
                  <a:moveTo>
                    <a:pt x="48" y="49"/>
                  </a:moveTo>
                  <a:cubicBezTo>
                    <a:pt x="49" y="48"/>
                    <a:pt x="49" y="48"/>
                    <a:pt x="50" y="47"/>
                  </a:cubicBezTo>
                  <a:cubicBezTo>
                    <a:pt x="51" y="47"/>
                    <a:pt x="51" y="47"/>
                    <a:pt x="51" y="47"/>
                  </a:cubicBezTo>
                  <a:cubicBezTo>
                    <a:pt x="50" y="48"/>
                    <a:pt x="50" y="49"/>
                    <a:pt x="49" y="50"/>
                  </a:cubicBezTo>
                  <a:cubicBezTo>
                    <a:pt x="48" y="49"/>
                    <a:pt x="48" y="49"/>
                    <a:pt x="48" y="49"/>
                  </a:cubicBezTo>
                  <a:cubicBezTo>
                    <a:pt x="48" y="49"/>
                    <a:pt x="48" y="49"/>
                    <a:pt x="48" y="49"/>
                  </a:cubicBezTo>
                  <a:moveTo>
                    <a:pt x="51" y="45"/>
                  </a:moveTo>
                  <a:cubicBezTo>
                    <a:pt x="51" y="45"/>
                    <a:pt x="51" y="45"/>
                    <a:pt x="50" y="45"/>
                  </a:cubicBezTo>
                  <a:cubicBezTo>
                    <a:pt x="51" y="44"/>
                    <a:pt x="51" y="43"/>
                    <a:pt x="52" y="41"/>
                  </a:cubicBezTo>
                  <a:cubicBezTo>
                    <a:pt x="52" y="42"/>
                    <a:pt x="52" y="42"/>
                    <a:pt x="53" y="42"/>
                  </a:cubicBezTo>
                  <a:cubicBezTo>
                    <a:pt x="52" y="43"/>
                    <a:pt x="52" y="44"/>
                    <a:pt x="51" y="45"/>
                  </a:cubicBezTo>
                  <a:moveTo>
                    <a:pt x="53" y="40"/>
                  </a:moveTo>
                  <a:cubicBezTo>
                    <a:pt x="53" y="40"/>
                    <a:pt x="52" y="40"/>
                    <a:pt x="52" y="40"/>
                  </a:cubicBezTo>
                  <a:cubicBezTo>
                    <a:pt x="52" y="39"/>
                    <a:pt x="53" y="37"/>
                    <a:pt x="53" y="36"/>
                  </a:cubicBezTo>
                  <a:cubicBezTo>
                    <a:pt x="53" y="36"/>
                    <a:pt x="54" y="36"/>
                    <a:pt x="54" y="36"/>
                  </a:cubicBezTo>
                  <a:cubicBezTo>
                    <a:pt x="54" y="38"/>
                    <a:pt x="54" y="39"/>
                    <a:pt x="53" y="40"/>
                  </a:cubicBezTo>
                  <a:moveTo>
                    <a:pt x="54" y="35"/>
                  </a:moveTo>
                  <a:cubicBezTo>
                    <a:pt x="54" y="34"/>
                    <a:pt x="54" y="34"/>
                    <a:pt x="53" y="34"/>
                  </a:cubicBezTo>
                  <a:cubicBezTo>
                    <a:pt x="53" y="33"/>
                    <a:pt x="54" y="31"/>
                    <a:pt x="54" y="30"/>
                  </a:cubicBezTo>
                  <a:cubicBezTo>
                    <a:pt x="54" y="30"/>
                    <a:pt x="54" y="30"/>
                    <a:pt x="55" y="30"/>
                  </a:cubicBezTo>
                  <a:cubicBezTo>
                    <a:pt x="55" y="30"/>
                    <a:pt x="55" y="30"/>
                    <a:pt x="55" y="30"/>
                  </a:cubicBezTo>
                  <a:cubicBezTo>
                    <a:pt x="55" y="32"/>
                    <a:pt x="55" y="33"/>
                    <a:pt x="54" y="35"/>
                  </a:cubicBezTo>
                  <a:moveTo>
                    <a:pt x="55" y="28"/>
                  </a:moveTo>
                  <a:cubicBezTo>
                    <a:pt x="54" y="28"/>
                    <a:pt x="54" y="28"/>
                    <a:pt x="54" y="28"/>
                  </a:cubicBezTo>
                  <a:cubicBezTo>
                    <a:pt x="54" y="27"/>
                    <a:pt x="53" y="26"/>
                    <a:pt x="53" y="25"/>
                  </a:cubicBezTo>
                  <a:cubicBezTo>
                    <a:pt x="54" y="25"/>
                    <a:pt x="54" y="25"/>
                    <a:pt x="54" y="25"/>
                  </a:cubicBezTo>
                  <a:cubicBezTo>
                    <a:pt x="54" y="26"/>
                    <a:pt x="55" y="27"/>
                    <a:pt x="55" y="28"/>
                  </a:cubicBezTo>
                  <a:moveTo>
                    <a:pt x="54" y="23"/>
                  </a:moveTo>
                  <a:cubicBezTo>
                    <a:pt x="53" y="23"/>
                    <a:pt x="53" y="23"/>
                    <a:pt x="53" y="23"/>
                  </a:cubicBezTo>
                  <a:cubicBezTo>
                    <a:pt x="53" y="22"/>
                    <a:pt x="53" y="21"/>
                    <a:pt x="52" y="20"/>
                  </a:cubicBezTo>
                  <a:cubicBezTo>
                    <a:pt x="53" y="20"/>
                    <a:pt x="53" y="20"/>
                    <a:pt x="53" y="20"/>
                  </a:cubicBezTo>
                  <a:cubicBezTo>
                    <a:pt x="53" y="21"/>
                    <a:pt x="54" y="22"/>
                    <a:pt x="54" y="23"/>
                  </a:cubicBezTo>
                  <a:moveTo>
                    <a:pt x="52" y="18"/>
                  </a:moveTo>
                  <a:cubicBezTo>
                    <a:pt x="52" y="18"/>
                    <a:pt x="52" y="18"/>
                    <a:pt x="52" y="18"/>
                  </a:cubicBezTo>
                  <a:cubicBezTo>
                    <a:pt x="51" y="17"/>
                    <a:pt x="51" y="17"/>
                    <a:pt x="51" y="16"/>
                  </a:cubicBezTo>
                  <a:cubicBezTo>
                    <a:pt x="51" y="16"/>
                    <a:pt x="51" y="16"/>
                    <a:pt x="51" y="16"/>
                  </a:cubicBezTo>
                  <a:cubicBezTo>
                    <a:pt x="52" y="17"/>
                    <a:pt x="52" y="17"/>
                    <a:pt x="52" y="18"/>
                  </a:cubicBezTo>
                  <a:moveTo>
                    <a:pt x="50" y="14"/>
                  </a:moveTo>
                  <a:cubicBezTo>
                    <a:pt x="50" y="14"/>
                    <a:pt x="50" y="14"/>
                    <a:pt x="50" y="14"/>
                  </a:cubicBezTo>
                  <a:cubicBezTo>
                    <a:pt x="50" y="14"/>
                    <a:pt x="50" y="14"/>
                    <a:pt x="50" y="14"/>
                  </a:cubicBezTo>
                  <a:cubicBezTo>
                    <a:pt x="50" y="14"/>
                    <a:pt x="50" y="14"/>
                    <a:pt x="50" y="14"/>
                  </a:cubicBezTo>
                  <a:cubicBezTo>
                    <a:pt x="50" y="14"/>
                    <a:pt x="50" y="14"/>
                    <a:pt x="50" y="14"/>
                  </a:cubicBezTo>
                  <a:moveTo>
                    <a:pt x="22" y="60"/>
                  </a:moveTo>
                  <a:cubicBezTo>
                    <a:pt x="20" y="59"/>
                    <a:pt x="18" y="59"/>
                    <a:pt x="16" y="57"/>
                  </a:cubicBezTo>
                  <a:cubicBezTo>
                    <a:pt x="8" y="53"/>
                    <a:pt x="4" y="43"/>
                    <a:pt x="4" y="34"/>
                  </a:cubicBezTo>
                  <a:cubicBezTo>
                    <a:pt x="4" y="30"/>
                    <a:pt x="4" y="26"/>
                    <a:pt x="6" y="22"/>
                  </a:cubicBezTo>
                  <a:cubicBezTo>
                    <a:pt x="8" y="17"/>
                    <a:pt x="12" y="12"/>
                    <a:pt x="17" y="9"/>
                  </a:cubicBezTo>
                  <a:cubicBezTo>
                    <a:pt x="21" y="6"/>
                    <a:pt x="27" y="3"/>
                    <a:pt x="32" y="3"/>
                  </a:cubicBezTo>
                  <a:cubicBezTo>
                    <a:pt x="32" y="3"/>
                    <a:pt x="32" y="3"/>
                    <a:pt x="32" y="3"/>
                  </a:cubicBezTo>
                  <a:cubicBezTo>
                    <a:pt x="32" y="3"/>
                    <a:pt x="33" y="3"/>
                    <a:pt x="34" y="3"/>
                  </a:cubicBezTo>
                  <a:cubicBezTo>
                    <a:pt x="34" y="4"/>
                    <a:pt x="34" y="4"/>
                    <a:pt x="34" y="4"/>
                  </a:cubicBezTo>
                  <a:cubicBezTo>
                    <a:pt x="36" y="4"/>
                    <a:pt x="37" y="5"/>
                    <a:pt x="38" y="6"/>
                  </a:cubicBezTo>
                  <a:cubicBezTo>
                    <a:pt x="46" y="11"/>
                    <a:pt x="50" y="19"/>
                    <a:pt x="50" y="28"/>
                  </a:cubicBezTo>
                  <a:cubicBezTo>
                    <a:pt x="50" y="29"/>
                    <a:pt x="50" y="29"/>
                    <a:pt x="50" y="29"/>
                  </a:cubicBezTo>
                  <a:cubicBezTo>
                    <a:pt x="50" y="29"/>
                    <a:pt x="50" y="29"/>
                    <a:pt x="50" y="29"/>
                  </a:cubicBezTo>
                  <a:cubicBezTo>
                    <a:pt x="50" y="35"/>
                    <a:pt x="49" y="40"/>
                    <a:pt x="47" y="45"/>
                  </a:cubicBezTo>
                  <a:cubicBezTo>
                    <a:pt x="43" y="54"/>
                    <a:pt x="33" y="60"/>
                    <a:pt x="23" y="60"/>
                  </a:cubicBezTo>
                  <a:cubicBezTo>
                    <a:pt x="23" y="60"/>
                    <a:pt x="23" y="60"/>
                    <a:pt x="23" y="60"/>
                  </a:cubicBezTo>
                  <a:cubicBezTo>
                    <a:pt x="23" y="60"/>
                    <a:pt x="22" y="60"/>
                    <a:pt x="22" y="60"/>
                  </a:cubicBezTo>
                  <a:cubicBezTo>
                    <a:pt x="22" y="60"/>
                    <a:pt x="22" y="60"/>
                    <a:pt x="22" y="60"/>
                  </a:cubicBezTo>
                  <a:moveTo>
                    <a:pt x="32" y="0"/>
                  </a:moveTo>
                  <a:cubicBezTo>
                    <a:pt x="32" y="0"/>
                    <a:pt x="32" y="0"/>
                    <a:pt x="32" y="0"/>
                  </a:cubicBezTo>
                  <a:cubicBezTo>
                    <a:pt x="26" y="0"/>
                    <a:pt x="20" y="3"/>
                    <a:pt x="15" y="6"/>
                  </a:cubicBezTo>
                  <a:cubicBezTo>
                    <a:pt x="10" y="10"/>
                    <a:pt x="6" y="15"/>
                    <a:pt x="3" y="21"/>
                  </a:cubicBezTo>
                  <a:cubicBezTo>
                    <a:pt x="1" y="25"/>
                    <a:pt x="0" y="29"/>
                    <a:pt x="0" y="34"/>
                  </a:cubicBezTo>
                  <a:cubicBezTo>
                    <a:pt x="0" y="44"/>
                    <a:pt x="5" y="55"/>
                    <a:pt x="14" y="60"/>
                  </a:cubicBezTo>
                  <a:cubicBezTo>
                    <a:pt x="19" y="63"/>
                    <a:pt x="23" y="64"/>
                    <a:pt x="28" y="64"/>
                  </a:cubicBezTo>
                  <a:cubicBezTo>
                    <a:pt x="39" y="64"/>
                    <a:pt x="49" y="57"/>
                    <a:pt x="54" y="47"/>
                  </a:cubicBezTo>
                  <a:cubicBezTo>
                    <a:pt x="57" y="42"/>
                    <a:pt x="58" y="36"/>
                    <a:pt x="58" y="30"/>
                  </a:cubicBezTo>
                  <a:cubicBezTo>
                    <a:pt x="58" y="20"/>
                    <a:pt x="54" y="10"/>
                    <a:pt x="44" y="4"/>
                  </a:cubicBezTo>
                  <a:cubicBezTo>
                    <a:pt x="40" y="1"/>
                    <a:pt x="36" y="0"/>
                    <a:pt x="3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7" name="Freeform 778"/>
            <p:cNvSpPr>
              <a:spLocks noEditPoints="1"/>
            </p:cNvSpPr>
            <p:nvPr/>
          </p:nvSpPr>
          <p:spPr bwMode="auto">
            <a:xfrm>
              <a:off x="2995" y="3220"/>
              <a:ext cx="69" cy="114"/>
            </a:xfrm>
            <a:custGeom>
              <a:avLst/>
              <a:gdLst>
                <a:gd name="T0" fmla="*/ 17 w 29"/>
                <a:gd name="T1" fmla="*/ 7 h 48"/>
                <a:gd name="T2" fmla="*/ 19 w 29"/>
                <a:gd name="T3" fmla="*/ 4 h 48"/>
                <a:gd name="T4" fmla="*/ 20 w 29"/>
                <a:gd name="T5" fmla="*/ 6 h 48"/>
                <a:gd name="T6" fmla="*/ 20 w 29"/>
                <a:gd name="T7" fmla="*/ 10 h 48"/>
                <a:gd name="T8" fmla="*/ 23 w 29"/>
                <a:gd name="T9" fmla="*/ 16 h 48"/>
                <a:gd name="T10" fmla="*/ 20 w 29"/>
                <a:gd name="T11" fmla="*/ 13 h 48"/>
                <a:gd name="T12" fmla="*/ 12 w 29"/>
                <a:gd name="T13" fmla="*/ 11 h 48"/>
                <a:gd name="T14" fmla="*/ 12 w 29"/>
                <a:gd name="T15" fmla="*/ 19 h 48"/>
                <a:gd name="T16" fmla="*/ 21 w 29"/>
                <a:gd name="T17" fmla="*/ 32 h 48"/>
                <a:gd name="T18" fmla="*/ 13 w 29"/>
                <a:gd name="T19" fmla="*/ 38 h 48"/>
                <a:gd name="T20" fmla="*/ 11 w 29"/>
                <a:gd name="T21" fmla="*/ 40 h 48"/>
                <a:gd name="T22" fmla="*/ 10 w 29"/>
                <a:gd name="T23" fmla="*/ 44 h 48"/>
                <a:gd name="T24" fmla="*/ 9 w 29"/>
                <a:gd name="T25" fmla="*/ 40 h 48"/>
                <a:gd name="T26" fmla="*/ 3 w 29"/>
                <a:gd name="T27" fmla="*/ 30 h 48"/>
                <a:gd name="T28" fmla="*/ 11 w 29"/>
                <a:gd name="T29" fmla="*/ 36 h 48"/>
                <a:gd name="T30" fmla="*/ 19 w 29"/>
                <a:gd name="T31" fmla="*/ 31 h 48"/>
                <a:gd name="T32" fmla="*/ 15 w 29"/>
                <a:gd name="T33" fmla="*/ 25 h 48"/>
                <a:gd name="T34" fmla="*/ 7 w 29"/>
                <a:gd name="T35" fmla="*/ 14 h 48"/>
                <a:gd name="T36" fmla="*/ 13 w 29"/>
                <a:gd name="T37" fmla="*/ 7 h 48"/>
                <a:gd name="T38" fmla="*/ 17 w 29"/>
                <a:gd name="T39" fmla="*/ 0 h 48"/>
                <a:gd name="T40" fmla="*/ 15 w 29"/>
                <a:gd name="T41" fmla="*/ 3 h 48"/>
                <a:gd name="T42" fmla="*/ 8 w 29"/>
                <a:gd name="T43" fmla="*/ 6 h 48"/>
                <a:gd name="T44" fmla="*/ 8 w 29"/>
                <a:gd name="T45" fmla="*/ 23 h 48"/>
                <a:gd name="T46" fmla="*/ 15 w 29"/>
                <a:gd name="T47" fmla="*/ 31 h 48"/>
                <a:gd name="T48" fmla="*/ 13 w 29"/>
                <a:gd name="T49" fmla="*/ 33 h 48"/>
                <a:gd name="T50" fmla="*/ 8 w 29"/>
                <a:gd name="T51" fmla="*/ 29 h 48"/>
                <a:gd name="T52" fmla="*/ 2 w 29"/>
                <a:gd name="T53" fmla="*/ 26 h 48"/>
                <a:gd name="T54" fmla="*/ 6 w 29"/>
                <a:gd name="T55" fmla="*/ 40 h 48"/>
                <a:gd name="T56" fmla="*/ 5 w 29"/>
                <a:gd name="T57" fmla="*/ 44 h 48"/>
                <a:gd name="T58" fmla="*/ 6 w 29"/>
                <a:gd name="T59" fmla="*/ 46 h 48"/>
                <a:gd name="T60" fmla="*/ 10 w 29"/>
                <a:gd name="T61" fmla="*/ 48 h 48"/>
                <a:gd name="T62" fmla="*/ 13 w 29"/>
                <a:gd name="T63" fmla="*/ 47 h 48"/>
                <a:gd name="T64" fmla="*/ 16 w 29"/>
                <a:gd name="T65" fmla="*/ 41 h 48"/>
                <a:gd name="T66" fmla="*/ 24 w 29"/>
                <a:gd name="T67" fmla="*/ 29 h 48"/>
                <a:gd name="T68" fmla="*/ 13 w 29"/>
                <a:gd name="T69" fmla="*/ 15 h 48"/>
                <a:gd name="T70" fmla="*/ 14 w 29"/>
                <a:gd name="T71" fmla="*/ 14 h 48"/>
                <a:gd name="T72" fmla="*/ 20 w 29"/>
                <a:gd name="T73" fmla="*/ 17 h 48"/>
                <a:gd name="T74" fmla="*/ 21 w 29"/>
                <a:gd name="T75" fmla="*/ 19 h 48"/>
                <a:gd name="T76" fmla="*/ 26 w 29"/>
                <a:gd name="T77" fmla="*/ 20 h 48"/>
                <a:gd name="T78" fmla="*/ 29 w 29"/>
                <a:gd name="T79" fmla="*/ 17 h 48"/>
                <a:gd name="T80" fmla="*/ 24 w 29"/>
                <a:gd name="T81" fmla="*/ 4 h 48"/>
                <a:gd name="T82" fmla="*/ 20 w 29"/>
                <a:gd name="T83" fmla="*/ 0 h 48"/>
                <a:gd name="T84" fmla="*/ 18 w 29"/>
                <a:gd name="T85"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9" h="48">
                  <a:moveTo>
                    <a:pt x="15" y="8"/>
                  </a:moveTo>
                  <a:cubicBezTo>
                    <a:pt x="15" y="8"/>
                    <a:pt x="16" y="8"/>
                    <a:pt x="16" y="8"/>
                  </a:cubicBezTo>
                  <a:cubicBezTo>
                    <a:pt x="16" y="8"/>
                    <a:pt x="17" y="7"/>
                    <a:pt x="17" y="7"/>
                  </a:cubicBezTo>
                  <a:cubicBezTo>
                    <a:pt x="17" y="6"/>
                    <a:pt x="18" y="5"/>
                    <a:pt x="18" y="4"/>
                  </a:cubicBezTo>
                  <a:cubicBezTo>
                    <a:pt x="18" y="3"/>
                    <a:pt x="18" y="3"/>
                    <a:pt x="18" y="3"/>
                  </a:cubicBezTo>
                  <a:cubicBezTo>
                    <a:pt x="19" y="4"/>
                    <a:pt x="19" y="4"/>
                    <a:pt x="19" y="4"/>
                  </a:cubicBezTo>
                  <a:cubicBezTo>
                    <a:pt x="20" y="4"/>
                    <a:pt x="20" y="4"/>
                    <a:pt x="20" y="4"/>
                  </a:cubicBezTo>
                  <a:cubicBezTo>
                    <a:pt x="20" y="4"/>
                    <a:pt x="20" y="4"/>
                    <a:pt x="20" y="5"/>
                  </a:cubicBezTo>
                  <a:cubicBezTo>
                    <a:pt x="20" y="5"/>
                    <a:pt x="20" y="6"/>
                    <a:pt x="20" y="6"/>
                  </a:cubicBezTo>
                  <a:cubicBezTo>
                    <a:pt x="19" y="6"/>
                    <a:pt x="19" y="7"/>
                    <a:pt x="19" y="8"/>
                  </a:cubicBezTo>
                  <a:cubicBezTo>
                    <a:pt x="19" y="8"/>
                    <a:pt x="19" y="8"/>
                    <a:pt x="19" y="8"/>
                  </a:cubicBezTo>
                  <a:cubicBezTo>
                    <a:pt x="19" y="9"/>
                    <a:pt x="20" y="9"/>
                    <a:pt x="20" y="10"/>
                  </a:cubicBezTo>
                  <a:cubicBezTo>
                    <a:pt x="23" y="11"/>
                    <a:pt x="25" y="14"/>
                    <a:pt x="25" y="17"/>
                  </a:cubicBezTo>
                  <a:cubicBezTo>
                    <a:pt x="25" y="17"/>
                    <a:pt x="24" y="17"/>
                    <a:pt x="23" y="16"/>
                  </a:cubicBezTo>
                  <a:cubicBezTo>
                    <a:pt x="23" y="16"/>
                    <a:pt x="23" y="16"/>
                    <a:pt x="23" y="16"/>
                  </a:cubicBezTo>
                  <a:cubicBezTo>
                    <a:pt x="23" y="16"/>
                    <a:pt x="23" y="16"/>
                    <a:pt x="23" y="16"/>
                  </a:cubicBezTo>
                  <a:cubicBezTo>
                    <a:pt x="23" y="16"/>
                    <a:pt x="23" y="16"/>
                    <a:pt x="23" y="16"/>
                  </a:cubicBezTo>
                  <a:cubicBezTo>
                    <a:pt x="23" y="15"/>
                    <a:pt x="21" y="13"/>
                    <a:pt x="20" y="13"/>
                  </a:cubicBezTo>
                  <a:cubicBezTo>
                    <a:pt x="19" y="12"/>
                    <a:pt x="18" y="11"/>
                    <a:pt x="17" y="11"/>
                  </a:cubicBezTo>
                  <a:cubicBezTo>
                    <a:pt x="16" y="11"/>
                    <a:pt x="15" y="11"/>
                    <a:pt x="14" y="11"/>
                  </a:cubicBezTo>
                  <a:cubicBezTo>
                    <a:pt x="13" y="11"/>
                    <a:pt x="13" y="11"/>
                    <a:pt x="12" y="11"/>
                  </a:cubicBezTo>
                  <a:cubicBezTo>
                    <a:pt x="11" y="12"/>
                    <a:pt x="10" y="12"/>
                    <a:pt x="10" y="13"/>
                  </a:cubicBezTo>
                  <a:cubicBezTo>
                    <a:pt x="9" y="14"/>
                    <a:pt x="9" y="14"/>
                    <a:pt x="9" y="15"/>
                  </a:cubicBezTo>
                  <a:cubicBezTo>
                    <a:pt x="9" y="17"/>
                    <a:pt x="11" y="18"/>
                    <a:pt x="12" y="19"/>
                  </a:cubicBezTo>
                  <a:cubicBezTo>
                    <a:pt x="14" y="21"/>
                    <a:pt x="16" y="23"/>
                    <a:pt x="17" y="25"/>
                  </a:cubicBezTo>
                  <a:cubicBezTo>
                    <a:pt x="19" y="26"/>
                    <a:pt x="20" y="28"/>
                    <a:pt x="21" y="30"/>
                  </a:cubicBezTo>
                  <a:cubicBezTo>
                    <a:pt x="21" y="31"/>
                    <a:pt x="21" y="31"/>
                    <a:pt x="21" y="32"/>
                  </a:cubicBezTo>
                  <a:cubicBezTo>
                    <a:pt x="21" y="34"/>
                    <a:pt x="20" y="35"/>
                    <a:pt x="19" y="37"/>
                  </a:cubicBezTo>
                  <a:cubicBezTo>
                    <a:pt x="19" y="37"/>
                    <a:pt x="17" y="38"/>
                    <a:pt x="15" y="38"/>
                  </a:cubicBezTo>
                  <a:cubicBezTo>
                    <a:pt x="14" y="38"/>
                    <a:pt x="14" y="38"/>
                    <a:pt x="13" y="38"/>
                  </a:cubicBezTo>
                  <a:cubicBezTo>
                    <a:pt x="12" y="38"/>
                    <a:pt x="12" y="38"/>
                    <a:pt x="12" y="38"/>
                  </a:cubicBezTo>
                  <a:cubicBezTo>
                    <a:pt x="12" y="38"/>
                    <a:pt x="12" y="38"/>
                    <a:pt x="12" y="38"/>
                  </a:cubicBezTo>
                  <a:cubicBezTo>
                    <a:pt x="11" y="38"/>
                    <a:pt x="11" y="39"/>
                    <a:pt x="11" y="40"/>
                  </a:cubicBezTo>
                  <a:cubicBezTo>
                    <a:pt x="11" y="40"/>
                    <a:pt x="11" y="40"/>
                    <a:pt x="11" y="41"/>
                  </a:cubicBezTo>
                  <a:cubicBezTo>
                    <a:pt x="10" y="42"/>
                    <a:pt x="10" y="43"/>
                    <a:pt x="10" y="44"/>
                  </a:cubicBezTo>
                  <a:cubicBezTo>
                    <a:pt x="10" y="44"/>
                    <a:pt x="10" y="44"/>
                    <a:pt x="10" y="44"/>
                  </a:cubicBezTo>
                  <a:cubicBezTo>
                    <a:pt x="10" y="44"/>
                    <a:pt x="9" y="44"/>
                    <a:pt x="9" y="44"/>
                  </a:cubicBezTo>
                  <a:cubicBezTo>
                    <a:pt x="9" y="43"/>
                    <a:pt x="9" y="42"/>
                    <a:pt x="9" y="41"/>
                  </a:cubicBezTo>
                  <a:cubicBezTo>
                    <a:pt x="9" y="40"/>
                    <a:pt x="9" y="40"/>
                    <a:pt x="9" y="40"/>
                  </a:cubicBezTo>
                  <a:cubicBezTo>
                    <a:pt x="9" y="39"/>
                    <a:pt x="9" y="39"/>
                    <a:pt x="9" y="38"/>
                  </a:cubicBezTo>
                  <a:cubicBezTo>
                    <a:pt x="8" y="37"/>
                    <a:pt x="8" y="37"/>
                    <a:pt x="7" y="37"/>
                  </a:cubicBezTo>
                  <a:cubicBezTo>
                    <a:pt x="5" y="36"/>
                    <a:pt x="3" y="33"/>
                    <a:pt x="3" y="30"/>
                  </a:cubicBezTo>
                  <a:cubicBezTo>
                    <a:pt x="3" y="30"/>
                    <a:pt x="3" y="30"/>
                    <a:pt x="3" y="30"/>
                  </a:cubicBezTo>
                  <a:cubicBezTo>
                    <a:pt x="4" y="30"/>
                    <a:pt x="5" y="30"/>
                    <a:pt x="5" y="30"/>
                  </a:cubicBezTo>
                  <a:cubicBezTo>
                    <a:pt x="6" y="33"/>
                    <a:pt x="9" y="35"/>
                    <a:pt x="11" y="36"/>
                  </a:cubicBezTo>
                  <a:cubicBezTo>
                    <a:pt x="12" y="36"/>
                    <a:pt x="12" y="36"/>
                    <a:pt x="13" y="36"/>
                  </a:cubicBezTo>
                  <a:cubicBezTo>
                    <a:pt x="14" y="36"/>
                    <a:pt x="15" y="36"/>
                    <a:pt x="17" y="35"/>
                  </a:cubicBezTo>
                  <a:cubicBezTo>
                    <a:pt x="18" y="34"/>
                    <a:pt x="19" y="33"/>
                    <a:pt x="19" y="31"/>
                  </a:cubicBezTo>
                  <a:cubicBezTo>
                    <a:pt x="19" y="31"/>
                    <a:pt x="19" y="31"/>
                    <a:pt x="19" y="31"/>
                  </a:cubicBezTo>
                  <a:cubicBezTo>
                    <a:pt x="19" y="29"/>
                    <a:pt x="18" y="28"/>
                    <a:pt x="17" y="27"/>
                  </a:cubicBezTo>
                  <a:cubicBezTo>
                    <a:pt x="17" y="27"/>
                    <a:pt x="16" y="26"/>
                    <a:pt x="15" y="25"/>
                  </a:cubicBezTo>
                  <a:cubicBezTo>
                    <a:pt x="13" y="24"/>
                    <a:pt x="12" y="22"/>
                    <a:pt x="10" y="21"/>
                  </a:cubicBezTo>
                  <a:cubicBezTo>
                    <a:pt x="10" y="21"/>
                    <a:pt x="9" y="20"/>
                    <a:pt x="8" y="18"/>
                  </a:cubicBezTo>
                  <a:cubicBezTo>
                    <a:pt x="7" y="17"/>
                    <a:pt x="7" y="16"/>
                    <a:pt x="7" y="14"/>
                  </a:cubicBezTo>
                  <a:cubicBezTo>
                    <a:pt x="7" y="12"/>
                    <a:pt x="7" y="11"/>
                    <a:pt x="10" y="9"/>
                  </a:cubicBezTo>
                  <a:cubicBezTo>
                    <a:pt x="11" y="8"/>
                    <a:pt x="12" y="7"/>
                    <a:pt x="13" y="7"/>
                  </a:cubicBezTo>
                  <a:cubicBezTo>
                    <a:pt x="13" y="7"/>
                    <a:pt x="13" y="7"/>
                    <a:pt x="13" y="7"/>
                  </a:cubicBezTo>
                  <a:cubicBezTo>
                    <a:pt x="14" y="7"/>
                    <a:pt x="14" y="7"/>
                    <a:pt x="14" y="8"/>
                  </a:cubicBezTo>
                  <a:cubicBezTo>
                    <a:pt x="15" y="8"/>
                    <a:pt x="15" y="8"/>
                    <a:pt x="15" y="8"/>
                  </a:cubicBezTo>
                  <a:moveTo>
                    <a:pt x="17" y="0"/>
                  </a:moveTo>
                  <a:cubicBezTo>
                    <a:pt x="17" y="0"/>
                    <a:pt x="17" y="0"/>
                    <a:pt x="17" y="0"/>
                  </a:cubicBezTo>
                  <a:cubicBezTo>
                    <a:pt x="16" y="0"/>
                    <a:pt x="16" y="1"/>
                    <a:pt x="16" y="1"/>
                  </a:cubicBezTo>
                  <a:cubicBezTo>
                    <a:pt x="16" y="1"/>
                    <a:pt x="15" y="2"/>
                    <a:pt x="15" y="3"/>
                  </a:cubicBezTo>
                  <a:cubicBezTo>
                    <a:pt x="15" y="3"/>
                    <a:pt x="14" y="4"/>
                    <a:pt x="14" y="4"/>
                  </a:cubicBezTo>
                  <a:cubicBezTo>
                    <a:pt x="14" y="4"/>
                    <a:pt x="13" y="4"/>
                    <a:pt x="13" y="4"/>
                  </a:cubicBezTo>
                  <a:cubicBezTo>
                    <a:pt x="11" y="4"/>
                    <a:pt x="9" y="5"/>
                    <a:pt x="8" y="6"/>
                  </a:cubicBezTo>
                  <a:cubicBezTo>
                    <a:pt x="5" y="8"/>
                    <a:pt x="3" y="11"/>
                    <a:pt x="3" y="14"/>
                  </a:cubicBezTo>
                  <a:cubicBezTo>
                    <a:pt x="3" y="16"/>
                    <a:pt x="4" y="18"/>
                    <a:pt x="5" y="20"/>
                  </a:cubicBezTo>
                  <a:cubicBezTo>
                    <a:pt x="6" y="22"/>
                    <a:pt x="7" y="23"/>
                    <a:pt x="8" y="23"/>
                  </a:cubicBezTo>
                  <a:cubicBezTo>
                    <a:pt x="10" y="25"/>
                    <a:pt x="11" y="26"/>
                    <a:pt x="13" y="28"/>
                  </a:cubicBezTo>
                  <a:cubicBezTo>
                    <a:pt x="14" y="28"/>
                    <a:pt x="14" y="29"/>
                    <a:pt x="15" y="29"/>
                  </a:cubicBezTo>
                  <a:cubicBezTo>
                    <a:pt x="15" y="30"/>
                    <a:pt x="15" y="30"/>
                    <a:pt x="15" y="31"/>
                  </a:cubicBezTo>
                  <a:cubicBezTo>
                    <a:pt x="15" y="31"/>
                    <a:pt x="15" y="31"/>
                    <a:pt x="15" y="31"/>
                  </a:cubicBezTo>
                  <a:cubicBezTo>
                    <a:pt x="15" y="31"/>
                    <a:pt x="15" y="32"/>
                    <a:pt x="15" y="32"/>
                  </a:cubicBezTo>
                  <a:cubicBezTo>
                    <a:pt x="14" y="32"/>
                    <a:pt x="13" y="33"/>
                    <a:pt x="13" y="33"/>
                  </a:cubicBezTo>
                  <a:cubicBezTo>
                    <a:pt x="13" y="33"/>
                    <a:pt x="13" y="33"/>
                    <a:pt x="13" y="33"/>
                  </a:cubicBezTo>
                  <a:cubicBezTo>
                    <a:pt x="12" y="33"/>
                    <a:pt x="12" y="33"/>
                    <a:pt x="12" y="33"/>
                  </a:cubicBezTo>
                  <a:cubicBezTo>
                    <a:pt x="10" y="32"/>
                    <a:pt x="9" y="31"/>
                    <a:pt x="8" y="29"/>
                  </a:cubicBezTo>
                  <a:cubicBezTo>
                    <a:pt x="8" y="28"/>
                    <a:pt x="8" y="28"/>
                    <a:pt x="7" y="27"/>
                  </a:cubicBezTo>
                  <a:cubicBezTo>
                    <a:pt x="5" y="27"/>
                    <a:pt x="4" y="26"/>
                    <a:pt x="2" y="26"/>
                  </a:cubicBezTo>
                  <a:cubicBezTo>
                    <a:pt x="2" y="26"/>
                    <a:pt x="2" y="26"/>
                    <a:pt x="2" y="26"/>
                  </a:cubicBezTo>
                  <a:cubicBezTo>
                    <a:pt x="1" y="26"/>
                    <a:pt x="0" y="27"/>
                    <a:pt x="0" y="27"/>
                  </a:cubicBezTo>
                  <a:cubicBezTo>
                    <a:pt x="0" y="28"/>
                    <a:pt x="0" y="29"/>
                    <a:pt x="0" y="30"/>
                  </a:cubicBezTo>
                  <a:cubicBezTo>
                    <a:pt x="0" y="34"/>
                    <a:pt x="2" y="38"/>
                    <a:pt x="6" y="40"/>
                  </a:cubicBezTo>
                  <a:cubicBezTo>
                    <a:pt x="6" y="40"/>
                    <a:pt x="6" y="40"/>
                    <a:pt x="6" y="40"/>
                  </a:cubicBezTo>
                  <a:cubicBezTo>
                    <a:pt x="6" y="40"/>
                    <a:pt x="6" y="40"/>
                    <a:pt x="6" y="40"/>
                  </a:cubicBezTo>
                  <a:cubicBezTo>
                    <a:pt x="6" y="41"/>
                    <a:pt x="6" y="43"/>
                    <a:pt x="5" y="44"/>
                  </a:cubicBezTo>
                  <a:cubicBezTo>
                    <a:pt x="5" y="44"/>
                    <a:pt x="5" y="44"/>
                    <a:pt x="5" y="44"/>
                  </a:cubicBezTo>
                  <a:cubicBezTo>
                    <a:pt x="5" y="45"/>
                    <a:pt x="5" y="45"/>
                    <a:pt x="5" y="45"/>
                  </a:cubicBezTo>
                  <a:cubicBezTo>
                    <a:pt x="5" y="45"/>
                    <a:pt x="6" y="46"/>
                    <a:pt x="6" y="46"/>
                  </a:cubicBezTo>
                  <a:cubicBezTo>
                    <a:pt x="7" y="46"/>
                    <a:pt x="7" y="46"/>
                    <a:pt x="7" y="46"/>
                  </a:cubicBezTo>
                  <a:cubicBezTo>
                    <a:pt x="7" y="47"/>
                    <a:pt x="7" y="47"/>
                    <a:pt x="7" y="47"/>
                  </a:cubicBezTo>
                  <a:cubicBezTo>
                    <a:pt x="8" y="47"/>
                    <a:pt x="9" y="48"/>
                    <a:pt x="10" y="48"/>
                  </a:cubicBezTo>
                  <a:cubicBezTo>
                    <a:pt x="11" y="48"/>
                    <a:pt x="11" y="48"/>
                    <a:pt x="11" y="48"/>
                  </a:cubicBezTo>
                  <a:cubicBezTo>
                    <a:pt x="11" y="48"/>
                    <a:pt x="12" y="48"/>
                    <a:pt x="12" y="48"/>
                  </a:cubicBezTo>
                  <a:cubicBezTo>
                    <a:pt x="12" y="47"/>
                    <a:pt x="13" y="47"/>
                    <a:pt x="13" y="47"/>
                  </a:cubicBezTo>
                  <a:cubicBezTo>
                    <a:pt x="13" y="45"/>
                    <a:pt x="13" y="44"/>
                    <a:pt x="14" y="43"/>
                  </a:cubicBezTo>
                  <a:cubicBezTo>
                    <a:pt x="14" y="42"/>
                    <a:pt x="14" y="42"/>
                    <a:pt x="14" y="42"/>
                  </a:cubicBezTo>
                  <a:cubicBezTo>
                    <a:pt x="14" y="42"/>
                    <a:pt x="15" y="41"/>
                    <a:pt x="16" y="41"/>
                  </a:cubicBezTo>
                  <a:cubicBezTo>
                    <a:pt x="18" y="41"/>
                    <a:pt x="20" y="40"/>
                    <a:pt x="21" y="39"/>
                  </a:cubicBezTo>
                  <a:cubicBezTo>
                    <a:pt x="23" y="37"/>
                    <a:pt x="24" y="34"/>
                    <a:pt x="24" y="32"/>
                  </a:cubicBezTo>
                  <a:cubicBezTo>
                    <a:pt x="24" y="31"/>
                    <a:pt x="24" y="30"/>
                    <a:pt x="24" y="29"/>
                  </a:cubicBezTo>
                  <a:cubicBezTo>
                    <a:pt x="23" y="26"/>
                    <a:pt x="21" y="24"/>
                    <a:pt x="20" y="22"/>
                  </a:cubicBezTo>
                  <a:cubicBezTo>
                    <a:pt x="18" y="20"/>
                    <a:pt x="16" y="19"/>
                    <a:pt x="14" y="17"/>
                  </a:cubicBezTo>
                  <a:cubicBezTo>
                    <a:pt x="13" y="16"/>
                    <a:pt x="13" y="15"/>
                    <a:pt x="13" y="15"/>
                  </a:cubicBezTo>
                  <a:cubicBezTo>
                    <a:pt x="13" y="15"/>
                    <a:pt x="13" y="15"/>
                    <a:pt x="13" y="15"/>
                  </a:cubicBezTo>
                  <a:cubicBezTo>
                    <a:pt x="13" y="14"/>
                    <a:pt x="13" y="14"/>
                    <a:pt x="13" y="14"/>
                  </a:cubicBezTo>
                  <a:cubicBezTo>
                    <a:pt x="13" y="14"/>
                    <a:pt x="14" y="14"/>
                    <a:pt x="14" y="14"/>
                  </a:cubicBezTo>
                  <a:cubicBezTo>
                    <a:pt x="15" y="14"/>
                    <a:pt x="15" y="14"/>
                    <a:pt x="16" y="14"/>
                  </a:cubicBezTo>
                  <a:cubicBezTo>
                    <a:pt x="17" y="14"/>
                    <a:pt x="18" y="15"/>
                    <a:pt x="19" y="15"/>
                  </a:cubicBezTo>
                  <a:cubicBezTo>
                    <a:pt x="19" y="16"/>
                    <a:pt x="20" y="16"/>
                    <a:pt x="20" y="17"/>
                  </a:cubicBezTo>
                  <a:cubicBezTo>
                    <a:pt x="20" y="17"/>
                    <a:pt x="20" y="17"/>
                    <a:pt x="20" y="17"/>
                  </a:cubicBezTo>
                  <a:cubicBezTo>
                    <a:pt x="20" y="18"/>
                    <a:pt x="20" y="18"/>
                    <a:pt x="20" y="18"/>
                  </a:cubicBezTo>
                  <a:cubicBezTo>
                    <a:pt x="20" y="18"/>
                    <a:pt x="20" y="19"/>
                    <a:pt x="21" y="19"/>
                  </a:cubicBezTo>
                  <a:cubicBezTo>
                    <a:pt x="21" y="19"/>
                    <a:pt x="21" y="19"/>
                    <a:pt x="21" y="19"/>
                  </a:cubicBezTo>
                  <a:cubicBezTo>
                    <a:pt x="22" y="20"/>
                    <a:pt x="22" y="20"/>
                    <a:pt x="22" y="20"/>
                  </a:cubicBezTo>
                  <a:cubicBezTo>
                    <a:pt x="23" y="20"/>
                    <a:pt x="24" y="20"/>
                    <a:pt x="26" y="20"/>
                  </a:cubicBezTo>
                  <a:cubicBezTo>
                    <a:pt x="26" y="20"/>
                    <a:pt x="27" y="20"/>
                    <a:pt x="27" y="20"/>
                  </a:cubicBezTo>
                  <a:cubicBezTo>
                    <a:pt x="28" y="20"/>
                    <a:pt x="29" y="19"/>
                    <a:pt x="29" y="19"/>
                  </a:cubicBezTo>
                  <a:cubicBezTo>
                    <a:pt x="29" y="18"/>
                    <a:pt x="29" y="18"/>
                    <a:pt x="29" y="17"/>
                  </a:cubicBezTo>
                  <a:cubicBezTo>
                    <a:pt x="29" y="13"/>
                    <a:pt x="26" y="9"/>
                    <a:pt x="23" y="7"/>
                  </a:cubicBezTo>
                  <a:cubicBezTo>
                    <a:pt x="23" y="7"/>
                    <a:pt x="23" y="6"/>
                    <a:pt x="23" y="6"/>
                  </a:cubicBezTo>
                  <a:cubicBezTo>
                    <a:pt x="23" y="5"/>
                    <a:pt x="23" y="5"/>
                    <a:pt x="24" y="4"/>
                  </a:cubicBezTo>
                  <a:cubicBezTo>
                    <a:pt x="24" y="3"/>
                    <a:pt x="23" y="2"/>
                    <a:pt x="23" y="2"/>
                  </a:cubicBezTo>
                  <a:cubicBezTo>
                    <a:pt x="23" y="2"/>
                    <a:pt x="23" y="2"/>
                    <a:pt x="23" y="2"/>
                  </a:cubicBezTo>
                  <a:cubicBezTo>
                    <a:pt x="22" y="1"/>
                    <a:pt x="20" y="0"/>
                    <a:pt x="20" y="0"/>
                  </a:cubicBezTo>
                  <a:cubicBezTo>
                    <a:pt x="19" y="0"/>
                    <a:pt x="19" y="0"/>
                    <a:pt x="18" y="0"/>
                  </a:cubicBezTo>
                  <a:cubicBezTo>
                    <a:pt x="18" y="0"/>
                    <a:pt x="18" y="0"/>
                    <a:pt x="18" y="0"/>
                  </a:cubicBezTo>
                  <a:cubicBezTo>
                    <a:pt x="18" y="0"/>
                    <a:pt x="18" y="0"/>
                    <a:pt x="18" y="0"/>
                  </a:cubicBezTo>
                  <a:cubicBezTo>
                    <a:pt x="18" y="0"/>
                    <a:pt x="18" y="0"/>
                    <a:pt x="1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8" name="Rectangle 779"/>
            <p:cNvSpPr>
              <a:spLocks noChangeArrowheads="1"/>
            </p:cNvSpPr>
            <p:nvPr/>
          </p:nvSpPr>
          <p:spPr bwMode="auto">
            <a:xfrm>
              <a:off x="3016" y="3310"/>
              <a:ext cx="1" cy="1"/>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9" name="Freeform 780"/>
            <p:cNvSpPr>
              <a:spLocks/>
            </p:cNvSpPr>
            <p:nvPr/>
          </p:nvSpPr>
          <p:spPr bwMode="auto">
            <a:xfrm>
              <a:off x="3016" y="3310"/>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0" name="Freeform 781"/>
            <p:cNvSpPr>
              <a:spLocks/>
            </p:cNvSpPr>
            <p:nvPr/>
          </p:nvSpPr>
          <p:spPr bwMode="auto">
            <a:xfrm>
              <a:off x="3019" y="3251"/>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1" name="Freeform 782"/>
            <p:cNvSpPr>
              <a:spLocks/>
            </p:cNvSpPr>
            <p:nvPr/>
          </p:nvSpPr>
          <p:spPr bwMode="auto">
            <a:xfrm>
              <a:off x="3019" y="3251"/>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2" name="Freeform 783"/>
            <p:cNvSpPr>
              <a:spLocks noEditPoints="1"/>
            </p:cNvSpPr>
            <p:nvPr/>
          </p:nvSpPr>
          <p:spPr bwMode="auto">
            <a:xfrm>
              <a:off x="3035" y="2513"/>
              <a:ext cx="171" cy="68"/>
            </a:xfrm>
            <a:custGeom>
              <a:avLst/>
              <a:gdLst>
                <a:gd name="T0" fmla="*/ 35 w 72"/>
                <a:gd name="T1" fmla="*/ 25 h 29"/>
                <a:gd name="T2" fmla="*/ 51 w 72"/>
                <a:gd name="T3" fmla="*/ 16 h 29"/>
                <a:gd name="T4" fmla="*/ 56 w 72"/>
                <a:gd name="T5" fmla="*/ 13 h 29"/>
                <a:gd name="T6" fmla="*/ 63 w 72"/>
                <a:gd name="T7" fmla="*/ 16 h 29"/>
                <a:gd name="T8" fmla="*/ 47 w 72"/>
                <a:gd name="T9" fmla="*/ 24 h 29"/>
                <a:gd name="T10" fmla="*/ 48 w 72"/>
                <a:gd name="T11" fmla="*/ 21 h 29"/>
                <a:gd name="T12" fmla="*/ 45 w 72"/>
                <a:gd name="T13" fmla="*/ 17 h 29"/>
                <a:gd name="T14" fmla="*/ 39 w 72"/>
                <a:gd name="T15" fmla="*/ 13 h 29"/>
                <a:gd name="T16" fmla="*/ 41 w 72"/>
                <a:gd name="T17" fmla="*/ 13 h 29"/>
                <a:gd name="T18" fmla="*/ 49 w 72"/>
                <a:gd name="T19" fmla="*/ 16 h 29"/>
                <a:gd name="T20" fmla="*/ 9 w 72"/>
                <a:gd name="T21" fmla="*/ 16 h 29"/>
                <a:gd name="T22" fmla="*/ 26 w 72"/>
                <a:gd name="T23" fmla="*/ 12 h 29"/>
                <a:gd name="T24" fmla="*/ 27 w 72"/>
                <a:gd name="T25" fmla="*/ 14 h 29"/>
                <a:gd name="T26" fmla="*/ 25 w 72"/>
                <a:gd name="T27" fmla="*/ 15 h 29"/>
                <a:gd name="T28" fmla="*/ 17 w 72"/>
                <a:gd name="T29" fmla="*/ 17 h 29"/>
                <a:gd name="T30" fmla="*/ 16 w 72"/>
                <a:gd name="T31" fmla="*/ 19 h 29"/>
                <a:gd name="T32" fmla="*/ 21 w 72"/>
                <a:gd name="T33" fmla="*/ 22 h 29"/>
                <a:gd name="T34" fmla="*/ 23 w 72"/>
                <a:gd name="T35" fmla="*/ 25 h 29"/>
                <a:gd name="T36" fmla="*/ 6 w 72"/>
                <a:gd name="T37" fmla="*/ 19 h 29"/>
                <a:gd name="T38" fmla="*/ 9 w 72"/>
                <a:gd name="T39" fmla="*/ 16 h 29"/>
                <a:gd name="T40" fmla="*/ 41 w 72"/>
                <a:gd name="T41" fmla="*/ 9 h 29"/>
                <a:gd name="T42" fmla="*/ 45 w 72"/>
                <a:gd name="T43" fmla="*/ 8 h 29"/>
                <a:gd name="T44" fmla="*/ 51 w 72"/>
                <a:gd name="T45" fmla="*/ 12 h 29"/>
                <a:gd name="T46" fmla="*/ 50 w 72"/>
                <a:gd name="T47" fmla="*/ 13 h 29"/>
                <a:gd name="T48" fmla="*/ 45 w 72"/>
                <a:gd name="T49" fmla="*/ 12 h 29"/>
                <a:gd name="T50" fmla="*/ 37 w 72"/>
                <a:gd name="T51" fmla="*/ 11 h 29"/>
                <a:gd name="T52" fmla="*/ 36 w 72"/>
                <a:gd name="T53" fmla="*/ 12 h 29"/>
                <a:gd name="T54" fmla="*/ 38 w 72"/>
                <a:gd name="T55" fmla="*/ 16 h 29"/>
                <a:gd name="T56" fmla="*/ 45 w 72"/>
                <a:gd name="T57" fmla="*/ 21 h 29"/>
                <a:gd name="T58" fmla="*/ 38 w 72"/>
                <a:gd name="T59" fmla="*/ 23 h 29"/>
                <a:gd name="T60" fmla="*/ 34 w 72"/>
                <a:gd name="T61" fmla="*/ 23 h 29"/>
                <a:gd name="T62" fmla="*/ 30 w 72"/>
                <a:gd name="T63" fmla="*/ 25 h 29"/>
                <a:gd name="T64" fmla="*/ 29 w 72"/>
                <a:gd name="T65" fmla="*/ 25 h 29"/>
                <a:gd name="T66" fmla="*/ 27 w 72"/>
                <a:gd name="T67" fmla="*/ 23 h 29"/>
                <a:gd name="T68" fmla="*/ 27 w 72"/>
                <a:gd name="T69" fmla="*/ 21 h 29"/>
                <a:gd name="T70" fmla="*/ 24 w 72"/>
                <a:gd name="T71" fmla="*/ 18 h 29"/>
                <a:gd name="T72" fmla="*/ 36 w 72"/>
                <a:gd name="T73" fmla="*/ 20 h 29"/>
                <a:gd name="T74" fmla="*/ 37 w 72"/>
                <a:gd name="T75" fmla="*/ 17 h 29"/>
                <a:gd name="T76" fmla="*/ 30 w 72"/>
                <a:gd name="T77" fmla="*/ 14 h 29"/>
                <a:gd name="T78" fmla="*/ 29 w 72"/>
                <a:gd name="T79" fmla="*/ 13 h 29"/>
                <a:gd name="T80" fmla="*/ 31 w 72"/>
                <a:gd name="T81" fmla="*/ 10 h 29"/>
                <a:gd name="T82" fmla="*/ 37 w 72"/>
                <a:gd name="T83" fmla="*/ 9 h 29"/>
                <a:gd name="T84" fmla="*/ 40 w 72"/>
                <a:gd name="T85" fmla="*/ 9 h 29"/>
                <a:gd name="T86" fmla="*/ 4 w 72"/>
                <a:gd name="T87" fmla="*/ 15 h 29"/>
                <a:gd name="T88" fmla="*/ 61 w 72"/>
                <a:gd name="T89" fmla="*/ 7 h 29"/>
                <a:gd name="T90" fmla="*/ 68 w 72"/>
                <a:gd name="T91" fmla="*/ 15 h 29"/>
                <a:gd name="T92" fmla="*/ 58 w 72"/>
                <a:gd name="T93" fmla="*/ 10 h 29"/>
                <a:gd name="T94" fmla="*/ 49 w 72"/>
                <a:gd name="T95" fmla="*/ 8 h 29"/>
                <a:gd name="T96" fmla="*/ 42 w 72"/>
                <a:gd name="T97" fmla="*/ 5 h 29"/>
                <a:gd name="T98" fmla="*/ 40 w 72"/>
                <a:gd name="T99" fmla="*/ 7 h 29"/>
                <a:gd name="T100" fmla="*/ 31 w 72"/>
                <a:gd name="T101" fmla="*/ 7 h 29"/>
                <a:gd name="T102" fmla="*/ 8 w 72"/>
                <a:gd name="T103" fmla="*/ 12 h 29"/>
                <a:gd name="T104" fmla="*/ 8 w 72"/>
                <a:gd name="T105" fmla="*/ 13 h 29"/>
                <a:gd name="T106" fmla="*/ 4 w 72"/>
                <a:gd name="T107" fmla="*/ 16 h 29"/>
                <a:gd name="T108" fmla="*/ 0 w 72"/>
                <a:gd name="T109" fmla="*/ 14 h 29"/>
                <a:gd name="T110" fmla="*/ 32 w 72"/>
                <a:gd name="T111" fmla="*/ 29 h 29"/>
                <a:gd name="T112" fmla="*/ 71 w 72"/>
                <a:gd name="T113" fmla="*/ 16 h 29"/>
                <a:gd name="T114" fmla="*/ 62 w 72"/>
                <a:gd name="T115" fmla="*/ 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 h="29">
                  <a:moveTo>
                    <a:pt x="35" y="25"/>
                  </a:moveTo>
                  <a:cubicBezTo>
                    <a:pt x="35" y="25"/>
                    <a:pt x="35" y="25"/>
                    <a:pt x="35" y="25"/>
                  </a:cubicBezTo>
                  <a:cubicBezTo>
                    <a:pt x="35" y="25"/>
                    <a:pt x="35" y="25"/>
                    <a:pt x="35" y="25"/>
                  </a:cubicBezTo>
                  <a:cubicBezTo>
                    <a:pt x="35" y="25"/>
                    <a:pt x="35" y="25"/>
                    <a:pt x="35" y="25"/>
                  </a:cubicBezTo>
                  <a:moveTo>
                    <a:pt x="50" y="16"/>
                  </a:moveTo>
                  <a:cubicBezTo>
                    <a:pt x="50" y="16"/>
                    <a:pt x="51" y="16"/>
                    <a:pt x="51" y="16"/>
                  </a:cubicBezTo>
                  <a:cubicBezTo>
                    <a:pt x="52" y="15"/>
                    <a:pt x="54" y="15"/>
                    <a:pt x="54" y="14"/>
                  </a:cubicBezTo>
                  <a:cubicBezTo>
                    <a:pt x="55" y="14"/>
                    <a:pt x="55" y="14"/>
                    <a:pt x="56" y="14"/>
                  </a:cubicBezTo>
                  <a:cubicBezTo>
                    <a:pt x="56" y="13"/>
                    <a:pt x="56" y="13"/>
                    <a:pt x="56" y="13"/>
                  </a:cubicBezTo>
                  <a:cubicBezTo>
                    <a:pt x="56" y="13"/>
                    <a:pt x="56" y="13"/>
                    <a:pt x="56" y="13"/>
                  </a:cubicBezTo>
                  <a:cubicBezTo>
                    <a:pt x="57" y="13"/>
                    <a:pt x="57" y="13"/>
                    <a:pt x="57" y="13"/>
                  </a:cubicBezTo>
                  <a:cubicBezTo>
                    <a:pt x="59" y="14"/>
                    <a:pt x="61" y="15"/>
                    <a:pt x="63" y="16"/>
                  </a:cubicBezTo>
                  <a:cubicBezTo>
                    <a:pt x="64" y="17"/>
                    <a:pt x="64" y="18"/>
                    <a:pt x="64" y="19"/>
                  </a:cubicBezTo>
                  <a:cubicBezTo>
                    <a:pt x="64" y="19"/>
                    <a:pt x="64" y="19"/>
                    <a:pt x="63" y="19"/>
                  </a:cubicBezTo>
                  <a:cubicBezTo>
                    <a:pt x="59" y="22"/>
                    <a:pt x="53" y="23"/>
                    <a:pt x="47" y="24"/>
                  </a:cubicBezTo>
                  <a:cubicBezTo>
                    <a:pt x="47" y="24"/>
                    <a:pt x="46" y="24"/>
                    <a:pt x="45" y="24"/>
                  </a:cubicBezTo>
                  <a:cubicBezTo>
                    <a:pt x="46" y="24"/>
                    <a:pt x="46" y="24"/>
                    <a:pt x="47" y="24"/>
                  </a:cubicBezTo>
                  <a:cubicBezTo>
                    <a:pt x="47" y="23"/>
                    <a:pt x="48" y="22"/>
                    <a:pt x="48" y="21"/>
                  </a:cubicBezTo>
                  <a:cubicBezTo>
                    <a:pt x="48" y="20"/>
                    <a:pt x="47" y="19"/>
                    <a:pt x="47" y="18"/>
                  </a:cubicBezTo>
                  <a:cubicBezTo>
                    <a:pt x="46" y="18"/>
                    <a:pt x="46" y="18"/>
                    <a:pt x="46" y="17"/>
                  </a:cubicBezTo>
                  <a:cubicBezTo>
                    <a:pt x="45" y="17"/>
                    <a:pt x="45" y="17"/>
                    <a:pt x="45" y="17"/>
                  </a:cubicBezTo>
                  <a:cubicBezTo>
                    <a:pt x="45" y="17"/>
                    <a:pt x="45" y="17"/>
                    <a:pt x="45" y="17"/>
                  </a:cubicBezTo>
                  <a:cubicBezTo>
                    <a:pt x="43" y="16"/>
                    <a:pt x="41" y="15"/>
                    <a:pt x="40" y="14"/>
                  </a:cubicBezTo>
                  <a:cubicBezTo>
                    <a:pt x="40" y="14"/>
                    <a:pt x="39" y="14"/>
                    <a:pt x="39" y="13"/>
                  </a:cubicBezTo>
                  <a:cubicBezTo>
                    <a:pt x="40" y="13"/>
                    <a:pt x="40" y="13"/>
                    <a:pt x="40" y="13"/>
                  </a:cubicBezTo>
                  <a:cubicBezTo>
                    <a:pt x="40" y="13"/>
                    <a:pt x="40" y="13"/>
                    <a:pt x="41" y="13"/>
                  </a:cubicBezTo>
                  <a:cubicBezTo>
                    <a:pt x="41" y="13"/>
                    <a:pt x="41" y="13"/>
                    <a:pt x="41" y="13"/>
                  </a:cubicBezTo>
                  <a:cubicBezTo>
                    <a:pt x="42" y="13"/>
                    <a:pt x="44" y="14"/>
                    <a:pt x="45" y="15"/>
                  </a:cubicBezTo>
                  <a:cubicBezTo>
                    <a:pt x="46" y="15"/>
                    <a:pt x="47" y="15"/>
                    <a:pt x="48" y="16"/>
                  </a:cubicBezTo>
                  <a:cubicBezTo>
                    <a:pt x="48" y="16"/>
                    <a:pt x="49" y="16"/>
                    <a:pt x="49" y="16"/>
                  </a:cubicBezTo>
                  <a:cubicBezTo>
                    <a:pt x="49" y="16"/>
                    <a:pt x="49" y="16"/>
                    <a:pt x="49" y="16"/>
                  </a:cubicBezTo>
                  <a:cubicBezTo>
                    <a:pt x="50" y="16"/>
                    <a:pt x="50" y="16"/>
                    <a:pt x="50" y="16"/>
                  </a:cubicBezTo>
                  <a:moveTo>
                    <a:pt x="9" y="16"/>
                  </a:moveTo>
                  <a:cubicBezTo>
                    <a:pt x="10" y="15"/>
                    <a:pt x="10" y="15"/>
                    <a:pt x="10" y="15"/>
                  </a:cubicBezTo>
                  <a:cubicBezTo>
                    <a:pt x="15" y="13"/>
                    <a:pt x="20" y="11"/>
                    <a:pt x="26" y="11"/>
                  </a:cubicBezTo>
                  <a:cubicBezTo>
                    <a:pt x="26" y="11"/>
                    <a:pt x="26" y="12"/>
                    <a:pt x="26" y="12"/>
                  </a:cubicBezTo>
                  <a:cubicBezTo>
                    <a:pt x="26" y="13"/>
                    <a:pt x="26" y="13"/>
                    <a:pt x="26" y="13"/>
                  </a:cubicBezTo>
                  <a:cubicBezTo>
                    <a:pt x="26" y="13"/>
                    <a:pt x="26" y="13"/>
                    <a:pt x="26" y="13"/>
                  </a:cubicBezTo>
                  <a:cubicBezTo>
                    <a:pt x="26" y="14"/>
                    <a:pt x="26" y="14"/>
                    <a:pt x="27" y="14"/>
                  </a:cubicBezTo>
                  <a:cubicBezTo>
                    <a:pt x="27" y="15"/>
                    <a:pt x="28" y="16"/>
                    <a:pt x="29" y="16"/>
                  </a:cubicBezTo>
                  <a:cubicBezTo>
                    <a:pt x="28" y="16"/>
                    <a:pt x="26" y="16"/>
                    <a:pt x="25" y="15"/>
                  </a:cubicBezTo>
                  <a:cubicBezTo>
                    <a:pt x="25" y="15"/>
                    <a:pt x="25" y="15"/>
                    <a:pt x="25" y="15"/>
                  </a:cubicBezTo>
                  <a:cubicBezTo>
                    <a:pt x="24" y="15"/>
                    <a:pt x="24" y="15"/>
                    <a:pt x="24" y="15"/>
                  </a:cubicBezTo>
                  <a:cubicBezTo>
                    <a:pt x="23" y="15"/>
                    <a:pt x="21" y="15"/>
                    <a:pt x="20" y="16"/>
                  </a:cubicBezTo>
                  <a:cubicBezTo>
                    <a:pt x="19" y="16"/>
                    <a:pt x="18" y="16"/>
                    <a:pt x="17" y="17"/>
                  </a:cubicBezTo>
                  <a:cubicBezTo>
                    <a:pt x="16" y="17"/>
                    <a:pt x="16" y="17"/>
                    <a:pt x="16" y="17"/>
                  </a:cubicBezTo>
                  <a:cubicBezTo>
                    <a:pt x="16" y="18"/>
                    <a:pt x="16" y="18"/>
                    <a:pt x="16" y="18"/>
                  </a:cubicBezTo>
                  <a:cubicBezTo>
                    <a:pt x="16" y="18"/>
                    <a:pt x="16" y="18"/>
                    <a:pt x="16" y="19"/>
                  </a:cubicBezTo>
                  <a:cubicBezTo>
                    <a:pt x="16" y="19"/>
                    <a:pt x="16" y="19"/>
                    <a:pt x="16" y="19"/>
                  </a:cubicBezTo>
                  <a:cubicBezTo>
                    <a:pt x="16" y="19"/>
                    <a:pt x="16" y="19"/>
                    <a:pt x="16" y="19"/>
                  </a:cubicBezTo>
                  <a:cubicBezTo>
                    <a:pt x="17" y="21"/>
                    <a:pt x="19" y="21"/>
                    <a:pt x="21" y="22"/>
                  </a:cubicBezTo>
                  <a:cubicBezTo>
                    <a:pt x="22" y="22"/>
                    <a:pt x="23" y="23"/>
                    <a:pt x="24" y="23"/>
                  </a:cubicBezTo>
                  <a:cubicBezTo>
                    <a:pt x="23" y="24"/>
                    <a:pt x="23" y="24"/>
                    <a:pt x="23" y="24"/>
                  </a:cubicBezTo>
                  <a:cubicBezTo>
                    <a:pt x="23" y="25"/>
                    <a:pt x="23" y="25"/>
                    <a:pt x="23" y="25"/>
                  </a:cubicBezTo>
                  <a:cubicBezTo>
                    <a:pt x="22" y="25"/>
                    <a:pt x="22" y="25"/>
                    <a:pt x="22" y="25"/>
                  </a:cubicBezTo>
                  <a:cubicBezTo>
                    <a:pt x="15" y="24"/>
                    <a:pt x="9" y="22"/>
                    <a:pt x="7" y="19"/>
                  </a:cubicBezTo>
                  <a:cubicBezTo>
                    <a:pt x="6" y="19"/>
                    <a:pt x="6" y="19"/>
                    <a:pt x="6" y="19"/>
                  </a:cubicBezTo>
                  <a:cubicBezTo>
                    <a:pt x="6" y="18"/>
                    <a:pt x="6" y="18"/>
                    <a:pt x="6" y="18"/>
                  </a:cubicBezTo>
                  <a:cubicBezTo>
                    <a:pt x="7" y="18"/>
                    <a:pt x="7" y="18"/>
                    <a:pt x="7" y="17"/>
                  </a:cubicBezTo>
                  <a:cubicBezTo>
                    <a:pt x="8" y="17"/>
                    <a:pt x="9" y="16"/>
                    <a:pt x="9" y="16"/>
                  </a:cubicBezTo>
                  <a:cubicBezTo>
                    <a:pt x="9" y="16"/>
                    <a:pt x="9" y="16"/>
                    <a:pt x="9" y="16"/>
                  </a:cubicBezTo>
                  <a:moveTo>
                    <a:pt x="40" y="9"/>
                  </a:moveTo>
                  <a:cubicBezTo>
                    <a:pt x="40" y="9"/>
                    <a:pt x="41" y="9"/>
                    <a:pt x="41" y="9"/>
                  </a:cubicBezTo>
                  <a:cubicBezTo>
                    <a:pt x="42" y="7"/>
                    <a:pt x="42" y="7"/>
                    <a:pt x="42" y="7"/>
                  </a:cubicBezTo>
                  <a:cubicBezTo>
                    <a:pt x="43" y="7"/>
                    <a:pt x="44" y="8"/>
                    <a:pt x="45" y="8"/>
                  </a:cubicBezTo>
                  <a:cubicBezTo>
                    <a:pt x="45" y="8"/>
                    <a:pt x="45" y="8"/>
                    <a:pt x="45" y="8"/>
                  </a:cubicBezTo>
                  <a:cubicBezTo>
                    <a:pt x="44" y="8"/>
                    <a:pt x="44" y="9"/>
                    <a:pt x="44" y="9"/>
                  </a:cubicBezTo>
                  <a:cubicBezTo>
                    <a:pt x="45" y="10"/>
                    <a:pt x="45" y="10"/>
                    <a:pt x="45" y="10"/>
                  </a:cubicBezTo>
                  <a:cubicBezTo>
                    <a:pt x="47" y="10"/>
                    <a:pt x="49" y="11"/>
                    <a:pt x="51" y="12"/>
                  </a:cubicBezTo>
                  <a:cubicBezTo>
                    <a:pt x="51" y="12"/>
                    <a:pt x="52" y="12"/>
                    <a:pt x="53" y="13"/>
                  </a:cubicBezTo>
                  <a:cubicBezTo>
                    <a:pt x="52" y="13"/>
                    <a:pt x="52" y="13"/>
                    <a:pt x="51" y="13"/>
                  </a:cubicBezTo>
                  <a:cubicBezTo>
                    <a:pt x="51" y="13"/>
                    <a:pt x="50" y="13"/>
                    <a:pt x="50" y="13"/>
                  </a:cubicBezTo>
                  <a:cubicBezTo>
                    <a:pt x="50" y="13"/>
                    <a:pt x="50" y="13"/>
                    <a:pt x="50" y="13"/>
                  </a:cubicBezTo>
                  <a:cubicBezTo>
                    <a:pt x="50" y="13"/>
                    <a:pt x="49" y="13"/>
                    <a:pt x="48" y="13"/>
                  </a:cubicBezTo>
                  <a:cubicBezTo>
                    <a:pt x="47" y="13"/>
                    <a:pt x="46" y="12"/>
                    <a:pt x="45" y="12"/>
                  </a:cubicBezTo>
                  <a:cubicBezTo>
                    <a:pt x="43" y="11"/>
                    <a:pt x="42" y="11"/>
                    <a:pt x="41" y="11"/>
                  </a:cubicBezTo>
                  <a:cubicBezTo>
                    <a:pt x="40" y="11"/>
                    <a:pt x="40" y="11"/>
                    <a:pt x="40" y="11"/>
                  </a:cubicBezTo>
                  <a:cubicBezTo>
                    <a:pt x="39" y="11"/>
                    <a:pt x="38" y="11"/>
                    <a:pt x="37" y="11"/>
                  </a:cubicBezTo>
                  <a:cubicBezTo>
                    <a:pt x="36" y="12"/>
                    <a:pt x="36" y="12"/>
                    <a:pt x="36" y="12"/>
                  </a:cubicBezTo>
                  <a:cubicBezTo>
                    <a:pt x="36" y="12"/>
                    <a:pt x="36" y="12"/>
                    <a:pt x="36" y="12"/>
                  </a:cubicBezTo>
                  <a:cubicBezTo>
                    <a:pt x="36" y="12"/>
                    <a:pt x="36" y="12"/>
                    <a:pt x="36" y="12"/>
                  </a:cubicBezTo>
                  <a:cubicBezTo>
                    <a:pt x="36" y="13"/>
                    <a:pt x="36" y="13"/>
                    <a:pt x="36" y="13"/>
                  </a:cubicBezTo>
                  <a:cubicBezTo>
                    <a:pt x="36" y="14"/>
                    <a:pt x="36" y="14"/>
                    <a:pt x="36" y="15"/>
                  </a:cubicBezTo>
                  <a:cubicBezTo>
                    <a:pt x="37" y="15"/>
                    <a:pt x="37" y="15"/>
                    <a:pt x="38" y="16"/>
                  </a:cubicBezTo>
                  <a:cubicBezTo>
                    <a:pt x="39" y="17"/>
                    <a:pt x="42" y="18"/>
                    <a:pt x="44" y="19"/>
                  </a:cubicBezTo>
                  <a:cubicBezTo>
                    <a:pt x="44" y="19"/>
                    <a:pt x="44" y="19"/>
                    <a:pt x="45" y="20"/>
                  </a:cubicBezTo>
                  <a:cubicBezTo>
                    <a:pt x="45" y="20"/>
                    <a:pt x="45" y="21"/>
                    <a:pt x="45" y="21"/>
                  </a:cubicBezTo>
                  <a:cubicBezTo>
                    <a:pt x="45" y="22"/>
                    <a:pt x="45" y="22"/>
                    <a:pt x="45" y="22"/>
                  </a:cubicBezTo>
                  <a:cubicBezTo>
                    <a:pt x="45" y="22"/>
                    <a:pt x="43" y="22"/>
                    <a:pt x="42" y="23"/>
                  </a:cubicBezTo>
                  <a:cubicBezTo>
                    <a:pt x="41" y="23"/>
                    <a:pt x="40" y="23"/>
                    <a:pt x="38" y="23"/>
                  </a:cubicBezTo>
                  <a:cubicBezTo>
                    <a:pt x="37" y="23"/>
                    <a:pt x="35" y="23"/>
                    <a:pt x="35" y="23"/>
                  </a:cubicBezTo>
                  <a:cubicBezTo>
                    <a:pt x="35" y="23"/>
                    <a:pt x="35" y="23"/>
                    <a:pt x="35" y="23"/>
                  </a:cubicBezTo>
                  <a:cubicBezTo>
                    <a:pt x="34" y="23"/>
                    <a:pt x="34" y="23"/>
                    <a:pt x="34" y="23"/>
                  </a:cubicBezTo>
                  <a:cubicBezTo>
                    <a:pt x="34" y="23"/>
                    <a:pt x="34" y="23"/>
                    <a:pt x="34" y="23"/>
                  </a:cubicBezTo>
                  <a:cubicBezTo>
                    <a:pt x="33" y="23"/>
                    <a:pt x="32" y="24"/>
                    <a:pt x="32" y="24"/>
                  </a:cubicBezTo>
                  <a:cubicBezTo>
                    <a:pt x="31" y="25"/>
                    <a:pt x="31" y="25"/>
                    <a:pt x="30" y="25"/>
                  </a:cubicBezTo>
                  <a:cubicBezTo>
                    <a:pt x="30" y="25"/>
                    <a:pt x="30" y="25"/>
                    <a:pt x="30" y="25"/>
                  </a:cubicBezTo>
                  <a:cubicBezTo>
                    <a:pt x="30" y="25"/>
                    <a:pt x="29" y="25"/>
                    <a:pt x="29" y="25"/>
                  </a:cubicBezTo>
                  <a:cubicBezTo>
                    <a:pt x="29" y="25"/>
                    <a:pt x="29" y="25"/>
                    <a:pt x="29" y="25"/>
                  </a:cubicBezTo>
                  <a:cubicBezTo>
                    <a:pt x="28" y="25"/>
                    <a:pt x="27" y="25"/>
                    <a:pt x="26" y="25"/>
                  </a:cubicBezTo>
                  <a:cubicBezTo>
                    <a:pt x="27" y="24"/>
                    <a:pt x="27" y="24"/>
                    <a:pt x="27" y="24"/>
                  </a:cubicBezTo>
                  <a:cubicBezTo>
                    <a:pt x="27" y="23"/>
                    <a:pt x="27" y="23"/>
                    <a:pt x="27" y="23"/>
                  </a:cubicBezTo>
                  <a:cubicBezTo>
                    <a:pt x="27" y="23"/>
                    <a:pt x="28" y="23"/>
                    <a:pt x="28" y="23"/>
                  </a:cubicBezTo>
                  <a:cubicBezTo>
                    <a:pt x="28" y="22"/>
                    <a:pt x="28" y="22"/>
                    <a:pt x="28" y="22"/>
                  </a:cubicBezTo>
                  <a:cubicBezTo>
                    <a:pt x="28" y="21"/>
                    <a:pt x="27" y="21"/>
                    <a:pt x="27" y="21"/>
                  </a:cubicBezTo>
                  <a:cubicBezTo>
                    <a:pt x="25" y="21"/>
                    <a:pt x="23" y="20"/>
                    <a:pt x="22" y="20"/>
                  </a:cubicBezTo>
                  <a:cubicBezTo>
                    <a:pt x="21" y="19"/>
                    <a:pt x="20" y="19"/>
                    <a:pt x="19" y="19"/>
                  </a:cubicBezTo>
                  <a:cubicBezTo>
                    <a:pt x="21" y="18"/>
                    <a:pt x="23" y="18"/>
                    <a:pt x="24" y="18"/>
                  </a:cubicBezTo>
                  <a:cubicBezTo>
                    <a:pt x="24" y="18"/>
                    <a:pt x="24" y="18"/>
                    <a:pt x="24" y="18"/>
                  </a:cubicBezTo>
                  <a:cubicBezTo>
                    <a:pt x="30" y="19"/>
                    <a:pt x="33" y="20"/>
                    <a:pt x="35" y="20"/>
                  </a:cubicBezTo>
                  <a:cubicBezTo>
                    <a:pt x="36" y="20"/>
                    <a:pt x="36" y="20"/>
                    <a:pt x="36" y="20"/>
                  </a:cubicBezTo>
                  <a:cubicBezTo>
                    <a:pt x="37" y="19"/>
                    <a:pt x="37" y="19"/>
                    <a:pt x="37" y="19"/>
                  </a:cubicBezTo>
                  <a:cubicBezTo>
                    <a:pt x="37" y="19"/>
                    <a:pt x="38" y="19"/>
                    <a:pt x="38" y="18"/>
                  </a:cubicBezTo>
                  <a:cubicBezTo>
                    <a:pt x="38" y="18"/>
                    <a:pt x="37" y="18"/>
                    <a:pt x="37" y="17"/>
                  </a:cubicBezTo>
                  <a:cubicBezTo>
                    <a:pt x="36" y="17"/>
                    <a:pt x="36" y="17"/>
                    <a:pt x="36" y="17"/>
                  </a:cubicBezTo>
                  <a:cubicBezTo>
                    <a:pt x="35" y="16"/>
                    <a:pt x="33" y="15"/>
                    <a:pt x="31" y="15"/>
                  </a:cubicBezTo>
                  <a:cubicBezTo>
                    <a:pt x="31" y="15"/>
                    <a:pt x="30" y="14"/>
                    <a:pt x="30" y="14"/>
                  </a:cubicBezTo>
                  <a:cubicBezTo>
                    <a:pt x="29" y="13"/>
                    <a:pt x="29" y="13"/>
                    <a:pt x="29" y="13"/>
                  </a:cubicBezTo>
                  <a:cubicBezTo>
                    <a:pt x="29" y="13"/>
                    <a:pt x="29" y="13"/>
                    <a:pt x="29" y="13"/>
                  </a:cubicBezTo>
                  <a:cubicBezTo>
                    <a:pt x="29" y="13"/>
                    <a:pt x="29" y="13"/>
                    <a:pt x="29" y="13"/>
                  </a:cubicBezTo>
                  <a:cubicBezTo>
                    <a:pt x="29" y="12"/>
                    <a:pt x="29" y="12"/>
                    <a:pt x="29" y="12"/>
                  </a:cubicBezTo>
                  <a:cubicBezTo>
                    <a:pt x="28" y="12"/>
                    <a:pt x="29" y="11"/>
                    <a:pt x="30" y="10"/>
                  </a:cubicBezTo>
                  <a:cubicBezTo>
                    <a:pt x="31" y="10"/>
                    <a:pt x="31" y="10"/>
                    <a:pt x="31" y="10"/>
                  </a:cubicBezTo>
                  <a:cubicBezTo>
                    <a:pt x="31" y="10"/>
                    <a:pt x="31" y="10"/>
                    <a:pt x="32" y="9"/>
                  </a:cubicBezTo>
                  <a:cubicBezTo>
                    <a:pt x="32" y="9"/>
                    <a:pt x="32" y="9"/>
                    <a:pt x="33" y="9"/>
                  </a:cubicBezTo>
                  <a:cubicBezTo>
                    <a:pt x="34" y="9"/>
                    <a:pt x="35" y="9"/>
                    <a:pt x="37" y="9"/>
                  </a:cubicBezTo>
                  <a:cubicBezTo>
                    <a:pt x="37" y="9"/>
                    <a:pt x="37" y="9"/>
                    <a:pt x="37" y="9"/>
                  </a:cubicBezTo>
                  <a:cubicBezTo>
                    <a:pt x="38" y="9"/>
                    <a:pt x="39" y="9"/>
                    <a:pt x="40" y="9"/>
                  </a:cubicBezTo>
                  <a:cubicBezTo>
                    <a:pt x="40" y="9"/>
                    <a:pt x="40" y="9"/>
                    <a:pt x="40" y="9"/>
                  </a:cubicBezTo>
                  <a:moveTo>
                    <a:pt x="4" y="16"/>
                  </a:moveTo>
                  <a:cubicBezTo>
                    <a:pt x="4" y="15"/>
                    <a:pt x="4" y="15"/>
                    <a:pt x="4" y="15"/>
                  </a:cubicBezTo>
                  <a:cubicBezTo>
                    <a:pt x="4" y="15"/>
                    <a:pt x="4" y="15"/>
                    <a:pt x="4" y="15"/>
                  </a:cubicBezTo>
                  <a:cubicBezTo>
                    <a:pt x="4" y="13"/>
                    <a:pt x="5" y="11"/>
                    <a:pt x="7" y="11"/>
                  </a:cubicBezTo>
                  <a:cubicBezTo>
                    <a:pt x="16" y="5"/>
                    <a:pt x="27" y="3"/>
                    <a:pt x="37" y="3"/>
                  </a:cubicBezTo>
                  <a:cubicBezTo>
                    <a:pt x="45" y="3"/>
                    <a:pt x="53" y="4"/>
                    <a:pt x="61" y="7"/>
                  </a:cubicBezTo>
                  <a:cubicBezTo>
                    <a:pt x="63" y="8"/>
                    <a:pt x="65" y="9"/>
                    <a:pt x="66" y="10"/>
                  </a:cubicBezTo>
                  <a:cubicBezTo>
                    <a:pt x="68" y="11"/>
                    <a:pt x="68" y="13"/>
                    <a:pt x="68" y="14"/>
                  </a:cubicBezTo>
                  <a:cubicBezTo>
                    <a:pt x="68" y="15"/>
                    <a:pt x="68" y="15"/>
                    <a:pt x="68" y="15"/>
                  </a:cubicBezTo>
                  <a:cubicBezTo>
                    <a:pt x="68" y="15"/>
                    <a:pt x="68" y="16"/>
                    <a:pt x="67" y="16"/>
                  </a:cubicBezTo>
                  <a:cubicBezTo>
                    <a:pt x="67" y="15"/>
                    <a:pt x="66" y="14"/>
                    <a:pt x="65" y="14"/>
                  </a:cubicBezTo>
                  <a:cubicBezTo>
                    <a:pt x="63" y="12"/>
                    <a:pt x="61" y="11"/>
                    <a:pt x="58" y="10"/>
                  </a:cubicBezTo>
                  <a:cubicBezTo>
                    <a:pt x="58" y="10"/>
                    <a:pt x="56" y="10"/>
                    <a:pt x="54" y="9"/>
                  </a:cubicBezTo>
                  <a:cubicBezTo>
                    <a:pt x="52" y="9"/>
                    <a:pt x="50" y="8"/>
                    <a:pt x="50" y="8"/>
                  </a:cubicBezTo>
                  <a:cubicBezTo>
                    <a:pt x="49" y="8"/>
                    <a:pt x="49" y="8"/>
                    <a:pt x="49" y="8"/>
                  </a:cubicBezTo>
                  <a:cubicBezTo>
                    <a:pt x="50" y="7"/>
                    <a:pt x="50" y="7"/>
                    <a:pt x="50" y="7"/>
                  </a:cubicBezTo>
                  <a:cubicBezTo>
                    <a:pt x="50" y="7"/>
                    <a:pt x="49" y="6"/>
                    <a:pt x="49" y="6"/>
                  </a:cubicBezTo>
                  <a:cubicBezTo>
                    <a:pt x="47" y="5"/>
                    <a:pt x="44" y="5"/>
                    <a:pt x="42" y="5"/>
                  </a:cubicBezTo>
                  <a:cubicBezTo>
                    <a:pt x="42" y="5"/>
                    <a:pt x="42" y="5"/>
                    <a:pt x="42" y="5"/>
                  </a:cubicBezTo>
                  <a:cubicBezTo>
                    <a:pt x="41" y="5"/>
                    <a:pt x="41" y="5"/>
                    <a:pt x="41" y="5"/>
                  </a:cubicBezTo>
                  <a:cubicBezTo>
                    <a:pt x="40" y="7"/>
                    <a:pt x="40" y="7"/>
                    <a:pt x="40" y="7"/>
                  </a:cubicBezTo>
                  <a:cubicBezTo>
                    <a:pt x="39" y="6"/>
                    <a:pt x="38" y="6"/>
                    <a:pt x="37" y="6"/>
                  </a:cubicBezTo>
                  <a:cubicBezTo>
                    <a:pt x="35" y="6"/>
                    <a:pt x="34" y="6"/>
                    <a:pt x="32" y="7"/>
                  </a:cubicBezTo>
                  <a:cubicBezTo>
                    <a:pt x="32" y="7"/>
                    <a:pt x="32" y="7"/>
                    <a:pt x="31" y="7"/>
                  </a:cubicBezTo>
                  <a:cubicBezTo>
                    <a:pt x="31" y="7"/>
                    <a:pt x="31" y="7"/>
                    <a:pt x="30" y="7"/>
                  </a:cubicBezTo>
                  <a:cubicBezTo>
                    <a:pt x="30" y="7"/>
                    <a:pt x="30" y="7"/>
                    <a:pt x="30" y="7"/>
                  </a:cubicBezTo>
                  <a:cubicBezTo>
                    <a:pt x="22" y="7"/>
                    <a:pt x="15" y="9"/>
                    <a:pt x="8" y="12"/>
                  </a:cubicBezTo>
                  <a:cubicBezTo>
                    <a:pt x="8" y="12"/>
                    <a:pt x="8" y="12"/>
                    <a:pt x="8" y="12"/>
                  </a:cubicBezTo>
                  <a:cubicBezTo>
                    <a:pt x="8" y="12"/>
                    <a:pt x="8" y="12"/>
                    <a:pt x="8" y="12"/>
                  </a:cubicBezTo>
                  <a:cubicBezTo>
                    <a:pt x="8" y="13"/>
                    <a:pt x="8" y="13"/>
                    <a:pt x="8" y="13"/>
                  </a:cubicBezTo>
                  <a:cubicBezTo>
                    <a:pt x="8" y="13"/>
                    <a:pt x="8" y="13"/>
                    <a:pt x="8" y="13"/>
                  </a:cubicBezTo>
                  <a:cubicBezTo>
                    <a:pt x="7" y="13"/>
                    <a:pt x="6" y="14"/>
                    <a:pt x="5" y="14"/>
                  </a:cubicBezTo>
                  <a:cubicBezTo>
                    <a:pt x="5" y="15"/>
                    <a:pt x="4" y="15"/>
                    <a:pt x="4" y="16"/>
                  </a:cubicBezTo>
                  <a:moveTo>
                    <a:pt x="37" y="0"/>
                  </a:moveTo>
                  <a:cubicBezTo>
                    <a:pt x="26" y="0"/>
                    <a:pt x="15" y="2"/>
                    <a:pt x="5" y="8"/>
                  </a:cubicBezTo>
                  <a:cubicBezTo>
                    <a:pt x="3" y="9"/>
                    <a:pt x="1" y="12"/>
                    <a:pt x="0" y="14"/>
                  </a:cubicBezTo>
                  <a:cubicBezTo>
                    <a:pt x="0" y="14"/>
                    <a:pt x="0" y="15"/>
                    <a:pt x="0" y="15"/>
                  </a:cubicBezTo>
                  <a:cubicBezTo>
                    <a:pt x="0" y="18"/>
                    <a:pt x="2" y="20"/>
                    <a:pt x="4" y="21"/>
                  </a:cubicBezTo>
                  <a:cubicBezTo>
                    <a:pt x="8" y="25"/>
                    <a:pt x="17" y="29"/>
                    <a:pt x="32" y="29"/>
                  </a:cubicBezTo>
                  <a:cubicBezTo>
                    <a:pt x="37" y="29"/>
                    <a:pt x="46" y="28"/>
                    <a:pt x="54" y="26"/>
                  </a:cubicBezTo>
                  <a:cubicBezTo>
                    <a:pt x="58" y="25"/>
                    <a:pt x="62" y="24"/>
                    <a:pt x="65" y="22"/>
                  </a:cubicBezTo>
                  <a:cubicBezTo>
                    <a:pt x="68" y="21"/>
                    <a:pt x="70" y="19"/>
                    <a:pt x="71" y="16"/>
                  </a:cubicBezTo>
                  <a:cubicBezTo>
                    <a:pt x="72" y="15"/>
                    <a:pt x="72" y="15"/>
                    <a:pt x="72" y="14"/>
                  </a:cubicBezTo>
                  <a:cubicBezTo>
                    <a:pt x="72" y="11"/>
                    <a:pt x="70" y="9"/>
                    <a:pt x="69" y="8"/>
                  </a:cubicBezTo>
                  <a:cubicBezTo>
                    <a:pt x="67" y="6"/>
                    <a:pt x="64" y="5"/>
                    <a:pt x="62" y="4"/>
                  </a:cubicBezTo>
                  <a:cubicBezTo>
                    <a:pt x="54" y="1"/>
                    <a:pt x="46" y="0"/>
                    <a:pt x="3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3" name="Freeform 784"/>
            <p:cNvSpPr>
              <a:spLocks noEditPoints="1"/>
            </p:cNvSpPr>
            <p:nvPr/>
          </p:nvSpPr>
          <p:spPr bwMode="auto">
            <a:xfrm>
              <a:off x="3009" y="2501"/>
              <a:ext cx="220" cy="128"/>
            </a:xfrm>
            <a:custGeom>
              <a:avLst/>
              <a:gdLst>
                <a:gd name="T0" fmla="*/ 43 w 93"/>
                <a:gd name="T1" fmla="*/ 41 h 54"/>
                <a:gd name="T2" fmla="*/ 42 w 93"/>
                <a:gd name="T3" fmla="*/ 51 h 54"/>
                <a:gd name="T4" fmla="*/ 35 w 93"/>
                <a:gd name="T5" fmla="*/ 50 h 54"/>
                <a:gd name="T6" fmla="*/ 41 w 93"/>
                <a:gd name="T7" fmla="*/ 47 h 54"/>
                <a:gd name="T8" fmla="*/ 48 w 93"/>
                <a:gd name="T9" fmla="*/ 41 h 54"/>
                <a:gd name="T10" fmla="*/ 52 w 93"/>
                <a:gd name="T11" fmla="*/ 47 h 54"/>
                <a:gd name="T12" fmla="*/ 54 w 93"/>
                <a:gd name="T13" fmla="*/ 50 h 54"/>
                <a:gd name="T14" fmla="*/ 54 w 93"/>
                <a:gd name="T15" fmla="*/ 47 h 54"/>
                <a:gd name="T16" fmla="*/ 55 w 93"/>
                <a:gd name="T17" fmla="*/ 50 h 54"/>
                <a:gd name="T18" fmla="*/ 28 w 93"/>
                <a:gd name="T19" fmla="*/ 50 h 54"/>
                <a:gd name="T20" fmla="*/ 33 w 93"/>
                <a:gd name="T21" fmla="*/ 41 h 54"/>
                <a:gd name="T22" fmla="*/ 57 w 93"/>
                <a:gd name="T23" fmla="*/ 49 h 54"/>
                <a:gd name="T24" fmla="*/ 58 w 93"/>
                <a:gd name="T25" fmla="*/ 49 h 54"/>
                <a:gd name="T26" fmla="*/ 60 w 93"/>
                <a:gd name="T27" fmla="*/ 39 h 54"/>
                <a:gd name="T28" fmla="*/ 63 w 93"/>
                <a:gd name="T29" fmla="*/ 48 h 54"/>
                <a:gd name="T30" fmla="*/ 26 w 93"/>
                <a:gd name="T31" fmla="*/ 49 h 54"/>
                <a:gd name="T32" fmla="*/ 21 w 93"/>
                <a:gd name="T33" fmla="*/ 38 h 54"/>
                <a:gd name="T34" fmla="*/ 26 w 93"/>
                <a:gd name="T35" fmla="*/ 49 h 54"/>
                <a:gd name="T36" fmla="*/ 64 w 93"/>
                <a:gd name="T37" fmla="*/ 47 h 54"/>
                <a:gd name="T38" fmla="*/ 67 w 93"/>
                <a:gd name="T39" fmla="*/ 43 h 54"/>
                <a:gd name="T40" fmla="*/ 69 w 93"/>
                <a:gd name="T41" fmla="*/ 47 h 54"/>
                <a:gd name="T42" fmla="*/ 70 w 93"/>
                <a:gd name="T43" fmla="*/ 37 h 54"/>
                <a:gd name="T44" fmla="*/ 73 w 93"/>
                <a:gd name="T45" fmla="*/ 46 h 54"/>
                <a:gd name="T46" fmla="*/ 13 w 93"/>
                <a:gd name="T47" fmla="*/ 44 h 54"/>
                <a:gd name="T48" fmla="*/ 19 w 93"/>
                <a:gd name="T49" fmla="*/ 44 h 54"/>
                <a:gd name="T50" fmla="*/ 75 w 93"/>
                <a:gd name="T51" fmla="*/ 45 h 54"/>
                <a:gd name="T52" fmla="*/ 78 w 93"/>
                <a:gd name="T53" fmla="*/ 44 h 54"/>
                <a:gd name="T54" fmla="*/ 9 w 93"/>
                <a:gd name="T55" fmla="*/ 42 h 54"/>
                <a:gd name="T56" fmla="*/ 11 w 93"/>
                <a:gd name="T57" fmla="*/ 35 h 54"/>
                <a:gd name="T58" fmla="*/ 79 w 93"/>
                <a:gd name="T59" fmla="*/ 34 h 54"/>
                <a:gd name="T60" fmla="*/ 84 w 93"/>
                <a:gd name="T61" fmla="*/ 40 h 54"/>
                <a:gd name="T62" fmla="*/ 7 w 93"/>
                <a:gd name="T63" fmla="*/ 40 h 54"/>
                <a:gd name="T64" fmla="*/ 6 w 93"/>
                <a:gd name="T65" fmla="*/ 31 h 54"/>
                <a:gd name="T66" fmla="*/ 4 w 93"/>
                <a:gd name="T67" fmla="*/ 32 h 54"/>
                <a:gd name="T68" fmla="*/ 4 w 93"/>
                <a:gd name="T69" fmla="*/ 29 h 54"/>
                <a:gd name="T70" fmla="*/ 86 w 93"/>
                <a:gd name="T71" fmla="*/ 30 h 54"/>
                <a:gd name="T72" fmla="*/ 89 w 93"/>
                <a:gd name="T73" fmla="*/ 35 h 54"/>
                <a:gd name="T74" fmla="*/ 8 w 93"/>
                <a:gd name="T75" fmla="*/ 28 h 54"/>
                <a:gd name="T76" fmla="*/ 7 w 93"/>
                <a:gd name="T77" fmla="*/ 17 h 54"/>
                <a:gd name="T78" fmla="*/ 79 w 93"/>
                <a:gd name="T79" fmla="*/ 9 h 54"/>
                <a:gd name="T80" fmla="*/ 89 w 93"/>
                <a:gd name="T81" fmla="*/ 21 h 54"/>
                <a:gd name="T82" fmla="*/ 41 w 93"/>
                <a:gd name="T83" fmla="*/ 38 h 54"/>
                <a:gd name="T84" fmla="*/ 10 w 93"/>
                <a:gd name="T85" fmla="*/ 9 h 54"/>
                <a:gd name="T86" fmla="*/ 2 w 93"/>
                <a:gd name="T87" fmla="*/ 21 h 54"/>
                <a:gd name="T88" fmla="*/ 1 w 93"/>
                <a:gd name="T89" fmla="*/ 36 h 54"/>
                <a:gd name="T90" fmla="*/ 41 w 93"/>
                <a:gd name="T91" fmla="*/ 54 h 54"/>
                <a:gd name="T92" fmla="*/ 79 w 93"/>
                <a:gd name="T93" fmla="*/ 47 h 54"/>
                <a:gd name="T94" fmla="*/ 84 w 93"/>
                <a:gd name="T95" fmla="*/ 45 h 54"/>
                <a:gd name="T96" fmla="*/ 86 w 93"/>
                <a:gd name="T97" fmla="*/ 43 h 54"/>
                <a:gd name="T98" fmla="*/ 92 w 93"/>
                <a:gd name="T99" fmla="*/ 32 h 54"/>
                <a:gd name="T100" fmla="*/ 89 w 93"/>
                <a:gd name="T101" fmla="*/ 1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3" h="54">
                  <a:moveTo>
                    <a:pt x="42" y="51"/>
                  </a:moveTo>
                  <a:cubicBezTo>
                    <a:pt x="42" y="50"/>
                    <a:pt x="42" y="48"/>
                    <a:pt x="42" y="47"/>
                  </a:cubicBezTo>
                  <a:cubicBezTo>
                    <a:pt x="42" y="45"/>
                    <a:pt x="42" y="43"/>
                    <a:pt x="43" y="41"/>
                  </a:cubicBezTo>
                  <a:cubicBezTo>
                    <a:pt x="44" y="41"/>
                    <a:pt x="45" y="41"/>
                    <a:pt x="47" y="41"/>
                  </a:cubicBezTo>
                  <a:cubicBezTo>
                    <a:pt x="47" y="44"/>
                    <a:pt x="47" y="47"/>
                    <a:pt x="48" y="50"/>
                  </a:cubicBezTo>
                  <a:cubicBezTo>
                    <a:pt x="46" y="51"/>
                    <a:pt x="44" y="51"/>
                    <a:pt x="42" y="51"/>
                  </a:cubicBezTo>
                  <a:moveTo>
                    <a:pt x="41" y="51"/>
                  </a:moveTo>
                  <a:cubicBezTo>
                    <a:pt x="39" y="51"/>
                    <a:pt x="37" y="51"/>
                    <a:pt x="35" y="50"/>
                  </a:cubicBezTo>
                  <a:cubicBezTo>
                    <a:pt x="35" y="50"/>
                    <a:pt x="35" y="50"/>
                    <a:pt x="35" y="50"/>
                  </a:cubicBezTo>
                  <a:cubicBezTo>
                    <a:pt x="35" y="47"/>
                    <a:pt x="35" y="44"/>
                    <a:pt x="35" y="41"/>
                  </a:cubicBezTo>
                  <a:cubicBezTo>
                    <a:pt x="37" y="41"/>
                    <a:pt x="39" y="41"/>
                    <a:pt x="41" y="41"/>
                  </a:cubicBezTo>
                  <a:cubicBezTo>
                    <a:pt x="41" y="43"/>
                    <a:pt x="41" y="45"/>
                    <a:pt x="41" y="47"/>
                  </a:cubicBezTo>
                  <a:cubicBezTo>
                    <a:pt x="41" y="48"/>
                    <a:pt x="41" y="50"/>
                    <a:pt x="41" y="51"/>
                  </a:cubicBezTo>
                  <a:moveTo>
                    <a:pt x="49" y="50"/>
                  </a:moveTo>
                  <a:cubicBezTo>
                    <a:pt x="49" y="47"/>
                    <a:pt x="49" y="44"/>
                    <a:pt x="48" y="41"/>
                  </a:cubicBezTo>
                  <a:cubicBezTo>
                    <a:pt x="49" y="41"/>
                    <a:pt x="49" y="41"/>
                    <a:pt x="49" y="41"/>
                  </a:cubicBezTo>
                  <a:cubicBezTo>
                    <a:pt x="50" y="41"/>
                    <a:pt x="51" y="41"/>
                    <a:pt x="52" y="40"/>
                  </a:cubicBezTo>
                  <a:cubicBezTo>
                    <a:pt x="52" y="42"/>
                    <a:pt x="52" y="45"/>
                    <a:pt x="52" y="47"/>
                  </a:cubicBezTo>
                  <a:cubicBezTo>
                    <a:pt x="52" y="48"/>
                    <a:pt x="52" y="49"/>
                    <a:pt x="52" y="50"/>
                  </a:cubicBezTo>
                  <a:cubicBezTo>
                    <a:pt x="51" y="50"/>
                    <a:pt x="50" y="50"/>
                    <a:pt x="49" y="50"/>
                  </a:cubicBezTo>
                  <a:moveTo>
                    <a:pt x="54" y="50"/>
                  </a:moveTo>
                  <a:cubicBezTo>
                    <a:pt x="54" y="49"/>
                    <a:pt x="54" y="49"/>
                    <a:pt x="54" y="49"/>
                  </a:cubicBezTo>
                  <a:cubicBezTo>
                    <a:pt x="54" y="48"/>
                    <a:pt x="54" y="48"/>
                    <a:pt x="54" y="48"/>
                  </a:cubicBezTo>
                  <a:cubicBezTo>
                    <a:pt x="54" y="47"/>
                    <a:pt x="54" y="47"/>
                    <a:pt x="54" y="47"/>
                  </a:cubicBezTo>
                  <a:cubicBezTo>
                    <a:pt x="54" y="44"/>
                    <a:pt x="54" y="42"/>
                    <a:pt x="54" y="40"/>
                  </a:cubicBezTo>
                  <a:cubicBezTo>
                    <a:pt x="54" y="40"/>
                    <a:pt x="55" y="40"/>
                    <a:pt x="55" y="40"/>
                  </a:cubicBezTo>
                  <a:cubicBezTo>
                    <a:pt x="55" y="43"/>
                    <a:pt x="55" y="46"/>
                    <a:pt x="55" y="50"/>
                  </a:cubicBezTo>
                  <a:cubicBezTo>
                    <a:pt x="54" y="50"/>
                    <a:pt x="54" y="50"/>
                    <a:pt x="54" y="50"/>
                  </a:cubicBezTo>
                  <a:moveTo>
                    <a:pt x="34" y="50"/>
                  </a:moveTo>
                  <a:cubicBezTo>
                    <a:pt x="32" y="50"/>
                    <a:pt x="30" y="50"/>
                    <a:pt x="28" y="50"/>
                  </a:cubicBezTo>
                  <a:cubicBezTo>
                    <a:pt x="28" y="48"/>
                    <a:pt x="28" y="47"/>
                    <a:pt x="28" y="46"/>
                  </a:cubicBezTo>
                  <a:cubicBezTo>
                    <a:pt x="28" y="44"/>
                    <a:pt x="28" y="42"/>
                    <a:pt x="28" y="40"/>
                  </a:cubicBezTo>
                  <a:cubicBezTo>
                    <a:pt x="30" y="40"/>
                    <a:pt x="32" y="41"/>
                    <a:pt x="33" y="41"/>
                  </a:cubicBezTo>
                  <a:cubicBezTo>
                    <a:pt x="34" y="44"/>
                    <a:pt x="34" y="47"/>
                    <a:pt x="34" y="50"/>
                  </a:cubicBezTo>
                  <a:cubicBezTo>
                    <a:pt x="34" y="50"/>
                    <a:pt x="34" y="50"/>
                    <a:pt x="34" y="50"/>
                  </a:cubicBezTo>
                  <a:moveTo>
                    <a:pt x="57" y="49"/>
                  </a:moveTo>
                  <a:cubicBezTo>
                    <a:pt x="57" y="46"/>
                    <a:pt x="57" y="43"/>
                    <a:pt x="57" y="40"/>
                  </a:cubicBezTo>
                  <a:cubicBezTo>
                    <a:pt x="58" y="40"/>
                    <a:pt x="58" y="40"/>
                    <a:pt x="58" y="40"/>
                  </a:cubicBezTo>
                  <a:cubicBezTo>
                    <a:pt x="58" y="43"/>
                    <a:pt x="58" y="46"/>
                    <a:pt x="58" y="49"/>
                  </a:cubicBezTo>
                  <a:cubicBezTo>
                    <a:pt x="58" y="49"/>
                    <a:pt x="57" y="49"/>
                    <a:pt x="57" y="49"/>
                  </a:cubicBezTo>
                  <a:moveTo>
                    <a:pt x="60" y="49"/>
                  </a:moveTo>
                  <a:cubicBezTo>
                    <a:pt x="60" y="46"/>
                    <a:pt x="60" y="43"/>
                    <a:pt x="60" y="39"/>
                  </a:cubicBezTo>
                  <a:cubicBezTo>
                    <a:pt x="61" y="39"/>
                    <a:pt x="62" y="39"/>
                    <a:pt x="63" y="39"/>
                  </a:cubicBezTo>
                  <a:cubicBezTo>
                    <a:pt x="63" y="42"/>
                    <a:pt x="63" y="45"/>
                    <a:pt x="63" y="48"/>
                  </a:cubicBezTo>
                  <a:cubicBezTo>
                    <a:pt x="63" y="48"/>
                    <a:pt x="63" y="48"/>
                    <a:pt x="63" y="48"/>
                  </a:cubicBezTo>
                  <a:cubicBezTo>
                    <a:pt x="63" y="48"/>
                    <a:pt x="63" y="48"/>
                    <a:pt x="63" y="48"/>
                  </a:cubicBezTo>
                  <a:cubicBezTo>
                    <a:pt x="62" y="49"/>
                    <a:pt x="61" y="49"/>
                    <a:pt x="60" y="49"/>
                  </a:cubicBezTo>
                  <a:moveTo>
                    <a:pt x="26" y="49"/>
                  </a:moveTo>
                  <a:cubicBezTo>
                    <a:pt x="24" y="49"/>
                    <a:pt x="22" y="48"/>
                    <a:pt x="20" y="48"/>
                  </a:cubicBezTo>
                  <a:cubicBezTo>
                    <a:pt x="20" y="46"/>
                    <a:pt x="20" y="45"/>
                    <a:pt x="20" y="44"/>
                  </a:cubicBezTo>
                  <a:cubicBezTo>
                    <a:pt x="20" y="42"/>
                    <a:pt x="20" y="40"/>
                    <a:pt x="21" y="38"/>
                  </a:cubicBezTo>
                  <a:cubicBezTo>
                    <a:pt x="22" y="39"/>
                    <a:pt x="24" y="39"/>
                    <a:pt x="26" y="40"/>
                  </a:cubicBezTo>
                  <a:cubicBezTo>
                    <a:pt x="26" y="42"/>
                    <a:pt x="26" y="44"/>
                    <a:pt x="26" y="46"/>
                  </a:cubicBezTo>
                  <a:cubicBezTo>
                    <a:pt x="26" y="47"/>
                    <a:pt x="26" y="48"/>
                    <a:pt x="26" y="49"/>
                  </a:cubicBezTo>
                  <a:moveTo>
                    <a:pt x="65" y="48"/>
                  </a:moveTo>
                  <a:cubicBezTo>
                    <a:pt x="65" y="47"/>
                    <a:pt x="65" y="47"/>
                    <a:pt x="65" y="47"/>
                  </a:cubicBezTo>
                  <a:cubicBezTo>
                    <a:pt x="64" y="47"/>
                    <a:pt x="64" y="47"/>
                    <a:pt x="64" y="47"/>
                  </a:cubicBezTo>
                  <a:cubicBezTo>
                    <a:pt x="64" y="44"/>
                    <a:pt x="64" y="42"/>
                    <a:pt x="64" y="39"/>
                  </a:cubicBezTo>
                  <a:cubicBezTo>
                    <a:pt x="65" y="38"/>
                    <a:pt x="66" y="38"/>
                    <a:pt x="67" y="38"/>
                  </a:cubicBezTo>
                  <a:cubicBezTo>
                    <a:pt x="67" y="40"/>
                    <a:pt x="67" y="41"/>
                    <a:pt x="67" y="43"/>
                  </a:cubicBezTo>
                  <a:cubicBezTo>
                    <a:pt x="67" y="44"/>
                    <a:pt x="67" y="46"/>
                    <a:pt x="67" y="47"/>
                  </a:cubicBezTo>
                  <a:cubicBezTo>
                    <a:pt x="66" y="48"/>
                    <a:pt x="66" y="48"/>
                    <a:pt x="65" y="48"/>
                  </a:cubicBezTo>
                  <a:moveTo>
                    <a:pt x="69" y="47"/>
                  </a:moveTo>
                  <a:cubicBezTo>
                    <a:pt x="69" y="46"/>
                    <a:pt x="69" y="44"/>
                    <a:pt x="69" y="43"/>
                  </a:cubicBezTo>
                  <a:cubicBezTo>
                    <a:pt x="69" y="41"/>
                    <a:pt x="69" y="39"/>
                    <a:pt x="69" y="38"/>
                  </a:cubicBezTo>
                  <a:cubicBezTo>
                    <a:pt x="70" y="37"/>
                    <a:pt x="70" y="37"/>
                    <a:pt x="70" y="37"/>
                  </a:cubicBezTo>
                  <a:cubicBezTo>
                    <a:pt x="71" y="37"/>
                    <a:pt x="72" y="37"/>
                    <a:pt x="73" y="36"/>
                  </a:cubicBezTo>
                  <a:cubicBezTo>
                    <a:pt x="73" y="39"/>
                    <a:pt x="73" y="42"/>
                    <a:pt x="73" y="45"/>
                  </a:cubicBezTo>
                  <a:cubicBezTo>
                    <a:pt x="73" y="46"/>
                    <a:pt x="73" y="46"/>
                    <a:pt x="73" y="46"/>
                  </a:cubicBezTo>
                  <a:cubicBezTo>
                    <a:pt x="72" y="46"/>
                    <a:pt x="70" y="47"/>
                    <a:pt x="69" y="47"/>
                  </a:cubicBezTo>
                  <a:moveTo>
                    <a:pt x="19" y="47"/>
                  </a:moveTo>
                  <a:cubicBezTo>
                    <a:pt x="17" y="46"/>
                    <a:pt x="15" y="45"/>
                    <a:pt x="13" y="44"/>
                  </a:cubicBezTo>
                  <a:cubicBezTo>
                    <a:pt x="13" y="41"/>
                    <a:pt x="13" y="38"/>
                    <a:pt x="13" y="35"/>
                  </a:cubicBezTo>
                  <a:cubicBezTo>
                    <a:pt x="15" y="36"/>
                    <a:pt x="17" y="37"/>
                    <a:pt x="19" y="38"/>
                  </a:cubicBezTo>
                  <a:cubicBezTo>
                    <a:pt x="19" y="40"/>
                    <a:pt x="19" y="42"/>
                    <a:pt x="19" y="44"/>
                  </a:cubicBezTo>
                  <a:cubicBezTo>
                    <a:pt x="19" y="45"/>
                    <a:pt x="19" y="46"/>
                    <a:pt x="19" y="47"/>
                  </a:cubicBezTo>
                  <a:moveTo>
                    <a:pt x="75" y="45"/>
                  </a:moveTo>
                  <a:cubicBezTo>
                    <a:pt x="75" y="45"/>
                    <a:pt x="75" y="45"/>
                    <a:pt x="75" y="45"/>
                  </a:cubicBezTo>
                  <a:cubicBezTo>
                    <a:pt x="75" y="42"/>
                    <a:pt x="75" y="39"/>
                    <a:pt x="74" y="36"/>
                  </a:cubicBezTo>
                  <a:cubicBezTo>
                    <a:pt x="75" y="36"/>
                    <a:pt x="76" y="35"/>
                    <a:pt x="77" y="35"/>
                  </a:cubicBezTo>
                  <a:cubicBezTo>
                    <a:pt x="78" y="38"/>
                    <a:pt x="78" y="41"/>
                    <a:pt x="78" y="44"/>
                  </a:cubicBezTo>
                  <a:cubicBezTo>
                    <a:pt x="77" y="44"/>
                    <a:pt x="76" y="45"/>
                    <a:pt x="75" y="45"/>
                  </a:cubicBezTo>
                  <a:moveTo>
                    <a:pt x="11" y="43"/>
                  </a:moveTo>
                  <a:cubicBezTo>
                    <a:pt x="10" y="43"/>
                    <a:pt x="10" y="42"/>
                    <a:pt x="9" y="42"/>
                  </a:cubicBezTo>
                  <a:cubicBezTo>
                    <a:pt x="9" y="39"/>
                    <a:pt x="9" y="36"/>
                    <a:pt x="9" y="33"/>
                  </a:cubicBezTo>
                  <a:cubicBezTo>
                    <a:pt x="10" y="33"/>
                    <a:pt x="10" y="34"/>
                    <a:pt x="11" y="34"/>
                  </a:cubicBezTo>
                  <a:cubicBezTo>
                    <a:pt x="11" y="35"/>
                    <a:pt x="11" y="35"/>
                    <a:pt x="11" y="35"/>
                  </a:cubicBezTo>
                  <a:cubicBezTo>
                    <a:pt x="11" y="38"/>
                    <a:pt x="11" y="40"/>
                    <a:pt x="11" y="43"/>
                  </a:cubicBezTo>
                  <a:moveTo>
                    <a:pt x="79" y="43"/>
                  </a:moveTo>
                  <a:cubicBezTo>
                    <a:pt x="79" y="40"/>
                    <a:pt x="79" y="37"/>
                    <a:pt x="79" y="34"/>
                  </a:cubicBezTo>
                  <a:cubicBezTo>
                    <a:pt x="81" y="33"/>
                    <a:pt x="82" y="33"/>
                    <a:pt x="84" y="32"/>
                  </a:cubicBezTo>
                  <a:cubicBezTo>
                    <a:pt x="84" y="32"/>
                    <a:pt x="84" y="32"/>
                    <a:pt x="84" y="32"/>
                  </a:cubicBezTo>
                  <a:cubicBezTo>
                    <a:pt x="84" y="34"/>
                    <a:pt x="84" y="37"/>
                    <a:pt x="84" y="40"/>
                  </a:cubicBezTo>
                  <a:cubicBezTo>
                    <a:pt x="84" y="41"/>
                    <a:pt x="83" y="41"/>
                    <a:pt x="82" y="42"/>
                  </a:cubicBezTo>
                  <a:cubicBezTo>
                    <a:pt x="81" y="42"/>
                    <a:pt x="80" y="43"/>
                    <a:pt x="79" y="43"/>
                  </a:cubicBezTo>
                  <a:moveTo>
                    <a:pt x="7" y="40"/>
                  </a:moveTo>
                  <a:cubicBezTo>
                    <a:pt x="7" y="40"/>
                    <a:pt x="6" y="39"/>
                    <a:pt x="6" y="38"/>
                  </a:cubicBezTo>
                  <a:cubicBezTo>
                    <a:pt x="6" y="38"/>
                    <a:pt x="6" y="38"/>
                    <a:pt x="6" y="38"/>
                  </a:cubicBezTo>
                  <a:cubicBezTo>
                    <a:pt x="6" y="36"/>
                    <a:pt x="6" y="33"/>
                    <a:pt x="6" y="31"/>
                  </a:cubicBezTo>
                  <a:cubicBezTo>
                    <a:pt x="7" y="31"/>
                    <a:pt x="7" y="31"/>
                    <a:pt x="7" y="31"/>
                  </a:cubicBezTo>
                  <a:cubicBezTo>
                    <a:pt x="7" y="34"/>
                    <a:pt x="7" y="37"/>
                    <a:pt x="7" y="40"/>
                  </a:cubicBezTo>
                  <a:moveTo>
                    <a:pt x="4" y="32"/>
                  </a:moveTo>
                  <a:cubicBezTo>
                    <a:pt x="4" y="32"/>
                    <a:pt x="4" y="32"/>
                    <a:pt x="4" y="32"/>
                  </a:cubicBezTo>
                  <a:cubicBezTo>
                    <a:pt x="4" y="31"/>
                    <a:pt x="4" y="30"/>
                    <a:pt x="4" y="28"/>
                  </a:cubicBezTo>
                  <a:cubicBezTo>
                    <a:pt x="4" y="29"/>
                    <a:pt x="4" y="29"/>
                    <a:pt x="4" y="29"/>
                  </a:cubicBezTo>
                  <a:cubicBezTo>
                    <a:pt x="4" y="30"/>
                    <a:pt x="4" y="31"/>
                    <a:pt x="4" y="32"/>
                  </a:cubicBezTo>
                  <a:moveTo>
                    <a:pt x="86" y="39"/>
                  </a:moveTo>
                  <a:cubicBezTo>
                    <a:pt x="86" y="36"/>
                    <a:pt x="86" y="33"/>
                    <a:pt x="86" y="30"/>
                  </a:cubicBezTo>
                  <a:cubicBezTo>
                    <a:pt x="87" y="30"/>
                    <a:pt x="88" y="29"/>
                    <a:pt x="89" y="28"/>
                  </a:cubicBezTo>
                  <a:cubicBezTo>
                    <a:pt x="89" y="30"/>
                    <a:pt x="89" y="32"/>
                    <a:pt x="89" y="35"/>
                  </a:cubicBezTo>
                  <a:cubicBezTo>
                    <a:pt x="89" y="35"/>
                    <a:pt x="89" y="35"/>
                    <a:pt x="89" y="35"/>
                  </a:cubicBezTo>
                  <a:cubicBezTo>
                    <a:pt x="88" y="36"/>
                    <a:pt x="87" y="38"/>
                    <a:pt x="86" y="39"/>
                  </a:cubicBezTo>
                  <a:moveTo>
                    <a:pt x="41" y="38"/>
                  </a:moveTo>
                  <a:cubicBezTo>
                    <a:pt x="23" y="38"/>
                    <a:pt x="12" y="32"/>
                    <a:pt x="8" y="28"/>
                  </a:cubicBezTo>
                  <a:cubicBezTo>
                    <a:pt x="6" y="26"/>
                    <a:pt x="5" y="24"/>
                    <a:pt x="5" y="22"/>
                  </a:cubicBezTo>
                  <a:cubicBezTo>
                    <a:pt x="5" y="21"/>
                    <a:pt x="5" y="21"/>
                    <a:pt x="5" y="21"/>
                  </a:cubicBezTo>
                  <a:cubicBezTo>
                    <a:pt x="5" y="20"/>
                    <a:pt x="6" y="18"/>
                    <a:pt x="7" y="17"/>
                  </a:cubicBezTo>
                  <a:cubicBezTo>
                    <a:pt x="8" y="15"/>
                    <a:pt x="10" y="13"/>
                    <a:pt x="12" y="12"/>
                  </a:cubicBezTo>
                  <a:cubicBezTo>
                    <a:pt x="23" y="6"/>
                    <a:pt x="35" y="3"/>
                    <a:pt x="48" y="3"/>
                  </a:cubicBezTo>
                  <a:cubicBezTo>
                    <a:pt x="58" y="3"/>
                    <a:pt x="69" y="5"/>
                    <a:pt x="79" y="9"/>
                  </a:cubicBezTo>
                  <a:cubicBezTo>
                    <a:pt x="82" y="10"/>
                    <a:pt x="85" y="12"/>
                    <a:pt x="86" y="14"/>
                  </a:cubicBezTo>
                  <a:cubicBezTo>
                    <a:pt x="88" y="16"/>
                    <a:pt x="89" y="18"/>
                    <a:pt x="89" y="20"/>
                  </a:cubicBezTo>
                  <a:cubicBezTo>
                    <a:pt x="89" y="20"/>
                    <a:pt x="89" y="21"/>
                    <a:pt x="89" y="21"/>
                  </a:cubicBezTo>
                  <a:cubicBezTo>
                    <a:pt x="88" y="24"/>
                    <a:pt x="86" y="27"/>
                    <a:pt x="82" y="29"/>
                  </a:cubicBezTo>
                  <a:cubicBezTo>
                    <a:pt x="71" y="35"/>
                    <a:pt x="52" y="38"/>
                    <a:pt x="42" y="38"/>
                  </a:cubicBezTo>
                  <a:cubicBezTo>
                    <a:pt x="42" y="38"/>
                    <a:pt x="41" y="38"/>
                    <a:pt x="41" y="38"/>
                  </a:cubicBezTo>
                  <a:cubicBezTo>
                    <a:pt x="41" y="38"/>
                    <a:pt x="41" y="38"/>
                    <a:pt x="41" y="38"/>
                  </a:cubicBezTo>
                  <a:moveTo>
                    <a:pt x="48" y="0"/>
                  </a:moveTo>
                  <a:cubicBezTo>
                    <a:pt x="35" y="0"/>
                    <a:pt x="22" y="3"/>
                    <a:pt x="10" y="9"/>
                  </a:cubicBezTo>
                  <a:cubicBezTo>
                    <a:pt x="8" y="11"/>
                    <a:pt x="6" y="13"/>
                    <a:pt x="4" y="15"/>
                  </a:cubicBezTo>
                  <a:cubicBezTo>
                    <a:pt x="3" y="17"/>
                    <a:pt x="2" y="19"/>
                    <a:pt x="2" y="20"/>
                  </a:cubicBezTo>
                  <a:cubicBezTo>
                    <a:pt x="2" y="21"/>
                    <a:pt x="2" y="21"/>
                    <a:pt x="2" y="21"/>
                  </a:cubicBezTo>
                  <a:cubicBezTo>
                    <a:pt x="1" y="21"/>
                    <a:pt x="1" y="22"/>
                    <a:pt x="1" y="22"/>
                  </a:cubicBezTo>
                  <a:cubicBezTo>
                    <a:pt x="1" y="24"/>
                    <a:pt x="0" y="26"/>
                    <a:pt x="0" y="28"/>
                  </a:cubicBezTo>
                  <a:cubicBezTo>
                    <a:pt x="0" y="30"/>
                    <a:pt x="1" y="33"/>
                    <a:pt x="1" y="36"/>
                  </a:cubicBezTo>
                  <a:cubicBezTo>
                    <a:pt x="1" y="37"/>
                    <a:pt x="1" y="37"/>
                    <a:pt x="2" y="37"/>
                  </a:cubicBezTo>
                  <a:cubicBezTo>
                    <a:pt x="2" y="39"/>
                    <a:pt x="4" y="42"/>
                    <a:pt x="5" y="43"/>
                  </a:cubicBezTo>
                  <a:cubicBezTo>
                    <a:pt x="11" y="49"/>
                    <a:pt x="23" y="54"/>
                    <a:pt x="41" y="54"/>
                  </a:cubicBezTo>
                  <a:cubicBezTo>
                    <a:pt x="49" y="54"/>
                    <a:pt x="60" y="53"/>
                    <a:pt x="70" y="50"/>
                  </a:cubicBezTo>
                  <a:cubicBezTo>
                    <a:pt x="73" y="49"/>
                    <a:pt x="76" y="48"/>
                    <a:pt x="79" y="47"/>
                  </a:cubicBezTo>
                  <a:cubicBezTo>
                    <a:pt x="79" y="47"/>
                    <a:pt x="79" y="47"/>
                    <a:pt x="79" y="47"/>
                  </a:cubicBezTo>
                  <a:cubicBezTo>
                    <a:pt x="80" y="47"/>
                    <a:pt x="80" y="47"/>
                    <a:pt x="80" y="47"/>
                  </a:cubicBezTo>
                  <a:cubicBezTo>
                    <a:pt x="80" y="47"/>
                    <a:pt x="80" y="47"/>
                    <a:pt x="80" y="47"/>
                  </a:cubicBezTo>
                  <a:cubicBezTo>
                    <a:pt x="81" y="46"/>
                    <a:pt x="83" y="45"/>
                    <a:pt x="84" y="45"/>
                  </a:cubicBezTo>
                  <a:cubicBezTo>
                    <a:pt x="84" y="44"/>
                    <a:pt x="85" y="44"/>
                    <a:pt x="86" y="43"/>
                  </a:cubicBezTo>
                  <a:cubicBezTo>
                    <a:pt x="86" y="43"/>
                    <a:pt x="86" y="43"/>
                    <a:pt x="86" y="43"/>
                  </a:cubicBezTo>
                  <a:cubicBezTo>
                    <a:pt x="86" y="43"/>
                    <a:pt x="86" y="43"/>
                    <a:pt x="86" y="43"/>
                  </a:cubicBezTo>
                  <a:cubicBezTo>
                    <a:pt x="89" y="41"/>
                    <a:pt x="91" y="39"/>
                    <a:pt x="92" y="35"/>
                  </a:cubicBezTo>
                  <a:cubicBezTo>
                    <a:pt x="92" y="35"/>
                    <a:pt x="93" y="34"/>
                    <a:pt x="93" y="34"/>
                  </a:cubicBezTo>
                  <a:cubicBezTo>
                    <a:pt x="93" y="33"/>
                    <a:pt x="92" y="33"/>
                    <a:pt x="92" y="32"/>
                  </a:cubicBezTo>
                  <a:cubicBezTo>
                    <a:pt x="92" y="28"/>
                    <a:pt x="93" y="24"/>
                    <a:pt x="93" y="19"/>
                  </a:cubicBezTo>
                  <a:cubicBezTo>
                    <a:pt x="93" y="19"/>
                    <a:pt x="93" y="18"/>
                    <a:pt x="92" y="18"/>
                  </a:cubicBezTo>
                  <a:cubicBezTo>
                    <a:pt x="92" y="16"/>
                    <a:pt x="91" y="13"/>
                    <a:pt x="89" y="12"/>
                  </a:cubicBezTo>
                  <a:cubicBezTo>
                    <a:pt x="86" y="9"/>
                    <a:pt x="83" y="7"/>
                    <a:pt x="80" y="6"/>
                  </a:cubicBezTo>
                  <a:cubicBezTo>
                    <a:pt x="70" y="2"/>
                    <a:pt x="59" y="0"/>
                    <a:pt x="48"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4" name="Freeform 785"/>
            <p:cNvSpPr>
              <a:spLocks noEditPoints="1"/>
            </p:cNvSpPr>
            <p:nvPr/>
          </p:nvSpPr>
          <p:spPr bwMode="auto">
            <a:xfrm>
              <a:off x="3009" y="2596"/>
              <a:ext cx="220" cy="87"/>
            </a:xfrm>
            <a:custGeom>
              <a:avLst/>
              <a:gdLst>
                <a:gd name="T0" fmla="*/ 47 w 93"/>
                <a:gd name="T1" fmla="*/ 23 h 37"/>
                <a:gd name="T2" fmla="*/ 42 w 93"/>
                <a:gd name="T3" fmla="*/ 33 h 37"/>
                <a:gd name="T4" fmla="*/ 44 w 93"/>
                <a:gd name="T5" fmla="*/ 23 h 37"/>
                <a:gd name="T6" fmla="*/ 35 w 93"/>
                <a:gd name="T7" fmla="*/ 33 h 37"/>
                <a:gd name="T8" fmla="*/ 41 w 93"/>
                <a:gd name="T9" fmla="*/ 30 h 37"/>
                <a:gd name="T10" fmla="*/ 48 w 93"/>
                <a:gd name="T11" fmla="*/ 24 h 37"/>
                <a:gd name="T12" fmla="*/ 52 w 93"/>
                <a:gd name="T13" fmla="*/ 23 h 37"/>
                <a:gd name="T14" fmla="*/ 49 w 93"/>
                <a:gd name="T15" fmla="*/ 33 h 37"/>
                <a:gd name="T16" fmla="*/ 54 w 93"/>
                <a:gd name="T17" fmla="*/ 31 h 37"/>
                <a:gd name="T18" fmla="*/ 55 w 93"/>
                <a:gd name="T19" fmla="*/ 23 h 37"/>
                <a:gd name="T20" fmla="*/ 57 w 93"/>
                <a:gd name="T21" fmla="*/ 32 h 37"/>
                <a:gd name="T22" fmla="*/ 58 w 93"/>
                <a:gd name="T23" fmla="*/ 32 h 37"/>
                <a:gd name="T24" fmla="*/ 28 w 93"/>
                <a:gd name="T25" fmla="*/ 32 h 37"/>
                <a:gd name="T26" fmla="*/ 32 w 93"/>
                <a:gd name="T27" fmla="*/ 23 h 37"/>
                <a:gd name="T28" fmla="*/ 34 w 93"/>
                <a:gd name="T29" fmla="*/ 33 h 37"/>
                <a:gd name="T30" fmla="*/ 63 w 93"/>
                <a:gd name="T31" fmla="*/ 22 h 37"/>
                <a:gd name="T32" fmla="*/ 63 w 93"/>
                <a:gd name="T33" fmla="*/ 31 h 37"/>
                <a:gd name="T34" fmla="*/ 20 w 93"/>
                <a:gd name="T35" fmla="*/ 31 h 37"/>
                <a:gd name="T36" fmla="*/ 26 w 93"/>
                <a:gd name="T37" fmla="*/ 22 h 37"/>
                <a:gd name="T38" fmla="*/ 65 w 93"/>
                <a:gd name="T39" fmla="*/ 31 h 37"/>
                <a:gd name="T40" fmla="*/ 64 w 93"/>
                <a:gd name="T41" fmla="*/ 21 h 37"/>
                <a:gd name="T42" fmla="*/ 67 w 93"/>
                <a:gd name="T43" fmla="*/ 26 h 37"/>
                <a:gd name="T44" fmla="*/ 69 w 93"/>
                <a:gd name="T45" fmla="*/ 30 h 37"/>
                <a:gd name="T46" fmla="*/ 73 w 93"/>
                <a:gd name="T47" fmla="*/ 19 h 37"/>
                <a:gd name="T48" fmla="*/ 69 w 93"/>
                <a:gd name="T49" fmla="*/ 30 h 37"/>
                <a:gd name="T50" fmla="*/ 13 w 93"/>
                <a:gd name="T51" fmla="*/ 18 h 37"/>
                <a:gd name="T52" fmla="*/ 19 w 93"/>
                <a:gd name="T53" fmla="*/ 30 h 37"/>
                <a:gd name="T54" fmla="*/ 74 w 93"/>
                <a:gd name="T55" fmla="*/ 18 h 37"/>
                <a:gd name="T56" fmla="*/ 75 w 93"/>
                <a:gd name="T57" fmla="*/ 28 h 37"/>
                <a:gd name="T58" fmla="*/ 9 w 93"/>
                <a:gd name="T59" fmla="*/ 16 h 37"/>
                <a:gd name="T60" fmla="*/ 7 w 93"/>
                <a:gd name="T61" fmla="*/ 23 h 37"/>
                <a:gd name="T62" fmla="*/ 6 w 93"/>
                <a:gd name="T63" fmla="*/ 14 h 37"/>
                <a:gd name="T64" fmla="*/ 79 w 93"/>
                <a:gd name="T65" fmla="*/ 26 h 37"/>
                <a:gd name="T66" fmla="*/ 84 w 93"/>
                <a:gd name="T67" fmla="*/ 23 h 37"/>
                <a:gd name="T68" fmla="*/ 4 w 93"/>
                <a:gd name="T69" fmla="*/ 15 h 37"/>
                <a:gd name="T70" fmla="*/ 4 w 93"/>
                <a:gd name="T71" fmla="*/ 13 h 37"/>
                <a:gd name="T72" fmla="*/ 86 w 93"/>
                <a:gd name="T73" fmla="*/ 13 h 37"/>
                <a:gd name="T74" fmla="*/ 89 w 93"/>
                <a:gd name="T75" fmla="*/ 18 h 37"/>
                <a:gd name="T76" fmla="*/ 89 w 93"/>
                <a:gd name="T77" fmla="*/ 2 h 37"/>
                <a:gd name="T78" fmla="*/ 44 w 93"/>
                <a:gd name="T79" fmla="*/ 20 h 37"/>
                <a:gd name="T80" fmla="*/ 6 w 93"/>
                <a:gd name="T81" fmla="*/ 10 h 37"/>
                <a:gd name="T82" fmla="*/ 4 w 93"/>
                <a:gd name="T83" fmla="*/ 4 h 37"/>
                <a:gd name="T84" fmla="*/ 1 w 93"/>
                <a:gd name="T85" fmla="*/ 4 h 37"/>
                <a:gd name="T86" fmla="*/ 0 w 93"/>
                <a:gd name="T87" fmla="*/ 10 h 37"/>
                <a:gd name="T88" fmla="*/ 5 w 93"/>
                <a:gd name="T89" fmla="*/ 26 h 37"/>
                <a:gd name="T90" fmla="*/ 79 w 93"/>
                <a:gd name="T91" fmla="*/ 30 h 37"/>
                <a:gd name="T92" fmla="*/ 80 w 93"/>
                <a:gd name="T93" fmla="*/ 30 h 37"/>
                <a:gd name="T94" fmla="*/ 86 w 93"/>
                <a:gd name="T95" fmla="*/ 26 h 37"/>
                <a:gd name="T96" fmla="*/ 93 w 93"/>
                <a:gd name="T97" fmla="*/ 17 h 37"/>
                <a:gd name="T98" fmla="*/ 91 w 93"/>
                <a:gd name="T9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3" h="37">
                  <a:moveTo>
                    <a:pt x="44" y="23"/>
                  </a:moveTo>
                  <a:cubicBezTo>
                    <a:pt x="45" y="23"/>
                    <a:pt x="46" y="23"/>
                    <a:pt x="47" y="23"/>
                  </a:cubicBezTo>
                  <a:cubicBezTo>
                    <a:pt x="47" y="23"/>
                    <a:pt x="47" y="23"/>
                    <a:pt x="47" y="23"/>
                  </a:cubicBezTo>
                  <a:cubicBezTo>
                    <a:pt x="47" y="24"/>
                    <a:pt x="47" y="24"/>
                    <a:pt x="47" y="24"/>
                  </a:cubicBezTo>
                  <a:cubicBezTo>
                    <a:pt x="47" y="27"/>
                    <a:pt x="47" y="30"/>
                    <a:pt x="48" y="33"/>
                  </a:cubicBezTo>
                  <a:cubicBezTo>
                    <a:pt x="46" y="33"/>
                    <a:pt x="44" y="33"/>
                    <a:pt x="42" y="33"/>
                  </a:cubicBezTo>
                  <a:cubicBezTo>
                    <a:pt x="42" y="32"/>
                    <a:pt x="42" y="31"/>
                    <a:pt x="42" y="30"/>
                  </a:cubicBezTo>
                  <a:cubicBezTo>
                    <a:pt x="42" y="28"/>
                    <a:pt x="42" y="26"/>
                    <a:pt x="43" y="23"/>
                  </a:cubicBezTo>
                  <a:cubicBezTo>
                    <a:pt x="44" y="23"/>
                    <a:pt x="44" y="23"/>
                    <a:pt x="44" y="23"/>
                  </a:cubicBezTo>
                  <a:moveTo>
                    <a:pt x="41" y="33"/>
                  </a:moveTo>
                  <a:cubicBezTo>
                    <a:pt x="39" y="33"/>
                    <a:pt x="37" y="33"/>
                    <a:pt x="35" y="33"/>
                  </a:cubicBezTo>
                  <a:cubicBezTo>
                    <a:pt x="35" y="33"/>
                    <a:pt x="35" y="33"/>
                    <a:pt x="35" y="33"/>
                  </a:cubicBezTo>
                  <a:cubicBezTo>
                    <a:pt x="35" y="30"/>
                    <a:pt x="35" y="26"/>
                    <a:pt x="35" y="23"/>
                  </a:cubicBezTo>
                  <a:cubicBezTo>
                    <a:pt x="37" y="23"/>
                    <a:pt x="39" y="23"/>
                    <a:pt x="41" y="23"/>
                  </a:cubicBezTo>
                  <a:cubicBezTo>
                    <a:pt x="41" y="26"/>
                    <a:pt x="41" y="28"/>
                    <a:pt x="41" y="30"/>
                  </a:cubicBezTo>
                  <a:cubicBezTo>
                    <a:pt x="41" y="31"/>
                    <a:pt x="41" y="32"/>
                    <a:pt x="41" y="33"/>
                  </a:cubicBezTo>
                  <a:moveTo>
                    <a:pt x="49" y="33"/>
                  </a:moveTo>
                  <a:cubicBezTo>
                    <a:pt x="49" y="30"/>
                    <a:pt x="49" y="27"/>
                    <a:pt x="48" y="24"/>
                  </a:cubicBezTo>
                  <a:cubicBezTo>
                    <a:pt x="49" y="23"/>
                    <a:pt x="49" y="23"/>
                    <a:pt x="49" y="23"/>
                  </a:cubicBezTo>
                  <a:cubicBezTo>
                    <a:pt x="49" y="23"/>
                    <a:pt x="49" y="23"/>
                    <a:pt x="49" y="23"/>
                  </a:cubicBezTo>
                  <a:cubicBezTo>
                    <a:pt x="50" y="23"/>
                    <a:pt x="51" y="23"/>
                    <a:pt x="52" y="23"/>
                  </a:cubicBezTo>
                  <a:cubicBezTo>
                    <a:pt x="52" y="25"/>
                    <a:pt x="52" y="27"/>
                    <a:pt x="52" y="29"/>
                  </a:cubicBezTo>
                  <a:cubicBezTo>
                    <a:pt x="52" y="31"/>
                    <a:pt x="52" y="32"/>
                    <a:pt x="52" y="33"/>
                  </a:cubicBezTo>
                  <a:cubicBezTo>
                    <a:pt x="51" y="33"/>
                    <a:pt x="50" y="33"/>
                    <a:pt x="49" y="33"/>
                  </a:cubicBezTo>
                  <a:moveTo>
                    <a:pt x="54" y="33"/>
                  </a:moveTo>
                  <a:cubicBezTo>
                    <a:pt x="54" y="32"/>
                    <a:pt x="54" y="32"/>
                    <a:pt x="54" y="32"/>
                  </a:cubicBezTo>
                  <a:cubicBezTo>
                    <a:pt x="54" y="31"/>
                    <a:pt x="54" y="31"/>
                    <a:pt x="54" y="31"/>
                  </a:cubicBezTo>
                  <a:cubicBezTo>
                    <a:pt x="54" y="30"/>
                    <a:pt x="54" y="30"/>
                    <a:pt x="54" y="29"/>
                  </a:cubicBezTo>
                  <a:cubicBezTo>
                    <a:pt x="54" y="27"/>
                    <a:pt x="54" y="25"/>
                    <a:pt x="54" y="23"/>
                  </a:cubicBezTo>
                  <a:cubicBezTo>
                    <a:pt x="54" y="23"/>
                    <a:pt x="55" y="23"/>
                    <a:pt x="55" y="23"/>
                  </a:cubicBezTo>
                  <a:cubicBezTo>
                    <a:pt x="55" y="26"/>
                    <a:pt x="55" y="29"/>
                    <a:pt x="55" y="32"/>
                  </a:cubicBezTo>
                  <a:cubicBezTo>
                    <a:pt x="54" y="33"/>
                    <a:pt x="54" y="33"/>
                    <a:pt x="54" y="33"/>
                  </a:cubicBezTo>
                  <a:moveTo>
                    <a:pt x="57" y="32"/>
                  </a:moveTo>
                  <a:cubicBezTo>
                    <a:pt x="57" y="29"/>
                    <a:pt x="57" y="26"/>
                    <a:pt x="57" y="22"/>
                  </a:cubicBezTo>
                  <a:cubicBezTo>
                    <a:pt x="58" y="22"/>
                    <a:pt x="58" y="22"/>
                    <a:pt x="58" y="22"/>
                  </a:cubicBezTo>
                  <a:cubicBezTo>
                    <a:pt x="58" y="26"/>
                    <a:pt x="58" y="29"/>
                    <a:pt x="58" y="32"/>
                  </a:cubicBezTo>
                  <a:cubicBezTo>
                    <a:pt x="58" y="32"/>
                    <a:pt x="57" y="32"/>
                    <a:pt x="57" y="32"/>
                  </a:cubicBezTo>
                  <a:moveTo>
                    <a:pt x="34" y="33"/>
                  </a:moveTo>
                  <a:cubicBezTo>
                    <a:pt x="32" y="33"/>
                    <a:pt x="30" y="33"/>
                    <a:pt x="28" y="32"/>
                  </a:cubicBezTo>
                  <a:cubicBezTo>
                    <a:pt x="28" y="31"/>
                    <a:pt x="28" y="30"/>
                    <a:pt x="28" y="29"/>
                  </a:cubicBezTo>
                  <a:cubicBezTo>
                    <a:pt x="28" y="27"/>
                    <a:pt x="28" y="25"/>
                    <a:pt x="28" y="22"/>
                  </a:cubicBezTo>
                  <a:cubicBezTo>
                    <a:pt x="29" y="22"/>
                    <a:pt x="31" y="23"/>
                    <a:pt x="32" y="23"/>
                  </a:cubicBezTo>
                  <a:cubicBezTo>
                    <a:pt x="32" y="23"/>
                    <a:pt x="33" y="23"/>
                    <a:pt x="33" y="23"/>
                  </a:cubicBezTo>
                  <a:cubicBezTo>
                    <a:pt x="34" y="26"/>
                    <a:pt x="34" y="30"/>
                    <a:pt x="34" y="33"/>
                  </a:cubicBezTo>
                  <a:cubicBezTo>
                    <a:pt x="34" y="33"/>
                    <a:pt x="34" y="33"/>
                    <a:pt x="34" y="33"/>
                  </a:cubicBezTo>
                  <a:moveTo>
                    <a:pt x="60" y="32"/>
                  </a:moveTo>
                  <a:cubicBezTo>
                    <a:pt x="60" y="29"/>
                    <a:pt x="60" y="25"/>
                    <a:pt x="59" y="22"/>
                  </a:cubicBezTo>
                  <a:cubicBezTo>
                    <a:pt x="61" y="22"/>
                    <a:pt x="62" y="22"/>
                    <a:pt x="63" y="22"/>
                  </a:cubicBezTo>
                  <a:cubicBezTo>
                    <a:pt x="63" y="24"/>
                    <a:pt x="63" y="27"/>
                    <a:pt x="63" y="30"/>
                  </a:cubicBezTo>
                  <a:cubicBezTo>
                    <a:pt x="63" y="31"/>
                    <a:pt x="63" y="31"/>
                    <a:pt x="63" y="31"/>
                  </a:cubicBezTo>
                  <a:cubicBezTo>
                    <a:pt x="63" y="31"/>
                    <a:pt x="63" y="31"/>
                    <a:pt x="63" y="31"/>
                  </a:cubicBezTo>
                  <a:cubicBezTo>
                    <a:pt x="62" y="31"/>
                    <a:pt x="61" y="32"/>
                    <a:pt x="60" y="32"/>
                  </a:cubicBezTo>
                  <a:moveTo>
                    <a:pt x="26" y="32"/>
                  </a:moveTo>
                  <a:cubicBezTo>
                    <a:pt x="24" y="32"/>
                    <a:pt x="22" y="31"/>
                    <a:pt x="20" y="31"/>
                  </a:cubicBezTo>
                  <a:cubicBezTo>
                    <a:pt x="20" y="29"/>
                    <a:pt x="20" y="28"/>
                    <a:pt x="20" y="26"/>
                  </a:cubicBezTo>
                  <a:cubicBezTo>
                    <a:pt x="20" y="25"/>
                    <a:pt x="20" y="23"/>
                    <a:pt x="21" y="21"/>
                  </a:cubicBezTo>
                  <a:cubicBezTo>
                    <a:pt x="23" y="21"/>
                    <a:pt x="24" y="22"/>
                    <a:pt x="26" y="22"/>
                  </a:cubicBezTo>
                  <a:cubicBezTo>
                    <a:pt x="26" y="24"/>
                    <a:pt x="26" y="27"/>
                    <a:pt x="26" y="29"/>
                  </a:cubicBezTo>
                  <a:cubicBezTo>
                    <a:pt x="26" y="30"/>
                    <a:pt x="26" y="31"/>
                    <a:pt x="26" y="32"/>
                  </a:cubicBezTo>
                  <a:moveTo>
                    <a:pt x="65" y="31"/>
                  </a:moveTo>
                  <a:cubicBezTo>
                    <a:pt x="65" y="30"/>
                    <a:pt x="65" y="30"/>
                    <a:pt x="65" y="30"/>
                  </a:cubicBezTo>
                  <a:cubicBezTo>
                    <a:pt x="64" y="30"/>
                    <a:pt x="64" y="30"/>
                    <a:pt x="64" y="30"/>
                  </a:cubicBezTo>
                  <a:cubicBezTo>
                    <a:pt x="64" y="27"/>
                    <a:pt x="64" y="24"/>
                    <a:pt x="64" y="21"/>
                  </a:cubicBezTo>
                  <a:cubicBezTo>
                    <a:pt x="64" y="21"/>
                    <a:pt x="64" y="21"/>
                    <a:pt x="64" y="21"/>
                  </a:cubicBezTo>
                  <a:cubicBezTo>
                    <a:pt x="65" y="21"/>
                    <a:pt x="66" y="21"/>
                    <a:pt x="67" y="20"/>
                  </a:cubicBezTo>
                  <a:cubicBezTo>
                    <a:pt x="67" y="22"/>
                    <a:pt x="67" y="24"/>
                    <a:pt x="67" y="26"/>
                  </a:cubicBezTo>
                  <a:cubicBezTo>
                    <a:pt x="67" y="27"/>
                    <a:pt x="67" y="29"/>
                    <a:pt x="67" y="30"/>
                  </a:cubicBezTo>
                  <a:cubicBezTo>
                    <a:pt x="66" y="30"/>
                    <a:pt x="66" y="31"/>
                    <a:pt x="65" y="31"/>
                  </a:cubicBezTo>
                  <a:moveTo>
                    <a:pt x="69" y="30"/>
                  </a:moveTo>
                  <a:cubicBezTo>
                    <a:pt x="69" y="28"/>
                    <a:pt x="69" y="27"/>
                    <a:pt x="69" y="26"/>
                  </a:cubicBezTo>
                  <a:cubicBezTo>
                    <a:pt x="69" y="24"/>
                    <a:pt x="69" y="22"/>
                    <a:pt x="69" y="20"/>
                  </a:cubicBezTo>
                  <a:cubicBezTo>
                    <a:pt x="70" y="20"/>
                    <a:pt x="71" y="19"/>
                    <a:pt x="73" y="19"/>
                  </a:cubicBezTo>
                  <a:cubicBezTo>
                    <a:pt x="73" y="22"/>
                    <a:pt x="73" y="25"/>
                    <a:pt x="73" y="28"/>
                  </a:cubicBezTo>
                  <a:cubicBezTo>
                    <a:pt x="73" y="29"/>
                    <a:pt x="73" y="29"/>
                    <a:pt x="73" y="29"/>
                  </a:cubicBezTo>
                  <a:cubicBezTo>
                    <a:pt x="72" y="29"/>
                    <a:pt x="70" y="29"/>
                    <a:pt x="69" y="30"/>
                  </a:cubicBezTo>
                  <a:moveTo>
                    <a:pt x="19" y="30"/>
                  </a:moveTo>
                  <a:cubicBezTo>
                    <a:pt x="17" y="29"/>
                    <a:pt x="15" y="28"/>
                    <a:pt x="13" y="27"/>
                  </a:cubicBezTo>
                  <a:cubicBezTo>
                    <a:pt x="13" y="24"/>
                    <a:pt x="13" y="21"/>
                    <a:pt x="13" y="18"/>
                  </a:cubicBezTo>
                  <a:cubicBezTo>
                    <a:pt x="15" y="19"/>
                    <a:pt x="17" y="20"/>
                    <a:pt x="19" y="20"/>
                  </a:cubicBezTo>
                  <a:cubicBezTo>
                    <a:pt x="19" y="22"/>
                    <a:pt x="19" y="24"/>
                    <a:pt x="19" y="26"/>
                  </a:cubicBezTo>
                  <a:cubicBezTo>
                    <a:pt x="19" y="28"/>
                    <a:pt x="19" y="29"/>
                    <a:pt x="19" y="30"/>
                  </a:cubicBezTo>
                  <a:moveTo>
                    <a:pt x="75" y="28"/>
                  </a:moveTo>
                  <a:cubicBezTo>
                    <a:pt x="75" y="28"/>
                    <a:pt x="75" y="28"/>
                    <a:pt x="75" y="28"/>
                  </a:cubicBezTo>
                  <a:cubicBezTo>
                    <a:pt x="75" y="24"/>
                    <a:pt x="75" y="21"/>
                    <a:pt x="74" y="18"/>
                  </a:cubicBezTo>
                  <a:cubicBezTo>
                    <a:pt x="75" y="18"/>
                    <a:pt x="76" y="17"/>
                    <a:pt x="77" y="17"/>
                  </a:cubicBezTo>
                  <a:cubicBezTo>
                    <a:pt x="78" y="20"/>
                    <a:pt x="78" y="23"/>
                    <a:pt x="78" y="27"/>
                  </a:cubicBezTo>
                  <a:cubicBezTo>
                    <a:pt x="77" y="27"/>
                    <a:pt x="76" y="28"/>
                    <a:pt x="75" y="28"/>
                  </a:cubicBezTo>
                  <a:moveTo>
                    <a:pt x="11" y="26"/>
                  </a:moveTo>
                  <a:cubicBezTo>
                    <a:pt x="10" y="26"/>
                    <a:pt x="10" y="25"/>
                    <a:pt x="9" y="25"/>
                  </a:cubicBezTo>
                  <a:cubicBezTo>
                    <a:pt x="9" y="22"/>
                    <a:pt x="9" y="19"/>
                    <a:pt x="9" y="16"/>
                  </a:cubicBezTo>
                  <a:cubicBezTo>
                    <a:pt x="10" y="17"/>
                    <a:pt x="10" y="17"/>
                    <a:pt x="11" y="18"/>
                  </a:cubicBezTo>
                  <a:cubicBezTo>
                    <a:pt x="11" y="20"/>
                    <a:pt x="11" y="23"/>
                    <a:pt x="11" y="26"/>
                  </a:cubicBezTo>
                  <a:moveTo>
                    <a:pt x="7" y="23"/>
                  </a:moveTo>
                  <a:cubicBezTo>
                    <a:pt x="7" y="23"/>
                    <a:pt x="6" y="22"/>
                    <a:pt x="6" y="21"/>
                  </a:cubicBezTo>
                  <a:cubicBezTo>
                    <a:pt x="6" y="21"/>
                    <a:pt x="6" y="21"/>
                    <a:pt x="6" y="21"/>
                  </a:cubicBezTo>
                  <a:cubicBezTo>
                    <a:pt x="6" y="19"/>
                    <a:pt x="6" y="17"/>
                    <a:pt x="6" y="14"/>
                  </a:cubicBezTo>
                  <a:cubicBezTo>
                    <a:pt x="7" y="15"/>
                    <a:pt x="7" y="15"/>
                    <a:pt x="7" y="15"/>
                  </a:cubicBezTo>
                  <a:cubicBezTo>
                    <a:pt x="7" y="18"/>
                    <a:pt x="7" y="20"/>
                    <a:pt x="7" y="23"/>
                  </a:cubicBezTo>
                  <a:moveTo>
                    <a:pt x="79" y="26"/>
                  </a:moveTo>
                  <a:cubicBezTo>
                    <a:pt x="79" y="23"/>
                    <a:pt x="79" y="19"/>
                    <a:pt x="79" y="16"/>
                  </a:cubicBezTo>
                  <a:cubicBezTo>
                    <a:pt x="81" y="15"/>
                    <a:pt x="82" y="14"/>
                    <a:pt x="84" y="14"/>
                  </a:cubicBezTo>
                  <a:cubicBezTo>
                    <a:pt x="84" y="17"/>
                    <a:pt x="84" y="20"/>
                    <a:pt x="84" y="23"/>
                  </a:cubicBezTo>
                  <a:cubicBezTo>
                    <a:pt x="84" y="24"/>
                    <a:pt x="83" y="24"/>
                    <a:pt x="82" y="25"/>
                  </a:cubicBezTo>
                  <a:cubicBezTo>
                    <a:pt x="81" y="25"/>
                    <a:pt x="80" y="25"/>
                    <a:pt x="79" y="26"/>
                  </a:cubicBezTo>
                  <a:moveTo>
                    <a:pt x="4" y="15"/>
                  </a:moveTo>
                  <a:cubicBezTo>
                    <a:pt x="4" y="15"/>
                    <a:pt x="4" y="15"/>
                    <a:pt x="4" y="15"/>
                  </a:cubicBezTo>
                  <a:cubicBezTo>
                    <a:pt x="4" y="14"/>
                    <a:pt x="4" y="13"/>
                    <a:pt x="4" y="13"/>
                  </a:cubicBezTo>
                  <a:cubicBezTo>
                    <a:pt x="4" y="13"/>
                    <a:pt x="4" y="13"/>
                    <a:pt x="4" y="13"/>
                  </a:cubicBezTo>
                  <a:cubicBezTo>
                    <a:pt x="4" y="14"/>
                    <a:pt x="4" y="15"/>
                    <a:pt x="4" y="15"/>
                  </a:cubicBezTo>
                  <a:moveTo>
                    <a:pt x="86" y="22"/>
                  </a:moveTo>
                  <a:cubicBezTo>
                    <a:pt x="86" y="19"/>
                    <a:pt x="86" y="16"/>
                    <a:pt x="86" y="13"/>
                  </a:cubicBezTo>
                  <a:cubicBezTo>
                    <a:pt x="87" y="12"/>
                    <a:pt x="88" y="11"/>
                    <a:pt x="89" y="10"/>
                  </a:cubicBezTo>
                  <a:cubicBezTo>
                    <a:pt x="89" y="13"/>
                    <a:pt x="89" y="15"/>
                    <a:pt x="89" y="17"/>
                  </a:cubicBezTo>
                  <a:cubicBezTo>
                    <a:pt x="89" y="18"/>
                    <a:pt x="89" y="18"/>
                    <a:pt x="89" y="18"/>
                  </a:cubicBezTo>
                  <a:cubicBezTo>
                    <a:pt x="88" y="19"/>
                    <a:pt x="87" y="20"/>
                    <a:pt x="86" y="22"/>
                  </a:cubicBezTo>
                  <a:moveTo>
                    <a:pt x="91" y="0"/>
                  </a:moveTo>
                  <a:cubicBezTo>
                    <a:pt x="90" y="0"/>
                    <a:pt x="89" y="1"/>
                    <a:pt x="89" y="2"/>
                  </a:cubicBezTo>
                  <a:cubicBezTo>
                    <a:pt x="89" y="3"/>
                    <a:pt x="89" y="5"/>
                    <a:pt x="89" y="6"/>
                  </a:cubicBezTo>
                  <a:cubicBezTo>
                    <a:pt x="89" y="6"/>
                    <a:pt x="89" y="6"/>
                    <a:pt x="89" y="6"/>
                  </a:cubicBezTo>
                  <a:cubicBezTo>
                    <a:pt x="76" y="16"/>
                    <a:pt x="60" y="20"/>
                    <a:pt x="44" y="20"/>
                  </a:cubicBezTo>
                  <a:cubicBezTo>
                    <a:pt x="44" y="20"/>
                    <a:pt x="44" y="20"/>
                    <a:pt x="44" y="20"/>
                  </a:cubicBezTo>
                  <a:cubicBezTo>
                    <a:pt x="40" y="20"/>
                    <a:pt x="36" y="20"/>
                    <a:pt x="32" y="19"/>
                  </a:cubicBezTo>
                  <a:cubicBezTo>
                    <a:pt x="22" y="18"/>
                    <a:pt x="12" y="16"/>
                    <a:pt x="6" y="10"/>
                  </a:cubicBezTo>
                  <a:cubicBezTo>
                    <a:pt x="5" y="9"/>
                    <a:pt x="4" y="8"/>
                    <a:pt x="4" y="8"/>
                  </a:cubicBezTo>
                  <a:cubicBezTo>
                    <a:pt x="4" y="7"/>
                    <a:pt x="4" y="6"/>
                    <a:pt x="4" y="5"/>
                  </a:cubicBezTo>
                  <a:cubicBezTo>
                    <a:pt x="4" y="4"/>
                    <a:pt x="4" y="4"/>
                    <a:pt x="4" y="4"/>
                  </a:cubicBezTo>
                  <a:cubicBezTo>
                    <a:pt x="4" y="4"/>
                    <a:pt x="4" y="3"/>
                    <a:pt x="3" y="3"/>
                  </a:cubicBezTo>
                  <a:cubicBezTo>
                    <a:pt x="3" y="3"/>
                    <a:pt x="3" y="3"/>
                    <a:pt x="2" y="3"/>
                  </a:cubicBezTo>
                  <a:cubicBezTo>
                    <a:pt x="2" y="3"/>
                    <a:pt x="1" y="3"/>
                    <a:pt x="1" y="4"/>
                  </a:cubicBezTo>
                  <a:cubicBezTo>
                    <a:pt x="0" y="4"/>
                    <a:pt x="0" y="5"/>
                    <a:pt x="0" y="6"/>
                  </a:cubicBezTo>
                  <a:cubicBezTo>
                    <a:pt x="0" y="7"/>
                    <a:pt x="0" y="7"/>
                    <a:pt x="1" y="8"/>
                  </a:cubicBezTo>
                  <a:cubicBezTo>
                    <a:pt x="1" y="9"/>
                    <a:pt x="0" y="10"/>
                    <a:pt x="0" y="10"/>
                  </a:cubicBezTo>
                  <a:cubicBezTo>
                    <a:pt x="0" y="13"/>
                    <a:pt x="1" y="16"/>
                    <a:pt x="1" y="19"/>
                  </a:cubicBezTo>
                  <a:cubicBezTo>
                    <a:pt x="1" y="19"/>
                    <a:pt x="1" y="20"/>
                    <a:pt x="2" y="20"/>
                  </a:cubicBezTo>
                  <a:cubicBezTo>
                    <a:pt x="2" y="22"/>
                    <a:pt x="4" y="24"/>
                    <a:pt x="5" y="26"/>
                  </a:cubicBezTo>
                  <a:cubicBezTo>
                    <a:pt x="11" y="31"/>
                    <a:pt x="23" y="37"/>
                    <a:pt x="41" y="37"/>
                  </a:cubicBezTo>
                  <a:cubicBezTo>
                    <a:pt x="49" y="37"/>
                    <a:pt x="60" y="36"/>
                    <a:pt x="70" y="33"/>
                  </a:cubicBezTo>
                  <a:cubicBezTo>
                    <a:pt x="73" y="32"/>
                    <a:pt x="76" y="31"/>
                    <a:pt x="79" y="30"/>
                  </a:cubicBezTo>
                  <a:cubicBezTo>
                    <a:pt x="79" y="30"/>
                    <a:pt x="79" y="30"/>
                    <a:pt x="79" y="30"/>
                  </a:cubicBezTo>
                  <a:cubicBezTo>
                    <a:pt x="80" y="30"/>
                    <a:pt x="80" y="30"/>
                    <a:pt x="80" y="30"/>
                  </a:cubicBezTo>
                  <a:cubicBezTo>
                    <a:pt x="80" y="30"/>
                    <a:pt x="80" y="30"/>
                    <a:pt x="80" y="30"/>
                  </a:cubicBezTo>
                  <a:cubicBezTo>
                    <a:pt x="81" y="29"/>
                    <a:pt x="83" y="28"/>
                    <a:pt x="84" y="28"/>
                  </a:cubicBezTo>
                  <a:cubicBezTo>
                    <a:pt x="84" y="27"/>
                    <a:pt x="85" y="27"/>
                    <a:pt x="86" y="26"/>
                  </a:cubicBezTo>
                  <a:cubicBezTo>
                    <a:pt x="86" y="26"/>
                    <a:pt x="86" y="26"/>
                    <a:pt x="86" y="26"/>
                  </a:cubicBezTo>
                  <a:cubicBezTo>
                    <a:pt x="86" y="26"/>
                    <a:pt x="86" y="26"/>
                    <a:pt x="86" y="26"/>
                  </a:cubicBezTo>
                  <a:cubicBezTo>
                    <a:pt x="89" y="24"/>
                    <a:pt x="91" y="21"/>
                    <a:pt x="92" y="18"/>
                  </a:cubicBezTo>
                  <a:cubicBezTo>
                    <a:pt x="92" y="18"/>
                    <a:pt x="93" y="17"/>
                    <a:pt x="93" y="17"/>
                  </a:cubicBezTo>
                  <a:cubicBezTo>
                    <a:pt x="93" y="16"/>
                    <a:pt x="92" y="16"/>
                    <a:pt x="92" y="15"/>
                  </a:cubicBezTo>
                  <a:cubicBezTo>
                    <a:pt x="92" y="11"/>
                    <a:pt x="93" y="6"/>
                    <a:pt x="93" y="2"/>
                  </a:cubicBezTo>
                  <a:cubicBezTo>
                    <a:pt x="93" y="1"/>
                    <a:pt x="92" y="0"/>
                    <a:pt x="91" y="0"/>
                  </a:cubicBezTo>
                  <a:cubicBezTo>
                    <a:pt x="91" y="0"/>
                    <a:pt x="91" y="0"/>
                    <a:pt x="9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5" name="Freeform 786"/>
            <p:cNvSpPr>
              <a:spLocks noEditPoints="1"/>
            </p:cNvSpPr>
            <p:nvPr/>
          </p:nvSpPr>
          <p:spPr bwMode="auto">
            <a:xfrm>
              <a:off x="3009" y="2648"/>
              <a:ext cx="220" cy="87"/>
            </a:xfrm>
            <a:custGeom>
              <a:avLst/>
              <a:gdLst>
                <a:gd name="T0" fmla="*/ 47 w 93"/>
                <a:gd name="T1" fmla="*/ 23 h 37"/>
                <a:gd name="T2" fmla="*/ 42 w 93"/>
                <a:gd name="T3" fmla="*/ 33 h 37"/>
                <a:gd name="T4" fmla="*/ 44 w 93"/>
                <a:gd name="T5" fmla="*/ 23 h 37"/>
                <a:gd name="T6" fmla="*/ 35 w 93"/>
                <a:gd name="T7" fmla="*/ 33 h 37"/>
                <a:gd name="T8" fmla="*/ 41 w 93"/>
                <a:gd name="T9" fmla="*/ 30 h 37"/>
                <a:gd name="T10" fmla="*/ 48 w 93"/>
                <a:gd name="T11" fmla="*/ 24 h 37"/>
                <a:gd name="T12" fmla="*/ 52 w 93"/>
                <a:gd name="T13" fmla="*/ 23 h 37"/>
                <a:gd name="T14" fmla="*/ 49 w 93"/>
                <a:gd name="T15" fmla="*/ 33 h 37"/>
                <a:gd name="T16" fmla="*/ 54 w 93"/>
                <a:gd name="T17" fmla="*/ 31 h 37"/>
                <a:gd name="T18" fmla="*/ 55 w 93"/>
                <a:gd name="T19" fmla="*/ 23 h 37"/>
                <a:gd name="T20" fmla="*/ 57 w 93"/>
                <a:gd name="T21" fmla="*/ 32 h 37"/>
                <a:gd name="T22" fmla="*/ 58 w 93"/>
                <a:gd name="T23" fmla="*/ 32 h 37"/>
                <a:gd name="T24" fmla="*/ 28 w 93"/>
                <a:gd name="T25" fmla="*/ 32 h 37"/>
                <a:gd name="T26" fmla="*/ 32 w 93"/>
                <a:gd name="T27" fmla="*/ 23 h 37"/>
                <a:gd name="T28" fmla="*/ 34 w 93"/>
                <a:gd name="T29" fmla="*/ 33 h 37"/>
                <a:gd name="T30" fmla="*/ 63 w 93"/>
                <a:gd name="T31" fmla="*/ 21 h 37"/>
                <a:gd name="T32" fmla="*/ 63 w 93"/>
                <a:gd name="T33" fmla="*/ 31 h 37"/>
                <a:gd name="T34" fmla="*/ 20 w 93"/>
                <a:gd name="T35" fmla="*/ 30 h 37"/>
                <a:gd name="T36" fmla="*/ 26 w 93"/>
                <a:gd name="T37" fmla="*/ 22 h 37"/>
                <a:gd name="T38" fmla="*/ 65 w 93"/>
                <a:gd name="T39" fmla="*/ 31 h 37"/>
                <a:gd name="T40" fmla="*/ 64 w 93"/>
                <a:gd name="T41" fmla="*/ 21 h 37"/>
                <a:gd name="T42" fmla="*/ 67 w 93"/>
                <a:gd name="T43" fmla="*/ 26 h 37"/>
                <a:gd name="T44" fmla="*/ 69 w 93"/>
                <a:gd name="T45" fmla="*/ 30 h 37"/>
                <a:gd name="T46" fmla="*/ 73 w 93"/>
                <a:gd name="T47" fmla="*/ 19 h 37"/>
                <a:gd name="T48" fmla="*/ 69 w 93"/>
                <a:gd name="T49" fmla="*/ 30 h 37"/>
                <a:gd name="T50" fmla="*/ 13 w 93"/>
                <a:gd name="T51" fmla="*/ 18 h 37"/>
                <a:gd name="T52" fmla="*/ 19 w 93"/>
                <a:gd name="T53" fmla="*/ 30 h 37"/>
                <a:gd name="T54" fmla="*/ 74 w 93"/>
                <a:gd name="T55" fmla="*/ 18 h 37"/>
                <a:gd name="T56" fmla="*/ 75 w 93"/>
                <a:gd name="T57" fmla="*/ 28 h 37"/>
                <a:gd name="T58" fmla="*/ 9 w 93"/>
                <a:gd name="T59" fmla="*/ 16 h 37"/>
                <a:gd name="T60" fmla="*/ 7 w 93"/>
                <a:gd name="T61" fmla="*/ 23 h 37"/>
                <a:gd name="T62" fmla="*/ 6 w 93"/>
                <a:gd name="T63" fmla="*/ 14 h 37"/>
                <a:gd name="T64" fmla="*/ 79 w 93"/>
                <a:gd name="T65" fmla="*/ 26 h 37"/>
                <a:gd name="T66" fmla="*/ 84 w 93"/>
                <a:gd name="T67" fmla="*/ 23 h 37"/>
                <a:gd name="T68" fmla="*/ 4 w 93"/>
                <a:gd name="T69" fmla="*/ 15 h 37"/>
                <a:gd name="T70" fmla="*/ 4 w 93"/>
                <a:gd name="T71" fmla="*/ 13 h 37"/>
                <a:gd name="T72" fmla="*/ 86 w 93"/>
                <a:gd name="T73" fmla="*/ 13 h 37"/>
                <a:gd name="T74" fmla="*/ 89 w 93"/>
                <a:gd name="T75" fmla="*/ 18 h 37"/>
                <a:gd name="T76" fmla="*/ 89 w 93"/>
                <a:gd name="T77" fmla="*/ 2 h 37"/>
                <a:gd name="T78" fmla="*/ 44 w 93"/>
                <a:gd name="T79" fmla="*/ 20 h 37"/>
                <a:gd name="T80" fmla="*/ 4 w 93"/>
                <a:gd name="T81" fmla="*/ 7 h 37"/>
                <a:gd name="T82" fmla="*/ 3 w 93"/>
                <a:gd name="T83" fmla="*/ 3 h 37"/>
                <a:gd name="T84" fmla="*/ 0 w 93"/>
                <a:gd name="T85" fmla="*/ 6 h 37"/>
                <a:gd name="T86" fmla="*/ 1 w 93"/>
                <a:gd name="T87" fmla="*/ 19 h 37"/>
                <a:gd name="T88" fmla="*/ 41 w 93"/>
                <a:gd name="T89" fmla="*/ 37 h 37"/>
                <a:gd name="T90" fmla="*/ 79 w 93"/>
                <a:gd name="T91" fmla="*/ 30 h 37"/>
                <a:gd name="T92" fmla="*/ 84 w 93"/>
                <a:gd name="T93" fmla="*/ 27 h 37"/>
                <a:gd name="T94" fmla="*/ 86 w 93"/>
                <a:gd name="T95" fmla="*/ 26 h 37"/>
                <a:gd name="T96" fmla="*/ 92 w 93"/>
                <a:gd name="T97" fmla="*/ 15 h 37"/>
                <a:gd name="T98" fmla="*/ 91 w 93"/>
                <a:gd name="T9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3" h="37">
                  <a:moveTo>
                    <a:pt x="44" y="23"/>
                  </a:moveTo>
                  <a:cubicBezTo>
                    <a:pt x="45" y="23"/>
                    <a:pt x="46" y="23"/>
                    <a:pt x="47" y="23"/>
                  </a:cubicBezTo>
                  <a:cubicBezTo>
                    <a:pt x="47" y="23"/>
                    <a:pt x="47" y="23"/>
                    <a:pt x="47" y="23"/>
                  </a:cubicBezTo>
                  <a:cubicBezTo>
                    <a:pt x="47" y="24"/>
                    <a:pt x="47" y="24"/>
                    <a:pt x="47" y="24"/>
                  </a:cubicBezTo>
                  <a:cubicBezTo>
                    <a:pt x="47" y="27"/>
                    <a:pt x="47" y="30"/>
                    <a:pt x="48" y="33"/>
                  </a:cubicBezTo>
                  <a:cubicBezTo>
                    <a:pt x="46" y="33"/>
                    <a:pt x="44" y="33"/>
                    <a:pt x="42" y="33"/>
                  </a:cubicBezTo>
                  <a:cubicBezTo>
                    <a:pt x="42" y="32"/>
                    <a:pt x="42" y="31"/>
                    <a:pt x="42" y="30"/>
                  </a:cubicBezTo>
                  <a:cubicBezTo>
                    <a:pt x="42" y="28"/>
                    <a:pt x="42" y="26"/>
                    <a:pt x="43" y="23"/>
                  </a:cubicBezTo>
                  <a:cubicBezTo>
                    <a:pt x="44" y="23"/>
                    <a:pt x="44" y="23"/>
                    <a:pt x="44" y="23"/>
                  </a:cubicBezTo>
                  <a:moveTo>
                    <a:pt x="41" y="33"/>
                  </a:moveTo>
                  <a:cubicBezTo>
                    <a:pt x="39" y="33"/>
                    <a:pt x="37" y="33"/>
                    <a:pt x="35" y="33"/>
                  </a:cubicBezTo>
                  <a:cubicBezTo>
                    <a:pt x="35" y="33"/>
                    <a:pt x="35" y="33"/>
                    <a:pt x="35" y="33"/>
                  </a:cubicBezTo>
                  <a:cubicBezTo>
                    <a:pt x="35" y="30"/>
                    <a:pt x="35" y="26"/>
                    <a:pt x="35" y="23"/>
                  </a:cubicBezTo>
                  <a:cubicBezTo>
                    <a:pt x="37" y="23"/>
                    <a:pt x="39" y="23"/>
                    <a:pt x="41" y="23"/>
                  </a:cubicBezTo>
                  <a:cubicBezTo>
                    <a:pt x="41" y="26"/>
                    <a:pt x="41" y="28"/>
                    <a:pt x="41" y="30"/>
                  </a:cubicBezTo>
                  <a:cubicBezTo>
                    <a:pt x="41" y="31"/>
                    <a:pt x="41" y="32"/>
                    <a:pt x="41" y="33"/>
                  </a:cubicBezTo>
                  <a:moveTo>
                    <a:pt x="49" y="33"/>
                  </a:moveTo>
                  <a:cubicBezTo>
                    <a:pt x="49" y="30"/>
                    <a:pt x="49" y="27"/>
                    <a:pt x="48" y="24"/>
                  </a:cubicBezTo>
                  <a:cubicBezTo>
                    <a:pt x="49" y="23"/>
                    <a:pt x="49" y="23"/>
                    <a:pt x="49" y="23"/>
                  </a:cubicBezTo>
                  <a:cubicBezTo>
                    <a:pt x="49" y="23"/>
                    <a:pt x="49" y="23"/>
                    <a:pt x="49" y="23"/>
                  </a:cubicBezTo>
                  <a:cubicBezTo>
                    <a:pt x="50" y="23"/>
                    <a:pt x="51" y="23"/>
                    <a:pt x="52" y="23"/>
                  </a:cubicBezTo>
                  <a:cubicBezTo>
                    <a:pt x="52" y="25"/>
                    <a:pt x="52" y="27"/>
                    <a:pt x="52" y="29"/>
                  </a:cubicBezTo>
                  <a:cubicBezTo>
                    <a:pt x="52" y="30"/>
                    <a:pt x="52" y="32"/>
                    <a:pt x="52" y="33"/>
                  </a:cubicBezTo>
                  <a:cubicBezTo>
                    <a:pt x="51" y="33"/>
                    <a:pt x="50" y="33"/>
                    <a:pt x="49" y="33"/>
                  </a:cubicBezTo>
                  <a:moveTo>
                    <a:pt x="54" y="33"/>
                  </a:moveTo>
                  <a:cubicBezTo>
                    <a:pt x="54" y="32"/>
                    <a:pt x="54" y="32"/>
                    <a:pt x="54" y="31"/>
                  </a:cubicBezTo>
                  <a:cubicBezTo>
                    <a:pt x="54" y="31"/>
                    <a:pt x="54" y="31"/>
                    <a:pt x="54" y="31"/>
                  </a:cubicBezTo>
                  <a:cubicBezTo>
                    <a:pt x="54" y="30"/>
                    <a:pt x="54" y="30"/>
                    <a:pt x="54" y="29"/>
                  </a:cubicBezTo>
                  <a:cubicBezTo>
                    <a:pt x="54" y="27"/>
                    <a:pt x="54" y="25"/>
                    <a:pt x="54" y="23"/>
                  </a:cubicBezTo>
                  <a:cubicBezTo>
                    <a:pt x="54" y="23"/>
                    <a:pt x="55" y="23"/>
                    <a:pt x="55" y="23"/>
                  </a:cubicBezTo>
                  <a:cubicBezTo>
                    <a:pt x="55" y="26"/>
                    <a:pt x="55" y="29"/>
                    <a:pt x="55" y="32"/>
                  </a:cubicBezTo>
                  <a:cubicBezTo>
                    <a:pt x="54" y="33"/>
                    <a:pt x="54" y="33"/>
                    <a:pt x="54" y="33"/>
                  </a:cubicBezTo>
                  <a:moveTo>
                    <a:pt x="57" y="32"/>
                  </a:moveTo>
                  <a:cubicBezTo>
                    <a:pt x="57" y="29"/>
                    <a:pt x="57" y="26"/>
                    <a:pt x="57" y="22"/>
                  </a:cubicBezTo>
                  <a:cubicBezTo>
                    <a:pt x="58" y="22"/>
                    <a:pt x="58" y="22"/>
                    <a:pt x="58" y="22"/>
                  </a:cubicBezTo>
                  <a:cubicBezTo>
                    <a:pt x="58" y="26"/>
                    <a:pt x="58" y="29"/>
                    <a:pt x="58" y="32"/>
                  </a:cubicBezTo>
                  <a:cubicBezTo>
                    <a:pt x="58" y="32"/>
                    <a:pt x="57" y="32"/>
                    <a:pt x="57" y="32"/>
                  </a:cubicBezTo>
                  <a:moveTo>
                    <a:pt x="34" y="33"/>
                  </a:moveTo>
                  <a:cubicBezTo>
                    <a:pt x="32" y="33"/>
                    <a:pt x="30" y="33"/>
                    <a:pt x="28" y="32"/>
                  </a:cubicBezTo>
                  <a:cubicBezTo>
                    <a:pt x="28" y="31"/>
                    <a:pt x="28" y="30"/>
                    <a:pt x="28" y="29"/>
                  </a:cubicBezTo>
                  <a:cubicBezTo>
                    <a:pt x="28" y="27"/>
                    <a:pt x="28" y="25"/>
                    <a:pt x="28" y="22"/>
                  </a:cubicBezTo>
                  <a:cubicBezTo>
                    <a:pt x="29" y="22"/>
                    <a:pt x="31" y="23"/>
                    <a:pt x="32" y="23"/>
                  </a:cubicBezTo>
                  <a:cubicBezTo>
                    <a:pt x="32" y="23"/>
                    <a:pt x="33" y="23"/>
                    <a:pt x="33" y="23"/>
                  </a:cubicBezTo>
                  <a:cubicBezTo>
                    <a:pt x="34" y="26"/>
                    <a:pt x="34" y="30"/>
                    <a:pt x="34" y="33"/>
                  </a:cubicBezTo>
                  <a:cubicBezTo>
                    <a:pt x="34" y="33"/>
                    <a:pt x="34" y="33"/>
                    <a:pt x="34" y="33"/>
                  </a:cubicBezTo>
                  <a:moveTo>
                    <a:pt x="60" y="32"/>
                  </a:moveTo>
                  <a:cubicBezTo>
                    <a:pt x="60" y="28"/>
                    <a:pt x="60" y="25"/>
                    <a:pt x="59" y="22"/>
                  </a:cubicBezTo>
                  <a:cubicBezTo>
                    <a:pt x="61" y="22"/>
                    <a:pt x="62" y="22"/>
                    <a:pt x="63" y="21"/>
                  </a:cubicBezTo>
                  <a:cubicBezTo>
                    <a:pt x="63" y="24"/>
                    <a:pt x="63" y="27"/>
                    <a:pt x="63" y="30"/>
                  </a:cubicBezTo>
                  <a:cubicBezTo>
                    <a:pt x="63" y="31"/>
                    <a:pt x="63" y="31"/>
                    <a:pt x="63" y="31"/>
                  </a:cubicBezTo>
                  <a:cubicBezTo>
                    <a:pt x="63" y="31"/>
                    <a:pt x="63" y="31"/>
                    <a:pt x="63" y="31"/>
                  </a:cubicBezTo>
                  <a:cubicBezTo>
                    <a:pt x="62" y="31"/>
                    <a:pt x="61" y="32"/>
                    <a:pt x="60" y="32"/>
                  </a:cubicBezTo>
                  <a:moveTo>
                    <a:pt x="26" y="32"/>
                  </a:moveTo>
                  <a:cubicBezTo>
                    <a:pt x="24" y="32"/>
                    <a:pt x="22" y="31"/>
                    <a:pt x="20" y="30"/>
                  </a:cubicBezTo>
                  <a:cubicBezTo>
                    <a:pt x="20" y="29"/>
                    <a:pt x="20" y="28"/>
                    <a:pt x="20" y="26"/>
                  </a:cubicBezTo>
                  <a:cubicBezTo>
                    <a:pt x="20" y="25"/>
                    <a:pt x="20" y="23"/>
                    <a:pt x="21" y="21"/>
                  </a:cubicBezTo>
                  <a:cubicBezTo>
                    <a:pt x="23" y="21"/>
                    <a:pt x="24" y="22"/>
                    <a:pt x="26" y="22"/>
                  </a:cubicBezTo>
                  <a:cubicBezTo>
                    <a:pt x="26" y="24"/>
                    <a:pt x="26" y="27"/>
                    <a:pt x="26" y="29"/>
                  </a:cubicBezTo>
                  <a:cubicBezTo>
                    <a:pt x="26" y="30"/>
                    <a:pt x="26" y="31"/>
                    <a:pt x="26" y="32"/>
                  </a:cubicBezTo>
                  <a:moveTo>
                    <a:pt x="65" y="31"/>
                  </a:moveTo>
                  <a:cubicBezTo>
                    <a:pt x="65" y="30"/>
                    <a:pt x="65" y="30"/>
                    <a:pt x="65" y="30"/>
                  </a:cubicBezTo>
                  <a:cubicBezTo>
                    <a:pt x="64" y="30"/>
                    <a:pt x="64" y="30"/>
                    <a:pt x="64" y="30"/>
                  </a:cubicBezTo>
                  <a:cubicBezTo>
                    <a:pt x="64" y="27"/>
                    <a:pt x="64" y="24"/>
                    <a:pt x="64" y="21"/>
                  </a:cubicBezTo>
                  <a:cubicBezTo>
                    <a:pt x="64" y="21"/>
                    <a:pt x="64" y="21"/>
                    <a:pt x="64" y="21"/>
                  </a:cubicBezTo>
                  <a:cubicBezTo>
                    <a:pt x="65" y="21"/>
                    <a:pt x="66" y="21"/>
                    <a:pt x="67" y="20"/>
                  </a:cubicBezTo>
                  <a:cubicBezTo>
                    <a:pt x="67" y="22"/>
                    <a:pt x="67" y="24"/>
                    <a:pt x="67" y="26"/>
                  </a:cubicBezTo>
                  <a:cubicBezTo>
                    <a:pt x="67" y="27"/>
                    <a:pt x="67" y="29"/>
                    <a:pt x="67" y="30"/>
                  </a:cubicBezTo>
                  <a:cubicBezTo>
                    <a:pt x="66" y="30"/>
                    <a:pt x="66" y="31"/>
                    <a:pt x="65" y="31"/>
                  </a:cubicBezTo>
                  <a:moveTo>
                    <a:pt x="69" y="30"/>
                  </a:moveTo>
                  <a:cubicBezTo>
                    <a:pt x="69" y="28"/>
                    <a:pt x="69" y="27"/>
                    <a:pt x="69" y="26"/>
                  </a:cubicBezTo>
                  <a:cubicBezTo>
                    <a:pt x="69" y="24"/>
                    <a:pt x="69" y="22"/>
                    <a:pt x="69" y="20"/>
                  </a:cubicBezTo>
                  <a:cubicBezTo>
                    <a:pt x="70" y="20"/>
                    <a:pt x="71" y="19"/>
                    <a:pt x="73" y="19"/>
                  </a:cubicBezTo>
                  <a:cubicBezTo>
                    <a:pt x="73" y="22"/>
                    <a:pt x="73" y="25"/>
                    <a:pt x="73" y="28"/>
                  </a:cubicBezTo>
                  <a:cubicBezTo>
                    <a:pt x="73" y="29"/>
                    <a:pt x="73" y="29"/>
                    <a:pt x="73" y="29"/>
                  </a:cubicBezTo>
                  <a:cubicBezTo>
                    <a:pt x="72" y="29"/>
                    <a:pt x="70" y="29"/>
                    <a:pt x="69" y="30"/>
                  </a:cubicBezTo>
                  <a:moveTo>
                    <a:pt x="19" y="30"/>
                  </a:moveTo>
                  <a:cubicBezTo>
                    <a:pt x="17" y="29"/>
                    <a:pt x="15" y="28"/>
                    <a:pt x="13" y="27"/>
                  </a:cubicBezTo>
                  <a:cubicBezTo>
                    <a:pt x="13" y="24"/>
                    <a:pt x="13" y="21"/>
                    <a:pt x="13" y="18"/>
                  </a:cubicBezTo>
                  <a:cubicBezTo>
                    <a:pt x="15" y="19"/>
                    <a:pt x="17" y="20"/>
                    <a:pt x="19" y="20"/>
                  </a:cubicBezTo>
                  <a:cubicBezTo>
                    <a:pt x="19" y="22"/>
                    <a:pt x="19" y="24"/>
                    <a:pt x="19" y="26"/>
                  </a:cubicBezTo>
                  <a:cubicBezTo>
                    <a:pt x="19" y="28"/>
                    <a:pt x="19" y="29"/>
                    <a:pt x="19" y="30"/>
                  </a:cubicBezTo>
                  <a:moveTo>
                    <a:pt x="75" y="28"/>
                  </a:moveTo>
                  <a:cubicBezTo>
                    <a:pt x="75" y="28"/>
                    <a:pt x="75" y="28"/>
                    <a:pt x="75" y="28"/>
                  </a:cubicBezTo>
                  <a:cubicBezTo>
                    <a:pt x="75" y="24"/>
                    <a:pt x="75" y="21"/>
                    <a:pt x="74" y="18"/>
                  </a:cubicBezTo>
                  <a:cubicBezTo>
                    <a:pt x="75" y="18"/>
                    <a:pt x="76" y="17"/>
                    <a:pt x="77" y="17"/>
                  </a:cubicBezTo>
                  <a:cubicBezTo>
                    <a:pt x="78" y="20"/>
                    <a:pt x="78" y="23"/>
                    <a:pt x="78" y="27"/>
                  </a:cubicBezTo>
                  <a:cubicBezTo>
                    <a:pt x="77" y="27"/>
                    <a:pt x="76" y="28"/>
                    <a:pt x="75" y="28"/>
                  </a:cubicBezTo>
                  <a:moveTo>
                    <a:pt x="11" y="26"/>
                  </a:moveTo>
                  <a:cubicBezTo>
                    <a:pt x="10" y="26"/>
                    <a:pt x="10" y="25"/>
                    <a:pt x="9" y="25"/>
                  </a:cubicBezTo>
                  <a:cubicBezTo>
                    <a:pt x="9" y="22"/>
                    <a:pt x="9" y="19"/>
                    <a:pt x="9" y="16"/>
                  </a:cubicBezTo>
                  <a:cubicBezTo>
                    <a:pt x="10" y="17"/>
                    <a:pt x="10" y="17"/>
                    <a:pt x="11" y="17"/>
                  </a:cubicBezTo>
                  <a:cubicBezTo>
                    <a:pt x="11" y="20"/>
                    <a:pt x="11" y="23"/>
                    <a:pt x="11" y="26"/>
                  </a:cubicBezTo>
                  <a:moveTo>
                    <a:pt x="7" y="23"/>
                  </a:moveTo>
                  <a:cubicBezTo>
                    <a:pt x="7" y="23"/>
                    <a:pt x="6" y="22"/>
                    <a:pt x="6" y="21"/>
                  </a:cubicBezTo>
                  <a:cubicBezTo>
                    <a:pt x="6" y="21"/>
                    <a:pt x="6" y="21"/>
                    <a:pt x="6" y="21"/>
                  </a:cubicBezTo>
                  <a:cubicBezTo>
                    <a:pt x="6" y="19"/>
                    <a:pt x="6" y="17"/>
                    <a:pt x="6" y="14"/>
                  </a:cubicBezTo>
                  <a:cubicBezTo>
                    <a:pt x="7" y="15"/>
                    <a:pt x="7" y="15"/>
                    <a:pt x="7" y="15"/>
                  </a:cubicBezTo>
                  <a:cubicBezTo>
                    <a:pt x="7" y="18"/>
                    <a:pt x="7" y="20"/>
                    <a:pt x="7" y="23"/>
                  </a:cubicBezTo>
                  <a:moveTo>
                    <a:pt x="79" y="26"/>
                  </a:moveTo>
                  <a:cubicBezTo>
                    <a:pt x="79" y="23"/>
                    <a:pt x="79" y="19"/>
                    <a:pt x="79" y="16"/>
                  </a:cubicBezTo>
                  <a:cubicBezTo>
                    <a:pt x="81" y="15"/>
                    <a:pt x="82" y="14"/>
                    <a:pt x="84" y="14"/>
                  </a:cubicBezTo>
                  <a:cubicBezTo>
                    <a:pt x="84" y="17"/>
                    <a:pt x="84" y="20"/>
                    <a:pt x="84" y="23"/>
                  </a:cubicBezTo>
                  <a:cubicBezTo>
                    <a:pt x="84" y="24"/>
                    <a:pt x="83" y="24"/>
                    <a:pt x="82" y="25"/>
                  </a:cubicBezTo>
                  <a:cubicBezTo>
                    <a:pt x="81" y="25"/>
                    <a:pt x="80" y="25"/>
                    <a:pt x="79" y="26"/>
                  </a:cubicBezTo>
                  <a:moveTo>
                    <a:pt x="4" y="15"/>
                  </a:moveTo>
                  <a:cubicBezTo>
                    <a:pt x="4" y="15"/>
                    <a:pt x="4" y="15"/>
                    <a:pt x="4" y="15"/>
                  </a:cubicBezTo>
                  <a:cubicBezTo>
                    <a:pt x="4" y="14"/>
                    <a:pt x="4" y="13"/>
                    <a:pt x="4" y="13"/>
                  </a:cubicBezTo>
                  <a:cubicBezTo>
                    <a:pt x="4" y="13"/>
                    <a:pt x="4" y="13"/>
                    <a:pt x="4" y="13"/>
                  </a:cubicBezTo>
                  <a:cubicBezTo>
                    <a:pt x="4" y="14"/>
                    <a:pt x="4" y="14"/>
                    <a:pt x="4" y="15"/>
                  </a:cubicBezTo>
                  <a:moveTo>
                    <a:pt x="86" y="22"/>
                  </a:moveTo>
                  <a:cubicBezTo>
                    <a:pt x="86" y="19"/>
                    <a:pt x="86" y="16"/>
                    <a:pt x="86" y="13"/>
                  </a:cubicBezTo>
                  <a:cubicBezTo>
                    <a:pt x="87" y="12"/>
                    <a:pt x="88" y="11"/>
                    <a:pt x="89" y="10"/>
                  </a:cubicBezTo>
                  <a:cubicBezTo>
                    <a:pt x="89" y="13"/>
                    <a:pt x="89" y="15"/>
                    <a:pt x="89" y="17"/>
                  </a:cubicBezTo>
                  <a:cubicBezTo>
                    <a:pt x="89" y="18"/>
                    <a:pt x="89" y="18"/>
                    <a:pt x="89" y="18"/>
                  </a:cubicBezTo>
                  <a:cubicBezTo>
                    <a:pt x="88" y="19"/>
                    <a:pt x="87" y="20"/>
                    <a:pt x="86" y="22"/>
                  </a:cubicBezTo>
                  <a:moveTo>
                    <a:pt x="91" y="0"/>
                  </a:moveTo>
                  <a:cubicBezTo>
                    <a:pt x="90" y="0"/>
                    <a:pt x="89" y="1"/>
                    <a:pt x="89" y="2"/>
                  </a:cubicBezTo>
                  <a:cubicBezTo>
                    <a:pt x="89" y="3"/>
                    <a:pt x="89" y="5"/>
                    <a:pt x="89" y="6"/>
                  </a:cubicBezTo>
                  <a:cubicBezTo>
                    <a:pt x="89" y="6"/>
                    <a:pt x="89" y="6"/>
                    <a:pt x="89" y="6"/>
                  </a:cubicBezTo>
                  <a:cubicBezTo>
                    <a:pt x="76" y="16"/>
                    <a:pt x="60" y="20"/>
                    <a:pt x="44" y="20"/>
                  </a:cubicBezTo>
                  <a:cubicBezTo>
                    <a:pt x="40" y="20"/>
                    <a:pt x="36" y="20"/>
                    <a:pt x="32" y="19"/>
                  </a:cubicBezTo>
                  <a:cubicBezTo>
                    <a:pt x="22" y="18"/>
                    <a:pt x="12" y="16"/>
                    <a:pt x="6" y="10"/>
                  </a:cubicBezTo>
                  <a:cubicBezTo>
                    <a:pt x="5" y="9"/>
                    <a:pt x="4" y="8"/>
                    <a:pt x="4" y="7"/>
                  </a:cubicBezTo>
                  <a:cubicBezTo>
                    <a:pt x="4" y="7"/>
                    <a:pt x="4" y="6"/>
                    <a:pt x="4" y="5"/>
                  </a:cubicBezTo>
                  <a:cubicBezTo>
                    <a:pt x="4" y="4"/>
                    <a:pt x="4" y="4"/>
                    <a:pt x="4" y="4"/>
                  </a:cubicBezTo>
                  <a:cubicBezTo>
                    <a:pt x="4" y="4"/>
                    <a:pt x="4" y="3"/>
                    <a:pt x="3" y="3"/>
                  </a:cubicBezTo>
                  <a:cubicBezTo>
                    <a:pt x="3" y="3"/>
                    <a:pt x="3" y="3"/>
                    <a:pt x="2" y="3"/>
                  </a:cubicBezTo>
                  <a:cubicBezTo>
                    <a:pt x="2" y="3"/>
                    <a:pt x="1" y="3"/>
                    <a:pt x="1" y="4"/>
                  </a:cubicBezTo>
                  <a:cubicBezTo>
                    <a:pt x="0" y="4"/>
                    <a:pt x="0" y="5"/>
                    <a:pt x="0" y="6"/>
                  </a:cubicBezTo>
                  <a:cubicBezTo>
                    <a:pt x="0" y="7"/>
                    <a:pt x="0" y="7"/>
                    <a:pt x="1" y="8"/>
                  </a:cubicBezTo>
                  <a:cubicBezTo>
                    <a:pt x="1" y="9"/>
                    <a:pt x="0" y="10"/>
                    <a:pt x="0" y="10"/>
                  </a:cubicBezTo>
                  <a:cubicBezTo>
                    <a:pt x="0" y="13"/>
                    <a:pt x="1" y="16"/>
                    <a:pt x="1" y="19"/>
                  </a:cubicBezTo>
                  <a:cubicBezTo>
                    <a:pt x="1" y="19"/>
                    <a:pt x="1" y="20"/>
                    <a:pt x="2" y="20"/>
                  </a:cubicBezTo>
                  <a:cubicBezTo>
                    <a:pt x="2" y="22"/>
                    <a:pt x="4" y="24"/>
                    <a:pt x="5" y="26"/>
                  </a:cubicBezTo>
                  <a:cubicBezTo>
                    <a:pt x="11" y="31"/>
                    <a:pt x="23" y="37"/>
                    <a:pt x="41" y="37"/>
                  </a:cubicBezTo>
                  <a:cubicBezTo>
                    <a:pt x="49" y="37"/>
                    <a:pt x="60" y="36"/>
                    <a:pt x="70" y="33"/>
                  </a:cubicBezTo>
                  <a:cubicBezTo>
                    <a:pt x="73" y="32"/>
                    <a:pt x="76" y="31"/>
                    <a:pt x="79" y="30"/>
                  </a:cubicBezTo>
                  <a:cubicBezTo>
                    <a:pt x="79" y="30"/>
                    <a:pt x="79" y="30"/>
                    <a:pt x="79" y="30"/>
                  </a:cubicBezTo>
                  <a:cubicBezTo>
                    <a:pt x="80" y="30"/>
                    <a:pt x="80" y="30"/>
                    <a:pt x="80" y="30"/>
                  </a:cubicBezTo>
                  <a:cubicBezTo>
                    <a:pt x="80" y="30"/>
                    <a:pt x="80" y="30"/>
                    <a:pt x="80" y="30"/>
                  </a:cubicBezTo>
                  <a:cubicBezTo>
                    <a:pt x="81" y="29"/>
                    <a:pt x="83" y="28"/>
                    <a:pt x="84" y="27"/>
                  </a:cubicBezTo>
                  <a:cubicBezTo>
                    <a:pt x="84" y="27"/>
                    <a:pt x="85" y="27"/>
                    <a:pt x="86" y="26"/>
                  </a:cubicBezTo>
                  <a:cubicBezTo>
                    <a:pt x="86" y="26"/>
                    <a:pt x="86" y="26"/>
                    <a:pt x="86" y="26"/>
                  </a:cubicBezTo>
                  <a:cubicBezTo>
                    <a:pt x="86" y="26"/>
                    <a:pt x="86" y="26"/>
                    <a:pt x="86" y="26"/>
                  </a:cubicBezTo>
                  <a:cubicBezTo>
                    <a:pt x="89" y="24"/>
                    <a:pt x="91" y="21"/>
                    <a:pt x="92" y="18"/>
                  </a:cubicBezTo>
                  <a:cubicBezTo>
                    <a:pt x="92" y="18"/>
                    <a:pt x="93" y="17"/>
                    <a:pt x="93" y="17"/>
                  </a:cubicBezTo>
                  <a:cubicBezTo>
                    <a:pt x="93" y="16"/>
                    <a:pt x="92" y="16"/>
                    <a:pt x="92" y="15"/>
                  </a:cubicBezTo>
                  <a:cubicBezTo>
                    <a:pt x="92" y="11"/>
                    <a:pt x="93" y="6"/>
                    <a:pt x="93" y="2"/>
                  </a:cubicBezTo>
                  <a:cubicBezTo>
                    <a:pt x="93" y="1"/>
                    <a:pt x="92" y="0"/>
                    <a:pt x="91" y="0"/>
                  </a:cubicBezTo>
                  <a:cubicBezTo>
                    <a:pt x="91" y="0"/>
                    <a:pt x="91" y="0"/>
                    <a:pt x="9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6" name="Freeform 787"/>
            <p:cNvSpPr>
              <a:spLocks noEditPoints="1"/>
            </p:cNvSpPr>
            <p:nvPr/>
          </p:nvSpPr>
          <p:spPr bwMode="auto">
            <a:xfrm>
              <a:off x="3009" y="2700"/>
              <a:ext cx="220" cy="87"/>
            </a:xfrm>
            <a:custGeom>
              <a:avLst/>
              <a:gdLst>
                <a:gd name="T0" fmla="*/ 47 w 93"/>
                <a:gd name="T1" fmla="*/ 23 h 37"/>
                <a:gd name="T2" fmla="*/ 42 w 93"/>
                <a:gd name="T3" fmla="*/ 33 h 37"/>
                <a:gd name="T4" fmla="*/ 44 w 93"/>
                <a:gd name="T5" fmla="*/ 23 h 37"/>
                <a:gd name="T6" fmla="*/ 35 w 93"/>
                <a:gd name="T7" fmla="*/ 33 h 37"/>
                <a:gd name="T8" fmla="*/ 41 w 93"/>
                <a:gd name="T9" fmla="*/ 30 h 37"/>
                <a:gd name="T10" fmla="*/ 48 w 93"/>
                <a:gd name="T11" fmla="*/ 24 h 37"/>
                <a:gd name="T12" fmla="*/ 52 w 93"/>
                <a:gd name="T13" fmla="*/ 23 h 37"/>
                <a:gd name="T14" fmla="*/ 49 w 93"/>
                <a:gd name="T15" fmla="*/ 33 h 37"/>
                <a:gd name="T16" fmla="*/ 54 w 93"/>
                <a:gd name="T17" fmla="*/ 31 h 37"/>
                <a:gd name="T18" fmla="*/ 55 w 93"/>
                <a:gd name="T19" fmla="*/ 23 h 37"/>
                <a:gd name="T20" fmla="*/ 57 w 93"/>
                <a:gd name="T21" fmla="*/ 32 h 37"/>
                <a:gd name="T22" fmla="*/ 58 w 93"/>
                <a:gd name="T23" fmla="*/ 32 h 37"/>
                <a:gd name="T24" fmla="*/ 28 w 93"/>
                <a:gd name="T25" fmla="*/ 32 h 37"/>
                <a:gd name="T26" fmla="*/ 32 w 93"/>
                <a:gd name="T27" fmla="*/ 23 h 37"/>
                <a:gd name="T28" fmla="*/ 34 w 93"/>
                <a:gd name="T29" fmla="*/ 33 h 37"/>
                <a:gd name="T30" fmla="*/ 63 w 93"/>
                <a:gd name="T31" fmla="*/ 21 h 37"/>
                <a:gd name="T32" fmla="*/ 63 w 93"/>
                <a:gd name="T33" fmla="*/ 31 h 37"/>
                <a:gd name="T34" fmla="*/ 20 w 93"/>
                <a:gd name="T35" fmla="*/ 30 h 37"/>
                <a:gd name="T36" fmla="*/ 26 w 93"/>
                <a:gd name="T37" fmla="*/ 22 h 37"/>
                <a:gd name="T38" fmla="*/ 65 w 93"/>
                <a:gd name="T39" fmla="*/ 31 h 37"/>
                <a:gd name="T40" fmla="*/ 64 w 93"/>
                <a:gd name="T41" fmla="*/ 21 h 37"/>
                <a:gd name="T42" fmla="*/ 67 w 93"/>
                <a:gd name="T43" fmla="*/ 26 h 37"/>
                <a:gd name="T44" fmla="*/ 69 w 93"/>
                <a:gd name="T45" fmla="*/ 30 h 37"/>
                <a:gd name="T46" fmla="*/ 73 w 93"/>
                <a:gd name="T47" fmla="*/ 19 h 37"/>
                <a:gd name="T48" fmla="*/ 69 w 93"/>
                <a:gd name="T49" fmla="*/ 30 h 37"/>
                <a:gd name="T50" fmla="*/ 13 w 93"/>
                <a:gd name="T51" fmla="*/ 18 h 37"/>
                <a:gd name="T52" fmla="*/ 19 w 93"/>
                <a:gd name="T53" fmla="*/ 30 h 37"/>
                <a:gd name="T54" fmla="*/ 74 w 93"/>
                <a:gd name="T55" fmla="*/ 18 h 37"/>
                <a:gd name="T56" fmla="*/ 75 w 93"/>
                <a:gd name="T57" fmla="*/ 28 h 37"/>
                <a:gd name="T58" fmla="*/ 9 w 93"/>
                <a:gd name="T59" fmla="*/ 16 h 37"/>
                <a:gd name="T60" fmla="*/ 7 w 93"/>
                <a:gd name="T61" fmla="*/ 23 h 37"/>
                <a:gd name="T62" fmla="*/ 6 w 93"/>
                <a:gd name="T63" fmla="*/ 14 h 37"/>
                <a:gd name="T64" fmla="*/ 79 w 93"/>
                <a:gd name="T65" fmla="*/ 26 h 37"/>
                <a:gd name="T66" fmla="*/ 84 w 93"/>
                <a:gd name="T67" fmla="*/ 23 h 37"/>
                <a:gd name="T68" fmla="*/ 4 w 93"/>
                <a:gd name="T69" fmla="*/ 15 h 37"/>
                <a:gd name="T70" fmla="*/ 4 w 93"/>
                <a:gd name="T71" fmla="*/ 13 h 37"/>
                <a:gd name="T72" fmla="*/ 86 w 93"/>
                <a:gd name="T73" fmla="*/ 13 h 37"/>
                <a:gd name="T74" fmla="*/ 89 w 93"/>
                <a:gd name="T75" fmla="*/ 18 h 37"/>
                <a:gd name="T76" fmla="*/ 89 w 93"/>
                <a:gd name="T77" fmla="*/ 2 h 37"/>
                <a:gd name="T78" fmla="*/ 44 w 93"/>
                <a:gd name="T79" fmla="*/ 20 h 37"/>
                <a:gd name="T80" fmla="*/ 4 w 93"/>
                <a:gd name="T81" fmla="*/ 7 h 37"/>
                <a:gd name="T82" fmla="*/ 3 w 93"/>
                <a:gd name="T83" fmla="*/ 3 h 37"/>
                <a:gd name="T84" fmla="*/ 0 w 93"/>
                <a:gd name="T85" fmla="*/ 6 h 37"/>
                <a:gd name="T86" fmla="*/ 1 w 93"/>
                <a:gd name="T87" fmla="*/ 19 h 37"/>
                <a:gd name="T88" fmla="*/ 41 w 93"/>
                <a:gd name="T89" fmla="*/ 37 h 37"/>
                <a:gd name="T90" fmla="*/ 79 w 93"/>
                <a:gd name="T91" fmla="*/ 30 h 37"/>
                <a:gd name="T92" fmla="*/ 84 w 93"/>
                <a:gd name="T93" fmla="*/ 27 h 37"/>
                <a:gd name="T94" fmla="*/ 86 w 93"/>
                <a:gd name="T95" fmla="*/ 26 h 37"/>
                <a:gd name="T96" fmla="*/ 92 w 93"/>
                <a:gd name="T97" fmla="*/ 15 h 37"/>
                <a:gd name="T98" fmla="*/ 91 w 93"/>
                <a:gd name="T9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3" h="37">
                  <a:moveTo>
                    <a:pt x="44" y="23"/>
                  </a:moveTo>
                  <a:cubicBezTo>
                    <a:pt x="45" y="23"/>
                    <a:pt x="46" y="23"/>
                    <a:pt x="47" y="23"/>
                  </a:cubicBezTo>
                  <a:cubicBezTo>
                    <a:pt x="47" y="23"/>
                    <a:pt x="47" y="23"/>
                    <a:pt x="47" y="23"/>
                  </a:cubicBezTo>
                  <a:cubicBezTo>
                    <a:pt x="47" y="23"/>
                    <a:pt x="47" y="23"/>
                    <a:pt x="47" y="23"/>
                  </a:cubicBezTo>
                  <a:cubicBezTo>
                    <a:pt x="47" y="27"/>
                    <a:pt x="47" y="30"/>
                    <a:pt x="48" y="33"/>
                  </a:cubicBezTo>
                  <a:cubicBezTo>
                    <a:pt x="46" y="33"/>
                    <a:pt x="44" y="33"/>
                    <a:pt x="42" y="33"/>
                  </a:cubicBezTo>
                  <a:cubicBezTo>
                    <a:pt x="42" y="32"/>
                    <a:pt x="42" y="31"/>
                    <a:pt x="42" y="30"/>
                  </a:cubicBezTo>
                  <a:cubicBezTo>
                    <a:pt x="42" y="28"/>
                    <a:pt x="42" y="26"/>
                    <a:pt x="43" y="23"/>
                  </a:cubicBezTo>
                  <a:cubicBezTo>
                    <a:pt x="44" y="23"/>
                    <a:pt x="44" y="23"/>
                    <a:pt x="44" y="23"/>
                  </a:cubicBezTo>
                  <a:moveTo>
                    <a:pt x="41" y="33"/>
                  </a:moveTo>
                  <a:cubicBezTo>
                    <a:pt x="39" y="33"/>
                    <a:pt x="37" y="33"/>
                    <a:pt x="35" y="33"/>
                  </a:cubicBezTo>
                  <a:cubicBezTo>
                    <a:pt x="35" y="33"/>
                    <a:pt x="35" y="33"/>
                    <a:pt x="35" y="33"/>
                  </a:cubicBezTo>
                  <a:cubicBezTo>
                    <a:pt x="35" y="30"/>
                    <a:pt x="35" y="26"/>
                    <a:pt x="35" y="23"/>
                  </a:cubicBezTo>
                  <a:cubicBezTo>
                    <a:pt x="37" y="23"/>
                    <a:pt x="39" y="23"/>
                    <a:pt x="41" y="23"/>
                  </a:cubicBezTo>
                  <a:cubicBezTo>
                    <a:pt x="41" y="25"/>
                    <a:pt x="41" y="28"/>
                    <a:pt x="41" y="30"/>
                  </a:cubicBezTo>
                  <a:cubicBezTo>
                    <a:pt x="41" y="31"/>
                    <a:pt x="41" y="32"/>
                    <a:pt x="41" y="33"/>
                  </a:cubicBezTo>
                  <a:moveTo>
                    <a:pt x="49" y="33"/>
                  </a:moveTo>
                  <a:cubicBezTo>
                    <a:pt x="49" y="30"/>
                    <a:pt x="49" y="27"/>
                    <a:pt x="48" y="24"/>
                  </a:cubicBezTo>
                  <a:cubicBezTo>
                    <a:pt x="49" y="23"/>
                    <a:pt x="49" y="23"/>
                    <a:pt x="49" y="23"/>
                  </a:cubicBezTo>
                  <a:cubicBezTo>
                    <a:pt x="49" y="23"/>
                    <a:pt x="49" y="23"/>
                    <a:pt x="49" y="23"/>
                  </a:cubicBezTo>
                  <a:cubicBezTo>
                    <a:pt x="50" y="23"/>
                    <a:pt x="51" y="23"/>
                    <a:pt x="52" y="23"/>
                  </a:cubicBezTo>
                  <a:cubicBezTo>
                    <a:pt x="52" y="25"/>
                    <a:pt x="52" y="27"/>
                    <a:pt x="52" y="29"/>
                  </a:cubicBezTo>
                  <a:cubicBezTo>
                    <a:pt x="52" y="30"/>
                    <a:pt x="52" y="32"/>
                    <a:pt x="52" y="33"/>
                  </a:cubicBezTo>
                  <a:cubicBezTo>
                    <a:pt x="51" y="33"/>
                    <a:pt x="50" y="33"/>
                    <a:pt x="49" y="33"/>
                  </a:cubicBezTo>
                  <a:moveTo>
                    <a:pt x="54" y="33"/>
                  </a:moveTo>
                  <a:cubicBezTo>
                    <a:pt x="54" y="32"/>
                    <a:pt x="54" y="32"/>
                    <a:pt x="54" y="31"/>
                  </a:cubicBezTo>
                  <a:cubicBezTo>
                    <a:pt x="54" y="31"/>
                    <a:pt x="54" y="31"/>
                    <a:pt x="54" y="31"/>
                  </a:cubicBezTo>
                  <a:cubicBezTo>
                    <a:pt x="54" y="30"/>
                    <a:pt x="54" y="30"/>
                    <a:pt x="54" y="29"/>
                  </a:cubicBezTo>
                  <a:cubicBezTo>
                    <a:pt x="54" y="27"/>
                    <a:pt x="54" y="25"/>
                    <a:pt x="54" y="23"/>
                  </a:cubicBezTo>
                  <a:cubicBezTo>
                    <a:pt x="54" y="23"/>
                    <a:pt x="55" y="23"/>
                    <a:pt x="55" y="23"/>
                  </a:cubicBezTo>
                  <a:cubicBezTo>
                    <a:pt x="55" y="26"/>
                    <a:pt x="55" y="29"/>
                    <a:pt x="55" y="32"/>
                  </a:cubicBezTo>
                  <a:cubicBezTo>
                    <a:pt x="54" y="33"/>
                    <a:pt x="54" y="33"/>
                    <a:pt x="54" y="33"/>
                  </a:cubicBezTo>
                  <a:moveTo>
                    <a:pt x="57" y="32"/>
                  </a:moveTo>
                  <a:cubicBezTo>
                    <a:pt x="57" y="29"/>
                    <a:pt x="57" y="26"/>
                    <a:pt x="57" y="22"/>
                  </a:cubicBezTo>
                  <a:cubicBezTo>
                    <a:pt x="58" y="22"/>
                    <a:pt x="58" y="22"/>
                    <a:pt x="58" y="22"/>
                  </a:cubicBezTo>
                  <a:cubicBezTo>
                    <a:pt x="58" y="25"/>
                    <a:pt x="58" y="29"/>
                    <a:pt x="58" y="32"/>
                  </a:cubicBezTo>
                  <a:cubicBezTo>
                    <a:pt x="58" y="32"/>
                    <a:pt x="57" y="32"/>
                    <a:pt x="57" y="32"/>
                  </a:cubicBezTo>
                  <a:moveTo>
                    <a:pt x="34" y="33"/>
                  </a:moveTo>
                  <a:cubicBezTo>
                    <a:pt x="32" y="33"/>
                    <a:pt x="30" y="33"/>
                    <a:pt x="28" y="32"/>
                  </a:cubicBezTo>
                  <a:cubicBezTo>
                    <a:pt x="28" y="31"/>
                    <a:pt x="28" y="30"/>
                    <a:pt x="28" y="29"/>
                  </a:cubicBezTo>
                  <a:cubicBezTo>
                    <a:pt x="28" y="27"/>
                    <a:pt x="28" y="24"/>
                    <a:pt x="28" y="22"/>
                  </a:cubicBezTo>
                  <a:cubicBezTo>
                    <a:pt x="29" y="22"/>
                    <a:pt x="31" y="23"/>
                    <a:pt x="32" y="23"/>
                  </a:cubicBezTo>
                  <a:cubicBezTo>
                    <a:pt x="32" y="23"/>
                    <a:pt x="33" y="23"/>
                    <a:pt x="33" y="23"/>
                  </a:cubicBezTo>
                  <a:cubicBezTo>
                    <a:pt x="34" y="26"/>
                    <a:pt x="34" y="30"/>
                    <a:pt x="34" y="33"/>
                  </a:cubicBezTo>
                  <a:cubicBezTo>
                    <a:pt x="34" y="33"/>
                    <a:pt x="34" y="33"/>
                    <a:pt x="34" y="33"/>
                  </a:cubicBezTo>
                  <a:moveTo>
                    <a:pt x="60" y="32"/>
                  </a:moveTo>
                  <a:cubicBezTo>
                    <a:pt x="60" y="28"/>
                    <a:pt x="60" y="25"/>
                    <a:pt x="59" y="22"/>
                  </a:cubicBezTo>
                  <a:cubicBezTo>
                    <a:pt x="61" y="22"/>
                    <a:pt x="62" y="22"/>
                    <a:pt x="63" y="21"/>
                  </a:cubicBezTo>
                  <a:cubicBezTo>
                    <a:pt x="63" y="24"/>
                    <a:pt x="63" y="27"/>
                    <a:pt x="63" y="30"/>
                  </a:cubicBezTo>
                  <a:cubicBezTo>
                    <a:pt x="63" y="31"/>
                    <a:pt x="63" y="31"/>
                    <a:pt x="63" y="31"/>
                  </a:cubicBezTo>
                  <a:cubicBezTo>
                    <a:pt x="63" y="31"/>
                    <a:pt x="63" y="31"/>
                    <a:pt x="63" y="31"/>
                  </a:cubicBezTo>
                  <a:cubicBezTo>
                    <a:pt x="62" y="31"/>
                    <a:pt x="61" y="32"/>
                    <a:pt x="60" y="32"/>
                  </a:cubicBezTo>
                  <a:moveTo>
                    <a:pt x="26" y="32"/>
                  </a:moveTo>
                  <a:cubicBezTo>
                    <a:pt x="24" y="32"/>
                    <a:pt x="22" y="31"/>
                    <a:pt x="20" y="30"/>
                  </a:cubicBezTo>
                  <a:cubicBezTo>
                    <a:pt x="20" y="29"/>
                    <a:pt x="20" y="28"/>
                    <a:pt x="20" y="26"/>
                  </a:cubicBezTo>
                  <a:cubicBezTo>
                    <a:pt x="20" y="25"/>
                    <a:pt x="20" y="23"/>
                    <a:pt x="21" y="21"/>
                  </a:cubicBezTo>
                  <a:cubicBezTo>
                    <a:pt x="23" y="21"/>
                    <a:pt x="24" y="22"/>
                    <a:pt x="26" y="22"/>
                  </a:cubicBezTo>
                  <a:cubicBezTo>
                    <a:pt x="26" y="24"/>
                    <a:pt x="26" y="27"/>
                    <a:pt x="26" y="29"/>
                  </a:cubicBezTo>
                  <a:cubicBezTo>
                    <a:pt x="26" y="30"/>
                    <a:pt x="26" y="31"/>
                    <a:pt x="26" y="32"/>
                  </a:cubicBezTo>
                  <a:moveTo>
                    <a:pt x="65" y="31"/>
                  </a:moveTo>
                  <a:cubicBezTo>
                    <a:pt x="65" y="30"/>
                    <a:pt x="65" y="30"/>
                    <a:pt x="65" y="30"/>
                  </a:cubicBezTo>
                  <a:cubicBezTo>
                    <a:pt x="64" y="30"/>
                    <a:pt x="64" y="30"/>
                    <a:pt x="64" y="30"/>
                  </a:cubicBezTo>
                  <a:cubicBezTo>
                    <a:pt x="64" y="27"/>
                    <a:pt x="64" y="24"/>
                    <a:pt x="64" y="21"/>
                  </a:cubicBezTo>
                  <a:cubicBezTo>
                    <a:pt x="64" y="21"/>
                    <a:pt x="64" y="21"/>
                    <a:pt x="64" y="21"/>
                  </a:cubicBezTo>
                  <a:cubicBezTo>
                    <a:pt x="65" y="21"/>
                    <a:pt x="66" y="21"/>
                    <a:pt x="67" y="20"/>
                  </a:cubicBezTo>
                  <a:cubicBezTo>
                    <a:pt x="67" y="22"/>
                    <a:pt x="67" y="24"/>
                    <a:pt x="67" y="26"/>
                  </a:cubicBezTo>
                  <a:cubicBezTo>
                    <a:pt x="67" y="27"/>
                    <a:pt x="67" y="29"/>
                    <a:pt x="67" y="30"/>
                  </a:cubicBezTo>
                  <a:cubicBezTo>
                    <a:pt x="66" y="30"/>
                    <a:pt x="66" y="31"/>
                    <a:pt x="65" y="31"/>
                  </a:cubicBezTo>
                  <a:moveTo>
                    <a:pt x="69" y="30"/>
                  </a:moveTo>
                  <a:cubicBezTo>
                    <a:pt x="69" y="28"/>
                    <a:pt x="69" y="27"/>
                    <a:pt x="69" y="26"/>
                  </a:cubicBezTo>
                  <a:cubicBezTo>
                    <a:pt x="69" y="24"/>
                    <a:pt x="69" y="22"/>
                    <a:pt x="69" y="20"/>
                  </a:cubicBezTo>
                  <a:cubicBezTo>
                    <a:pt x="70" y="20"/>
                    <a:pt x="71" y="19"/>
                    <a:pt x="73" y="19"/>
                  </a:cubicBezTo>
                  <a:cubicBezTo>
                    <a:pt x="73" y="22"/>
                    <a:pt x="73" y="25"/>
                    <a:pt x="73" y="28"/>
                  </a:cubicBezTo>
                  <a:cubicBezTo>
                    <a:pt x="73" y="28"/>
                    <a:pt x="73" y="28"/>
                    <a:pt x="73" y="28"/>
                  </a:cubicBezTo>
                  <a:cubicBezTo>
                    <a:pt x="72" y="29"/>
                    <a:pt x="70" y="29"/>
                    <a:pt x="69" y="30"/>
                  </a:cubicBezTo>
                  <a:moveTo>
                    <a:pt x="19" y="30"/>
                  </a:moveTo>
                  <a:cubicBezTo>
                    <a:pt x="17" y="29"/>
                    <a:pt x="15" y="28"/>
                    <a:pt x="13" y="27"/>
                  </a:cubicBezTo>
                  <a:cubicBezTo>
                    <a:pt x="13" y="24"/>
                    <a:pt x="13" y="21"/>
                    <a:pt x="13" y="18"/>
                  </a:cubicBezTo>
                  <a:cubicBezTo>
                    <a:pt x="15" y="19"/>
                    <a:pt x="17" y="20"/>
                    <a:pt x="19" y="20"/>
                  </a:cubicBezTo>
                  <a:cubicBezTo>
                    <a:pt x="19" y="22"/>
                    <a:pt x="19" y="24"/>
                    <a:pt x="19" y="26"/>
                  </a:cubicBezTo>
                  <a:cubicBezTo>
                    <a:pt x="19" y="28"/>
                    <a:pt x="19" y="29"/>
                    <a:pt x="19" y="30"/>
                  </a:cubicBezTo>
                  <a:moveTo>
                    <a:pt x="75" y="28"/>
                  </a:moveTo>
                  <a:cubicBezTo>
                    <a:pt x="75" y="28"/>
                    <a:pt x="75" y="28"/>
                    <a:pt x="75" y="28"/>
                  </a:cubicBezTo>
                  <a:cubicBezTo>
                    <a:pt x="75" y="24"/>
                    <a:pt x="75" y="21"/>
                    <a:pt x="74" y="18"/>
                  </a:cubicBezTo>
                  <a:cubicBezTo>
                    <a:pt x="75" y="18"/>
                    <a:pt x="76" y="17"/>
                    <a:pt x="77" y="17"/>
                  </a:cubicBezTo>
                  <a:cubicBezTo>
                    <a:pt x="78" y="20"/>
                    <a:pt x="78" y="23"/>
                    <a:pt x="78" y="27"/>
                  </a:cubicBezTo>
                  <a:cubicBezTo>
                    <a:pt x="77" y="27"/>
                    <a:pt x="76" y="27"/>
                    <a:pt x="75" y="28"/>
                  </a:cubicBezTo>
                  <a:moveTo>
                    <a:pt x="11" y="26"/>
                  </a:moveTo>
                  <a:cubicBezTo>
                    <a:pt x="10" y="26"/>
                    <a:pt x="10" y="25"/>
                    <a:pt x="9" y="25"/>
                  </a:cubicBezTo>
                  <a:cubicBezTo>
                    <a:pt x="9" y="22"/>
                    <a:pt x="9" y="19"/>
                    <a:pt x="9" y="16"/>
                  </a:cubicBezTo>
                  <a:cubicBezTo>
                    <a:pt x="10" y="17"/>
                    <a:pt x="10" y="17"/>
                    <a:pt x="11" y="17"/>
                  </a:cubicBezTo>
                  <a:cubicBezTo>
                    <a:pt x="11" y="20"/>
                    <a:pt x="11" y="23"/>
                    <a:pt x="11" y="26"/>
                  </a:cubicBezTo>
                  <a:moveTo>
                    <a:pt x="7" y="23"/>
                  </a:moveTo>
                  <a:cubicBezTo>
                    <a:pt x="7" y="22"/>
                    <a:pt x="6" y="22"/>
                    <a:pt x="6" y="21"/>
                  </a:cubicBezTo>
                  <a:cubicBezTo>
                    <a:pt x="6" y="21"/>
                    <a:pt x="6" y="21"/>
                    <a:pt x="6" y="21"/>
                  </a:cubicBezTo>
                  <a:cubicBezTo>
                    <a:pt x="6" y="19"/>
                    <a:pt x="6" y="17"/>
                    <a:pt x="6" y="14"/>
                  </a:cubicBezTo>
                  <a:cubicBezTo>
                    <a:pt x="7" y="15"/>
                    <a:pt x="7" y="15"/>
                    <a:pt x="7" y="15"/>
                  </a:cubicBezTo>
                  <a:cubicBezTo>
                    <a:pt x="7" y="18"/>
                    <a:pt x="7" y="20"/>
                    <a:pt x="7" y="23"/>
                  </a:cubicBezTo>
                  <a:moveTo>
                    <a:pt x="79" y="26"/>
                  </a:moveTo>
                  <a:cubicBezTo>
                    <a:pt x="79" y="23"/>
                    <a:pt x="79" y="19"/>
                    <a:pt x="79" y="16"/>
                  </a:cubicBezTo>
                  <a:cubicBezTo>
                    <a:pt x="81" y="15"/>
                    <a:pt x="82" y="14"/>
                    <a:pt x="84" y="13"/>
                  </a:cubicBezTo>
                  <a:cubicBezTo>
                    <a:pt x="84" y="17"/>
                    <a:pt x="84" y="20"/>
                    <a:pt x="84" y="23"/>
                  </a:cubicBezTo>
                  <a:cubicBezTo>
                    <a:pt x="84" y="23"/>
                    <a:pt x="83" y="24"/>
                    <a:pt x="82" y="25"/>
                  </a:cubicBezTo>
                  <a:cubicBezTo>
                    <a:pt x="81" y="25"/>
                    <a:pt x="80" y="25"/>
                    <a:pt x="79" y="26"/>
                  </a:cubicBezTo>
                  <a:moveTo>
                    <a:pt x="4" y="15"/>
                  </a:moveTo>
                  <a:cubicBezTo>
                    <a:pt x="4" y="15"/>
                    <a:pt x="4" y="15"/>
                    <a:pt x="4" y="15"/>
                  </a:cubicBezTo>
                  <a:cubicBezTo>
                    <a:pt x="4" y="14"/>
                    <a:pt x="4" y="13"/>
                    <a:pt x="4" y="13"/>
                  </a:cubicBezTo>
                  <a:cubicBezTo>
                    <a:pt x="4" y="13"/>
                    <a:pt x="4" y="13"/>
                    <a:pt x="4" y="13"/>
                  </a:cubicBezTo>
                  <a:cubicBezTo>
                    <a:pt x="4" y="14"/>
                    <a:pt x="4" y="14"/>
                    <a:pt x="4" y="15"/>
                  </a:cubicBezTo>
                  <a:moveTo>
                    <a:pt x="86" y="21"/>
                  </a:moveTo>
                  <a:cubicBezTo>
                    <a:pt x="86" y="19"/>
                    <a:pt x="86" y="16"/>
                    <a:pt x="86" y="13"/>
                  </a:cubicBezTo>
                  <a:cubicBezTo>
                    <a:pt x="87" y="12"/>
                    <a:pt x="88" y="11"/>
                    <a:pt x="89" y="10"/>
                  </a:cubicBezTo>
                  <a:cubicBezTo>
                    <a:pt x="89" y="13"/>
                    <a:pt x="89" y="15"/>
                    <a:pt x="89" y="17"/>
                  </a:cubicBezTo>
                  <a:cubicBezTo>
                    <a:pt x="89" y="18"/>
                    <a:pt x="89" y="18"/>
                    <a:pt x="89" y="18"/>
                  </a:cubicBezTo>
                  <a:cubicBezTo>
                    <a:pt x="88" y="19"/>
                    <a:pt x="87" y="20"/>
                    <a:pt x="86" y="21"/>
                  </a:cubicBezTo>
                  <a:moveTo>
                    <a:pt x="91" y="0"/>
                  </a:moveTo>
                  <a:cubicBezTo>
                    <a:pt x="90" y="0"/>
                    <a:pt x="89" y="1"/>
                    <a:pt x="89" y="2"/>
                  </a:cubicBezTo>
                  <a:cubicBezTo>
                    <a:pt x="89" y="3"/>
                    <a:pt x="89" y="5"/>
                    <a:pt x="89" y="6"/>
                  </a:cubicBezTo>
                  <a:cubicBezTo>
                    <a:pt x="89" y="6"/>
                    <a:pt x="89" y="6"/>
                    <a:pt x="89" y="6"/>
                  </a:cubicBezTo>
                  <a:cubicBezTo>
                    <a:pt x="76" y="16"/>
                    <a:pt x="60" y="20"/>
                    <a:pt x="44" y="20"/>
                  </a:cubicBezTo>
                  <a:cubicBezTo>
                    <a:pt x="40" y="20"/>
                    <a:pt x="36" y="20"/>
                    <a:pt x="32" y="19"/>
                  </a:cubicBezTo>
                  <a:cubicBezTo>
                    <a:pt x="22" y="18"/>
                    <a:pt x="12" y="16"/>
                    <a:pt x="6" y="10"/>
                  </a:cubicBezTo>
                  <a:cubicBezTo>
                    <a:pt x="5" y="9"/>
                    <a:pt x="4" y="8"/>
                    <a:pt x="4" y="7"/>
                  </a:cubicBezTo>
                  <a:cubicBezTo>
                    <a:pt x="4" y="7"/>
                    <a:pt x="4" y="6"/>
                    <a:pt x="4" y="5"/>
                  </a:cubicBezTo>
                  <a:cubicBezTo>
                    <a:pt x="4" y="4"/>
                    <a:pt x="4" y="4"/>
                    <a:pt x="4" y="4"/>
                  </a:cubicBezTo>
                  <a:cubicBezTo>
                    <a:pt x="4" y="4"/>
                    <a:pt x="4" y="3"/>
                    <a:pt x="3" y="3"/>
                  </a:cubicBezTo>
                  <a:cubicBezTo>
                    <a:pt x="3" y="3"/>
                    <a:pt x="3" y="3"/>
                    <a:pt x="2" y="3"/>
                  </a:cubicBezTo>
                  <a:cubicBezTo>
                    <a:pt x="2" y="3"/>
                    <a:pt x="1" y="3"/>
                    <a:pt x="1" y="4"/>
                  </a:cubicBezTo>
                  <a:cubicBezTo>
                    <a:pt x="0" y="4"/>
                    <a:pt x="0" y="5"/>
                    <a:pt x="0" y="6"/>
                  </a:cubicBezTo>
                  <a:cubicBezTo>
                    <a:pt x="0" y="7"/>
                    <a:pt x="0" y="7"/>
                    <a:pt x="1" y="8"/>
                  </a:cubicBezTo>
                  <a:cubicBezTo>
                    <a:pt x="1" y="9"/>
                    <a:pt x="0" y="10"/>
                    <a:pt x="0" y="10"/>
                  </a:cubicBezTo>
                  <a:cubicBezTo>
                    <a:pt x="0" y="13"/>
                    <a:pt x="1" y="16"/>
                    <a:pt x="1" y="19"/>
                  </a:cubicBezTo>
                  <a:cubicBezTo>
                    <a:pt x="1" y="19"/>
                    <a:pt x="1" y="20"/>
                    <a:pt x="2" y="20"/>
                  </a:cubicBezTo>
                  <a:cubicBezTo>
                    <a:pt x="2" y="22"/>
                    <a:pt x="4" y="24"/>
                    <a:pt x="5" y="26"/>
                  </a:cubicBezTo>
                  <a:cubicBezTo>
                    <a:pt x="11" y="31"/>
                    <a:pt x="23" y="37"/>
                    <a:pt x="41" y="37"/>
                  </a:cubicBezTo>
                  <a:cubicBezTo>
                    <a:pt x="49" y="37"/>
                    <a:pt x="60" y="36"/>
                    <a:pt x="70" y="33"/>
                  </a:cubicBezTo>
                  <a:cubicBezTo>
                    <a:pt x="73" y="32"/>
                    <a:pt x="76" y="31"/>
                    <a:pt x="79" y="30"/>
                  </a:cubicBezTo>
                  <a:cubicBezTo>
                    <a:pt x="79" y="30"/>
                    <a:pt x="79" y="30"/>
                    <a:pt x="79" y="30"/>
                  </a:cubicBezTo>
                  <a:cubicBezTo>
                    <a:pt x="80" y="30"/>
                    <a:pt x="80" y="30"/>
                    <a:pt x="80" y="30"/>
                  </a:cubicBezTo>
                  <a:cubicBezTo>
                    <a:pt x="80" y="29"/>
                    <a:pt x="80" y="29"/>
                    <a:pt x="80" y="29"/>
                  </a:cubicBezTo>
                  <a:cubicBezTo>
                    <a:pt x="81" y="29"/>
                    <a:pt x="83" y="28"/>
                    <a:pt x="84" y="27"/>
                  </a:cubicBezTo>
                  <a:cubicBezTo>
                    <a:pt x="84" y="27"/>
                    <a:pt x="85" y="27"/>
                    <a:pt x="86" y="26"/>
                  </a:cubicBezTo>
                  <a:cubicBezTo>
                    <a:pt x="86" y="26"/>
                    <a:pt x="86" y="26"/>
                    <a:pt x="86" y="26"/>
                  </a:cubicBezTo>
                  <a:cubicBezTo>
                    <a:pt x="86" y="26"/>
                    <a:pt x="86" y="26"/>
                    <a:pt x="86" y="26"/>
                  </a:cubicBezTo>
                  <a:cubicBezTo>
                    <a:pt x="89" y="24"/>
                    <a:pt x="91" y="21"/>
                    <a:pt x="92" y="18"/>
                  </a:cubicBezTo>
                  <a:cubicBezTo>
                    <a:pt x="92" y="18"/>
                    <a:pt x="93" y="17"/>
                    <a:pt x="93" y="17"/>
                  </a:cubicBezTo>
                  <a:cubicBezTo>
                    <a:pt x="93" y="16"/>
                    <a:pt x="92" y="16"/>
                    <a:pt x="92" y="15"/>
                  </a:cubicBezTo>
                  <a:cubicBezTo>
                    <a:pt x="92" y="11"/>
                    <a:pt x="93" y="6"/>
                    <a:pt x="93" y="2"/>
                  </a:cubicBezTo>
                  <a:cubicBezTo>
                    <a:pt x="93" y="1"/>
                    <a:pt x="92" y="0"/>
                    <a:pt x="91" y="0"/>
                  </a:cubicBezTo>
                  <a:cubicBezTo>
                    <a:pt x="91" y="0"/>
                    <a:pt x="91" y="0"/>
                    <a:pt x="9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7" name="Freeform 788"/>
            <p:cNvSpPr>
              <a:spLocks noEditPoints="1"/>
            </p:cNvSpPr>
            <p:nvPr/>
          </p:nvSpPr>
          <p:spPr bwMode="auto">
            <a:xfrm>
              <a:off x="3009" y="2752"/>
              <a:ext cx="220" cy="87"/>
            </a:xfrm>
            <a:custGeom>
              <a:avLst/>
              <a:gdLst>
                <a:gd name="T0" fmla="*/ 47 w 93"/>
                <a:gd name="T1" fmla="*/ 23 h 37"/>
                <a:gd name="T2" fmla="*/ 42 w 93"/>
                <a:gd name="T3" fmla="*/ 33 h 37"/>
                <a:gd name="T4" fmla="*/ 44 w 93"/>
                <a:gd name="T5" fmla="*/ 23 h 37"/>
                <a:gd name="T6" fmla="*/ 35 w 93"/>
                <a:gd name="T7" fmla="*/ 33 h 37"/>
                <a:gd name="T8" fmla="*/ 41 w 93"/>
                <a:gd name="T9" fmla="*/ 30 h 37"/>
                <a:gd name="T10" fmla="*/ 48 w 93"/>
                <a:gd name="T11" fmla="*/ 24 h 37"/>
                <a:gd name="T12" fmla="*/ 52 w 93"/>
                <a:gd name="T13" fmla="*/ 23 h 37"/>
                <a:gd name="T14" fmla="*/ 49 w 93"/>
                <a:gd name="T15" fmla="*/ 33 h 37"/>
                <a:gd name="T16" fmla="*/ 54 w 93"/>
                <a:gd name="T17" fmla="*/ 31 h 37"/>
                <a:gd name="T18" fmla="*/ 55 w 93"/>
                <a:gd name="T19" fmla="*/ 23 h 37"/>
                <a:gd name="T20" fmla="*/ 57 w 93"/>
                <a:gd name="T21" fmla="*/ 32 h 37"/>
                <a:gd name="T22" fmla="*/ 58 w 93"/>
                <a:gd name="T23" fmla="*/ 32 h 37"/>
                <a:gd name="T24" fmla="*/ 28 w 93"/>
                <a:gd name="T25" fmla="*/ 32 h 37"/>
                <a:gd name="T26" fmla="*/ 32 w 93"/>
                <a:gd name="T27" fmla="*/ 23 h 37"/>
                <a:gd name="T28" fmla="*/ 34 w 93"/>
                <a:gd name="T29" fmla="*/ 33 h 37"/>
                <a:gd name="T30" fmla="*/ 63 w 93"/>
                <a:gd name="T31" fmla="*/ 21 h 37"/>
                <a:gd name="T32" fmla="*/ 63 w 93"/>
                <a:gd name="T33" fmla="*/ 31 h 37"/>
                <a:gd name="T34" fmla="*/ 20 w 93"/>
                <a:gd name="T35" fmla="*/ 30 h 37"/>
                <a:gd name="T36" fmla="*/ 26 w 93"/>
                <a:gd name="T37" fmla="*/ 22 h 37"/>
                <a:gd name="T38" fmla="*/ 65 w 93"/>
                <a:gd name="T39" fmla="*/ 31 h 37"/>
                <a:gd name="T40" fmla="*/ 64 w 93"/>
                <a:gd name="T41" fmla="*/ 21 h 37"/>
                <a:gd name="T42" fmla="*/ 67 w 93"/>
                <a:gd name="T43" fmla="*/ 26 h 37"/>
                <a:gd name="T44" fmla="*/ 69 w 93"/>
                <a:gd name="T45" fmla="*/ 30 h 37"/>
                <a:gd name="T46" fmla="*/ 73 w 93"/>
                <a:gd name="T47" fmla="*/ 19 h 37"/>
                <a:gd name="T48" fmla="*/ 69 w 93"/>
                <a:gd name="T49" fmla="*/ 30 h 37"/>
                <a:gd name="T50" fmla="*/ 13 w 93"/>
                <a:gd name="T51" fmla="*/ 18 h 37"/>
                <a:gd name="T52" fmla="*/ 19 w 93"/>
                <a:gd name="T53" fmla="*/ 30 h 37"/>
                <a:gd name="T54" fmla="*/ 74 w 93"/>
                <a:gd name="T55" fmla="*/ 18 h 37"/>
                <a:gd name="T56" fmla="*/ 75 w 93"/>
                <a:gd name="T57" fmla="*/ 28 h 37"/>
                <a:gd name="T58" fmla="*/ 9 w 93"/>
                <a:gd name="T59" fmla="*/ 16 h 37"/>
                <a:gd name="T60" fmla="*/ 7 w 93"/>
                <a:gd name="T61" fmla="*/ 23 h 37"/>
                <a:gd name="T62" fmla="*/ 6 w 93"/>
                <a:gd name="T63" fmla="*/ 14 h 37"/>
                <a:gd name="T64" fmla="*/ 79 w 93"/>
                <a:gd name="T65" fmla="*/ 26 h 37"/>
                <a:gd name="T66" fmla="*/ 84 w 93"/>
                <a:gd name="T67" fmla="*/ 23 h 37"/>
                <a:gd name="T68" fmla="*/ 4 w 93"/>
                <a:gd name="T69" fmla="*/ 15 h 37"/>
                <a:gd name="T70" fmla="*/ 4 w 93"/>
                <a:gd name="T71" fmla="*/ 13 h 37"/>
                <a:gd name="T72" fmla="*/ 86 w 93"/>
                <a:gd name="T73" fmla="*/ 13 h 37"/>
                <a:gd name="T74" fmla="*/ 89 w 93"/>
                <a:gd name="T75" fmla="*/ 18 h 37"/>
                <a:gd name="T76" fmla="*/ 89 w 93"/>
                <a:gd name="T77" fmla="*/ 2 h 37"/>
                <a:gd name="T78" fmla="*/ 89 w 93"/>
                <a:gd name="T79" fmla="*/ 6 h 37"/>
                <a:gd name="T80" fmla="*/ 32 w 93"/>
                <a:gd name="T81" fmla="*/ 19 h 37"/>
                <a:gd name="T82" fmla="*/ 4 w 93"/>
                <a:gd name="T83" fmla="*/ 5 h 37"/>
                <a:gd name="T84" fmla="*/ 2 w 93"/>
                <a:gd name="T85" fmla="*/ 3 h 37"/>
                <a:gd name="T86" fmla="*/ 1 w 93"/>
                <a:gd name="T87" fmla="*/ 8 h 37"/>
                <a:gd name="T88" fmla="*/ 2 w 93"/>
                <a:gd name="T89" fmla="*/ 20 h 37"/>
                <a:gd name="T90" fmla="*/ 70 w 93"/>
                <a:gd name="T91" fmla="*/ 33 h 37"/>
                <a:gd name="T92" fmla="*/ 80 w 93"/>
                <a:gd name="T93" fmla="*/ 29 h 37"/>
                <a:gd name="T94" fmla="*/ 86 w 93"/>
                <a:gd name="T95" fmla="*/ 26 h 37"/>
                <a:gd name="T96" fmla="*/ 92 w 93"/>
                <a:gd name="T97" fmla="*/ 18 h 37"/>
                <a:gd name="T98" fmla="*/ 93 w 93"/>
                <a:gd name="T99" fmla="*/ 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3" h="37">
                  <a:moveTo>
                    <a:pt x="44" y="23"/>
                  </a:moveTo>
                  <a:cubicBezTo>
                    <a:pt x="45" y="23"/>
                    <a:pt x="46" y="23"/>
                    <a:pt x="47" y="23"/>
                  </a:cubicBezTo>
                  <a:cubicBezTo>
                    <a:pt x="47" y="23"/>
                    <a:pt x="47" y="23"/>
                    <a:pt x="47" y="23"/>
                  </a:cubicBezTo>
                  <a:cubicBezTo>
                    <a:pt x="47" y="23"/>
                    <a:pt x="47" y="23"/>
                    <a:pt x="47" y="23"/>
                  </a:cubicBezTo>
                  <a:cubicBezTo>
                    <a:pt x="47" y="27"/>
                    <a:pt x="47" y="30"/>
                    <a:pt x="48" y="33"/>
                  </a:cubicBezTo>
                  <a:cubicBezTo>
                    <a:pt x="46" y="33"/>
                    <a:pt x="44" y="33"/>
                    <a:pt x="42" y="33"/>
                  </a:cubicBezTo>
                  <a:cubicBezTo>
                    <a:pt x="42" y="32"/>
                    <a:pt x="42" y="31"/>
                    <a:pt x="42" y="30"/>
                  </a:cubicBezTo>
                  <a:cubicBezTo>
                    <a:pt x="42" y="28"/>
                    <a:pt x="42" y="25"/>
                    <a:pt x="43" y="23"/>
                  </a:cubicBezTo>
                  <a:cubicBezTo>
                    <a:pt x="44" y="23"/>
                    <a:pt x="44" y="23"/>
                    <a:pt x="44" y="23"/>
                  </a:cubicBezTo>
                  <a:moveTo>
                    <a:pt x="41" y="33"/>
                  </a:moveTo>
                  <a:cubicBezTo>
                    <a:pt x="39" y="33"/>
                    <a:pt x="37" y="33"/>
                    <a:pt x="35" y="33"/>
                  </a:cubicBezTo>
                  <a:cubicBezTo>
                    <a:pt x="35" y="33"/>
                    <a:pt x="35" y="33"/>
                    <a:pt x="35" y="33"/>
                  </a:cubicBezTo>
                  <a:cubicBezTo>
                    <a:pt x="35" y="30"/>
                    <a:pt x="35" y="26"/>
                    <a:pt x="35" y="23"/>
                  </a:cubicBezTo>
                  <a:cubicBezTo>
                    <a:pt x="37" y="23"/>
                    <a:pt x="39" y="23"/>
                    <a:pt x="41" y="23"/>
                  </a:cubicBezTo>
                  <a:cubicBezTo>
                    <a:pt x="41" y="25"/>
                    <a:pt x="41" y="28"/>
                    <a:pt x="41" y="30"/>
                  </a:cubicBezTo>
                  <a:cubicBezTo>
                    <a:pt x="41" y="31"/>
                    <a:pt x="41" y="32"/>
                    <a:pt x="41" y="33"/>
                  </a:cubicBezTo>
                  <a:moveTo>
                    <a:pt x="49" y="33"/>
                  </a:moveTo>
                  <a:cubicBezTo>
                    <a:pt x="49" y="30"/>
                    <a:pt x="49" y="27"/>
                    <a:pt x="48" y="24"/>
                  </a:cubicBezTo>
                  <a:cubicBezTo>
                    <a:pt x="49" y="23"/>
                    <a:pt x="49" y="23"/>
                    <a:pt x="49" y="23"/>
                  </a:cubicBezTo>
                  <a:cubicBezTo>
                    <a:pt x="49" y="23"/>
                    <a:pt x="49" y="23"/>
                    <a:pt x="49" y="23"/>
                  </a:cubicBezTo>
                  <a:cubicBezTo>
                    <a:pt x="50" y="23"/>
                    <a:pt x="51" y="23"/>
                    <a:pt x="52" y="23"/>
                  </a:cubicBezTo>
                  <a:cubicBezTo>
                    <a:pt x="52" y="25"/>
                    <a:pt x="52" y="27"/>
                    <a:pt x="52" y="29"/>
                  </a:cubicBezTo>
                  <a:cubicBezTo>
                    <a:pt x="52" y="30"/>
                    <a:pt x="52" y="32"/>
                    <a:pt x="52" y="33"/>
                  </a:cubicBezTo>
                  <a:cubicBezTo>
                    <a:pt x="51" y="33"/>
                    <a:pt x="50" y="33"/>
                    <a:pt x="49" y="33"/>
                  </a:cubicBezTo>
                  <a:moveTo>
                    <a:pt x="54" y="32"/>
                  </a:moveTo>
                  <a:cubicBezTo>
                    <a:pt x="54" y="32"/>
                    <a:pt x="54" y="32"/>
                    <a:pt x="54" y="31"/>
                  </a:cubicBezTo>
                  <a:cubicBezTo>
                    <a:pt x="54" y="31"/>
                    <a:pt x="54" y="31"/>
                    <a:pt x="54" y="31"/>
                  </a:cubicBezTo>
                  <a:cubicBezTo>
                    <a:pt x="54" y="30"/>
                    <a:pt x="54" y="30"/>
                    <a:pt x="54" y="29"/>
                  </a:cubicBezTo>
                  <a:cubicBezTo>
                    <a:pt x="54" y="27"/>
                    <a:pt x="54" y="25"/>
                    <a:pt x="54" y="23"/>
                  </a:cubicBezTo>
                  <a:cubicBezTo>
                    <a:pt x="54" y="23"/>
                    <a:pt x="55" y="23"/>
                    <a:pt x="55" y="23"/>
                  </a:cubicBezTo>
                  <a:cubicBezTo>
                    <a:pt x="55" y="26"/>
                    <a:pt x="55" y="29"/>
                    <a:pt x="55" y="32"/>
                  </a:cubicBezTo>
                  <a:cubicBezTo>
                    <a:pt x="54" y="32"/>
                    <a:pt x="54" y="32"/>
                    <a:pt x="54" y="32"/>
                  </a:cubicBezTo>
                  <a:moveTo>
                    <a:pt x="57" y="32"/>
                  </a:moveTo>
                  <a:cubicBezTo>
                    <a:pt x="57" y="29"/>
                    <a:pt x="57" y="26"/>
                    <a:pt x="57" y="22"/>
                  </a:cubicBezTo>
                  <a:cubicBezTo>
                    <a:pt x="58" y="22"/>
                    <a:pt x="58" y="22"/>
                    <a:pt x="58" y="22"/>
                  </a:cubicBezTo>
                  <a:cubicBezTo>
                    <a:pt x="58" y="25"/>
                    <a:pt x="58" y="29"/>
                    <a:pt x="58" y="32"/>
                  </a:cubicBezTo>
                  <a:cubicBezTo>
                    <a:pt x="58" y="32"/>
                    <a:pt x="57" y="32"/>
                    <a:pt x="57" y="32"/>
                  </a:cubicBezTo>
                  <a:moveTo>
                    <a:pt x="34" y="33"/>
                  </a:moveTo>
                  <a:cubicBezTo>
                    <a:pt x="32" y="33"/>
                    <a:pt x="30" y="33"/>
                    <a:pt x="28" y="32"/>
                  </a:cubicBezTo>
                  <a:cubicBezTo>
                    <a:pt x="28" y="31"/>
                    <a:pt x="28" y="30"/>
                    <a:pt x="28" y="29"/>
                  </a:cubicBezTo>
                  <a:cubicBezTo>
                    <a:pt x="28" y="27"/>
                    <a:pt x="28" y="24"/>
                    <a:pt x="28" y="22"/>
                  </a:cubicBezTo>
                  <a:cubicBezTo>
                    <a:pt x="29" y="22"/>
                    <a:pt x="31" y="22"/>
                    <a:pt x="32" y="23"/>
                  </a:cubicBezTo>
                  <a:cubicBezTo>
                    <a:pt x="32" y="23"/>
                    <a:pt x="33" y="23"/>
                    <a:pt x="33" y="23"/>
                  </a:cubicBezTo>
                  <a:cubicBezTo>
                    <a:pt x="34" y="26"/>
                    <a:pt x="34" y="30"/>
                    <a:pt x="34" y="33"/>
                  </a:cubicBezTo>
                  <a:cubicBezTo>
                    <a:pt x="34" y="33"/>
                    <a:pt x="34" y="33"/>
                    <a:pt x="34" y="33"/>
                  </a:cubicBezTo>
                  <a:moveTo>
                    <a:pt x="60" y="32"/>
                  </a:moveTo>
                  <a:cubicBezTo>
                    <a:pt x="60" y="28"/>
                    <a:pt x="60" y="25"/>
                    <a:pt x="59" y="22"/>
                  </a:cubicBezTo>
                  <a:cubicBezTo>
                    <a:pt x="61" y="22"/>
                    <a:pt x="62" y="22"/>
                    <a:pt x="63" y="21"/>
                  </a:cubicBezTo>
                  <a:cubicBezTo>
                    <a:pt x="63" y="24"/>
                    <a:pt x="63" y="27"/>
                    <a:pt x="63" y="30"/>
                  </a:cubicBezTo>
                  <a:cubicBezTo>
                    <a:pt x="63" y="31"/>
                    <a:pt x="63" y="31"/>
                    <a:pt x="63" y="31"/>
                  </a:cubicBezTo>
                  <a:cubicBezTo>
                    <a:pt x="63" y="31"/>
                    <a:pt x="63" y="31"/>
                    <a:pt x="63" y="31"/>
                  </a:cubicBezTo>
                  <a:cubicBezTo>
                    <a:pt x="62" y="31"/>
                    <a:pt x="61" y="31"/>
                    <a:pt x="60" y="32"/>
                  </a:cubicBezTo>
                  <a:moveTo>
                    <a:pt x="26" y="32"/>
                  </a:moveTo>
                  <a:cubicBezTo>
                    <a:pt x="24" y="31"/>
                    <a:pt x="22" y="31"/>
                    <a:pt x="20" y="30"/>
                  </a:cubicBezTo>
                  <a:cubicBezTo>
                    <a:pt x="20" y="29"/>
                    <a:pt x="20" y="28"/>
                    <a:pt x="20" y="26"/>
                  </a:cubicBezTo>
                  <a:cubicBezTo>
                    <a:pt x="20" y="24"/>
                    <a:pt x="20" y="23"/>
                    <a:pt x="21" y="21"/>
                  </a:cubicBezTo>
                  <a:cubicBezTo>
                    <a:pt x="23" y="21"/>
                    <a:pt x="24" y="22"/>
                    <a:pt x="26" y="22"/>
                  </a:cubicBezTo>
                  <a:cubicBezTo>
                    <a:pt x="26" y="24"/>
                    <a:pt x="26" y="27"/>
                    <a:pt x="26" y="29"/>
                  </a:cubicBezTo>
                  <a:cubicBezTo>
                    <a:pt x="26" y="30"/>
                    <a:pt x="26" y="31"/>
                    <a:pt x="26" y="32"/>
                  </a:cubicBezTo>
                  <a:moveTo>
                    <a:pt x="65" y="31"/>
                  </a:moveTo>
                  <a:cubicBezTo>
                    <a:pt x="65" y="30"/>
                    <a:pt x="65" y="30"/>
                    <a:pt x="65" y="30"/>
                  </a:cubicBezTo>
                  <a:cubicBezTo>
                    <a:pt x="64" y="30"/>
                    <a:pt x="64" y="30"/>
                    <a:pt x="64" y="30"/>
                  </a:cubicBezTo>
                  <a:cubicBezTo>
                    <a:pt x="64" y="27"/>
                    <a:pt x="64" y="24"/>
                    <a:pt x="64" y="21"/>
                  </a:cubicBezTo>
                  <a:cubicBezTo>
                    <a:pt x="64" y="21"/>
                    <a:pt x="64" y="21"/>
                    <a:pt x="64" y="21"/>
                  </a:cubicBezTo>
                  <a:cubicBezTo>
                    <a:pt x="65" y="21"/>
                    <a:pt x="66" y="21"/>
                    <a:pt x="67" y="20"/>
                  </a:cubicBezTo>
                  <a:cubicBezTo>
                    <a:pt x="67" y="22"/>
                    <a:pt x="67" y="24"/>
                    <a:pt x="67" y="26"/>
                  </a:cubicBezTo>
                  <a:cubicBezTo>
                    <a:pt x="67" y="27"/>
                    <a:pt x="67" y="29"/>
                    <a:pt x="67" y="30"/>
                  </a:cubicBezTo>
                  <a:cubicBezTo>
                    <a:pt x="66" y="30"/>
                    <a:pt x="66" y="31"/>
                    <a:pt x="65" y="31"/>
                  </a:cubicBezTo>
                  <a:moveTo>
                    <a:pt x="69" y="30"/>
                  </a:moveTo>
                  <a:cubicBezTo>
                    <a:pt x="69" y="28"/>
                    <a:pt x="69" y="27"/>
                    <a:pt x="69" y="26"/>
                  </a:cubicBezTo>
                  <a:cubicBezTo>
                    <a:pt x="69" y="24"/>
                    <a:pt x="69" y="22"/>
                    <a:pt x="69" y="20"/>
                  </a:cubicBezTo>
                  <a:cubicBezTo>
                    <a:pt x="70" y="19"/>
                    <a:pt x="71" y="19"/>
                    <a:pt x="73" y="19"/>
                  </a:cubicBezTo>
                  <a:cubicBezTo>
                    <a:pt x="73" y="22"/>
                    <a:pt x="73" y="25"/>
                    <a:pt x="73" y="27"/>
                  </a:cubicBezTo>
                  <a:cubicBezTo>
                    <a:pt x="73" y="28"/>
                    <a:pt x="73" y="28"/>
                    <a:pt x="73" y="28"/>
                  </a:cubicBezTo>
                  <a:cubicBezTo>
                    <a:pt x="72" y="29"/>
                    <a:pt x="70" y="29"/>
                    <a:pt x="69" y="30"/>
                  </a:cubicBezTo>
                  <a:moveTo>
                    <a:pt x="19" y="30"/>
                  </a:moveTo>
                  <a:cubicBezTo>
                    <a:pt x="17" y="29"/>
                    <a:pt x="15" y="28"/>
                    <a:pt x="13" y="27"/>
                  </a:cubicBezTo>
                  <a:cubicBezTo>
                    <a:pt x="13" y="24"/>
                    <a:pt x="13" y="21"/>
                    <a:pt x="13" y="18"/>
                  </a:cubicBezTo>
                  <a:cubicBezTo>
                    <a:pt x="15" y="19"/>
                    <a:pt x="17" y="20"/>
                    <a:pt x="19" y="20"/>
                  </a:cubicBezTo>
                  <a:cubicBezTo>
                    <a:pt x="19" y="22"/>
                    <a:pt x="19" y="24"/>
                    <a:pt x="19" y="26"/>
                  </a:cubicBezTo>
                  <a:cubicBezTo>
                    <a:pt x="19" y="27"/>
                    <a:pt x="19" y="29"/>
                    <a:pt x="19" y="30"/>
                  </a:cubicBezTo>
                  <a:moveTo>
                    <a:pt x="75" y="28"/>
                  </a:moveTo>
                  <a:cubicBezTo>
                    <a:pt x="75" y="27"/>
                    <a:pt x="75" y="27"/>
                    <a:pt x="75" y="27"/>
                  </a:cubicBezTo>
                  <a:cubicBezTo>
                    <a:pt x="75" y="24"/>
                    <a:pt x="75" y="21"/>
                    <a:pt x="74" y="18"/>
                  </a:cubicBezTo>
                  <a:cubicBezTo>
                    <a:pt x="75" y="18"/>
                    <a:pt x="76" y="17"/>
                    <a:pt x="77" y="17"/>
                  </a:cubicBezTo>
                  <a:cubicBezTo>
                    <a:pt x="78" y="20"/>
                    <a:pt x="78" y="23"/>
                    <a:pt x="78" y="27"/>
                  </a:cubicBezTo>
                  <a:cubicBezTo>
                    <a:pt x="77" y="27"/>
                    <a:pt x="76" y="27"/>
                    <a:pt x="75" y="28"/>
                  </a:cubicBezTo>
                  <a:moveTo>
                    <a:pt x="11" y="26"/>
                  </a:moveTo>
                  <a:cubicBezTo>
                    <a:pt x="10" y="26"/>
                    <a:pt x="10" y="25"/>
                    <a:pt x="9" y="25"/>
                  </a:cubicBezTo>
                  <a:cubicBezTo>
                    <a:pt x="9" y="22"/>
                    <a:pt x="9" y="19"/>
                    <a:pt x="9" y="16"/>
                  </a:cubicBezTo>
                  <a:cubicBezTo>
                    <a:pt x="10" y="17"/>
                    <a:pt x="10" y="17"/>
                    <a:pt x="11" y="17"/>
                  </a:cubicBezTo>
                  <a:cubicBezTo>
                    <a:pt x="11" y="20"/>
                    <a:pt x="11" y="23"/>
                    <a:pt x="11" y="26"/>
                  </a:cubicBezTo>
                  <a:moveTo>
                    <a:pt x="7" y="23"/>
                  </a:moveTo>
                  <a:cubicBezTo>
                    <a:pt x="7" y="22"/>
                    <a:pt x="6" y="22"/>
                    <a:pt x="6" y="21"/>
                  </a:cubicBezTo>
                  <a:cubicBezTo>
                    <a:pt x="6" y="21"/>
                    <a:pt x="6" y="21"/>
                    <a:pt x="6" y="21"/>
                  </a:cubicBezTo>
                  <a:cubicBezTo>
                    <a:pt x="6" y="19"/>
                    <a:pt x="6" y="17"/>
                    <a:pt x="6" y="14"/>
                  </a:cubicBezTo>
                  <a:cubicBezTo>
                    <a:pt x="7" y="15"/>
                    <a:pt x="7" y="15"/>
                    <a:pt x="7" y="15"/>
                  </a:cubicBezTo>
                  <a:cubicBezTo>
                    <a:pt x="7" y="18"/>
                    <a:pt x="7" y="20"/>
                    <a:pt x="7" y="23"/>
                  </a:cubicBezTo>
                  <a:moveTo>
                    <a:pt x="79" y="26"/>
                  </a:moveTo>
                  <a:cubicBezTo>
                    <a:pt x="79" y="23"/>
                    <a:pt x="79" y="19"/>
                    <a:pt x="79" y="16"/>
                  </a:cubicBezTo>
                  <a:cubicBezTo>
                    <a:pt x="81" y="15"/>
                    <a:pt x="82" y="14"/>
                    <a:pt x="84" y="13"/>
                  </a:cubicBezTo>
                  <a:cubicBezTo>
                    <a:pt x="84" y="17"/>
                    <a:pt x="84" y="20"/>
                    <a:pt x="84" y="23"/>
                  </a:cubicBezTo>
                  <a:cubicBezTo>
                    <a:pt x="84" y="23"/>
                    <a:pt x="83" y="24"/>
                    <a:pt x="82" y="25"/>
                  </a:cubicBezTo>
                  <a:cubicBezTo>
                    <a:pt x="81" y="25"/>
                    <a:pt x="80" y="25"/>
                    <a:pt x="79" y="26"/>
                  </a:cubicBezTo>
                  <a:moveTo>
                    <a:pt x="4" y="15"/>
                  </a:moveTo>
                  <a:cubicBezTo>
                    <a:pt x="4" y="15"/>
                    <a:pt x="4" y="15"/>
                    <a:pt x="4" y="15"/>
                  </a:cubicBezTo>
                  <a:cubicBezTo>
                    <a:pt x="4" y="14"/>
                    <a:pt x="4" y="13"/>
                    <a:pt x="4" y="13"/>
                  </a:cubicBezTo>
                  <a:cubicBezTo>
                    <a:pt x="4" y="13"/>
                    <a:pt x="4" y="13"/>
                    <a:pt x="4" y="13"/>
                  </a:cubicBezTo>
                  <a:cubicBezTo>
                    <a:pt x="4" y="14"/>
                    <a:pt x="4" y="14"/>
                    <a:pt x="4" y="15"/>
                  </a:cubicBezTo>
                  <a:moveTo>
                    <a:pt x="86" y="21"/>
                  </a:moveTo>
                  <a:cubicBezTo>
                    <a:pt x="86" y="18"/>
                    <a:pt x="86" y="15"/>
                    <a:pt x="86" y="13"/>
                  </a:cubicBezTo>
                  <a:cubicBezTo>
                    <a:pt x="87" y="12"/>
                    <a:pt x="88" y="11"/>
                    <a:pt x="89" y="10"/>
                  </a:cubicBezTo>
                  <a:cubicBezTo>
                    <a:pt x="89" y="13"/>
                    <a:pt x="89" y="15"/>
                    <a:pt x="89" y="17"/>
                  </a:cubicBezTo>
                  <a:cubicBezTo>
                    <a:pt x="89" y="18"/>
                    <a:pt x="89" y="18"/>
                    <a:pt x="89" y="18"/>
                  </a:cubicBezTo>
                  <a:cubicBezTo>
                    <a:pt x="88" y="19"/>
                    <a:pt x="87" y="20"/>
                    <a:pt x="86" y="21"/>
                  </a:cubicBezTo>
                  <a:moveTo>
                    <a:pt x="91" y="0"/>
                  </a:moveTo>
                  <a:cubicBezTo>
                    <a:pt x="90" y="0"/>
                    <a:pt x="89" y="1"/>
                    <a:pt x="89" y="2"/>
                  </a:cubicBezTo>
                  <a:cubicBezTo>
                    <a:pt x="89" y="2"/>
                    <a:pt x="89" y="2"/>
                    <a:pt x="89" y="2"/>
                  </a:cubicBezTo>
                  <a:cubicBezTo>
                    <a:pt x="89" y="3"/>
                    <a:pt x="89" y="5"/>
                    <a:pt x="89" y="6"/>
                  </a:cubicBezTo>
                  <a:cubicBezTo>
                    <a:pt x="89" y="6"/>
                    <a:pt x="89" y="6"/>
                    <a:pt x="89" y="6"/>
                  </a:cubicBezTo>
                  <a:cubicBezTo>
                    <a:pt x="76" y="16"/>
                    <a:pt x="60" y="20"/>
                    <a:pt x="44" y="20"/>
                  </a:cubicBezTo>
                  <a:cubicBezTo>
                    <a:pt x="44" y="20"/>
                    <a:pt x="44" y="20"/>
                    <a:pt x="44" y="20"/>
                  </a:cubicBezTo>
                  <a:cubicBezTo>
                    <a:pt x="40" y="20"/>
                    <a:pt x="36" y="20"/>
                    <a:pt x="32" y="19"/>
                  </a:cubicBezTo>
                  <a:cubicBezTo>
                    <a:pt x="22" y="18"/>
                    <a:pt x="12" y="16"/>
                    <a:pt x="6" y="9"/>
                  </a:cubicBezTo>
                  <a:cubicBezTo>
                    <a:pt x="5" y="9"/>
                    <a:pt x="4" y="8"/>
                    <a:pt x="4" y="7"/>
                  </a:cubicBezTo>
                  <a:cubicBezTo>
                    <a:pt x="4" y="7"/>
                    <a:pt x="4" y="6"/>
                    <a:pt x="4" y="5"/>
                  </a:cubicBezTo>
                  <a:cubicBezTo>
                    <a:pt x="4" y="4"/>
                    <a:pt x="4" y="4"/>
                    <a:pt x="4" y="4"/>
                  </a:cubicBezTo>
                  <a:cubicBezTo>
                    <a:pt x="4" y="4"/>
                    <a:pt x="4" y="3"/>
                    <a:pt x="3" y="3"/>
                  </a:cubicBezTo>
                  <a:cubicBezTo>
                    <a:pt x="3" y="3"/>
                    <a:pt x="3" y="3"/>
                    <a:pt x="2" y="3"/>
                  </a:cubicBezTo>
                  <a:cubicBezTo>
                    <a:pt x="2" y="3"/>
                    <a:pt x="1" y="3"/>
                    <a:pt x="1" y="4"/>
                  </a:cubicBezTo>
                  <a:cubicBezTo>
                    <a:pt x="0" y="4"/>
                    <a:pt x="0" y="5"/>
                    <a:pt x="0" y="6"/>
                  </a:cubicBezTo>
                  <a:cubicBezTo>
                    <a:pt x="0" y="7"/>
                    <a:pt x="0" y="7"/>
                    <a:pt x="1" y="8"/>
                  </a:cubicBezTo>
                  <a:cubicBezTo>
                    <a:pt x="1" y="9"/>
                    <a:pt x="0" y="10"/>
                    <a:pt x="0" y="10"/>
                  </a:cubicBezTo>
                  <a:cubicBezTo>
                    <a:pt x="0" y="13"/>
                    <a:pt x="1" y="16"/>
                    <a:pt x="1" y="19"/>
                  </a:cubicBezTo>
                  <a:cubicBezTo>
                    <a:pt x="1" y="19"/>
                    <a:pt x="1" y="20"/>
                    <a:pt x="2" y="20"/>
                  </a:cubicBezTo>
                  <a:cubicBezTo>
                    <a:pt x="2" y="22"/>
                    <a:pt x="4" y="24"/>
                    <a:pt x="5" y="26"/>
                  </a:cubicBezTo>
                  <a:cubicBezTo>
                    <a:pt x="11" y="31"/>
                    <a:pt x="23" y="37"/>
                    <a:pt x="41" y="37"/>
                  </a:cubicBezTo>
                  <a:cubicBezTo>
                    <a:pt x="49" y="37"/>
                    <a:pt x="60" y="36"/>
                    <a:pt x="70" y="33"/>
                  </a:cubicBezTo>
                  <a:cubicBezTo>
                    <a:pt x="73" y="32"/>
                    <a:pt x="76" y="31"/>
                    <a:pt x="79" y="30"/>
                  </a:cubicBezTo>
                  <a:cubicBezTo>
                    <a:pt x="79" y="30"/>
                    <a:pt x="79" y="30"/>
                    <a:pt x="79" y="30"/>
                  </a:cubicBezTo>
                  <a:cubicBezTo>
                    <a:pt x="80" y="29"/>
                    <a:pt x="80" y="29"/>
                    <a:pt x="80" y="29"/>
                  </a:cubicBezTo>
                  <a:cubicBezTo>
                    <a:pt x="80" y="29"/>
                    <a:pt x="80" y="29"/>
                    <a:pt x="80" y="29"/>
                  </a:cubicBezTo>
                  <a:cubicBezTo>
                    <a:pt x="81" y="29"/>
                    <a:pt x="83" y="28"/>
                    <a:pt x="84" y="27"/>
                  </a:cubicBezTo>
                  <a:cubicBezTo>
                    <a:pt x="84" y="27"/>
                    <a:pt x="85" y="26"/>
                    <a:pt x="86" y="26"/>
                  </a:cubicBezTo>
                  <a:cubicBezTo>
                    <a:pt x="86" y="26"/>
                    <a:pt x="86" y="26"/>
                    <a:pt x="86" y="26"/>
                  </a:cubicBezTo>
                  <a:cubicBezTo>
                    <a:pt x="86" y="26"/>
                    <a:pt x="86" y="26"/>
                    <a:pt x="86" y="26"/>
                  </a:cubicBezTo>
                  <a:cubicBezTo>
                    <a:pt x="89" y="24"/>
                    <a:pt x="91" y="21"/>
                    <a:pt x="92" y="18"/>
                  </a:cubicBezTo>
                  <a:cubicBezTo>
                    <a:pt x="92" y="18"/>
                    <a:pt x="93" y="17"/>
                    <a:pt x="93" y="16"/>
                  </a:cubicBezTo>
                  <a:cubicBezTo>
                    <a:pt x="93" y="16"/>
                    <a:pt x="92" y="16"/>
                    <a:pt x="92" y="15"/>
                  </a:cubicBezTo>
                  <a:cubicBezTo>
                    <a:pt x="92" y="11"/>
                    <a:pt x="93" y="6"/>
                    <a:pt x="93" y="2"/>
                  </a:cubicBezTo>
                  <a:cubicBezTo>
                    <a:pt x="93" y="1"/>
                    <a:pt x="92" y="0"/>
                    <a:pt x="91" y="0"/>
                  </a:cubicBezTo>
                  <a:cubicBezTo>
                    <a:pt x="91" y="0"/>
                    <a:pt x="91" y="0"/>
                    <a:pt x="9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8" name="Freeform 789"/>
            <p:cNvSpPr>
              <a:spLocks noEditPoints="1"/>
            </p:cNvSpPr>
            <p:nvPr/>
          </p:nvSpPr>
          <p:spPr bwMode="auto">
            <a:xfrm>
              <a:off x="3343" y="896"/>
              <a:ext cx="258" cy="223"/>
            </a:xfrm>
            <a:custGeom>
              <a:avLst/>
              <a:gdLst>
                <a:gd name="T0" fmla="*/ 77 w 109"/>
                <a:gd name="T1" fmla="*/ 90 h 94"/>
                <a:gd name="T2" fmla="*/ 60 w 109"/>
                <a:gd name="T3" fmla="*/ 73 h 94"/>
                <a:gd name="T4" fmla="*/ 63 w 109"/>
                <a:gd name="T5" fmla="*/ 70 h 94"/>
                <a:gd name="T6" fmla="*/ 72 w 109"/>
                <a:gd name="T7" fmla="*/ 64 h 94"/>
                <a:gd name="T8" fmla="*/ 77 w 109"/>
                <a:gd name="T9" fmla="*/ 90 h 94"/>
                <a:gd name="T10" fmla="*/ 79 w 109"/>
                <a:gd name="T11" fmla="*/ 84 h 94"/>
                <a:gd name="T12" fmla="*/ 75 w 109"/>
                <a:gd name="T13" fmla="*/ 63 h 94"/>
                <a:gd name="T14" fmla="*/ 75 w 109"/>
                <a:gd name="T15" fmla="*/ 62 h 94"/>
                <a:gd name="T16" fmla="*/ 75 w 109"/>
                <a:gd name="T17" fmla="*/ 61 h 94"/>
                <a:gd name="T18" fmla="*/ 19 w 109"/>
                <a:gd name="T19" fmla="*/ 13 h 94"/>
                <a:gd name="T20" fmla="*/ 55 w 109"/>
                <a:gd name="T21" fmla="*/ 37 h 94"/>
                <a:gd name="T22" fmla="*/ 83 w 109"/>
                <a:gd name="T23" fmla="*/ 56 h 94"/>
                <a:gd name="T24" fmla="*/ 79 w 109"/>
                <a:gd name="T25" fmla="*/ 84 h 94"/>
                <a:gd name="T26" fmla="*/ 43 w 109"/>
                <a:gd name="T27" fmla="*/ 81 h 94"/>
                <a:gd name="T28" fmla="*/ 33 w 109"/>
                <a:gd name="T29" fmla="*/ 64 h 94"/>
                <a:gd name="T30" fmla="*/ 13 w 109"/>
                <a:gd name="T31" fmla="*/ 24 h 94"/>
                <a:gd name="T32" fmla="*/ 5 w 109"/>
                <a:gd name="T33" fmla="*/ 9 h 94"/>
                <a:gd name="T34" fmla="*/ 4 w 109"/>
                <a:gd name="T35" fmla="*/ 5 h 94"/>
                <a:gd name="T36" fmla="*/ 71 w 109"/>
                <a:gd name="T37" fmla="*/ 61 h 94"/>
                <a:gd name="T38" fmla="*/ 57 w 109"/>
                <a:gd name="T39" fmla="*/ 72 h 94"/>
                <a:gd name="T40" fmla="*/ 50 w 109"/>
                <a:gd name="T41" fmla="*/ 78 h 94"/>
                <a:gd name="T42" fmla="*/ 43 w 109"/>
                <a:gd name="T43" fmla="*/ 81 h 94"/>
                <a:gd name="T44" fmla="*/ 85 w 109"/>
                <a:gd name="T45" fmla="*/ 54 h 94"/>
                <a:gd name="T46" fmla="*/ 56 w 109"/>
                <a:gd name="T47" fmla="*/ 35 h 94"/>
                <a:gd name="T48" fmla="*/ 10 w 109"/>
                <a:gd name="T49" fmla="*/ 4 h 94"/>
                <a:gd name="T50" fmla="*/ 35 w 109"/>
                <a:gd name="T51" fmla="*/ 13 h 94"/>
                <a:gd name="T52" fmla="*/ 105 w 109"/>
                <a:gd name="T53" fmla="*/ 42 h 94"/>
                <a:gd name="T54" fmla="*/ 85 w 109"/>
                <a:gd name="T55" fmla="*/ 54 h 94"/>
                <a:gd name="T56" fmla="*/ 2 w 109"/>
                <a:gd name="T57" fmla="*/ 0 h 94"/>
                <a:gd name="T58" fmla="*/ 1 w 109"/>
                <a:gd name="T59" fmla="*/ 1 h 94"/>
                <a:gd name="T60" fmla="*/ 1 w 109"/>
                <a:gd name="T61" fmla="*/ 1 h 94"/>
                <a:gd name="T62" fmla="*/ 0 w 109"/>
                <a:gd name="T63" fmla="*/ 1 h 94"/>
                <a:gd name="T64" fmla="*/ 0 w 109"/>
                <a:gd name="T65" fmla="*/ 1 h 94"/>
                <a:gd name="T66" fmla="*/ 0 w 109"/>
                <a:gd name="T67" fmla="*/ 1 h 94"/>
                <a:gd name="T68" fmla="*/ 0 w 109"/>
                <a:gd name="T69" fmla="*/ 1 h 94"/>
                <a:gd name="T70" fmla="*/ 0 w 109"/>
                <a:gd name="T71" fmla="*/ 1 h 94"/>
                <a:gd name="T72" fmla="*/ 0 w 109"/>
                <a:gd name="T73" fmla="*/ 2 h 94"/>
                <a:gd name="T74" fmla="*/ 0 w 109"/>
                <a:gd name="T75" fmla="*/ 2 h 94"/>
                <a:gd name="T76" fmla="*/ 0 w 109"/>
                <a:gd name="T77" fmla="*/ 3 h 94"/>
                <a:gd name="T78" fmla="*/ 0 w 109"/>
                <a:gd name="T79" fmla="*/ 4 h 94"/>
                <a:gd name="T80" fmla="*/ 19 w 109"/>
                <a:gd name="T81" fmla="*/ 43 h 94"/>
                <a:gd name="T82" fmla="*/ 42 w 109"/>
                <a:gd name="T83" fmla="*/ 83 h 94"/>
                <a:gd name="T84" fmla="*/ 43 w 109"/>
                <a:gd name="T85" fmla="*/ 84 h 94"/>
                <a:gd name="T86" fmla="*/ 43 w 109"/>
                <a:gd name="T87" fmla="*/ 84 h 94"/>
                <a:gd name="T88" fmla="*/ 52 w 109"/>
                <a:gd name="T89" fmla="*/ 80 h 94"/>
                <a:gd name="T90" fmla="*/ 58 w 109"/>
                <a:gd name="T91" fmla="*/ 75 h 94"/>
                <a:gd name="T92" fmla="*/ 77 w 109"/>
                <a:gd name="T93" fmla="*/ 94 h 94"/>
                <a:gd name="T94" fmla="*/ 78 w 109"/>
                <a:gd name="T95" fmla="*/ 94 h 94"/>
                <a:gd name="T96" fmla="*/ 78 w 109"/>
                <a:gd name="T97" fmla="*/ 94 h 94"/>
                <a:gd name="T98" fmla="*/ 79 w 109"/>
                <a:gd name="T99" fmla="*/ 94 h 94"/>
                <a:gd name="T100" fmla="*/ 79 w 109"/>
                <a:gd name="T101" fmla="*/ 94 h 94"/>
                <a:gd name="T102" fmla="*/ 80 w 109"/>
                <a:gd name="T103" fmla="*/ 93 h 94"/>
                <a:gd name="T104" fmla="*/ 86 w 109"/>
                <a:gd name="T105" fmla="*/ 56 h 94"/>
                <a:gd name="T106" fmla="*/ 109 w 109"/>
                <a:gd name="T107" fmla="*/ 43 h 94"/>
                <a:gd name="T108" fmla="*/ 109 w 109"/>
                <a:gd name="T109" fmla="*/ 42 h 94"/>
                <a:gd name="T110" fmla="*/ 109 w 109"/>
                <a:gd name="T111" fmla="*/ 41 h 94"/>
                <a:gd name="T112" fmla="*/ 36 w 109"/>
                <a:gd name="T113" fmla="*/ 11 h 94"/>
                <a:gd name="T114" fmla="*/ 3 w 109"/>
                <a:gd name="T115" fmla="*/ 0 h 94"/>
                <a:gd name="T116" fmla="*/ 2 w 109"/>
                <a:gd name="T117"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9" h="94">
                  <a:moveTo>
                    <a:pt x="77" y="90"/>
                  </a:moveTo>
                  <a:cubicBezTo>
                    <a:pt x="71" y="84"/>
                    <a:pt x="66" y="79"/>
                    <a:pt x="60" y="73"/>
                  </a:cubicBezTo>
                  <a:cubicBezTo>
                    <a:pt x="61" y="72"/>
                    <a:pt x="62" y="71"/>
                    <a:pt x="63" y="70"/>
                  </a:cubicBezTo>
                  <a:cubicBezTo>
                    <a:pt x="66" y="67"/>
                    <a:pt x="69" y="65"/>
                    <a:pt x="72" y="64"/>
                  </a:cubicBezTo>
                  <a:cubicBezTo>
                    <a:pt x="74" y="70"/>
                    <a:pt x="75" y="78"/>
                    <a:pt x="77" y="90"/>
                  </a:cubicBezTo>
                  <a:moveTo>
                    <a:pt x="79" y="84"/>
                  </a:moveTo>
                  <a:cubicBezTo>
                    <a:pt x="77" y="75"/>
                    <a:pt x="76" y="68"/>
                    <a:pt x="75" y="63"/>
                  </a:cubicBezTo>
                  <a:cubicBezTo>
                    <a:pt x="75" y="62"/>
                    <a:pt x="75" y="62"/>
                    <a:pt x="75" y="62"/>
                  </a:cubicBezTo>
                  <a:cubicBezTo>
                    <a:pt x="75" y="62"/>
                    <a:pt x="75" y="61"/>
                    <a:pt x="75" y="61"/>
                  </a:cubicBezTo>
                  <a:cubicBezTo>
                    <a:pt x="53" y="42"/>
                    <a:pt x="39" y="29"/>
                    <a:pt x="19" y="13"/>
                  </a:cubicBezTo>
                  <a:cubicBezTo>
                    <a:pt x="30" y="21"/>
                    <a:pt x="39" y="28"/>
                    <a:pt x="55" y="37"/>
                  </a:cubicBezTo>
                  <a:cubicBezTo>
                    <a:pt x="64" y="43"/>
                    <a:pt x="75" y="49"/>
                    <a:pt x="83" y="56"/>
                  </a:cubicBezTo>
                  <a:cubicBezTo>
                    <a:pt x="82" y="65"/>
                    <a:pt x="80" y="75"/>
                    <a:pt x="79" y="84"/>
                  </a:cubicBezTo>
                  <a:moveTo>
                    <a:pt x="43" y="81"/>
                  </a:moveTo>
                  <a:cubicBezTo>
                    <a:pt x="41" y="78"/>
                    <a:pt x="37" y="71"/>
                    <a:pt x="33" y="64"/>
                  </a:cubicBezTo>
                  <a:cubicBezTo>
                    <a:pt x="27" y="52"/>
                    <a:pt x="19" y="37"/>
                    <a:pt x="13" y="24"/>
                  </a:cubicBezTo>
                  <a:cubicBezTo>
                    <a:pt x="10" y="18"/>
                    <a:pt x="7" y="13"/>
                    <a:pt x="5" y="9"/>
                  </a:cubicBezTo>
                  <a:cubicBezTo>
                    <a:pt x="5" y="7"/>
                    <a:pt x="4" y="6"/>
                    <a:pt x="4" y="5"/>
                  </a:cubicBezTo>
                  <a:cubicBezTo>
                    <a:pt x="30" y="24"/>
                    <a:pt x="46" y="39"/>
                    <a:pt x="71" y="61"/>
                  </a:cubicBezTo>
                  <a:cubicBezTo>
                    <a:pt x="66" y="63"/>
                    <a:pt x="61" y="67"/>
                    <a:pt x="57" y="72"/>
                  </a:cubicBezTo>
                  <a:cubicBezTo>
                    <a:pt x="55" y="74"/>
                    <a:pt x="53" y="76"/>
                    <a:pt x="50" y="78"/>
                  </a:cubicBezTo>
                  <a:cubicBezTo>
                    <a:pt x="48" y="80"/>
                    <a:pt x="46" y="81"/>
                    <a:pt x="43" y="81"/>
                  </a:cubicBezTo>
                  <a:moveTo>
                    <a:pt x="85" y="54"/>
                  </a:moveTo>
                  <a:cubicBezTo>
                    <a:pt x="76" y="47"/>
                    <a:pt x="66" y="40"/>
                    <a:pt x="56" y="35"/>
                  </a:cubicBezTo>
                  <a:cubicBezTo>
                    <a:pt x="36" y="23"/>
                    <a:pt x="27" y="14"/>
                    <a:pt x="10" y="4"/>
                  </a:cubicBezTo>
                  <a:cubicBezTo>
                    <a:pt x="20" y="7"/>
                    <a:pt x="23" y="8"/>
                    <a:pt x="35" y="13"/>
                  </a:cubicBezTo>
                  <a:cubicBezTo>
                    <a:pt x="59" y="23"/>
                    <a:pt x="84" y="33"/>
                    <a:pt x="105" y="42"/>
                  </a:cubicBezTo>
                  <a:cubicBezTo>
                    <a:pt x="98" y="46"/>
                    <a:pt x="92" y="49"/>
                    <a:pt x="85" y="54"/>
                  </a:cubicBezTo>
                  <a:moveTo>
                    <a:pt x="2" y="0"/>
                  </a:moveTo>
                  <a:cubicBezTo>
                    <a:pt x="2" y="0"/>
                    <a:pt x="1" y="0"/>
                    <a:pt x="1" y="1"/>
                  </a:cubicBezTo>
                  <a:cubicBezTo>
                    <a:pt x="1" y="1"/>
                    <a:pt x="1" y="1"/>
                    <a:pt x="1"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2"/>
                    <a:pt x="0" y="2"/>
                    <a:pt x="0" y="2"/>
                  </a:cubicBezTo>
                  <a:cubicBezTo>
                    <a:pt x="0" y="2"/>
                    <a:pt x="0" y="2"/>
                    <a:pt x="0" y="2"/>
                  </a:cubicBezTo>
                  <a:cubicBezTo>
                    <a:pt x="0" y="3"/>
                    <a:pt x="0" y="3"/>
                    <a:pt x="0" y="3"/>
                  </a:cubicBezTo>
                  <a:cubicBezTo>
                    <a:pt x="0" y="3"/>
                    <a:pt x="0" y="4"/>
                    <a:pt x="0" y="4"/>
                  </a:cubicBezTo>
                  <a:cubicBezTo>
                    <a:pt x="3" y="9"/>
                    <a:pt x="11" y="26"/>
                    <a:pt x="19" y="43"/>
                  </a:cubicBezTo>
                  <a:cubicBezTo>
                    <a:pt x="28" y="60"/>
                    <a:pt x="37" y="77"/>
                    <a:pt x="42" y="83"/>
                  </a:cubicBezTo>
                  <a:cubicBezTo>
                    <a:pt x="42" y="84"/>
                    <a:pt x="42" y="84"/>
                    <a:pt x="43" y="84"/>
                  </a:cubicBezTo>
                  <a:cubicBezTo>
                    <a:pt x="43" y="84"/>
                    <a:pt x="43" y="84"/>
                    <a:pt x="43" y="84"/>
                  </a:cubicBezTo>
                  <a:cubicBezTo>
                    <a:pt x="46" y="84"/>
                    <a:pt x="49" y="82"/>
                    <a:pt x="52" y="80"/>
                  </a:cubicBezTo>
                  <a:cubicBezTo>
                    <a:pt x="54" y="79"/>
                    <a:pt x="56" y="77"/>
                    <a:pt x="58" y="75"/>
                  </a:cubicBezTo>
                  <a:cubicBezTo>
                    <a:pt x="64" y="81"/>
                    <a:pt x="69" y="86"/>
                    <a:pt x="77" y="94"/>
                  </a:cubicBezTo>
                  <a:cubicBezTo>
                    <a:pt x="77" y="94"/>
                    <a:pt x="78" y="94"/>
                    <a:pt x="78" y="94"/>
                  </a:cubicBezTo>
                  <a:cubicBezTo>
                    <a:pt x="78" y="94"/>
                    <a:pt x="78" y="94"/>
                    <a:pt x="78" y="94"/>
                  </a:cubicBezTo>
                  <a:cubicBezTo>
                    <a:pt x="79" y="94"/>
                    <a:pt x="79" y="94"/>
                    <a:pt x="79" y="94"/>
                  </a:cubicBezTo>
                  <a:cubicBezTo>
                    <a:pt x="79" y="94"/>
                    <a:pt x="79" y="94"/>
                    <a:pt x="79" y="94"/>
                  </a:cubicBezTo>
                  <a:cubicBezTo>
                    <a:pt x="80" y="94"/>
                    <a:pt x="80" y="94"/>
                    <a:pt x="80" y="93"/>
                  </a:cubicBezTo>
                  <a:cubicBezTo>
                    <a:pt x="82" y="81"/>
                    <a:pt x="84" y="69"/>
                    <a:pt x="86" y="56"/>
                  </a:cubicBezTo>
                  <a:cubicBezTo>
                    <a:pt x="94" y="50"/>
                    <a:pt x="100" y="48"/>
                    <a:pt x="109" y="43"/>
                  </a:cubicBezTo>
                  <a:cubicBezTo>
                    <a:pt x="109" y="43"/>
                    <a:pt x="109" y="43"/>
                    <a:pt x="109" y="42"/>
                  </a:cubicBezTo>
                  <a:cubicBezTo>
                    <a:pt x="109" y="42"/>
                    <a:pt x="109" y="41"/>
                    <a:pt x="109" y="41"/>
                  </a:cubicBezTo>
                  <a:cubicBezTo>
                    <a:pt x="87" y="32"/>
                    <a:pt x="61" y="21"/>
                    <a:pt x="36" y="11"/>
                  </a:cubicBezTo>
                  <a:cubicBezTo>
                    <a:pt x="21" y="5"/>
                    <a:pt x="20" y="4"/>
                    <a:pt x="3" y="0"/>
                  </a:cubicBezTo>
                  <a:cubicBezTo>
                    <a:pt x="3" y="0"/>
                    <a:pt x="3"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9" name="Freeform 790"/>
            <p:cNvSpPr>
              <a:spLocks noEditPoints="1"/>
            </p:cNvSpPr>
            <p:nvPr/>
          </p:nvSpPr>
          <p:spPr bwMode="auto">
            <a:xfrm>
              <a:off x="3080" y="733"/>
              <a:ext cx="263" cy="225"/>
            </a:xfrm>
            <a:custGeom>
              <a:avLst/>
              <a:gdLst>
                <a:gd name="T0" fmla="*/ 78 w 111"/>
                <a:gd name="T1" fmla="*/ 89 h 95"/>
                <a:gd name="T2" fmla="*/ 62 w 111"/>
                <a:gd name="T3" fmla="*/ 74 h 95"/>
                <a:gd name="T4" fmla="*/ 64 w 111"/>
                <a:gd name="T5" fmla="*/ 71 h 95"/>
                <a:gd name="T6" fmla="*/ 73 w 111"/>
                <a:gd name="T7" fmla="*/ 65 h 95"/>
                <a:gd name="T8" fmla="*/ 78 w 111"/>
                <a:gd name="T9" fmla="*/ 89 h 95"/>
                <a:gd name="T10" fmla="*/ 80 w 111"/>
                <a:gd name="T11" fmla="*/ 82 h 95"/>
                <a:gd name="T12" fmla="*/ 76 w 111"/>
                <a:gd name="T13" fmla="*/ 64 h 95"/>
                <a:gd name="T14" fmla="*/ 77 w 111"/>
                <a:gd name="T15" fmla="*/ 63 h 95"/>
                <a:gd name="T16" fmla="*/ 76 w 111"/>
                <a:gd name="T17" fmla="*/ 61 h 95"/>
                <a:gd name="T18" fmla="*/ 31 w 111"/>
                <a:gd name="T19" fmla="*/ 22 h 95"/>
                <a:gd name="T20" fmla="*/ 56 w 111"/>
                <a:gd name="T21" fmla="*/ 38 h 95"/>
                <a:gd name="T22" fmla="*/ 84 w 111"/>
                <a:gd name="T23" fmla="*/ 57 h 95"/>
                <a:gd name="T24" fmla="*/ 80 w 111"/>
                <a:gd name="T25" fmla="*/ 82 h 95"/>
                <a:gd name="T26" fmla="*/ 45 w 111"/>
                <a:gd name="T27" fmla="*/ 81 h 95"/>
                <a:gd name="T28" fmla="*/ 35 w 111"/>
                <a:gd name="T29" fmla="*/ 64 h 95"/>
                <a:gd name="T30" fmla="*/ 14 w 111"/>
                <a:gd name="T31" fmla="*/ 25 h 95"/>
                <a:gd name="T32" fmla="*/ 7 w 111"/>
                <a:gd name="T33" fmla="*/ 9 h 95"/>
                <a:gd name="T34" fmla="*/ 6 w 111"/>
                <a:gd name="T35" fmla="*/ 7 h 95"/>
                <a:gd name="T36" fmla="*/ 71 w 111"/>
                <a:gd name="T37" fmla="*/ 62 h 95"/>
                <a:gd name="T38" fmla="*/ 66 w 111"/>
                <a:gd name="T39" fmla="*/ 65 h 95"/>
                <a:gd name="T40" fmla="*/ 55 w 111"/>
                <a:gd name="T41" fmla="*/ 75 h 95"/>
                <a:gd name="T42" fmla="*/ 45 w 111"/>
                <a:gd name="T43" fmla="*/ 81 h 95"/>
                <a:gd name="T44" fmla="*/ 86 w 111"/>
                <a:gd name="T45" fmla="*/ 54 h 95"/>
                <a:gd name="T46" fmla="*/ 58 w 111"/>
                <a:gd name="T47" fmla="*/ 35 h 95"/>
                <a:gd name="T48" fmla="*/ 31 w 111"/>
                <a:gd name="T49" fmla="*/ 17 h 95"/>
                <a:gd name="T50" fmla="*/ 14 w 111"/>
                <a:gd name="T51" fmla="*/ 6 h 95"/>
                <a:gd name="T52" fmla="*/ 20 w 111"/>
                <a:gd name="T53" fmla="*/ 8 h 95"/>
                <a:gd name="T54" fmla="*/ 36 w 111"/>
                <a:gd name="T55" fmla="*/ 14 h 95"/>
                <a:gd name="T56" fmla="*/ 105 w 111"/>
                <a:gd name="T57" fmla="*/ 43 h 95"/>
                <a:gd name="T58" fmla="*/ 86 w 111"/>
                <a:gd name="T59" fmla="*/ 54 h 95"/>
                <a:gd name="T60" fmla="*/ 4 w 111"/>
                <a:gd name="T61" fmla="*/ 0 h 95"/>
                <a:gd name="T62" fmla="*/ 2 w 111"/>
                <a:gd name="T63" fmla="*/ 1 h 95"/>
                <a:gd name="T64" fmla="*/ 1 w 111"/>
                <a:gd name="T65" fmla="*/ 1 h 95"/>
                <a:gd name="T66" fmla="*/ 1 w 111"/>
                <a:gd name="T67" fmla="*/ 1 h 95"/>
                <a:gd name="T68" fmla="*/ 1 w 111"/>
                <a:gd name="T69" fmla="*/ 1 h 95"/>
                <a:gd name="T70" fmla="*/ 1 w 111"/>
                <a:gd name="T71" fmla="*/ 1 h 95"/>
                <a:gd name="T72" fmla="*/ 1 w 111"/>
                <a:gd name="T73" fmla="*/ 1 h 95"/>
                <a:gd name="T74" fmla="*/ 0 w 111"/>
                <a:gd name="T75" fmla="*/ 2 h 95"/>
                <a:gd name="T76" fmla="*/ 0 w 111"/>
                <a:gd name="T77" fmla="*/ 3 h 95"/>
                <a:gd name="T78" fmla="*/ 0 w 111"/>
                <a:gd name="T79" fmla="*/ 3 h 95"/>
                <a:gd name="T80" fmla="*/ 1 w 111"/>
                <a:gd name="T81" fmla="*/ 5 h 95"/>
                <a:gd name="T82" fmla="*/ 20 w 111"/>
                <a:gd name="T83" fmla="*/ 44 h 95"/>
                <a:gd name="T84" fmla="*/ 33 w 111"/>
                <a:gd name="T85" fmla="*/ 68 h 95"/>
                <a:gd name="T86" fmla="*/ 42 w 111"/>
                <a:gd name="T87" fmla="*/ 84 h 95"/>
                <a:gd name="T88" fmla="*/ 44 w 111"/>
                <a:gd name="T89" fmla="*/ 85 h 95"/>
                <a:gd name="T90" fmla="*/ 44 w 111"/>
                <a:gd name="T91" fmla="*/ 85 h 95"/>
                <a:gd name="T92" fmla="*/ 53 w 111"/>
                <a:gd name="T93" fmla="*/ 81 h 95"/>
                <a:gd name="T94" fmla="*/ 59 w 111"/>
                <a:gd name="T95" fmla="*/ 76 h 95"/>
                <a:gd name="T96" fmla="*/ 78 w 111"/>
                <a:gd name="T97" fmla="*/ 94 h 95"/>
                <a:gd name="T98" fmla="*/ 79 w 111"/>
                <a:gd name="T99" fmla="*/ 95 h 95"/>
                <a:gd name="T100" fmla="*/ 80 w 111"/>
                <a:gd name="T101" fmla="*/ 95 h 95"/>
                <a:gd name="T102" fmla="*/ 80 w 111"/>
                <a:gd name="T103" fmla="*/ 95 h 95"/>
                <a:gd name="T104" fmla="*/ 82 w 111"/>
                <a:gd name="T105" fmla="*/ 94 h 95"/>
                <a:gd name="T106" fmla="*/ 88 w 111"/>
                <a:gd name="T107" fmla="*/ 57 h 95"/>
                <a:gd name="T108" fmla="*/ 110 w 111"/>
                <a:gd name="T109" fmla="*/ 44 h 95"/>
                <a:gd name="T110" fmla="*/ 111 w 111"/>
                <a:gd name="T111" fmla="*/ 43 h 95"/>
                <a:gd name="T112" fmla="*/ 110 w 111"/>
                <a:gd name="T113" fmla="*/ 41 h 95"/>
                <a:gd name="T114" fmla="*/ 37 w 111"/>
                <a:gd name="T115" fmla="*/ 11 h 95"/>
                <a:gd name="T116" fmla="*/ 22 w 111"/>
                <a:gd name="T117" fmla="*/ 5 h 95"/>
                <a:gd name="T118" fmla="*/ 4 w 111"/>
                <a:gd name="T119" fmla="*/ 0 h 95"/>
                <a:gd name="T120" fmla="*/ 4 w 111"/>
                <a:gd name="T1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1" h="95">
                  <a:moveTo>
                    <a:pt x="78" y="89"/>
                  </a:moveTo>
                  <a:cubicBezTo>
                    <a:pt x="72" y="84"/>
                    <a:pt x="67" y="79"/>
                    <a:pt x="62" y="74"/>
                  </a:cubicBezTo>
                  <a:cubicBezTo>
                    <a:pt x="62" y="73"/>
                    <a:pt x="63" y="72"/>
                    <a:pt x="64" y="71"/>
                  </a:cubicBezTo>
                  <a:cubicBezTo>
                    <a:pt x="67" y="68"/>
                    <a:pt x="70" y="66"/>
                    <a:pt x="73" y="65"/>
                  </a:cubicBezTo>
                  <a:cubicBezTo>
                    <a:pt x="74" y="71"/>
                    <a:pt x="76" y="78"/>
                    <a:pt x="78" y="89"/>
                  </a:cubicBezTo>
                  <a:moveTo>
                    <a:pt x="80" y="82"/>
                  </a:moveTo>
                  <a:cubicBezTo>
                    <a:pt x="79" y="74"/>
                    <a:pt x="78" y="69"/>
                    <a:pt x="76" y="64"/>
                  </a:cubicBezTo>
                  <a:cubicBezTo>
                    <a:pt x="77" y="63"/>
                    <a:pt x="77" y="63"/>
                    <a:pt x="77" y="63"/>
                  </a:cubicBezTo>
                  <a:cubicBezTo>
                    <a:pt x="77" y="62"/>
                    <a:pt x="77" y="61"/>
                    <a:pt x="76" y="61"/>
                  </a:cubicBezTo>
                  <a:cubicBezTo>
                    <a:pt x="59" y="46"/>
                    <a:pt x="46" y="34"/>
                    <a:pt x="31" y="22"/>
                  </a:cubicBezTo>
                  <a:cubicBezTo>
                    <a:pt x="38" y="27"/>
                    <a:pt x="46" y="32"/>
                    <a:pt x="56" y="38"/>
                  </a:cubicBezTo>
                  <a:cubicBezTo>
                    <a:pt x="65" y="44"/>
                    <a:pt x="76" y="50"/>
                    <a:pt x="84" y="57"/>
                  </a:cubicBezTo>
                  <a:cubicBezTo>
                    <a:pt x="83" y="65"/>
                    <a:pt x="81" y="74"/>
                    <a:pt x="80" y="82"/>
                  </a:cubicBezTo>
                  <a:moveTo>
                    <a:pt x="45" y="81"/>
                  </a:moveTo>
                  <a:cubicBezTo>
                    <a:pt x="42" y="78"/>
                    <a:pt x="39" y="72"/>
                    <a:pt x="35" y="64"/>
                  </a:cubicBezTo>
                  <a:cubicBezTo>
                    <a:pt x="28" y="52"/>
                    <a:pt x="21" y="37"/>
                    <a:pt x="14" y="25"/>
                  </a:cubicBezTo>
                  <a:cubicBezTo>
                    <a:pt x="11" y="18"/>
                    <a:pt x="9" y="13"/>
                    <a:pt x="7" y="9"/>
                  </a:cubicBezTo>
                  <a:cubicBezTo>
                    <a:pt x="6" y="8"/>
                    <a:pt x="6" y="7"/>
                    <a:pt x="6" y="7"/>
                  </a:cubicBezTo>
                  <a:cubicBezTo>
                    <a:pt x="31" y="25"/>
                    <a:pt x="47" y="40"/>
                    <a:pt x="71" y="62"/>
                  </a:cubicBezTo>
                  <a:cubicBezTo>
                    <a:pt x="69" y="62"/>
                    <a:pt x="67" y="63"/>
                    <a:pt x="66" y="65"/>
                  </a:cubicBezTo>
                  <a:cubicBezTo>
                    <a:pt x="62" y="68"/>
                    <a:pt x="58" y="72"/>
                    <a:pt x="55" y="75"/>
                  </a:cubicBezTo>
                  <a:cubicBezTo>
                    <a:pt x="51" y="79"/>
                    <a:pt x="48" y="81"/>
                    <a:pt x="45" y="81"/>
                  </a:cubicBezTo>
                  <a:moveTo>
                    <a:pt x="86" y="54"/>
                  </a:moveTo>
                  <a:cubicBezTo>
                    <a:pt x="77" y="47"/>
                    <a:pt x="67" y="40"/>
                    <a:pt x="58" y="35"/>
                  </a:cubicBezTo>
                  <a:cubicBezTo>
                    <a:pt x="46" y="28"/>
                    <a:pt x="38" y="22"/>
                    <a:pt x="31" y="17"/>
                  </a:cubicBezTo>
                  <a:cubicBezTo>
                    <a:pt x="25" y="13"/>
                    <a:pt x="20" y="10"/>
                    <a:pt x="14" y="6"/>
                  </a:cubicBezTo>
                  <a:cubicBezTo>
                    <a:pt x="17" y="7"/>
                    <a:pt x="19" y="7"/>
                    <a:pt x="20" y="8"/>
                  </a:cubicBezTo>
                  <a:cubicBezTo>
                    <a:pt x="24" y="10"/>
                    <a:pt x="29" y="11"/>
                    <a:pt x="36" y="14"/>
                  </a:cubicBezTo>
                  <a:cubicBezTo>
                    <a:pt x="59" y="23"/>
                    <a:pt x="84" y="34"/>
                    <a:pt x="105" y="43"/>
                  </a:cubicBezTo>
                  <a:cubicBezTo>
                    <a:pt x="98" y="46"/>
                    <a:pt x="93" y="49"/>
                    <a:pt x="86" y="54"/>
                  </a:cubicBezTo>
                  <a:moveTo>
                    <a:pt x="4" y="0"/>
                  </a:moveTo>
                  <a:cubicBezTo>
                    <a:pt x="3" y="0"/>
                    <a:pt x="2" y="0"/>
                    <a:pt x="2"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2"/>
                    <a:pt x="1" y="2"/>
                    <a:pt x="0" y="2"/>
                  </a:cubicBezTo>
                  <a:cubicBezTo>
                    <a:pt x="0" y="3"/>
                    <a:pt x="0" y="3"/>
                    <a:pt x="0" y="3"/>
                  </a:cubicBezTo>
                  <a:cubicBezTo>
                    <a:pt x="0" y="3"/>
                    <a:pt x="0" y="3"/>
                    <a:pt x="0" y="3"/>
                  </a:cubicBezTo>
                  <a:cubicBezTo>
                    <a:pt x="1" y="4"/>
                    <a:pt x="1" y="4"/>
                    <a:pt x="1" y="5"/>
                  </a:cubicBezTo>
                  <a:cubicBezTo>
                    <a:pt x="3" y="10"/>
                    <a:pt x="11" y="27"/>
                    <a:pt x="20" y="44"/>
                  </a:cubicBezTo>
                  <a:cubicBezTo>
                    <a:pt x="24" y="52"/>
                    <a:pt x="29" y="61"/>
                    <a:pt x="33" y="68"/>
                  </a:cubicBezTo>
                  <a:cubicBezTo>
                    <a:pt x="37" y="75"/>
                    <a:pt x="40" y="81"/>
                    <a:pt x="42" y="84"/>
                  </a:cubicBezTo>
                  <a:cubicBezTo>
                    <a:pt x="43" y="85"/>
                    <a:pt x="43" y="85"/>
                    <a:pt x="44" y="85"/>
                  </a:cubicBezTo>
                  <a:cubicBezTo>
                    <a:pt x="44" y="85"/>
                    <a:pt x="44" y="85"/>
                    <a:pt x="44" y="85"/>
                  </a:cubicBezTo>
                  <a:cubicBezTo>
                    <a:pt x="47" y="85"/>
                    <a:pt x="51" y="83"/>
                    <a:pt x="53" y="81"/>
                  </a:cubicBezTo>
                  <a:cubicBezTo>
                    <a:pt x="55" y="80"/>
                    <a:pt x="57" y="78"/>
                    <a:pt x="59" y="76"/>
                  </a:cubicBezTo>
                  <a:cubicBezTo>
                    <a:pt x="65" y="82"/>
                    <a:pt x="70" y="87"/>
                    <a:pt x="78" y="94"/>
                  </a:cubicBezTo>
                  <a:cubicBezTo>
                    <a:pt x="78" y="95"/>
                    <a:pt x="79" y="95"/>
                    <a:pt x="79" y="95"/>
                  </a:cubicBezTo>
                  <a:cubicBezTo>
                    <a:pt x="80" y="95"/>
                    <a:pt x="80" y="95"/>
                    <a:pt x="80" y="95"/>
                  </a:cubicBezTo>
                  <a:cubicBezTo>
                    <a:pt x="80" y="95"/>
                    <a:pt x="80" y="95"/>
                    <a:pt x="80" y="95"/>
                  </a:cubicBezTo>
                  <a:cubicBezTo>
                    <a:pt x="81" y="95"/>
                    <a:pt x="82" y="95"/>
                    <a:pt x="82" y="94"/>
                  </a:cubicBezTo>
                  <a:cubicBezTo>
                    <a:pt x="84" y="82"/>
                    <a:pt x="86" y="69"/>
                    <a:pt x="88" y="57"/>
                  </a:cubicBezTo>
                  <a:cubicBezTo>
                    <a:pt x="95" y="51"/>
                    <a:pt x="101" y="49"/>
                    <a:pt x="110" y="44"/>
                  </a:cubicBezTo>
                  <a:cubicBezTo>
                    <a:pt x="111" y="44"/>
                    <a:pt x="111" y="44"/>
                    <a:pt x="111" y="43"/>
                  </a:cubicBezTo>
                  <a:cubicBezTo>
                    <a:pt x="111" y="42"/>
                    <a:pt x="111" y="41"/>
                    <a:pt x="110" y="41"/>
                  </a:cubicBezTo>
                  <a:cubicBezTo>
                    <a:pt x="89" y="32"/>
                    <a:pt x="62" y="21"/>
                    <a:pt x="37" y="11"/>
                  </a:cubicBezTo>
                  <a:cubicBezTo>
                    <a:pt x="30" y="8"/>
                    <a:pt x="26" y="6"/>
                    <a:pt x="22" y="5"/>
                  </a:cubicBezTo>
                  <a:cubicBezTo>
                    <a:pt x="17" y="3"/>
                    <a:pt x="13" y="2"/>
                    <a:pt x="4" y="0"/>
                  </a:cubicBezTo>
                  <a:cubicBezTo>
                    <a:pt x="4" y="0"/>
                    <a:pt x="4" y="0"/>
                    <a:pt x="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0" name="Freeform 791"/>
            <p:cNvSpPr>
              <a:spLocks noEditPoints="1"/>
            </p:cNvSpPr>
            <p:nvPr/>
          </p:nvSpPr>
          <p:spPr bwMode="auto">
            <a:xfrm>
              <a:off x="3454" y="3395"/>
              <a:ext cx="362" cy="344"/>
            </a:xfrm>
            <a:custGeom>
              <a:avLst/>
              <a:gdLst>
                <a:gd name="T0" fmla="*/ 43 w 153"/>
                <a:gd name="T1" fmla="*/ 141 h 145"/>
                <a:gd name="T2" fmla="*/ 13 w 153"/>
                <a:gd name="T3" fmla="*/ 127 h 145"/>
                <a:gd name="T4" fmla="*/ 85 w 153"/>
                <a:gd name="T5" fmla="*/ 135 h 145"/>
                <a:gd name="T6" fmla="*/ 93 w 153"/>
                <a:gd name="T7" fmla="*/ 134 h 145"/>
                <a:gd name="T8" fmla="*/ 101 w 153"/>
                <a:gd name="T9" fmla="*/ 114 h 145"/>
                <a:gd name="T10" fmla="*/ 106 w 153"/>
                <a:gd name="T11" fmla="*/ 74 h 145"/>
                <a:gd name="T12" fmla="*/ 108 w 153"/>
                <a:gd name="T13" fmla="*/ 53 h 145"/>
                <a:gd name="T14" fmla="*/ 126 w 153"/>
                <a:gd name="T15" fmla="*/ 42 h 145"/>
                <a:gd name="T16" fmla="*/ 137 w 153"/>
                <a:gd name="T17" fmla="*/ 49 h 145"/>
                <a:gd name="T18" fmla="*/ 118 w 153"/>
                <a:gd name="T19" fmla="*/ 78 h 145"/>
                <a:gd name="T20" fmla="*/ 107 w 153"/>
                <a:gd name="T21" fmla="*/ 41 h 145"/>
                <a:gd name="T22" fmla="*/ 124 w 153"/>
                <a:gd name="T23" fmla="*/ 29 h 145"/>
                <a:gd name="T24" fmla="*/ 137 w 153"/>
                <a:gd name="T25" fmla="*/ 32 h 145"/>
                <a:gd name="T26" fmla="*/ 140 w 153"/>
                <a:gd name="T27" fmla="*/ 83 h 145"/>
                <a:gd name="T28" fmla="*/ 106 w 153"/>
                <a:gd name="T29" fmla="*/ 89 h 145"/>
                <a:gd name="T30" fmla="*/ 118 w 153"/>
                <a:gd name="T31" fmla="*/ 82 h 145"/>
                <a:gd name="T32" fmla="*/ 140 w 153"/>
                <a:gd name="T33" fmla="*/ 47 h 145"/>
                <a:gd name="T34" fmla="*/ 126 w 153"/>
                <a:gd name="T35" fmla="*/ 39 h 145"/>
                <a:gd name="T36" fmla="*/ 126 w 153"/>
                <a:gd name="T37" fmla="*/ 39 h 145"/>
                <a:gd name="T38" fmla="*/ 125 w 153"/>
                <a:gd name="T39" fmla="*/ 39 h 145"/>
                <a:gd name="T40" fmla="*/ 107 w 153"/>
                <a:gd name="T41" fmla="*/ 48 h 145"/>
                <a:gd name="T42" fmla="*/ 86 w 153"/>
                <a:gd name="T43" fmla="*/ 45 h 145"/>
                <a:gd name="T44" fmla="*/ 104 w 153"/>
                <a:gd name="T45" fmla="*/ 28 h 145"/>
                <a:gd name="T46" fmla="*/ 86 w 153"/>
                <a:gd name="T47" fmla="*/ 56 h 145"/>
                <a:gd name="T48" fmla="*/ 90 w 153"/>
                <a:gd name="T49" fmla="*/ 52 h 145"/>
                <a:gd name="T50" fmla="*/ 102 w 153"/>
                <a:gd name="T51" fmla="*/ 60 h 145"/>
                <a:gd name="T52" fmla="*/ 89 w 153"/>
                <a:gd name="T53" fmla="*/ 80 h 145"/>
                <a:gd name="T54" fmla="*/ 102 w 153"/>
                <a:gd name="T55" fmla="*/ 74 h 145"/>
                <a:gd name="T56" fmla="*/ 87 w 153"/>
                <a:gd name="T57" fmla="*/ 92 h 145"/>
                <a:gd name="T58" fmla="*/ 88 w 153"/>
                <a:gd name="T59" fmla="*/ 93 h 145"/>
                <a:gd name="T60" fmla="*/ 99 w 153"/>
                <a:gd name="T61" fmla="*/ 113 h 145"/>
                <a:gd name="T62" fmla="*/ 84 w 153"/>
                <a:gd name="T63" fmla="*/ 131 h 145"/>
                <a:gd name="T64" fmla="*/ 51 w 153"/>
                <a:gd name="T65" fmla="*/ 136 h 145"/>
                <a:gd name="T66" fmla="*/ 6 w 153"/>
                <a:gd name="T67" fmla="*/ 29 h 145"/>
                <a:gd name="T68" fmla="*/ 81 w 153"/>
                <a:gd name="T69" fmla="*/ 36 h 145"/>
                <a:gd name="T70" fmla="*/ 85 w 153"/>
                <a:gd name="T71" fmla="*/ 43 h 145"/>
                <a:gd name="T72" fmla="*/ 15 w 153"/>
                <a:gd name="T73" fmla="*/ 29 h 145"/>
                <a:gd name="T74" fmla="*/ 5 w 153"/>
                <a:gd name="T75" fmla="*/ 22 h 145"/>
                <a:gd name="T76" fmla="*/ 33 w 153"/>
                <a:gd name="T77" fmla="*/ 6 h 145"/>
                <a:gd name="T78" fmla="*/ 91 w 153"/>
                <a:gd name="T79" fmla="*/ 7 h 145"/>
                <a:gd name="T80" fmla="*/ 104 w 153"/>
                <a:gd name="T81" fmla="*/ 20 h 145"/>
                <a:gd name="T82" fmla="*/ 58 w 153"/>
                <a:gd name="T83" fmla="*/ 17 h 145"/>
                <a:gd name="T84" fmla="*/ 57 w 153"/>
                <a:gd name="T85" fmla="*/ 0 h 145"/>
                <a:gd name="T86" fmla="*/ 5 w 153"/>
                <a:gd name="T87" fmla="*/ 15 h 145"/>
                <a:gd name="T88" fmla="*/ 0 w 153"/>
                <a:gd name="T89" fmla="*/ 23 h 145"/>
                <a:gd name="T90" fmla="*/ 10 w 153"/>
                <a:gd name="T91" fmla="*/ 124 h 145"/>
                <a:gd name="T92" fmla="*/ 10 w 153"/>
                <a:gd name="T93" fmla="*/ 131 h 145"/>
                <a:gd name="T94" fmla="*/ 11 w 153"/>
                <a:gd name="T95" fmla="*/ 133 h 145"/>
                <a:gd name="T96" fmla="*/ 43 w 153"/>
                <a:gd name="T97" fmla="*/ 144 h 145"/>
                <a:gd name="T98" fmla="*/ 95 w 153"/>
                <a:gd name="T99" fmla="*/ 137 h 145"/>
                <a:gd name="T100" fmla="*/ 98 w 153"/>
                <a:gd name="T101" fmla="*/ 132 h 145"/>
                <a:gd name="T102" fmla="*/ 104 w 153"/>
                <a:gd name="T103" fmla="*/ 123 h 145"/>
                <a:gd name="T104" fmla="*/ 104 w 153"/>
                <a:gd name="T105" fmla="*/ 122 h 145"/>
                <a:gd name="T106" fmla="*/ 119 w 153"/>
                <a:gd name="T107" fmla="*/ 96 h 145"/>
                <a:gd name="T108" fmla="*/ 138 w 153"/>
                <a:gd name="T109" fmla="*/ 28 h 145"/>
                <a:gd name="T110" fmla="*/ 113 w 153"/>
                <a:gd name="T111" fmla="*/ 28 h 145"/>
                <a:gd name="T112" fmla="*/ 107 w 153"/>
                <a:gd name="T113" fmla="*/ 32 h 145"/>
                <a:gd name="T114" fmla="*/ 108 w 153"/>
                <a:gd name="T115" fmla="*/ 19 h 145"/>
                <a:gd name="T116" fmla="*/ 79 w 153"/>
                <a:gd name="T117" fmla="*/ 1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3" h="145">
                  <a:moveTo>
                    <a:pt x="57" y="141"/>
                  </a:moveTo>
                  <a:cubicBezTo>
                    <a:pt x="57" y="141"/>
                    <a:pt x="57" y="141"/>
                    <a:pt x="57" y="141"/>
                  </a:cubicBezTo>
                  <a:cubicBezTo>
                    <a:pt x="53" y="141"/>
                    <a:pt x="48" y="141"/>
                    <a:pt x="43" y="141"/>
                  </a:cubicBezTo>
                  <a:cubicBezTo>
                    <a:pt x="38" y="140"/>
                    <a:pt x="31" y="139"/>
                    <a:pt x="25" y="137"/>
                  </a:cubicBezTo>
                  <a:cubicBezTo>
                    <a:pt x="20" y="135"/>
                    <a:pt x="16" y="132"/>
                    <a:pt x="14" y="130"/>
                  </a:cubicBezTo>
                  <a:cubicBezTo>
                    <a:pt x="13" y="129"/>
                    <a:pt x="13" y="128"/>
                    <a:pt x="13" y="127"/>
                  </a:cubicBezTo>
                  <a:cubicBezTo>
                    <a:pt x="20" y="133"/>
                    <a:pt x="32" y="138"/>
                    <a:pt x="51" y="139"/>
                  </a:cubicBezTo>
                  <a:cubicBezTo>
                    <a:pt x="53" y="140"/>
                    <a:pt x="55" y="140"/>
                    <a:pt x="56" y="140"/>
                  </a:cubicBezTo>
                  <a:cubicBezTo>
                    <a:pt x="67" y="140"/>
                    <a:pt x="77" y="138"/>
                    <a:pt x="85" y="135"/>
                  </a:cubicBezTo>
                  <a:cubicBezTo>
                    <a:pt x="89" y="133"/>
                    <a:pt x="92" y="132"/>
                    <a:pt x="95" y="130"/>
                  </a:cubicBezTo>
                  <a:cubicBezTo>
                    <a:pt x="95" y="131"/>
                    <a:pt x="95" y="131"/>
                    <a:pt x="95" y="132"/>
                  </a:cubicBezTo>
                  <a:cubicBezTo>
                    <a:pt x="94" y="132"/>
                    <a:pt x="94" y="133"/>
                    <a:pt x="93" y="134"/>
                  </a:cubicBezTo>
                  <a:cubicBezTo>
                    <a:pt x="88" y="137"/>
                    <a:pt x="76" y="141"/>
                    <a:pt x="57" y="141"/>
                  </a:cubicBezTo>
                  <a:moveTo>
                    <a:pt x="87" y="130"/>
                  </a:moveTo>
                  <a:cubicBezTo>
                    <a:pt x="91" y="125"/>
                    <a:pt x="96" y="119"/>
                    <a:pt x="101" y="114"/>
                  </a:cubicBezTo>
                  <a:cubicBezTo>
                    <a:pt x="101" y="117"/>
                    <a:pt x="100" y="119"/>
                    <a:pt x="100" y="121"/>
                  </a:cubicBezTo>
                  <a:cubicBezTo>
                    <a:pt x="97" y="125"/>
                    <a:pt x="93" y="128"/>
                    <a:pt x="87" y="130"/>
                  </a:cubicBezTo>
                  <a:moveTo>
                    <a:pt x="106" y="74"/>
                  </a:moveTo>
                  <a:cubicBezTo>
                    <a:pt x="106" y="68"/>
                    <a:pt x="106" y="62"/>
                    <a:pt x="106" y="56"/>
                  </a:cubicBezTo>
                  <a:cubicBezTo>
                    <a:pt x="107" y="56"/>
                    <a:pt x="107" y="56"/>
                    <a:pt x="107" y="56"/>
                  </a:cubicBezTo>
                  <a:cubicBezTo>
                    <a:pt x="107" y="55"/>
                    <a:pt x="108" y="54"/>
                    <a:pt x="108" y="53"/>
                  </a:cubicBezTo>
                  <a:cubicBezTo>
                    <a:pt x="109" y="50"/>
                    <a:pt x="111" y="48"/>
                    <a:pt x="114" y="46"/>
                  </a:cubicBezTo>
                  <a:cubicBezTo>
                    <a:pt x="117" y="44"/>
                    <a:pt x="121" y="42"/>
                    <a:pt x="125" y="42"/>
                  </a:cubicBezTo>
                  <a:cubicBezTo>
                    <a:pt x="126" y="42"/>
                    <a:pt x="126" y="42"/>
                    <a:pt x="126" y="42"/>
                  </a:cubicBezTo>
                  <a:cubicBezTo>
                    <a:pt x="126" y="42"/>
                    <a:pt x="126" y="42"/>
                    <a:pt x="126" y="42"/>
                  </a:cubicBezTo>
                  <a:cubicBezTo>
                    <a:pt x="128" y="43"/>
                    <a:pt x="131" y="43"/>
                    <a:pt x="132" y="44"/>
                  </a:cubicBezTo>
                  <a:cubicBezTo>
                    <a:pt x="134" y="45"/>
                    <a:pt x="136" y="47"/>
                    <a:pt x="137" y="49"/>
                  </a:cubicBezTo>
                  <a:cubicBezTo>
                    <a:pt x="138" y="52"/>
                    <a:pt x="139" y="54"/>
                    <a:pt x="139" y="57"/>
                  </a:cubicBezTo>
                  <a:cubicBezTo>
                    <a:pt x="139" y="63"/>
                    <a:pt x="136" y="68"/>
                    <a:pt x="133" y="72"/>
                  </a:cubicBezTo>
                  <a:cubicBezTo>
                    <a:pt x="129" y="76"/>
                    <a:pt x="124" y="78"/>
                    <a:pt x="118" y="78"/>
                  </a:cubicBezTo>
                  <a:cubicBezTo>
                    <a:pt x="114" y="78"/>
                    <a:pt x="110" y="77"/>
                    <a:pt x="106" y="74"/>
                  </a:cubicBezTo>
                  <a:cubicBezTo>
                    <a:pt x="106" y="74"/>
                    <a:pt x="106" y="74"/>
                    <a:pt x="106" y="74"/>
                  </a:cubicBezTo>
                  <a:moveTo>
                    <a:pt x="107" y="41"/>
                  </a:moveTo>
                  <a:cubicBezTo>
                    <a:pt x="109" y="36"/>
                    <a:pt x="111" y="33"/>
                    <a:pt x="115" y="31"/>
                  </a:cubicBezTo>
                  <a:cubicBezTo>
                    <a:pt x="118" y="29"/>
                    <a:pt x="121" y="29"/>
                    <a:pt x="124" y="29"/>
                  </a:cubicBezTo>
                  <a:cubicBezTo>
                    <a:pt x="124" y="29"/>
                    <a:pt x="124" y="29"/>
                    <a:pt x="124" y="29"/>
                  </a:cubicBezTo>
                  <a:cubicBezTo>
                    <a:pt x="125" y="29"/>
                    <a:pt x="126" y="29"/>
                    <a:pt x="126" y="29"/>
                  </a:cubicBezTo>
                  <a:cubicBezTo>
                    <a:pt x="126" y="29"/>
                    <a:pt x="126" y="29"/>
                    <a:pt x="126" y="29"/>
                  </a:cubicBezTo>
                  <a:cubicBezTo>
                    <a:pt x="130" y="29"/>
                    <a:pt x="133" y="30"/>
                    <a:pt x="137" y="32"/>
                  </a:cubicBezTo>
                  <a:cubicBezTo>
                    <a:pt x="140" y="33"/>
                    <a:pt x="143" y="36"/>
                    <a:pt x="145" y="40"/>
                  </a:cubicBezTo>
                  <a:cubicBezTo>
                    <a:pt x="148" y="47"/>
                    <a:pt x="150" y="53"/>
                    <a:pt x="150" y="58"/>
                  </a:cubicBezTo>
                  <a:cubicBezTo>
                    <a:pt x="150" y="68"/>
                    <a:pt x="146" y="77"/>
                    <a:pt x="140" y="83"/>
                  </a:cubicBezTo>
                  <a:cubicBezTo>
                    <a:pt x="135" y="89"/>
                    <a:pt x="127" y="92"/>
                    <a:pt x="119" y="92"/>
                  </a:cubicBezTo>
                  <a:cubicBezTo>
                    <a:pt x="119" y="92"/>
                    <a:pt x="119" y="92"/>
                    <a:pt x="119" y="92"/>
                  </a:cubicBezTo>
                  <a:cubicBezTo>
                    <a:pt x="115" y="92"/>
                    <a:pt x="110" y="91"/>
                    <a:pt x="106" y="89"/>
                  </a:cubicBezTo>
                  <a:cubicBezTo>
                    <a:pt x="105" y="90"/>
                    <a:pt x="105" y="90"/>
                    <a:pt x="105" y="90"/>
                  </a:cubicBezTo>
                  <a:cubicBezTo>
                    <a:pt x="105" y="86"/>
                    <a:pt x="105" y="82"/>
                    <a:pt x="105" y="78"/>
                  </a:cubicBezTo>
                  <a:cubicBezTo>
                    <a:pt x="110" y="81"/>
                    <a:pt x="114" y="82"/>
                    <a:pt x="118" y="82"/>
                  </a:cubicBezTo>
                  <a:cubicBezTo>
                    <a:pt x="118" y="82"/>
                    <a:pt x="118" y="82"/>
                    <a:pt x="118" y="82"/>
                  </a:cubicBezTo>
                  <a:cubicBezTo>
                    <a:pt x="131" y="82"/>
                    <a:pt x="142" y="71"/>
                    <a:pt x="142" y="57"/>
                  </a:cubicBezTo>
                  <a:cubicBezTo>
                    <a:pt x="142" y="54"/>
                    <a:pt x="142" y="50"/>
                    <a:pt x="140" y="47"/>
                  </a:cubicBezTo>
                  <a:cubicBezTo>
                    <a:pt x="139" y="44"/>
                    <a:pt x="137" y="42"/>
                    <a:pt x="134" y="41"/>
                  </a:cubicBezTo>
                  <a:cubicBezTo>
                    <a:pt x="132" y="40"/>
                    <a:pt x="129" y="39"/>
                    <a:pt x="126" y="39"/>
                  </a:cubicBezTo>
                  <a:cubicBezTo>
                    <a:pt x="126" y="39"/>
                    <a:pt x="126" y="39"/>
                    <a:pt x="126" y="39"/>
                  </a:cubicBezTo>
                  <a:cubicBezTo>
                    <a:pt x="126" y="39"/>
                    <a:pt x="126" y="39"/>
                    <a:pt x="126" y="39"/>
                  </a:cubicBezTo>
                  <a:cubicBezTo>
                    <a:pt x="126" y="39"/>
                    <a:pt x="126" y="39"/>
                    <a:pt x="126" y="39"/>
                  </a:cubicBezTo>
                  <a:cubicBezTo>
                    <a:pt x="126" y="39"/>
                    <a:pt x="126" y="39"/>
                    <a:pt x="126" y="39"/>
                  </a:cubicBezTo>
                  <a:cubicBezTo>
                    <a:pt x="126" y="39"/>
                    <a:pt x="126" y="39"/>
                    <a:pt x="126" y="39"/>
                  </a:cubicBezTo>
                  <a:cubicBezTo>
                    <a:pt x="126" y="39"/>
                    <a:pt x="126" y="39"/>
                    <a:pt x="126" y="39"/>
                  </a:cubicBezTo>
                  <a:cubicBezTo>
                    <a:pt x="126" y="39"/>
                    <a:pt x="125" y="39"/>
                    <a:pt x="125" y="39"/>
                  </a:cubicBezTo>
                  <a:cubicBezTo>
                    <a:pt x="125" y="39"/>
                    <a:pt x="125" y="39"/>
                    <a:pt x="125" y="39"/>
                  </a:cubicBezTo>
                  <a:cubicBezTo>
                    <a:pt x="118" y="39"/>
                    <a:pt x="113" y="42"/>
                    <a:pt x="109" y="45"/>
                  </a:cubicBezTo>
                  <a:cubicBezTo>
                    <a:pt x="108" y="46"/>
                    <a:pt x="107" y="47"/>
                    <a:pt x="107" y="48"/>
                  </a:cubicBezTo>
                  <a:cubicBezTo>
                    <a:pt x="107" y="46"/>
                    <a:pt x="107" y="43"/>
                    <a:pt x="107" y="40"/>
                  </a:cubicBezTo>
                  <a:cubicBezTo>
                    <a:pt x="107" y="41"/>
                    <a:pt x="107" y="41"/>
                    <a:pt x="107" y="41"/>
                  </a:cubicBezTo>
                  <a:moveTo>
                    <a:pt x="86" y="45"/>
                  </a:moveTo>
                  <a:cubicBezTo>
                    <a:pt x="86" y="45"/>
                    <a:pt x="86" y="45"/>
                    <a:pt x="86" y="45"/>
                  </a:cubicBezTo>
                  <a:cubicBezTo>
                    <a:pt x="92" y="40"/>
                    <a:pt x="98" y="34"/>
                    <a:pt x="104" y="28"/>
                  </a:cubicBezTo>
                  <a:cubicBezTo>
                    <a:pt x="104" y="28"/>
                    <a:pt x="104" y="28"/>
                    <a:pt x="104" y="28"/>
                  </a:cubicBezTo>
                  <a:cubicBezTo>
                    <a:pt x="104" y="30"/>
                    <a:pt x="104" y="33"/>
                    <a:pt x="104" y="35"/>
                  </a:cubicBezTo>
                  <a:cubicBezTo>
                    <a:pt x="98" y="41"/>
                    <a:pt x="92" y="48"/>
                    <a:pt x="86" y="54"/>
                  </a:cubicBezTo>
                  <a:cubicBezTo>
                    <a:pt x="86" y="56"/>
                    <a:pt x="86" y="56"/>
                    <a:pt x="86" y="56"/>
                  </a:cubicBezTo>
                  <a:cubicBezTo>
                    <a:pt x="87" y="56"/>
                    <a:pt x="87" y="56"/>
                    <a:pt x="87" y="56"/>
                  </a:cubicBezTo>
                  <a:cubicBezTo>
                    <a:pt x="88" y="55"/>
                    <a:pt x="89" y="54"/>
                    <a:pt x="90" y="53"/>
                  </a:cubicBezTo>
                  <a:cubicBezTo>
                    <a:pt x="90" y="52"/>
                    <a:pt x="90" y="52"/>
                    <a:pt x="90" y="52"/>
                  </a:cubicBezTo>
                  <a:cubicBezTo>
                    <a:pt x="95" y="47"/>
                    <a:pt x="99" y="43"/>
                    <a:pt x="104" y="38"/>
                  </a:cubicBezTo>
                  <a:cubicBezTo>
                    <a:pt x="103" y="45"/>
                    <a:pt x="103" y="52"/>
                    <a:pt x="103" y="59"/>
                  </a:cubicBezTo>
                  <a:cubicBezTo>
                    <a:pt x="102" y="60"/>
                    <a:pt x="102" y="60"/>
                    <a:pt x="102" y="60"/>
                  </a:cubicBezTo>
                  <a:cubicBezTo>
                    <a:pt x="97" y="66"/>
                    <a:pt x="93" y="72"/>
                    <a:pt x="88" y="79"/>
                  </a:cubicBezTo>
                  <a:cubicBezTo>
                    <a:pt x="88" y="79"/>
                    <a:pt x="88" y="80"/>
                    <a:pt x="88" y="80"/>
                  </a:cubicBezTo>
                  <a:cubicBezTo>
                    <a:pt x="88" y="80"/>
                    <a:pt x="88" y="80"/>
                    <a:pt x="89" y="80"/>
                  </a:cubicBezTo>
                  <a:cubicBezTo>
                    <a:pt x="89" y="80"/>
                    <a:pt x="89" y="80"/>
                    <a:pt x="89" y="80"/>
                  </a:cubicBezTo>
                  <a:cubicBezTo>
                    <a:pt x="94" y="74"/>
                    <a:pt x="98" y="68"/>
                    <a:pt x="102" y="62"/>
                  </a:cubicBezTo>
                  <a:cubicBezTo>
                    <a:pt x="102" y="66"/>
                    <a:pt x="102" y="70"/>
                    <a:pt x="102" y="74"/>
                  </a:cubicBezTo>
                  <a:cubicBezTo>
                    <a:pt x="102" y="74"/>
                    <a:pt x="102" y="74"/>
                    <a:pt x="101" y="74"/>
                  </a:cubicBezTo>
                  <a:cubicBezTo>
                    <a:pt x="101" y="74"/>
                    <a:pt x="101" y="74"/>
                    <a:pt x="101" y="74"/>
                  </a:cubicBezTo>
                  <a:cubicBezTo>
                    <a:pt x="96" y="80"/>
                    <a:pt x="91" y="86"/>
                    <a:pt x="87" y="92"/>
                  </a:cubicBezTo>
                  <a:cubicBezTo>
                    <a:pt x="86" y="93"/>
                    <a:pt x="87" y="93"/>
                    <a:pt x="87" y="93"/>
                  </a:cubicBezTo>
                  <a:cubicBezTo>
                    <a:pt x="87" y="94"/>
                    <a:pt x="87" y="94"/>
                    <a:pt x="87" y="94"/>
                  </a:cubicBezTo>
                  <a:cubicBezTo>
                    <a:pt x="88" y="94"/>
                    <a:pt x="88" y="93"/>
                    <a:pt x="88" y="93"/>
                  </a:cubicBezTo>
                  <a:cubicBezTo>
                    <a:pt x="93" y="87"/>
                    <a:pt x="97" y="81"/>
                    <a:pt x="102" y="75"/>
                  </a:cubicBezTo>
                  <a:cubicBezTo>
                    <a:pt x="101" y="88"/>
                    <a:pt x="101" y="101"/>
                    <a:pt x="101" y="113"/>
                  </a:cubicBezTo>
                  <a:cubicBezTo>
                    <a:pt x="99" y="113"/>
                    <a:pt x="99" y="113"/>
                    <a:pt x="99" y="113"/>
                  </a:cubicBezTo>
                  <a:cubicBezTo>
                    <a:pt x="94" y="118"/>
                    <a:pt x="89" y="124"/>
                    <a:pt x="84" y="131"/>
                  </a:cubicBezTo>
                  <a:cubicBezTo>
                    <a:pt x="84" y="131"/>
                    <a:pt x="84" y="131"/>
                    <a:pt x="84" y="131"/>
                  </a:cubicBezTo>
                  <a:cubicBezTo>
                    <a:pt x="84" y="131"/>
                    <a:pt x="84" y="131"/>
                    <a:pt x="84" y="131"/>
                  </a:cubicBezTo>
                  <a:cubicBezTo>
                    <a:pt x="76" y="134"/>
                    <a:pt x="67" y="136"/>
                    <a:pt x="56" y="136"/>
                  </a:cubicBezTo>
                  <a:cubicBezTo>
                    <a:pt x="56" y="136"/>
                    <a:pt x="56" y="136"/>
                    <a:pt x="56" y="136"/>
                  </a:cubicBezTo>
                  <a:cubicBezTo>
                    <a:pt x="55" y="136"/>
                    <a:pt x="53" y="136"/>
                    <a:pt x="51" y="136"/>
                  </a:cubicBezTo>
                  <a:cubicBezTo>
                    <a:pt x="22" y="134"/>
                    <a:pt x="12" y="122"/>
                    <a:pt x="8" y="115"/>
                  </a:cubicBezTo>
                  <a:cubicBezTo>
                    <a:pt x="7" y="90"/>
                    <a:pt x="7" y="55"/>
                    <a:pt x="4" y="28"/>
                  </a:cubicBezTo>
                  <a:cubicBezTo>
                    <a:pt x="5" y="29"/>
                    <a:pt x="5" y="29"/>
                    <a:pt x="6" y="29"/>
                  </a:cubicBezTo>
                  <a:cubicBezTo>
                    <a:pt x="8" y="31"/>
                    <a:pt x="12" y="32"/>
                    <a:pt x="18" y="34"/>
                  </a:cubicBezTo>
                  <a:cubicBezTo>
                    <a:pt x="29" y="36"/>
                    <a:pt x="41" y="38"/>
                    <a:pt x="56" y="38"/>
                  </a:cubicBezTo>
                  <a:cubicBezTo>
                    <a:pt x="64" y="38"/>
                    <a:pt x="72" y="37"/>
                    <a:pt x="81" y="36"/>
                  </a:cubicBezTo>
                  <a:cubicBezTo>
                    <a:pt x="83" y="36"/>
                    <a:pt x="87" y="35"/>
                    <a:pt x="90" y="34"/>
                  </a:cubicBezTo>
                  <a:cubicBezTo>
                    <a:pt x="93" y="34"/>
                    <a:pt x="95" y="33"/>
                    <a:pt x="97" y="32"/>
                  </a:cubicBezTo>
                  <a:cubicBezTo>
                    <a:pt x="93" y="36"/>
                    <a:pt x="89" y="40"/>
                    <a:pt x="85" y="43"/>
                  </a:cubicBezTo>
                  <a:cubicBezTo>
                    <a:pt x="85" y="44"/>
                    <a:pt x="85" y="44"/>
                    <a:pt x="85" y="45"/>
                  </a:cubicBezTo>
                  <a:cubicBezTo>
                    <a:pt x="85" y="45"/>
                    <a:pt x="85" y="45"/>
                    <a:pt x="86" y="45"/>
                  </a:cubicBezTo>
                  <a:moveTo>
                    <a:pt x="15" y="29"/>
                  </a:moveTo>
                  <a:cubicBezTo>
                    <a:pt x="12" y="28"/>
                    <a:pt x="9" y="27"/>
                    <a:pt x="8" y="26"/>
                  </a:cubicBezTo>
                  <a:cubicBezTo>
                    <a:pt x="6" y="25"/>
                    <a:pt x="5" y="24"/>
                    <a:pt x="5" y="23"/>
                  </a:cubicBezTo>
                  <a:cubicBezTo>
                    <a:pt x="5" y="23"/>
                    <a:pt x="5" y="22"/>
                    <a:pt x="5" y="22"/>
                  </a:cubicBezTo>
                  <a:cubicBezTo>
                    <a:pt x="4" y="21"/>
                    <a:pt x="5" y="19"/>
                    <a:pt x="7" y="17"/>
                  </a:cubicBezTo>
                  <a:cubicBezTo>
                    <a:pt x="10" y="15"/>
                    <a:pt x="15" y="12"/>
                    <a:pt x="20" y="10"/>
                  </a:cubicBezTo>
                  <a:cubicBezTo>
                    <a:pt x="24" y="8"/>
                    <a:pt x="29" y="6"/>
                    <a:pt x="33" y="6"/>
                  </a:cubicBezTo>
                  <a:cubicBezTo>
                    <a:pt x="40" y="4"/>
                    <a:pt x="49" y="4"/>
                    <a:pt x="57" y="4"/>
                  </a:cubicBezTo>
                  <a:cubicBezTo>
                    <a:pt x="65" y="4"/>
                    <a:pt x="72" y="4"/>
                    <a:pt x="79" y="5"/>
                  </a:cubicBezTo>
                  <a:cubicBezTo>
                    <a:pt x="85" y="6"/>
                    <a:pt x="90" y="6"/>
                    <a:pt x="91" y="7"/>
                  </a:cubicBezTo>
                  <a:cubicBezTo>
                    <a:pt x="97" y="9"/>
                    <a:pt x="100" y="11"/>
                    <a:pt x="102" y="13"/>
                  </a:cubicBezTo>
                  <a:cubicBezTo>
                    <a:pt x="104" y="15"/>
                    <a:pt x="104" y="17"/>
                    <a:pt x="104" y="19"/>
                  </a:cubicBezTo>
                  <a:cubicBezTo>
                    <a:pt x="104" y="19"/>
                    <a:pt x="104" y="20"/>
                    <a:pt x="104" y="20"/>
                  </a:cubicBezTo>
                  <a:cubicBezTo>
                    <a:pt x="104" y="22"/>
                    <a:pt x="103" y="23"/>
                    <a:pt x="102" y="25"/>
                  </a:cubicBezTo>
                  <a:cubicBezTo>
                    <a:pt x="101" y="26"/>
                    <a:pt x="100" y="27"/>
                    <a:pt x="98" y="28"/>
                  </a:cubicBezTo>
                  <a:cubicBezTo>
                    <a:pt x="93" y="20"/>
                    <a:pt x="78" y="17"/>
                    <a:pt x="58" y="17"/>
                  </a:cubicBezTo>
                  <a:cubicBezTo>
                    <a:pt x="55" y="17"/>
                    <a:pt x="51" y="17"/>
                    <a:pt x="47" y="17"/>
                  </a:cubicBezTo>
                  <a:cubicBezTo>
                    <a:pt x="29" y="18"/>
                    <a:pt x="14" y="25"/>
                    <a:pt x="15" y="29"/>
                  </a:cubicBezTo>
                  <a:moveTo>
                    <a:pt x="57" y="0"/>
                  </a:moveTo>
                  <a:cubicBezTo>
                    <a:pt x="48" y="0"/>
                    <a:pt x="40" y="1"/>
                    <a:pt x="32" y="2"/>
                  </a:cubicBezTo>
                  <a:cubicBezTo>
                    <a:pt x="27" y="3"/>
                    <a:pt x="20" y="6"/>
                    <a:pt x="13" y="9"/>
                  </a:cubicBezTo>
                  <a:cubicBezTo>
                    <a:pt x="10" y="11"/>
                    <a:pt x="7" y="13"/>
                    <a:pt x="5" y="15"/>
                  </a:cubicBezTo>
                  <a:cubicBezTo>
                    <a:pt x="3" y="17"/>
                    <a:pt x="1" y="19"/>
                    <a:pt x="1" y="22"/>
                  </a:cubicBezTo>
                  <a:cubicBezTo>
                    <a:pt x="1" y="23"/>
                    <a:pt x="1" y="23"/>
                    <a:pt x="1" y="23"/>
                  </a:cubicBezTo>
                  <a:cubicBezTo>
                    <a:pt x="0" y="23"/>
                    <a:pt x="0" y="23"/>
                    <a:pt x="0" y="23"/>
                  </a:cubicBezTo>
                  <a:cubicBezTo>
                    <a:pt x="4" y="50"/>
                    <a:pt x="3" y="90"/>
                    <a:pt x="5" y="117"/>
                  </a:cubicBezTo>
                  <a:cubicBezTo>
                    <a:pt x="5" y="117"/>
                    <a:pt x="5" y="117"/>
                    <a:pt x="5" y="117"/>
                  </a:cubicBezTo>
                  <a:cubicBezTo>
                    <a:pt x="6" y="119"/>
                    <a:pt x="8" y="122"/>
                    <a:pt x="10" y="124"/>
                  </a:cubicBezTo>
                  <a:cubicBezTo>
                    <a:pt x="10" y="124"/>
                    <a:pt x="10" y="124"/>
                    <a:pt x="10" y="124"/>
                  </a:cubicBezTo>
                  <a:cubicBezTo>
                    <a:pt x="9" y="125"/>
                    <a:pt x="9" y="125"/>
                    <a:pt x="9" y="126"/>
                  </a:cubicBezTo>
                  <a:cubicBezTo>
                    <a:pt x="9" y="128"/>
                    <a:pt x="10" y="130"/>
                    <a:pt x="10" y="131"/>
                  </a:cubicBezTo>
                  <a:cubicBezTo>
                    <a:pt x="10" y="131"/>
                    <a:pt x="10" y="131"/>
                    <a:pt x="10" y="131"/>
                  </a:cubicBezTo>
                  <a:cubicBezTo>
                    <a:pt x="10" y="132"/>
                    <a:pt x="10" y="132"/>
                    <a:pt x="10" y="132"/>
                  </a:cubicBezTo>
                  <a:cubicBezTo>
                    <a:pt x="11" y="133"/>
                    <a:pt x="11" y="133"/>
                    <a:pt x="11" y="133"/>
                  </a:cubicBezTo>
                  <a:cubicBezTo>
                    <a:pt x="11" y="133"/>
                    <a:pt x="11" y="133"/>
                    <a:pt x="11" y="133"/>
                  </a:cubicBezTo>
                  <a:cubicBezTo>
                    <a:pt x="14" y="136"/>
                    <a:pt x="19" y="138"/>
                    <a:pt x="24" y="140"/>
                  </a:cubicBezTo>
                  <a:cubicBezTo>
                    <a:pt x="30" y="142"/>
                    <a:pt x="37" y="144"/>
                    <a:pt x="43" y="144"/>
                  </a:cubicBezTo>
                  <a:cubicBezTo>
                    <a:pt x="48" y="145"/>
                    <a:pt x="53" y="145"/>
                    <a:pt x="57" y="145"/>
                  </a:cubicBezTo>
                  <a:cubicBezTo>
                    <a:pt x="70" y="145"/>
                    <a:pt x="80" y="143"/>
                    <a:pt x="87" y="140"/>
                  </a:cubicBezTo>
                  <a:cubicBezTo>
                    <a:pt x="90" y="139"/>
                    <a:pt x="93" y="138"/>
                    <a:pt x="95" y="137"/>
                  </a:cubicBezTo>
                  <a:cubicBezTo>
                    <a:pt x="97" y="135"/>
                    <a:pt x="98" y="134"/>
                    <a:pt x="99" y="132"/>
                  </a:cubicBezTo>
                  <a:cubicBezTo>
                    <a:pt x="98" y="132"/>
                    <a:pt x="98" y="132"/>
                    <a:pt x="98" y="132"/>
                  </a:cubicBezTo>
                  <a:cubicBezTo>
                    <a:pt x="98" y="132"/>
                    <a:pt x="98" y="132"/>
                    <a:pt x="98" y="132"/>
                  </a:cubicBezTo>
                  <a:cubicBezTo>
                    <a:pt x="98" y="131"/>
                    <a:pt x="98" y="129"/>
                    <a:pt x="98" y="128"/>
                  </a:cubicBezTo>
                  <a:cubicBezTo>
                    <a:pt x="101" y="126"/>
                    <a:pt x="102" y="125"/>
                    <a:pt x="104" y="123"/>
                  </a:cubicBezTo>
                  <a:cubicBezTo>
                    <a:pt x="104" y="123"/>
                    <a:pt x="104" y="123"/>
                    <a:pt x="104" y="123"/>
                  </a:cubicBezTo>
                  <a:cubicBezTo>
                    <a:pt x="104" y="123"/>
                    <a:pt x="104" y="123"/>
                    <a:pt x="104" y="123"/>
                  </a:cubicBezTo>
                  <a:cubicBezTo>
                    <a:pt x="104" y="123"/>
                    <a:pt x="104" y="123"/>
                    <a:pt x="104" y="123"/>
                  </a:cubicBezTo>
                  <a:cubicBezTo>
                    <a:pt x="104" y="122"/>
                    <a:pt x="104" y="122"/>
                    <a:pt x="104" y="122"/>
                  </a:cubicBezTo>
                  <a:cubicBezTo>
                    <a:pt x="104" y="113"/>
                    <a:pt x="105" y="103"/>
                    <a:pt x="105" y="92"/>
                  </a:cubicBezTo>
                  <a:cubicBezTo>
                    <a:pt x="109" y="95"/>
                    <a:pt x="114" y="96"/>
                    <a:pt x="119" y="96"/>
                  </a:cubicBezTo>
                  <a:cubicBezTo>
                    <a:pt x="119" y="96"/>
                    <a:pt x="119" y="96"/>
                    <a:pt x="119" y="96"/>
                  </a:cubicBezTo>
                  <a:cubicBezTo>
                    <a:pt x="137" y="96"/>
                    <a:pt x="153" y="80"/>
                    <a:pt x="153" y="58"/>
                  </a:cubicBezTo>
                  <a:cubicBezTo>
                    <a:pt x="153" y="52"/>
                    <a:pt x="152" y="46"/>
                    <a:pt x="149" y="39"/>
                  </a:cubicBezTo>
                  <a:cubicBezTo>
                    <a:pt x="146" y="34"/>
                    <a:pt x="142" y="30"/>
                    <a:pt x="138" y="28"/>
                  </a:cubicBezTo>
                  <a:cubicBezTo>
                    <a:pt x="134" y="26"/>
                    <a:pt x="130" y="25"/>
                    <a:pt x="127" y="25"/>
                  </a:cubicBezTo>
                  <a:cubicBezTo>
                    <a:pt x="126" y="25"/>
                    <a:pt x="125" y="25"/>
                    <a:pt x="124" y="25"/>
                  </a:cubicBezTo>
                  <a:cubicBezTo>
                    <a:pt x="121" y="25"/>
                    <a:pt x="116" y="26"/>
                    <a:pt x="113" y="28"/>
                  </a:cubicBezTo>
                  <a:cubicBezTo>
                    <a:pt x="111" y="29"/>
                    <a:pt x="109" y="31"/>
                    <a:pt x="108" y="32"/>
                  </a:cubicBezTo>
                  <a:cubicBezTo>
                    <a:pt x="108" y="32"/>
                    <a:pt x="108" y="32"/>
                    <a:pt x="108" y="32"/>
                  </a:cubicBezTo>
                  <a:cubicBezTo>
                    <a:pt x="107" y="32"/>
                    <a:pt x="107" y="32"/>
                    <a:pt x="107" y="32"/>
                  </a:cubicBezTo>
                  <a:cubicBezTo>
                    <a:pt x="108" y="27"/>
                    <a:pt x="108" y="23"/>
                    <a:pt x="108" y="19"/>
                  </a:cubicBezTo>
                  <a:cubicBezTo>
                    <a:pt x="108" y="19"/>
                    <a:pt x="108" y="19"/>
                    <a:pt x="108" y="19"/>
                  </a:cubicBezTo>
                  <a:cubicBezTo>
                    <a:pt x="108" y="19"/>
                    <a:pt x="108" y="19"/>
                    <a:pt x="108" y="19"/>
                  </a:cubicBezTo>
                  <a:cubicBezTo>
                    <a:pt x="108" y="16"/>
                    <a:pt x="107" y="13"/>
                    <a:pt x="104" y="10"/>
                  </a:cubicBezTo>
                  <a:cubicBezTo>
                    <a:pt x="102" y="7"/>
                    <a:pt x="98" y="5"/>
                    <a:pt x="92" y="3"/>
                  </a:cubicBezTo>
                  <a:cubicBezTo>
                    <a:pt x="90" y="3"/>
                    <a:pt x="85" y="2"/>
                    <a:pt x="79" y="1"/>
                  </a:cubicBezTo>
                  <a:cubicBezTo>
                    <a:pt x="73" y="1"/>
                    <a:pt x="65" y="0"/>
                    <a:pt x="5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1" name="Freeform 792"/>
            <p:cNvSpPr>
              <a:spLocks/>
            </p:cNvSpPr>
            <p:nvPr/>
          </p:nvSpPr>
          <p:spPr bwMode="auto">
            <a:xfrm>
              <a:off x="3755" y="3455"/>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2" name="Freeform 793"/>
            <p:cNvSpPr>
              <a:spLocks/>
            </p:cNvSpPr>
            <p:nvPr/>
          </p:nvSpPr>
          <p:spPr bwMode="auto">
            <a:xfrm>
              <a:off x="3755" y="3455"/>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3" name="Rectangle 794"/>
            <p:cNvSpPr>
              <a:spLocks noChangeArrowheads="1"/>
            </p:cNvSpPr>
            <p:nvPr/>
          </p:nvSpPr>
          <p:spPr bwMode="auto">
            <a:xfrm>
              <a:off x="3752" y="3488"/>
              <a:ext cx="1" cy="1"/>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4" name="Rectangle 795"/>
            <p:cNvSpPr>
              <a:spLocks noChangeArrowheads="1"/>
            </p:cNvSpPr>
            <p:nvPr/>
          </p:nvSpPr>
          <p:spPr bwMode="auto">
            <a:xfrm>
              <a:off x="3752" y="3488"/>
              <a:ext cx="1" cy="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5" name="Rectangle 796"/>
            <p:cNvSpPr>
              <a:spLocks noChangeArrowheads="1"/>
            </p:cNvSpPr>
            <p:nvPr/>
          </p:nvSpPr>
          <p:spPr bwMode="auto">
            <a:xfrm>
              <a:off x="3752" y="3488"/>
              <a:ext cx="1" cy="1"/>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6" name="Freeform 797"/>
            <p:cNvSpPr>
              <a:spLocks/>
            </p:cNvSpPr>
            <p:nvPr/>
          </p:nvSpPr>
          <p:spPr bwMode="auto">
            <a:xfrm>
              <a:off x="3752" y="3488"/>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7" name="Freeform 798"/>
            <p:cNvSpPr>
              <a:spLocks/>
            </p:cNvSpPr>
            <p:nvPr/>
          </p:nvSpPr>
          <p:spPr bwMode="auto">
            <a:xfrm>
              <a:off x="3662" y="3507"/>
              <a:ext cx="36" cy="45"/>
            </a:xfrm>
            <a:custGeom>
              <a:avLst/>
              <a:gdLst>
                <a:gd name="T0" fmla="*/ 14 w 15"/>
                <a:gd name="T1" fmla="*/ 0 h 19"/>
                <a:gd name="T2" fmla="*/ 13 w 15"/>
                <a:gd name="T3" fmla="*/ 0 h 19"/>
                <a:gd name="T4" fmla="*/ 1 w 15"/>
                <a:gd name="T5" fmla="*/ 17 h 19"/>
                <a:gd name="T6" fmla="*/ 1 w 15"/>
                <a:gd name="T7" fmla="*/ 19 h 19"/>
                <a:gd name="T8" fmla="*/ 1 w 15"/>
                <a:gd name="T9" fmla="*/ 19 h 19"/>
                <a:gd name="T10" fmla="*/ 2 w 15"/>
                <a:gd name="T11" fmla="*/ 18 h 19"/>
                <a:gd name="T12" fmla="*/ 15 w 15"/>
                <a:gd name="T13" fmla="*/ 1 h 19"/>
                <a:gd name="T14" fmla="*/ 14 w 15"/>
                <a:gd name="T15" fmla="*/ 0 h 19"/>
                <a:gd name="T16" fmla="*/ 14 w 15"/>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9">
                  <a:moveTo>
                    <a:pt x="14" y="0"/>
                  </a:moveTo>
                  <a:cubicBezTo>
                    <a:pt x="14" y="0"/>
                    <a:pt x="13" y="0"/>
                    <a:pt x="13" y="0"/>
                  </a:cubicBezTo>
                  <a:cubicBezTo>
                    <a:pt x="9" y="6"/>
                    <a:pt x="5" y="12"/>
                    <a:pt x="1" y="17"/>
                  </a:cubicBezTo>
                  <a:cubicBezTo>
                    <a:pt x="0" y="18"/>
                    <a:pt x="0" y="18"/>
                    <a:pt x="1" y="19"/>
                  </a:cubicBezTo>
                  <a:cubicBezTo>
                    <a:pt x="1" y="19"/>
                    <a:pt x="1" y="19"/>
                    <a:pt x="1" y="19"/>
                  </a:cubicBezTo>
                  <a:cubicBezTo>
                    <a:pt x="2" y="19"/>
                    <a:pt x="2" y="19"/>
                    <a:pt x="2" y="18"/>
                  </a:cubicBezTo>
                  <a:cubicBezTo>
                    <a:pt x="6" y="13"/>
                    <a:pt x="10" y="7"/>
                    <a:pt x="15" y="1"/>
                  </a:cubicBezTo>
                  <a:cubicBezTo>
                    <a:pt x="15" y="1"/>
                    <a:pt x="15" y="0"/>
                    <a:pt x="14" y="0"/>
                  </a:cubicBezTo>
                  <a:cubicBezTo>
                    <a:pt x="14" y="0"/>
                    <a:pt x="14" y="0"/>
                    <a:pt x="1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8" name="Freeform 799"/>
            <p:cNvSpPr>
              <a:spLocks/>
            </p:cNvSpPr>
            <p:nvPr/>
          </p:nvSpPr>
          <p:spPr bwMode="auto">
            <a:xfrm>
              <a:off x="3660" y="3608"/>
              <a:ext cx="31" cy="38"/>
            </a:xfrm>
            <a:custGeom>
              <a:avLst/>
              <a:gdLst>
                <a:gd name="T0" fmla="*/ 12 w 13"/>
                <a:gd name="T1" fmla="*/ 0 h 16"/>
                <a:gd name="T2" fmla="*/ 11 w 13"/>
                <a:gd name="T3" fmla="*/ 0 h 16"/>
                <a:gd name="T4" fmla="*/ 1 w 13"/>
                <a:gd name="T5" fmla="*/ 15 h 16"/>
                <a:gd name="T6" fmla="*/ 1 w 13"/>
                <a:gd name="T7" fmla="*/ 16 h 16"/>
                <a:gd name="T8" fmla="*/ 1 w 13"/>
                <a:gd name="T9" fmla="*/ 16 h 16"/>
                <a:gd name="T10" fmla="*/ 2 w 13"/>
                <a:gd name="T11" fmla="*/ 16 h 16"/>
                <a:gd name="T12" fmla="*/ 13 w 13"/>
                <a:gd name="T13" fmla="*/ 1 h 16"/>
                <a:gd name="T14" fmla="*/ 13 w 13"/>
                <a:gd name="T15" fmla="*/ 0 h 16"/>
                <a:gd name="T16" fmla="*/ 12 w 13"/>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6">
                  <a:moveTo>
                    <a:pt x="12" y="0"/>
                  </a:moveTo>
                  <a:cubicBezTo>
                    <a:pt x="12" y="0"/>
                    <a:pt x="11" y="0"/>
                    <a:pt x="11" y="0"/>
                  </a:cubicBezTo>
                  <a:cubicBezTo>
                    <a:pt x="8" y="5"/>
                    <a:pt x="4" y="10"/>
                    <a:pt x="1" y="15"/>
                  </a:cubicBezTo>
                  <a:cubicBezTo>
                    <a:pt x="0" y="15"/>
                    <a:pt x="1" y="16"/>
                    <a:pt x="1" y="16"/>
                  </a:cubicBezTo>
                  <a:cubicBezTo>
                    <a:pt x="1" y="16"/>
                    <a:pt x="1" y="16"/>
                    <a:pt x="1" y="16"/>
                  </a:cubicBezTo>
                  <a:cubicBezTo>
                    <a:pt x="2" y="16"/>
                    <a:pt x="2" y="16"/>
                    <a:pt x="2" y="16"/>
                  </a:cubicBezTo>
                  <a:cubicBezTo>
                    <a:pt x="6" y="11"/>
                    <a:pt x="9" y="6"/>
                    <a:pt x="13" y="1"/>
                  </a:cubicBezTo>
                  <a:cubicBezTo>
                    <a:pt x="13" y="1"/>
                    <a:pt x="13" y="0"/>
                    <a:pt x="13" y="0"/>
                  </a:cubicBezTo>
                  <a:cubicBezTo>
                    <a:pt x="12" y="0"/>
                    <a:pt x="12" y="0"/>
                    <a:pt x="1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9" name="Freeform 800"/>
            <p:cNvSpPr>
              <a:spLocks/>
            </p:cNvSpPr>
            <p:nvPr/>
          </p:nvSpPr>
          <p:spPr bwMode="auto">
            <a:xfrm>
              <a:off x="3658" y="3639"/>
              <a:ext cx="33" cy="40"/>
            </a:xfrm>
            <a:custGeom>
              <a:avLst/>
              <a:gdLst>
                <a:gd name="T0" fmla="*/ 13 w 14"/>
                <a:gd name="T1" fmla="*/ 0 h 17"/>
                <a:gd name="T2" fmla="*/ 13 w 14"/>
                <a:gd name="T3" fmla="*/ 0 h 17"/>
                <a:gd name="T4" fmla="*/ 0 w 14"/>
                <a:gd name="T5" fmla="*/ 15 h 17"/>
                <a:gd name="T6" fmla="*/ 0 w 14"/>
                <a:gd name="T7" fmla="*/ 16 h 17"/>
                <a:gd name="T8" fmla="*/ 1 w 14"/>
                <a:gd name="T9" fmla="*/ 17 h 17"/>
                <a:gd name="T10" fmla="*/ 1 w 14"/>
                <a:gd name="T11" fmla="*/ 16 h 17"/>
                <a:gd name="T12" fmla="*/ 14 w 14"/>
                <a:gd name="T13" fmla="*/ 1 h 17"/>
                <a:gd name="T14" fmla="*/ 14 w 14"/>
                <a:gd name="T15" fmla="*/ 0 h 17"/>
                <a:gd name="T16" fmla="*/ 13 w 14"/>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7">
                  <a:moveTo>
                    <a:pt x="13" y="0"/>
                  </a:moveTo>
                  <a:cubicBezTo>
                    <a:pt x="13" y="0"/>
                    <a:pt x="13" y="0"/>
                    <a:pt x="13" y="0"/>
                  </a:cubicBezTo>
                  <a:cubicBezTo>
                    <a:pt x="8" y="5"/>
                    <a:pt x="4" y="10"/>
                    <a:pt x="0" y="15"/>
                  </a:cubicBezTo>
                  <a:cubicBezTo>
                    <a:pt x="0" y="16"/>
                    <a:pt x="0" y="16"/>
                    <a:pt x="0" y="16"/>
                  </a:cubicBezTo>
                  <a:cubicBezTo>
                    <a:pt x="0" y="17"/>
                    <a:pt x="0" y="17"/>
                    <a:pt x="1" y="17"/>
                  </a:cubicBezTo>
                  <a:cubicBezTo>
                    <a:pt x="1" y="17"/>
                    <a:pt x="1" y="16"/>
                    <a:pt x="1" y="16"/>
                  </a:cubicBezTo>
                  <a:cubicBezTo>
                    <a:pt x="5" y="11"/>
                    <a:pt x="10" y="6"/>
                    <a:pt x="14" y="1"/>
                  </a:cubicBezTo>
                  <a:cubicBezTo>
                    <a:pt x="14" y="1"/>
                    <a:pt x="14" y="0"/>
                    <a:pt x="14" y="0"/>
                  </a:cubicBezTo>
                  <a:cubicBezTo>
                    <a:pt x="14" y="0"/>
                    <a:pt x="13" y="0"/>
                    <a:pt x="1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80" name="Freeform 801"/>
            <p:cNvSpPr>
              <a:spLocks/>
            </p:cNvSpPr>
            <p:nvPr/>
          </p:nvSpPr>
          <p:spPr bwMode="auto">
            <a:xfrm>
              <a:off x="3035" y="3485"/>
              <a:ext cx="391" cy="310"/>
            </a:xfrm>
            <a:custGeom>
              <a:avLst/>
              <a:gdLst>
                <a:gd name="T0" fmla="*/ 15 w 165"/>
                <a:gd name="T1" fmla="*/ 0 h 131"/>
                <a:gd name="T2" fmla="*/ 13 w 165"/>
                <a:gd name="T3" fmla="*/ 2 h 131"/>
                <a:gd name="T4" fmla="*/ 13 w 165"/>
                <a:gd name="T5" fmla="*/ 14 h 131"/>
                <a:gd name="T6" fmla="*/ 9 w 165"/>
                <a:gd name="T7" fmla="*/ 14 h 131"/>
                <a:gd name="T8" fmla="*/ 7 w 165"/>
                <a:gd name="T9" fmla="*/ 16 h 131"/>
                <a:gd name="T10" fmla="*/ 9 w 165"/>
                <a:gd name="T11" fmla="*/ 18 h 131"/>
                <a:gd name="T12" fmla="*/ 13 w 165"/>
                <a:gd name="T13" fmla="*/ 18 h 131"/>
                <a:gd name="T14" fmla="*/ 13 w 165"/>
                <a:gd name="T15" fmla="*/ 29 h 131"/>
                <a:gd name="T16" fmla="*/ 9 w 165"/>
                <a:gd name="T17" fmla="*/ 29 h 131"/>
                <a:gd name="T18" fmla="*/ 7 w 165"/>
                <a:gd name="T19" fmla="*/ 31 h 131"/>
                <a:gd name="T20" fmla="*/ 9 w 165"/>
                <a:gd name="T21" fmla="*/ 32 h 131"/>
                <a:gd name="T22" fmla="*/ 13 w 165"/>
                <a:gd name="T23" fmla="*/ 32 h 131"/>
                <a:gd name="T24" fmla="*/ 13 w 165"/>
                <a:gd name="T25" fmla="*/ 45 h 131"/>
                <a:gd name="T26" fmla="*/ 9 w 165"/>
                <a:gd name="T27" fmla="*/ 45 h 131"/>
                <a:gd name="T28" fmla="*/ 7 w 165"/>
                <a:gd name="T29" fmla="*/ 46 h 131"/>
                <a:gd name="T30" fmla="*/ 9 w 165"/>
                <a:gd name="T31" fmla="*/ 48 h 131"/>
                <a:gd name="T32" fmla="*/ 13 w 165"/>
                <a:gd name="T33" fmla="*/ 48 h 131"/>
                <a:gd name="T34" fmla="*/ 13 w 165"/>
                <a:gd name="T35" fmla="*/ 62 h 131"/>
                <a:gd name="T36" fmla="*/ 9 w 165"/>
                <a:gd name="T37" fmla="*/ 62 h 131"/>
                <a:gd name="T38" fmla="*/ 7 w 165"/>
                <a:gd name="T39" fmla="*/ 64 h 131"/>
                <a:gd name="T40" fmla="*/ 9 w 165"/>
                <a:gd name="T41" fmla="*/ 66 h 131"/>
                <a:gd name="T42" fmla="*/ 13 w 165"/>
                <a:gd name="T43" fmla="*/ 66 h 131"/>
                <a:gd name="T44" fmla="*/ 13 w 165"/>
                <a:gd name="T45" fmla="*/ 79 h 131"/>
                <a:gd name="T46" fmla="*/ 9 w 165"/>
                <a:gd name="T47" fmla="*/ 79 h 131"/>
                <a:gd name="T48" fmla="*/ 7 w 165"/>
                <a:gd name="T49" fmla="*/ 80 h 131"/>
                <a:gd name="T50" fmla="*/ 9 w 165"/>
                <a:gd name="T51" fmla="*/ 82 h 131"/>
                <a:gd name="T52" fmla="*/ 13 w 165"/>
                <a:gd name="T53" fmla="*/ 82 h 131"/>
                <a:gd name="T54" fmla="*/ 13 w 165"/>
                <a:gd name="T55" fmla="*/ 96 h 131"/>
                <a:gd name="T56" fmla="*/ 9 w 165"/>
                <a:gd name="T57" fmla="*/ 96 h 131"/>
                <a:gd name="T58" fmla="*/ 7 w 165"/>
                <a:gd name="T59" fmla="*/ 98 h 131"/>
                <a:gd name="T60" fmla="*/ 9 w 165"/>
                <a:gd name="T61" fmla="*/ 100 h 131"/>
                <a:gd name="T62" fmla="*/ 13 w 165"/>
                <a:gd name="T63" fmla="*/ 100 h 131"/>
                <a:gd name="T64" fmla="*/ 13 w 165"/>
                <a:gd name="T65" fmla="*/ 113 h 131"/>
                <a:gd name="T66" fmla="*/ 2 w 165"/>
                <a:gd name="T67" fmla="*/ 113 h 131"/>
                <a:gd name="T68" fmla="*/ 0 w 165"/>
                <a:gd name="T69" fmla="*/ 115 h 131"/>
                <a:gd name="T70" fmla="*/ 2 w 165"/>
                <a:gd name="T71" fmla="*/ 116 h 131"/>
                <a:gd name="T72" fmla="*/ 13 w 165"/>
                <a:gd name="T73" fmla="*/ 116 h 131"/>
                <a:gd name="T74" fmla="*/ 13 w 165"/>
                <a:gd name="T75" fmla="*/ 129 h 131"/>
                <a:gd name="T76" fmla="*/ 15 w 165"/>
                <a:gd name="T77" fmla="*/ 131 h 131"/>
                <a:gd name="T78" fmla="*/ 16 w 165"/>
                <a:gd name="T79" fmla="*/ 129 h 131"/>
                <a:gd name="T80" fmla="*/ 16 w 165"/>
                <a:gd name="T81" fmla="*/ 116 h 131"/>
                <a:gd name="T82" fmla="*/ 163 w 165"/>
                <a:gd name="T83" fmla="*/ 116 h 131"/>
                <a:gd name="T84" fmla="*/ 165 w 165"/>
                <a:gd name="T85" fmla="*/ 115 h 131"/>
                <a:gd name="T86" fmla="*/ 163 w 165"/>
                <a:gd name="T87" fmla="*/ 113 h 131"/>
                <a:gd name="T88" fmla="*/ 16 w 165"/>
                <a:gd name="T89" fmla="*/ 113 h 131"/>
                <a:gd name="T90" fmla="*/ 16 w 165"/>
                <a:gd name="T91" fmla="*/ 2 h 131"/>
                <a:gd name="T92" fmla="*/ 15 w 165"/>
                <a:gd name="T93"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5" h="131">
                  <a:moveTo>
                    <a:pt x="15" y="0"/>
                  </a:moveTo>
                  <a:cubicBezTo>
                    <a:pt x="14" y="0"/>
                    <a:pt x="13" y="1"/>
                    <a:pt x="13" y="2"/>
                  </a:cubicBezTo>
                  <a:cubicBezTo>
                    <a:pt x="13" y="14"/>
                    <a:pt x="13" y="14"/>
                    <a:pt x="13" y="14"/>
                  </a:cubicBezTo>
                  <a:cubicBezTo>
                    <a:pt x="11" y="14"/>
                    <a:pt x="10" y="14"/>
                    <a:pt x="9" y="14"/>
                  </a:cubicBezTo>
                  <a:cubicBezTo>
                    <a:pt x="8" y="14"/>
                    <a:pt x="7" y="15"/>
                    <a:pt x="7" y="16"/>
                  </a:cubicBezTo>
                  <a:cubicBezTo>
                    <a:pt x="7" y="17"/>
                    <a:pt x="8" y="18"/>
                    <a:pt x="9" y="18"/>
                  </a:cubicBezTo>
                  <a:cubicBezTo>
                    <a:pt x="10" y="18"/>
                    <a:pt x="11" y="18"/>
                    <a:pt x="13" y="18"/>
                  </a:cubicBezTo>
                  <a:cubicBezTo>
                    <a:pt x="13" y="29"/>
                    <a:pt x="13" y="29"/>
                    <a:pt x="13" y="29"/>
                  </a:cubicBezTo>
                  <a:cubicBezTo>
                    <a:pt x="11" y="29"/>
                    <a:pt x="10" y="29"/>
                    <a:pt x="9" y="29"/>
                  </a:cubicBezTo>
                  <a:cubicBezTo>
                    <a:pt x="8" y="29"/>
                    <a:pt x="7" y="30"/>
                    <a:pt x="7" y="31"/>
                  </a:cubicBezTo>
                  <a:cubicBezTo>
                    <a:pt x="7" y="32"/>
                    <a:pt x="8" y="32"/>
                    <a:pt x="9" y="32"/>
                  </a:cubicBezTo>
                  <a:cubicBezTo>
                    <a:pt x="10" y="32"/>
                    <a:pt x="11" y="32"/>
                    <a:pt x="13" y="32"/>
                  </a:cubicBezTo>
                  <a:cubicBezTo>
                    <a:pt x="13" y="45"/>
                    <a:pt x="13" y="45"/>
                    <a:pt x="13" y="45"/>
                  </a:cubicBezTo>
                  <a:cubicBezTo>
                    <a:pt x="11" y="45"/>
                    <a:pt x="10" y="45"/>
                    <a:pt x="9" y="45"/>
                  </a:cubicBezTo>
                  <a:cubicBezTo>
                    <a:pt x="8" y="45"/>
                    <a:pt x="7" y="45"/>
                    <a:pt x="7" y="46"/>
                  </a:cubicBezTo>
                  <a:cubicBezTo>
                    <a:pt x="7" y="47"/>
                    <a:pt x="8" y="48"/>
                    <a:pt x="9" y="48"/>
                  </a:cubicBezTo>
                  <a:cubicBezTo>
                    <a:pt x="10" y="48"/>
                    <a:pt x="11" y="48"/>
                    <a:pt x="13" y="48"/>
                  </a:cubicBezTo>
                  <a:cubicBezTo>
                    <a:pt x="13" y="62"/>
                    <a:pt x="13" y="62"/>
                    <a:pt x="13" y="62"/>
                  </a:cubicBezTo>
                  <a:cubicBezTo>
                    <a:pt x="11" y="62"/>
                    <a:pt x="10" y="62"/>
                    <a:pt x="9" y="62"/>
                  </a:cubicBezTo>
                  <a:cubicBezTo>
                    <a:pt x="8" y="62"/>
                    <a:pt x="7" y="63"/>
                    <a:pt x="7" y="64"/>
                  </a:cubicBezTo>
                  <a:cubicBezTo>
                    <a:pt x="7" y="65"/>
                    <a:pt x="8" y="66"/>
                    <a:pt x="9" y="66"/>
                  </a:cubicBezTo>
                  <a:cubicBezTo>
                    <a:pt x="10" y="66"/>
                    <a:pt x="11" y="66"/>
                    <a:pt x="13" y="66"/>
                  </a:cubicBezTo>
                  <a:cubicBezTo>
                    <a:pt x="13" y="79"/>
                    <a:pt x="13" y="79"/>
                    <a:pt x="13" y="79"/>
                  </a:cubicBezTo>
                  <a:cubicBezTo>
                    <a:pt x="11" y="79"/>
                    <a:pt x="10" y="79"/>
                    <a:pt x="9" y="79"/>
                  </a:cubicBezTo>
                  <a:cubicBezTo>
                    <a:pt x="8" y="79"/>
                    <a:pt x="7" y="79"/>
                    <a:pt x="7" y="80"/>
                  </a:cubicBezTo>
                  <a:cubicBezTo>
                    <a:pt x="7" y="81"/>
                    <a:pt x="8" y="82"/>
                    <a:pt x="9" y="82"/>
                  </a:cubicBezTo>
                  <a:cubicBezTo>
                    <a:pt x="10" y="82"/>
                    <a:pt x="11" y="82"/>
                    <a:pt x="13" y="82"/>
                  </a:cubicBezTo>
                  <a:cubicBezTo>
                    <a:pt x="13" y="96"/>
                    <a:pt x="13" y="96"/>
                    <a:pt x="13" y="96"/>
                  </a:cubicBezTo>
                  <a:cubicBezTo>
                    <a:pt x="11" y="96"/>
                    <a:pt x="10" y="96"/>
                    <a:pt x="9" y="96"/>
                  </a:cubicBezTo>
                  <a:cubicBezTo>
                    <a:pt x="8" y="96"/>
                    <a:pt x="7" y="97"/>
                    <a:pt x="7" y="98"/>
                  </a:cubicBezTo>
                  <a:cubicBezTo>
                    <a:pt x="7" y="99"/>
                    <a:pt x="8" y="100"/>
                    <a:pt x="9" y="100"/>
                  </a:cubicBezTo>
                  <a:cubicBezTo>
                    <a:pt x="10" y="100"/>
                    <a:pt x="11" y="100"/>
                    <a:pt x="13" y="100"/>
                  </a:cubicBezTo>
                  <a:cubicBezTo>
                    <a:pt x="13" y="113"/>
                    <a:pt x="13" y="113"/>
                    <a:pt x="13" y="113"/>
                  </a:cubicBezTo>
                  <a:cubicBezTo>
                    <a:pt x="2" y="113"/>
                    <a:pt x="2" y="113"/>
                    <a:pt x="2" y="113"/>
                  </a:cubicBezTo>
                  <a:cubicBezTo>
                    <a:pt x="1" y="113"/>
                    <a:pt x="0" y="114"/>
                    <a:pt x="0" y="115"/>
                  </a:cubicBezTo>
                  <a:cubicBezTo>
                    <a:pt x="0" y="116"/>
                    <a:pt x="1" y="116"/>
                    <a:pt x="2" y="116"/>
                  </a:cubicBezTo>
                  <a:cubicBezTo>
                    <a:pt x="13" y="116"/>
                    <a:pt x="13" y="116"/>
                    <a:pt x="13" y="116"/>
                  </a:cubicBezTo>
                  <a:cubicBezTo>
                    <a:pt x="13" y="129"/>
                    <a:pt x="13" y="129"/>
                    <a:pt x="13" y="129"/>
                  </a:cubicBezTo>
                  <a:cubicBezTo>
                    <a:pt x="13" y="130"/>
                    <a:pt x="14" y="131"/>
                    <a:pt x="15" y="131"/>
                  </a:cubicBezTo>
                  <a:cubicBezTo>
                    <a:pt x="16" y="131"/>
                    <a:pt x="16" y="130"/>
                    <a:pt x="16" y="129"/>
                  </a:cubicBezTo>
                  <a:cubicBezTo>
                    <a:pt x="16" y="116"/>
                    <a:pt x="16" y="116"/>
                    <a:pt x="16" y="116"/>
                  </a:cubicBezTo>
                  <a:cubicBezTo>
                    <a:pt x="163" y="116"/>
                    <a:pt x="163" y="116"/>
                    <a:pt x="163" y="116"/>
                  </a:cubicBezTo>
                  <a:cubicBezTo>
                    <a:pt x="164" y="116"/>
                    <a:pt x="165" y="116"/>
                    <a:pt x="165" y="115"/>
                  </a:cubicBezTo>
                  <a:cubicBezTo>
                    <a:pt x="165" y="114"/>
                    <a:pt x="164" y="113"/>
                    <a:pt x="163" y="113"/>
                  </a:cubicBezTo>
                  <a:cubicBezTo>
                    <a:pt x="16" y="113"/>
                    <a:pt x="16" y="113"/>
                    <a:pt x="16" y="113"/>
                  </a:cubicBezTo>
                  <a:cubicBezTo>
                    <a:pt x="16" y="2"/>
                    <a:pt x="16" y="2"/>
                    <a:pt x="16" y="2"/>
                  </a:cubicBezTo>
                  <a:cubicBezTo>
                    <a:pt x="16" y="1"/>
                    <a:pt x="16" y="0"/>
                    <a:pt x="1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81" name="Freeform 802"/>
            <p:cNvSpPr>
              <a:spLocks noEditPoints="1"/>
            </p:cNvSpPr>
            <p:nvPr/>
          </p:nvSpPr>
          <p:spPr bwMode="auto">
            <a:xfrm>
              <a:off x="3177" y="3511"/>
              <a:ext cx="74" cy="225"/>
            </a:xfrm>
            <a:custGeom>
              <a:avLst/>
              <a:gdLst>
                <a:gd name="T0" fmla="*/ 28 w 31"/>
                <a:gd name="T1" fmla="*/ 85 h 95"/>
                <a:gd name="T2" fmla="*/ 27 w 31"/>
                <a:gd name="T3" fmla="*/ 87 h 95"/>
                <a:gd name="T4" fmla="*/ 21 w 31"/>
                <a:gd name="T5" fmla="*/ 88 h 95"/>
                <a:gd name="T6" fmla="*/ 28 w 31"/>
                <a:gd name="T7" fmla="*/ 82 h 95"/>
                <a:gd name="T8" fmla="*/ 27 w 31"/>
                <a:gd name="T9" fmla="*/ 83 h 95"/>
                <a:gd name="T10" fmla="*/ 21 w 31"/>
                <a:gd name="T11" fmla="*/ 91 h 95"/>
                <a:gd name="T12" fmla="*/ 21 w 31"/>
                <a:gd name="T13" fmla="*/ 80 h 95"/>
                <a:gd name="T14" fmla="*/ 28 w 31"/>
                <a:gd name="T15" fmla="*/ 70 h 95"/>
                <a:gd name="T16" fmla="*/ 21 w 31"/>
                <a:gd name="T17" fmla="*/ 84 h 95"/>
                <a:gd name="T18" fmla="*/ 21 w 31"/>
                <a:gd name="T19" fmla="*/ 72 h 95"/>
                <a:gd name="T20" fmla="*/ 27 w 31"/>
                <a:gd name="T21" fmla="*/ 68 h 95"/>
                <a:gd name="T22" fmla="*/ 21 w 31"/>
                <a:gd name="T23" fmla="*/ 77 h 95"/>
                <a:gd name="T24" fmla="*/ 21 w 31"/>
                <a:gd name="T25" fmla="*/ 64 h 95"/>
                <a:gd name="T26" fmla="*/ 27 w 31"/>
                <a:gd name="T27" fmla="*/ 53 h 95"/>
                <a:gd name="T28" fmla="*/ 27 w 31"/>
                <a:gd name="T29" fmla="*/ 59 h 95"/>
                <a:gd name="T30" fmla="*/ 21 w 31"/>
                <a:gd name="T31" fmla="*/ 61 h 95"/>
                <a:gd name="T32" fmla="*/ 27 w 31"/>
                <a:gd name="T33" fmla="*/ 42 h 95"/>
                <a:gd name="T34" fmla="*/ 21 w 31"/>
                <a:gd name="T35" fmla="*/ 61 h 95"/>
                <a:gd name="T36" fmla="*/ 20 w 31"/>
                <a:gd name="T37" fmla="*/ 43 h 95"/>
                <a:gd name="T38" fmla="*/ 27 w 31"/>
                <a:gd name="T39" fmla="*/ 39 h 95"/>
                <a:gd name="T40" fmla="*/ 21 w 31"/>
                <a:gd name="T41" fmla="*/ 49 h 95"/>
                <a:gd name="T42" fmla="*/ 20 w 31"/>
                <a:gd name="T43" fmla="*/ 38 h 95"/>
                <a:gd name="T44" fmla="*/ 21 w 31"/>
                <a:gd name="T45" fmla="*/ 36 h 95"/>
                <a:gd name="T46" fmla="*/ 27 w 31"/>
                <a:gd name="T47" fmla="*/ 26 h 95"/>
                <a:gd name="T48" fmla="*/ 26 w 31"/>
                <a:gd name="T49" fmla="*/ 32 h 95"/>
                <a:gd name="T50" fmla="*/ 17 w 31"/>
                <a:gd name="T51" fmla="*/ 92 h 95"/>
                <a:gd name="T52" fmla="*/ 4 w 31"/>
                <a:gd name="T53" fmla="*/ 57 h 95"/>
                <a:gd name="T54" fmla="*/ 12 w 31"/>
                <a:gd name="T55" fmla="*/ 13 h 95"/>
                <a:gd name="T56" fmla="*/ 17 w 31"/>
                <a:gd name="T57" fmla="*/ 36 h 95"/>
                <a:gd name="T58" fmla="*/ 17 w 31"/>
                <a:gd name="T59" fmla="*/ 92 h 95"/>
                <a:gd name="T60" fmla="*/ 20 w 31"/>
                <a:gd name="T61" fmla="*/ 25 h 95"/>
                <a:gd name="T62" fmla="*/ 27 w 31"/>
                <a:gd name="T63" fmla="*/ 23 h 95"/>
                <a:gd name="T64" fmla="*/ 20 w 31"/>
                <a:gd name="T65" fmla="*/ 21 h 95"/>
                <a:gd name="T66" fmla="*/ 20 w 31"/>
                <a:gd name="T67" fmla="*/ 13 h 95"/>
                <a:gd name="T68" fmla="*/ 27 w 31"/>
                <a:gd name="T69" fmla="*/ 7 h 95"/>
                <a:gd name="T70" fmla="*/ 27 w 31"/>
                <a:gd name="T71" fmla="*/ 10 h 95"/>
                <a:gd name="T72" fmla="*/ 18 w 31"/>
                <a:gd name="T73" fmla="*/ 10 h 95"/>
                <a:gd name="T74" fmla="*/ 14 w 31"/>
                <a:gd name="T75" fmla="*/ 4 h 95"/>
                <a:gd name="T76" fmla="*/ 25 w 31"/>
                <a:gd name="T77" fmla="*/ 4 h 95"/>
                <a:gd name="T78" fmla="*/ 23 w 31"/>
                <a:gd name="T79" fmla="*/ 0 h 95"/>
                <a:gd name="T80" fmla="*/ 12 w 31"/>
                <a:gd name="T81" fmla="*/ 1 h 95"/>
                <a:gd name="T82" fmla="*/ 1 w 31"/>
                <a:gd name="T83" fmla="*/ 10 h 95"/>
                <a:gd name="T84" fmla="*/ 1 w 31"/>
                <a:gd name="T85" fmla="*/ 10 h 95"/>
                <a:gd name="T86" fmla="*/ 0 w 31"/>
                <a:gd name="T87" fmla="*/ 11 h 95"/>
                <a:gd name="T88" fmla="*/ 0 w 31"/>
                <a:gd name="T89" fmla="*/ 11 h 95"/>
                <a:gd name="T90" fmla="*/ 0 w 31"/>
                <a:gd name="T91" fmla="*/ 57 h 95"/>
                <a:gd name="T92" fmla="*/ 1 w 31"/>
                <a:gd name="T93" fmla="*/ 93 h 95"/>
                <a:gd name="T94" fmla="*/ 18 w 31"/>
                <a:gd name="T95" fmla="*/ 95 h 95"/>
                <a:gd name="T96" fmla="*/ 20 w 31"/>
                <a:gd name="T97" fmla="*/ 95 h 95"/>
                <a:gd name="T98" fmla="*/ 30 w 31"/>
                <a:gd name="T99" fmla="*/ 89 h 95"/>
                <a:gd name="T100" fmla="*/ 31 w 31"/>
                <a:gd name="T101" fmla="*/ 88 h 95"/>
                <a:gd name="T102" fmla="*/ 31 w 31"/>
                <a:gd name="T103" fmla="*/ 87 h 95"/>
                <a:gd name="T104" fmla="*/ 31 w 31"/>
                <a:gd name="T105" fmla="*/ 3 h 95"/>
                <a:gd name="T106" fmla="*/ 31 w 31"/>
                <a:gd name="T107" fmla="*/ 2 h 95"/>
                <a:gd name="T108" fmla="*/ 31 w 31"/>
                <a:gd name="T109" fmla="*/ 2 h 95"/>
                <a:gd name="T110" fmla="*/ 31 w 31"/>
                <a:gd name="T111" fmla="*/ 1 h 95"/>
                <a:gd name="T112" fmla="*/ 30 w 31"/>
                <a:gd name="T113" fmla="*/ 1 h 95"/>
                <a:gd name="T114" fmla="*/ 23 w 31"/>
                <a:gd name="T115"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1" h="95">
                  <a:moveTo>
                    <a:pt x="27" y="87"/>
                  </a:moveTo>
                  <a:cubicBezTo>
                    <a:pt x="27" y="86"/>
                    <a:pt x="27" y="86"/>
                    <a:pt x="28" y="85"/>
                  </a:cubicBezTo>
                  <a:cubicBezTo>
                    <a:pt x="28" y="86"/>
                    <a:pt x="28" y="86"/>
                    <a:pt x="28" y="86"/>
                  </a:cubicBezTo>
                  <a:cubicBezTo>
                    <a:pt x="27" y="87"/>
                    <a:pt x="27" y="87"/>
                    <a:pt x="27" y="87"/>
                  </a:cubicBezTo>
                  <a:moveTo>
                    <a:pt x="21" y="91"/>
                  </a:moveTo>
                  <a:cubicBezTo>
                    <a:pt x="21" y="90"/>
                    <a:pt x="21" y="89"/>
                    <a:pt x="21" y="88"/>
                  </a:cubicBezTo>
                  <a:cubicBezTo>
                    <a:pt x="22" y="84"/>
                    <a:pt x="25" y="81"/>
                    <a:pt x="28" y="78"/>
                  </a:cubicBezTo>
                  <a:cubicBezTo>
                    <a:pt x="28" y="79"/>
                    <a:pt x="28" y="81"/>
                    <a:pt x="28" y="82"/>
                  </a:cubicBezTo>
                  <a:cubicBezTo>
                    <a:pt x="27" y="82"/>
                    <a:pt x="27" y="82"/>
                    <a:pt x="27" y="82"/>
                  </a:cubicBezTo>
                  <a:cubicBezTo>
                    <a:pt x="27" y="82"/>
                    <a:pt x="27" y="83"/>
                    <a:pt x="27" y="83"/>
                  </a:cubicBezTo>
                  <a:cubicBezTo>
                    <a:pt x="26" y="85"/>
                    <a:pt x="24" y="87"/>
                    <a:pt x="23" y="89"/>
                  </a:cubicBezTo>
                  <a:cubicBezTo>
                    <a:pt x="22" y="90"/>
                    <a:pt x="21" y="90"/>
                    <a:pt x="21" y="91"/>
                  </a:cubicBezTo>
                  <a:moveTo>
                    <a:pt x="21" y="84"/>
                  </a:moveTo>
                  <a:cubicBezTo>
                    <a:pt x="21" y="83"/>
                    <a:pt x="21" y="82"/>
                    <a:pt x="21" y="80"/>
                  </a:cubicBezTo>
                  <a:cubicBezTo>
                    <a:pt x="21" y="80"/>
                    <a:pt x="21" y="80"/>
                    <a:pt x="21" y="80"/>
                  </a:cubicBezTo>
                  <a:cubicBezTo>
                    <a:pt x="23" y="76"/>
                    <a:pt x="25" y="73"/>
                    <a:pt x="28" y="70"/>
                  </a:cubicBezTo>
                  <a:cubicBezTo>
                    <a:pt x="28" y="72"/>
                    <a:pt x="28" y="74"/>
                    <a:pt x="28" y="75"/>
                  </a:cubicBezTo>
                  <a:cubicBezTo>
                    <a:pt x="25" y="78"/>
                    <a:pt x="23" y="81"/>
                    <a:pt x="21" y="84"/>
                  </a:cubicBezTo>
                  <a:moveTo>
                    <a:pt x="21" y="77"/>
                  </a:moveTo>
                  <a:cubicBezTo>
                    <a:pt x="21" y="75"/>
                    <a:pt x="21" y="73"/>
                    <a:pt x="21" y="72"/>
                  </a:cubicBezTo>
                  <a:cubicBezTo>
                    <a:pt x="23" y="68"/>
                    <a:pt x="25" y="65"/>
                    <a:pt x="27" y="61"/>
                  </a:cubicBezTo>
                  <a:cubicBezTo>
                    <a:pt x="27" y="63"/>
                    <a:pt x="27" y="66"/>
                    <a:pt x="27" y="68"/>
                  </a:cubicBezTo>
                  <a:cubicBezTo>
                    <a:pt x="27" y="68"/>
                    <a:pt x="27" y="68"/>
                    <a:pt x="27" y="68"/>
                  </a:cubicBezTo>
                  <a:cubicBezTo>
                    <a:pt x="25" y="71"/>
                    <a:pt x="23" y="74"/>
                    <a:pt x="21" y="77"/>
                  </a:cubicBezTo>
                  <a:moveTo>
                    <a:pt x="21" y="68"/>
                  </a:moveTo>
                  <a:cubicBezTo>
                    <a:pt x="21" y="67"/>
                    <a:pt x="21" y="65"/>
                    <a:pt x="21" y="64"/>
                  </a:cubicBezTo>
                  <a:cubicBezTo>
                    <a:pt x="21" y="64"/>
                    <a:pt x="21" y="64"/>
                    <a:pt x="21" y="64"/>
                  </a:cubicBezTo>
                  <a:cubicBezTo>
                    <a:pt x="23" y="60"/>
                    <a:pt x="25" y="57"/>
                    <a:pt x="27" y="53"/>
                  </a:cubicBezTo>
                  <a:cubicBezTo>
                    <a:pt x="27" y="55"/>
                    <a:pt x="27" y="57"/>
                    <a:pt x="27" y="59"/>
                  </a:cubicBezTo>
                  <a:cubicBezTo>
                    <a:pt x="27" y="59"/>
                    <a:pt x="27" y="59"/>
                    <a:pt x="27" y="59"/>
                  </a:cubicBezTo>
                  <a:cubicBezTo>
                    <a:pt x="25" y="62"/>
                    <a:pt x="23" y="65"/>
                    <a:pt x="21" y="68"/>
                  </a:cubicBezTo>
                  <a:moveTo>
                    <a:pt x="21" y="61"/>
                  </a:moveTo>
                  <a:cubicBezTo>
                    <a:pt x="21" y="58"/>
                    <a:pt x="21" y="55"/>
                    <a:pt x="21" y="52"/>
                  </a:cubicBezTo>
                  <a:cubicBezTo>
                    <a:pt x="23" y="48"/>
                    <a:pt x="25" y="45"/>
                    <a:pt x="27" y="42"/>
                  </a:cubicBezTo>
                  <a:cubicBezTo>
                    <a:pt x="27" y="45"/>
                    <a:pt x="27" y="47"/>
                    <a:pt x="27" y="50"/>
                  </a:cubicBezTo>
                  <a:cubicBezTo>
                    <a:pt x="25" y="53"/>
                    <a:pt x="23" y="57"/>
                    <a:pt x="21" y="61"/>
                  </a:cubicBezTo>
                  <a:moveTo>
                    <a:pt x="21" y="49"/>
                  </a:moveTo>
                  <a:cubicBezTo>
                    <a:pt x="20" y="47"/>
                    <a:pt x="20" y="45"/>
                    <a:pt x="20" y="43"/>
                  </a:cubicBezTo>
                  <a:cubicBezTo>
                    <a:pt x="23" y="40"/>
                    <a:pt x="25" y="37"/>
                    <a:pt x="27" y="34"/>
                  </a:cubicBezTo>
                  <a:cubicBezTo>
                    <a:pt x="27" y="36"/>
                    <a:pt x="27" y="37"/>
                    <a:pt x="27" y="39"/>
                  </a:cubicBezTo>
                  <a:cubicBezTo>
                    <a:pt x="27" y="39"/>
                    <a:pt x="27" y="39"/>
                    <a:pt x="27" y="39"/>
                  </a:cubicBezTo>
                  <a:cubicBezTo>
                    <a:pt x="25" y="42"/>
                    <a:pt x="22" y="45"/>
                    <a:pt x="21" y="49"/>
                  </a:cubicBezTo>
                  <a:moveTo>
                    <a:pt x="20" y="40"/>
                  </a:moveTo>
                  <a:cubicBezTo>
                    <a:pt x="20" y="39"/>
                    <a:pt x="20" y="38"/>
                    <a:pt x="20" y="38"/>
                  </a:cubicBezTo>
                  <a:cubicBezTo>
                    <a:pt x="21" y="38"/>
                    <a:pt x="21" y="38"/>
                    <a:pt x="21" y="38"/>
                  </a:cubicBezTo>
                  <a:cubicBezTo>
                    <a:pt x="21" y="37"/>
                    <a:pt x="21" y="37"/>
                    <a:pt x="21" y="36"/>
                  </a:cubicBezTo>
                  <a:cubicBezTo>
                    <a:pt x="21" y="36"/>
                    <a:pt x="21" y="36"/>
                    <a:pt x="21" y="36"/>
                  </a:cubicBezTo>
                  <a:cubicBezTo>
                    <a:pt x="23" y="33"/>
                    <a:pt x="25" y="29"/>
                    <a:pt x="27" y="26"/>
                  </a:cubicBezTo>
                  <a:cubicBezTo>
                    <a:pt x="27" y="28"/>
                    <a:pt x="27" y="30"/>
                    <a:pt x="27" y="32"/>
                  </a:cubicBezTo>
                  <a:cubicBezTo>
                    <a:pt x="26" y="32"/>
                    <a:pt x="26" y="32"/>
                    <a:pt x="26" y="32"/>
                  </a:cubicBezTo>
                  <a:cubicBezTo>
                    <a:pt x="24" y="35"/>
                    <a:pt x="22" y="37"/>
                    <a:pt x="20" y="40"/>
                  </a:cubicBezTo>
                  <a:moveTo>
                    <a:pt x="17" y="92"/>
                  </a:moveTo>
                  <a:cubicBezTo>
                    <a:pt x="12" y="91"/>
                    <a:pt x="9" y="91"/>
                    <a:pt x="4" y="91"/>
                  </a:cubicBezTo>
                  <a:cubicBezTo>
                    <a:pt x="4" y="82"/>
                    <a:pt x="4" y="70"/>
                    <a:pt x="4" y="57"/>
                  </a:cubicBezTo>
                  <a:cubicBezTo>
                    <a:pt x="4" y="40"/>
                    <a:pt x="4" y="22"/>
                    <a:pt x="4" y="13"/>
                  </a:cubicBezTo>
                  <a:cubicBezTo>
                    <a:pt x="7" y="13"/>
                    <a:pt x="10" y="13"/>
                    <a:pt x="12" y="13"/>
                  </a:cubicBezTo>
                  <a:cubicBezTo>
                    <a:pt x="14" y="13"/>
                    <a:pt x="16" y="13"/>
                    <a:pt x="17" y="13"/>
                  </a:cubicBezTo>
                  <a:cubicBezTo>
                    <a:pt x="17" y="17"/>
                    <a:pt x="17" y="26"/>
                    <a:pt x="17" y="36"/>
                  </a:cubicBezTo>
                  <a:cubicBezTo>
                    <a:pt x="17" y="50"/>
                    <a:pt x="17" y="67"/>
                    <a:pt x="17" y="79"/>
                  </a:cubicBezTo>
                  <a:cubicBezTo>
                    <a:pt x="17" y="84"/>
                    <a:pt x="17" y="88"/>
                    <a:pt x="17" y="92"/>
                  </a:cubicBezTo>
                  <a:moveTo>
                    <a:pt x="20" y="33"/>
                  </a:moveTo>
                  <a:cubicBezTo>
                    <a:pt x="20" y="30"/>
                    <a:pt x="20" y="27"/>
                    <a:pt x="20" y="25"/>
                  </a:cubicBezTo>
                  <a:cubicBezTo>
                    <a:pt x="23" y="21"/>
                    <a:pt x="25" y="17"/>
                    <a:pt x="27" y="13"/>
                  </a:cubicBezTo>
                  <a:cubicBezTo>
                    <a:pt x="27" y="16"/>
                    <a:pt x="27" y="19"/>
                    <a:pt x="27" y="23"/>
                  </a:cubicBezTo>
                  <a:cubicBezTo>
                    <a:pt x="25" y="26"/>
                    <a:pt x="23" y="30"/>
                    <a:pt x="20" y="33"/>
                  </a:cubicBezTo>
                  <a:moveTo>
                    <a:pt x="20" y="21"/>
                  </a:moveTo>
                  <a:cubicBezTo>
                    <a:pt x="20" y="18"/>
                    <a:pt x="20" y="15"/>
                    <a:pt x="20" y="13"/>
                  </a:cubicBezTo>
                  <a:cubicBezTo>
                    <a:pt x="20" y="13"/>
                    <a:pt x="20" y="13"/>
                    <a:pt x="20" y="13"/>
                  </a:cubicBezTo>
                  <a:cubicBezTo>
                    <a:pt x="23" y="10"/>
                    <a:pt x="25" y="8"/>
                    <a:pt x="27" y="6"/>
                  </a:cubicBezTo>
                  <a:cubicBezTo>
                    <a:pt x="27" y="6"/>
                    <a:pt x="27" y="7"/>
                    <a:pt x="27" y="7"/>
                  </a:cubicBezTo>
                  <a:cubicBezTo>
                    <a:pt x="27" y="8"/>
                    <a:pt x="27" y="9"/>
                    <a:pt x="27" y="10"/>
                  </a:cubicBezTo>
                  <a:cubicBezTo>
                    <a:pt x="27" y="10"/>
                    <a:pt x="27" y="10"/>
                    <a:pt x="27" y="10"/>
                  </a:cubicBezTo>
                  <a:cubicBezTo>
                    <a:pt x="25" y="14"/>
                    <a:pt x="22" y="18"/>
                    <a:pt x="20" y="21"/>
                  </a:cubicBezTo>
                  <a:moveTo>
                    <a:pt x="18" y="10"/>
                  </a:moveTo>
                  <a:cubicBezTo>
                    <a:pt x="17" y="10"/>
                    <a:pt x="12" y="10"/>
                    <a:pt x="7" y="10"/>
                  </a:cubicBezTo>
                  <a:cubicBezTo>
                    <a:pt x="10" y="7"/>
                    <a:pt x="13" y="5"/>
                    <a:pt x="14" y="4"/>
                  </a:cubicBezTo>
                  <a:cubicBezTo>
                    <a:pt x="15" y="4"/>
                    <a:pt x="19" y="4"/>
                    <a:pt x="23" y="4"/>
                  </a:cubicBezTo>
                  <a:cubicBezTo>
                    <a:pt x="23" y="4"/>
                    <a:pt x="24" y="4"/>
                    <a:pt x="25" y="4"/>
                  </a:cubicBezTo>
                  <a:cubicBezTo>
                    <a:pt x="23" y="6"/>
                    <a:pt x="21" y="8"/>
                    <a:pt x="18" y="10"/>
                  </a:cubicBezTo>
                  <a:moveTo>
                    <a:pt x="23" y="0"/>
                  </a:moveTo>
                  <a:cubicBezTo>
                    <a:pt x="18" y="0"/>
                    <a:pt x="13" y="0"/>
                    <a:pt x="13" y="0"/>
                  </a:cubicBezTo>
                  <a:cubicBezTo>
                    <a:pt x="13" y="0"/>
                    <a:pt x="12" y="0"/>
                    <a:pt x="12" y="1"/>
                  </a:cubicBezTo>
                  <a:cubicBezTo>
                    <a:pt x="12" y="1"/>
                    <a:pt x="11" y="2"/>
                    <a:pt x="9" y="3"/>
                  </a:cubicBezTo>
                  <a:cubicBezTo>
                    <a:pt x="7" y="5"/>
                    <a:pt x="4" y="7"/>
                    <a:pt x="1" y="10"/>
                  </a:cubicBezTo>
                  <a:cubicBezTo>
                    <a:pt x="1" y="10"/>
                    <a:pt x="1" y="10"/>
                    <a:pt x="1" y="10"/>
                  </a:cubicBezTo>
                  <a:cubicBezTo>
                    <a:pt x="1" y="10"/>
                    <a:pt x="1" y="10"/>
                    <a:pt x="1" y="10"/>
                  </a:cubicBezTo>
                  <a:cubicBezTo>
                    <a:pt x="1" y="10"/>
                    <a:pt x="1" y="10"/>
                    <a:pt x="1" y="10"/>
                  </a:cubicBezTo>
                  <a:cubicBezTo>
                    <a:pt x="0" y="11"/>
                    <a:pt x="0" y="11"/>
                    <a:pt x="0" y="11"/>
                  </a:cubicBezTo>
                  <a:cubicBezTo>
                    <a:pt x="0" y="11"/>
                    <a:pt x="0" y="11"/>
                    <a:pt x="0" y="11"/>
                  </a:cubicBezTo>
                  <a:cubicBezTo>
                    <a:pt x="0" y="11"/>
                    <a:pt x="0" y="11"/>
                    <a:pt x="0" y="11"/>
                  </a:cubicBezTo>
                  <a:cubicBezTo>
                    <a:pt x="0" y="11"/>
                    <a:pt x="0" y="11"/>
                    <a:pt x="0" y="11"/>
                  </a:cubicBezTo>
                  <a:cubicBezTo>
                    <a:pt x="0" y="20"/>
                    <a:pt x="0" y="39"/>
                    <a:pt x="0" y="57"/>
                  </a:cubicBezTo>
                  <a:cubicBezTo>
                    <a:pt x="0" y="71"/>
                    <a:pt x="0" y="84"/>
                    <a:pt x="0" y="93"/>
                  </a:cubicBezTo>
                  <a:cubicBezTo>
                    <a:pt x="1" y="93"/>
                    <a:pt x="1" y="93"/>
                    <a:pt x="1" y="93"/>
                  </a:cubicBezTo>
                  <a:cubicBezTo>
                    <a:pt x="1" y="94"/>
                    <a:pt x="2" y="94"/>
                    <a:pt x="2" y="95"/>
                  </a:cubicBezTo>
                  <a:cubicBezTo>
                    <a:pt x="9" y="95"/>
                    <a:pt x="12" y="95"/>
                    <a:pt x="18" y="95"/>
                  </a:cubicBezTo>
                  <a:cubicBezTo>
                    <a:pt x="18" y="95"/>
                    <a:pt x="19" y="95"/>
                    <a:pt x="19" y="95"/>
                  </a:cubicBezTo>
                  <a:cubicBezTo>
                    <a:pt x="19" y="95"/>
                    <a:pt x="19" y="95"/>
                    <a:pt x="20" y="95"/>
                  </a:cubicBezTo>
                  <a:cubicBezTo>
                    <a:pt x="20" y="95"/>
                    <a:pt x="20" y="95"/>
                    <a:pt x="20" y="95"/>
                  </a:cubicBezTo>
                  <a:cubicBezTo>
                    <a:pt x="23" y="93"/>
                    <a:pt x="27" y="91"/>
                    <a:pt x="30" y="89"/>
                  </a:cubicBezTo>
                  <a:cubicBezTo>
                    <a:pt x="31" y="88"/>
                    <a:pt x="31" y="88"/>
                    <a:pt x="31" y="88"/>
                  </a:cubicBezTo>
                  <a:cubicBezTo>
                    <a:pt x="31" y="88"/>
                    <a:pt x="31" y="88"/>
                    <a:pt x="31" y="88"/>
                  </a:cubicBezTo>
                  <a:cubicBezTo>
                    <a:pt x="31" y="88"/>
                    <a:pt x="31" y="88"/>
                    <a:pt x="31" y="88"/>
                  </a:cubicBezTo>
                  <a:cubicBezTo>
                    <a:pt x="31" y="88"/>
                    <a:pt x="31" y="88"/>
                    <a:pt x="31" y="87"/>
                  </a:cubicBezTo>
                  <a:cubicBezTo>
                    <a:pt x="31" y="72"/>
                    <a:pt x="31" y="23"/>
                    <a:pt x="31" y="7"/>
                  </a:cubicBezTo>
                  <a:cubicBezTo>
                    <a:pt x="31" y="5"/>
                    <a:pt x="31" y="4"/>
                    <a:pt x="31" y="3"/>
                  </a:cubicBezTo>
                  <a:cubicBezTo>
                    <a:pt x="31" y="3"/>
                    <a:pt x="31" y="3"/>
                    <a:pt x="31" y="2"/>
                  </a:cubicBezTo>
                  <a:cubicBezTo>
                    <a:pt x="31" y="2"/>
                    <a:pt x="31" y="2"/>
                    <a:pt x="31" y="2"/>
                  </a:cubicBezTo>
                  <a:cubicBezTo>
                    <a:pt x="31" y="2"/>
                    <a:pt x="31" y="2"/>
                    <a:pt x="31" y="2"/>
                  </a:cubicBezTo>
                  <a:cubicBezTo>
                    <a:pt x="31" y="2"/>
                    <a:pt x="31" y="2"/>
                    <a:pt x="31" y="2"/>
                  </a:cubicBezTo>
                  <a:cubicBezTo>
                    <a:pt x="31" y="1"/>
                    <a:pt x="31" y="1"/>
                    <a:pt x="31" y="1"/>
                  </a:cubicBezTo>
                  <a:cubicBezTo>
                    <a:pt x="31" y="1"/>
                    <a:pt x="31" y="1"/>
                    <a:pt x="31" y="1"/>
                  </a:cubicBezTo>
                  <a:cubicBezTo>
                    <a:pt x="31" y="1"/>
                    <a:pt x="31" y="1"/>
                    <a:pt x="31" y="1"/>
                  </a:cubicBezTo>
                  <a:cubicBezTo>
                    <a:pt x="30" y="1"/>
                    <a:pt x="30" y="1"/>
                    <a:pt x="30" y="1"/>
                  </a:cubicBezTo>
                  <a:cubicBezTo>
                    <a:pt x="30" y="0"/>
                    <a:pt x="30" y="0"/>
                    <a:pt x="29" y="0"/>
                  </a:cubicBezTo>
                  <a:cubicBezTo>
                    <a:pt x="27" y="0"/>
                    <a:pt x="25" y="0"/>
                    <a:pt x="2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82" name="Freeform 803"/>
            <p:cNvSpPr>
              <a:spLocks noEditPoints="1"/>
            </p:cNvSpPr>
            <p:nvPr/>
          </p:nvSpPr>
          <p:spPr bwMode="auto">
            <a:xfrm>
              <a:off x="3258" y="3448"/>
              <a:ext cx="73" cy="288"/>
            </a:xfrm>
            <a:custGeom>
              <a:avLst/>
              <a:gdLst>
                <a:gd name="T0" fmla="*/ 28 w 31"/>
                <a:gd name="T1" fmla="*/ 109 h 122"/>
                <a:gd name="T2" fmla="*/ 22 w 31"/>
                <a:gd name="T3" fmla="*/ 117 h 122"/>
                <a:gd name="T4" fmla="*/ 21 w 31"/>
                <a:gd name="T5" fmla="*/ 110 h 122"/>
                <a:gd name="T6" fmla="*/ 28 w 31"/>
                <a:gd name="T7" fmla="*/ 101 h 122"/>
                <a:gd name="T8" fmla="*/ 21 w 31"/>
                <a:gd name="T9" fmla="*/ 115 h 122"/>
                <a:gd name="T10" fmla="*/ 21 w 31"/>
                <a:gd name="T11" fmla="*/ 104 h 122"/>
                <a:gd name="T12" fmla="*/ 28 w 31"/>
                <a:gd name="T13" fmla="*/ 94 h 122"/>
                <a:gd name="T14" fmla="*/ 21 w 31"/>
                <a:gd name="T15" fmla="*/ 107 h 122"/>
                <a:gd name="T16" fmla="*/ 21 w 31"/>
                <a:gd name="T17" fmla="*/ 96 h 122"/>
                <a:gd name="T18" fmla="*/ 28 w 31"/>
                <a:gd name="T19" fmla="*/ 91 h 122"/>
                <a:gd name="T20" fmla="*/ 21 w 31"/>
                <a:gd name="T21" fmla="*/ 93 h 122"/>
                <a:gd name="T22" fmla="*/ 28 w 31"/>
                <a:gd name="T23" fmla="*/ 78 h 122"/>
                <a:gd name="T24" fmla="*/ 27 w 31"/>
                <a:gd name="T25" fmla="*/ 84 h 122"/>
                <a:gd name="T26" fmla="*/ 21 w 31"/>
                <a:gd name="T27" fmla="*/ 84 h 122"/>
                <a:gd name="T28" fmla="*/ 28 w 31"/>
                <a:gd name="T29" fmla="*/ 70 h 122"/>
                <a:gd name="T30" fmla="*/ 27 w 31"/>
                <a:gd name="T31" fmla="*/ 75 h 122"/>
                <a:gd name="T32" fmla="*/ 21 w 31"/>
                <a:gd name="T33" fmla="*/ 77 h 122"/>
                <a:gd name="T34" fmla="*/ 27 w 31"/>
                <a:gd name="T35" fmla="*/ 58 h 122"/>
                <a:gd name="T36" fmla="*/ 21 w 31"/>
                <a:gd name="T37" fmla="*/ 77 h 122"/>
                <a:gd name="T38" fmla="*/ 21 w 31"/>
                <a:gd name="T39" fmla="*/ 60 h 122"/>
                <a:gd name="T40" fmla="*/ 21 w 31"/>
                <a:gd name="T41" fmla="*/ 58 h 122"/>
                <a:gd name="T42" fmla="*/ 27 w 31"/>
                <a:gd name="T43" fmla="*/ 48 h 122"/>
                <a:gd name="T44" fmla="*/ 21 w 31"/>
                <a:gd name="T45" fmla="*/ 65 h 122"/>
                <a:gd name="T46" fmla="*/ 20 w 31"/>
                <a:gd name="T47" fmla="*/ 51 h 122"/>
                <a:gd name="T48" fmla="*/ 27 w 31"/>
                <a:gd name="T49" fmla="*/ 45 h 122"/>
                <a:gd name="T50" fmla="*/ 20 w 31"/>
                <a:gd name="T51" fmla="*/ 46 h 122"/>
                <a:gd name="T52" fmla="*/ 21 w 31"/>
                <a:gd name="T53" fmla="*/ 36 h 122"/>
                <a:gd name="T54" fmla="*/ 27 w 31"/>
                <a:gd name="T55" fmla="*/ 34 h 122"/>
                <a:gd name="T56" fmla="*/ 20 w 31"/>
                <a:gd name="T57" fmla="*/ 33 h 122"/>
                <a:gd name="T58" fmla="*/ 27 w 31"/>
                <a:gd name="T59" fmla="*/ 14 h 122"/>
                <a:gd name="T60" fmla="*/ 26 w 31"/>
                <a:gd name="T61" fmla="*/ 26 h 122"/>
                <a:gd name="T62" fmla="*/ 17 w 31"/>
                <a:gd name="T63" fmla="*/ 119 h 122"/>
                <a:gd name="T64" fmla="*/ 4 w 31"/>
                <a:gd name="T65" fmla="*/ 73 h 122"/>
                <a:gd name="T66" fmla="*/ 13 w 31"/>
                <a:gd name="T67" fmla="*/ 13 h 122"/>
                <a:gd name="T68" fmla="*/ 17 w 31"/>
                <a:gd name="T69" fmla="*/ 21 h 122"/>
                <a:gd name="T70" fmla="*/ 17 w 31"/>
                <a:gd name="T71" fmla="*/ 119 h 122"/>
                <a:gd name="T72" fmla="*/ 20 w 31"/>
                <a:gd name="T73" fmla="*/ 13 h 122"/>
                <a:gd name="T74" fmla="*/ 27 w 31"/>
                <a:gd name="T75" fmla="*/ 6 h 122"/>
                <a:gd name="T76" fmla="*/ 20 w 31"/>
                <a:gd name="T77" fmla="*/ 21 h 122"/>
                <a:gd name="T78" fmla="*/ 7 w 31"/>
                <a:gd name="T79" fmla="*/ 9 h 122"/>
                <a:gd name="T80" fmla="*/ 23 w 31"/>
                <a:gd name="T81" fmla="*/ 3 h 122"/>
                <a:gd name="T82" fmla="*/ 18 w 31"/>
                <a:gd name="T83" fmla="*/ 10 h 122"/>
                <a:gd name="T84" fmla="*/ 28 w 31"/>
                <a:gd name="T85" fmla="*/ 0 h 122"/>
                <a:gd name="T86" fmla="*/ 13 w 31"/>
                <a:gd name="T87" fmla="*/ 0 h 122"/>
                <a:gd name="T88" fmla="*/ 9 w 31"/>
                <a:gd name="T89" fmla="*/ 3 h 122"/>
                <a:gd name="T90" fmla="*/ 1 w 31"/>
                <a:gd name="T91" fmla="*/ 10 h 122"/>
                <a:gd name="T92" fmla="*/ 1 w 31"/>
                <a:gd name="T93" fmla="*/ 10 h 122"/>
                <a:gd name="T94" fmla="*/ 0 w 31"/>
                <a:gd name="T95" fmla="*/ 11 h 122"/>
                <a:gd name="T96" fmla="*/ 0 w 31"/>
                <a:gd name="T97" fmla="*/ 11 h 122"/>
                <a:gd name="T98" fmla="*/ 0 w 31"/>
                <a:gd name="T99" fmla="*/ 120 h 122"/>
                <a:gd name="T100" fmla="*/ 2 w 31"/>
                <a:gd name="T101" fmla="*/ 122 h 122"/>
                <a:gd name="T102" fmla="*/ 19 w 31"/>
                <a:gd name="T103" fmla="*/ 122 h 122"/>
                <a:gd name="T104" fmla="*/ 30 w 31"/>
                <a:gd name="T105" fmla="*/ 116 h 122"/>
                <a:gd name="T106" fmla="*/ 31 w 31"/>
                <a:gd name="T107" fmla="*/ 115 h 122"/>
                <a:gd name="T108" fmla="*/ 31 w 31"/>
                <a:gd name="T109" fmla="*/ 114 h 122"/>
                <a:gd name="T110" fmla="*/ 31 w 31"/>
                <a:gd name="T111" fmla="*/ 17 h 122"/>
                <a:gd name="T112" fmla="*/ 29 w 31"/>
                <a:gd name="T113" fmla="*/ 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1" h="122">
                  <a:moveTo>
                    <a:pt x="22" y="117"/>
                  </a:moveTo>
                  <a:cubicBezTo>
                    <a:pt x="24" y="114"/>
                    <a:pt x="26" y="111"/>
                    <a:pt x="28" y="109"/>
                  </a:cubicBezTo>
                  <a:cubicBezTo>
                    <a:pt x="28" y="110"/>
                    <a:pt x="28" y="112"/>
                    <a:pt x="28" y="113"/>
                  </a:cubicBezTo>
                  <a:cubicBezTo>
                    <a:pt x="26" y="115"/>
                    <a:pt x="24" y="116"/>
                    <a:pt x="22" y="117"/>
                  </a:cubicBezTo>
                  <a:moveTo>
                    <a:pt x="21" y="115"/>
                  </a:moveTo>
                  <a:cubicBezTo>
                    <a:pt x="21" y="114"/>
                    <a:pt x="21" y="112"/>
                    <a:pt x="21" y="110"/>
                  </a:cubicBezTo>
                  <a:cubicBezTo>
                    <a:pt x="21" y="110"/>
                    <a:pt x="21" y="110"/>
                    <a:pt x="21" y="110"/>
                  </a:cubicBezTo>
                  <a:cubicBezTo>
                    <a:pt x="23" y="107"/>
                    <a:pt x="25" y="104"/>
                    <a:pt x="28" y="101"/>
                  </a:cubicBezTo>
                  <a:cubicBezTo>
                    <a:pt x="28" y="102"/>
                    <a:pt x="28" y="104"/>
                    <a:pt x="28" y="106"/>
                  </a:cubicBezTo>
                  <a:cubicBezTo>
                    <a:pt x="25" y="109"/>
                    <a:pt x="23" y="112"/>
                    <a:pt x="21" y="115"/>
                  </a:cubicBezTo>
                  <a:moveTo>
                    <a:pt x="21" y="107"/>
                  </a:moveTo>
                  <a:cubicBezTo>
                    <a:pt x="21" y="106"/>
                    <a:pt x="21" y="105"/>
                    <a:pt x="21" y="104"/>
                  </a:cubicBezTo>
                  <a:cubicBezTo>
                    <a:pt x="21" y="103"/>
                    <a:pt x="21" y="103"/>
                    <a:pt x="21" y="103"/>
                  </a:cubicBezTo>
                  <a:cubicBezTo>
                    <a:pt x="23" y="100"/>
                    <a:pt x="25" y="97"/>
                    <a:pt x="28" y="94"/>
                  </a:cubicBezTo>
                  <a:cubicBezTo>
                    <a:pt x="28" y="95"/>
                    <a:pt x="28" y="97"/>
                    <a:pt x="28" y="98"/>
                  </a:cubicBezTo>
                  <a:cubicBezTo>
                    <a:pt x="25" y="101"/>
                    <a:pt x="23" y="104"/>
                    <a:pt x="21" y="107"/>
                  </a:cubicBezTo>
                  <a:moveTo>
                    <a:pt x="21" y="100"/>
                  </a:moveTo>
                  <a:cubicBezTo>
                    <a:pt x="21" y="99"/>
                    <a:pt x="21" y="97"/>
                    <a:pt x="21" y="96"/>
                  </a:cubicBezTo>
                  <a:cubicBezTo>
                    <a:pt x="23" y="93"/>
                    <a:pt x="25" y="89"/>
                    <a:pt x="28" y="86"/>
                  </a:cubicBezTo>
                  <a:cubicBezTo>
                    <a:pt x="28" y="88"/>
                    <a:pt x="28" y="90"/>
                    <a:pt x="28" y="91"/>
                  </a:cubicBezTo>
                  <a:cubicBezTo>
                    <a:pt x="25" y="94"/>
                    <a:pt x="23" y="97"/>
                    <a:pt x="21" y="100"/>
                  </a:cubicBezTo>
                  <a:moveTo>
                    <a:pt x="21" y="93"/>
                  </a:moveTo>
                  <a:cubicBezTo>
                    <a:pt x="21" y="91"/>
                    <a:pt x="21" y="89"/>
                    <a:pt x="21" y="87"/>
                  </a:cubicBezTo>
                  <a:cubicBezTo>
                    <a:pt x="23" y="84"/>
                    <a:pt x="25" y="81"/>
                    <a:pt x="28" y="78"/>
                  </a:cubicBezTo>
                  <a:cubicBezTo>
                    <a:pt x="28" y="80"/>
                    <a:pt x="28" y="82"/>
                    <a:pt x="28" y="84"/>
                  </a:cubicBezTo>
                  <a:cubicBezTo>
                    <a:pt x="27" y="84"/>
                    <a:pt x="27" y="84"/>
                    <a:pt x="27" y="84"/>
                  </a:cubicBezTo>
                  <a:cubicBezTo>
                    <a:pt x="25" y="87"/>
                    <a:pt x="23" y="90"/>
                    <a:pt x="21" y="93"/>
                  </a:cubicBezTo>
                  <a:moveTo>
                    <a:pt x="21" y="84"/>
                  </a:moveTo>
                  <a:cubicBezTo>
                    <a:pt x="21" y="83"/>
                    <a:pt x="21" y="81"/>
                    <a:pt x="21" y="80"/>
                  </a:cubicBezTo>
                  <a:cubicBezTo>
                    <a:pt x="23" y="76"/>
                    <a:pt x="25" y="73"/>
                    <a:pt x="28" y="70"/>
                  </a:cubicBezTo>
                  <a:cubicBezTo>
                    <a:pt x="28" y="72"/>
                    <a:pt x="28" y="74"/>
                    <a:pt x="28" y="75"/>
                  </a:cubicBezTo>
                  <a:cubicBezTo>
                    <a:pt x="27" y="75"/>
                    <a:pt x="27" y="75"/>
                    <a:pt x="27" y="75"/>
                  </a:cubicBezTo>
                  <a:cubicBezTo>
                    <a:pt x="25" y="78"/>
                    <a:pt x="23" y="81"/>
                    <a:pt x="21" y="84"/>
                  </a:cubicBezTo>
                  <a:moveTo>
                    <a:pt x="21" y="77"/>
                  </a:moveTo>
                  <a:cubicBezTo>
                    <a:pt x="21" y="74"/>
                    <a:pt x="21" y="71"/>
                    <a:pt x="21" y="69"/>
                  </a:cubicBezTo>
                  <a:cubicBezTo>
                    <a:pt x="23" y="65"/>
                    <a:pt x="25" y="62"/>
                    <a:pt x="27" y="58"/>
                  </a:cubicBezTo>
                  <a:cubicBezTo>
                    <a:pt x="27" y="61"/>
                    <a:pt x="27" y="65"/>
                    <a:pt x="28" y="68"/>
                  </a:cubicBezTo>
                  <a:cubicBezTo>
                    <a:pt x="25" y="70"/>
                    <a:pt x="23" y="73"/>
                    <a:pt x="21" y="77"/>
                  </a:cubicBezTo>
                  <a:moveTo>
                    <a:pt x="21" y="65"/>
                  </a:moveTo>
                  <a:cubicBezTo>
                    <a:pt x="21" y="63"/>
                    <a:pt x="21" y="62"/>
                    <a:pt x="21" y="60"/>
                  </a:cubicBezTo>
                  <a:cubicBezTo>
                    <a:pt x="21" y="59"/>
                    <a:pt x="21" y="59"/>
                    <a:pt x="21" y="59"/>
                  </a:cubicBezTo>
                  <a:cubicBezTo>
                    <a:pt x="21" y="59"/>
                    <a:pt x="22" y="59"/>
                    <a:pt x="21" y="58"/>
                  </a:cubicBezTo>
                  <a:cubicBezTo>
                    <a:pt x="21" y="58"/>
                    <a:pt x="21" y="58"/>
                    <a:pt x="21" y="58"/>
                  </a:cubicBezTo>
                  <a:cubicBezTo>
                    <a:pt x="23" y="55"/>
                    <a:pt x="25" y="52"/>
                    <a:pt x="27" y="48"/>
                  </a:cubicBezTo>
                  <a:cubicBezTo>
                    <a:pt x="27" y="51"/>
                    <a:pt x="27" y="53"/>
                    <a:pt x="27" y="55"/>
                  </a:cubicBezTo>
                  <a:cubicBezTo>
                    <a:pt x="25" y="59"/>
                    <a:pt x="23" y="62"/>
                    <a:pt x="21" y="65"/>
                  </a:cubicBezTo>
                  <a:moveTo>
                    <a:pt x="21" y="56"/>
                  </a:moveTo>
                  <a:cubicBezTo>
                    <a:pt x="21" y="54"/>
                    <a:pt x="21" y="52"/>
                    <a:pt x="20" y="51"/>
                  </a:cubicBezTo>
                  <a:cubicBezTo>
                    <a:pt x="22" y="46"/>
                    <a:pt x="25" y="42"/>
                    <a:pt x="27" y="38"/>
                  </a:cubicBezTo>
                  <a:cubicBezTo>
                    <a:pt x="27" y="40"/>
                    <a:pt x="27" y="42"/>
                    <a:pt x="27" y="45"/>
                  </a:cubicBezTo>
                  <a:cubicBezTo>
                    <a:pt x="25" y="49"/>
                    <a:pt x="23" y="52"/>
                    <a:pt x="21" y="56"/>
                  </a:cubicBezTo>
                  <a:moveTo>
                    <a:pt x="20" y="46"/>
                  </a:moveTo>
                  <a:cubicBezTo>
                    <a:pt x="20" y="43"/>
                    <a:pt x="20" y="39"/>
                    <a:pt x="20" y="36"/>
                  </a:cubicBezTo>
                  <a:cubicBezTo>
                    <a:pt x="21" y="36"/>
                    <a:pt x="21" y="36"/>
                    <a:pt x="21" y="36"/>
                  </a:cubicBezTo>
                  <a:cubicBezTo>
                    <a:pt x="23" y="33"/>
                    <a:pt x="25" y="30"/>
                    <a:pt x="27" y="27"/>
                  </a:cubicBezTo>
                  <a:cubicBezTo>
                    <a:pt x="27" y="29"/>
                    <a:pt x="27" y="32"/>
                    <a:pt x="27" y="34"/>
                  </a:cubicBezTo>
                  <a:cubicBezTo>
                    <a:pt x="25" y="38"/>
                    <a:pt x="22" y="42"/>
                    <a:pt x="20" y="46"/>
                  </a:cubicBezTo>
                  <a:moveTo>
                    <a:pt x="20" y="33"/>
                  </a:moveTo>
                  <a:cubicBezTo>
                    <a:pt x="20" y="30"/>
                    <a:pt x="20" y="27"/>
                    <a:pt x="20" y="24"/>
                  </a:cubicBezTo>
                  <a:cubicBezTo>
                    <a:pt x="23" y="21"/>
                    <a:pt x="25" y="17"/>
                    <a:pt x="27" y="14"/>
                  </a:cubicBezTo>
                  <a:cubicBezTo>
                    <a:pt x="27" y="17"/>
                    <a:pt x="27" y="21"/>
                    <a:pt x="27" y="24"/>
                  </a:cubicBezTo>
                  <a:cubicBezTo>
                    <a:pt x="27" y="25"/>
                    <a:pt x="26" y="25"/>
                    <a:pt x="26" y="26"/>
                  </a:cubicBezTo>
                  <a:cubicBezTo>
                    <a:pt x="24" y="28"/>
                    <a:pt x="22" y="31"/>
                    <a:pt x="20" y="33"/>
                  </a:cubicBezTo>
                  <a:moveTo>
                    <a:pt x="17" y="119"/>
                  </a:moveTo>
                  <a:cubicBezTo>
                    <a:pt x="12" y="118"/>
                    <a:pt x="9" y="118"/>
                    <a:pt x="4" y="118"/>
                  </a:cubicBezTo>
                  <a:cubicBezTo>
                    <a:pt x="4" y="109"/>
                    <a:pt x="4" y="91"/>
                    <a:pt x="4" y="73"/>
                  </a:cubicBezTo>
                  <a:cubicBezTo>
                    <a:pt x="4" y="49"/>
                    <a:pt x="4" y="23"/>
                    <a:pt x="4" y="13"/>
                  </a:cubicBezTo>
                  <a:cubicBezTo>
                    <a:pt x="7" y="13"/>
                    <a:pt x="10" y="13"/>
                    <a:pt x="13" y="13"/>
                  </a:cubicBezTo>
                  <a:cubicBezTo>
                    <a:pt x="14" y="13"/>
                    <a:pt x="16" y="13"/>
                    <a:pt x="17" y="13"/>
                  </a:cubicBezTo>
                  <a:cubicBezTo>
                    <a:pt x="17" y="15"/>
                    <a:pt x="17" y="18"/>
                    <a:pt x="17" y="21"/>
                  </a:cubicBezTo>
                  <a:cubicBezTo>
                    <a:pt x="17" y="40"/>
                    <a:pt x="17" y="80"/>
                    <a:pt x="17" y="104"/>
                  </a:cubicBezTo>
                  <a:cubicBezTo>
                    <a:pt x="17" y="110"/>
                    <a:pt x="17" y="115"/>
                    <a:pt x="17" y="119"/>
                  </a:cubicBezTo>
                  <a:moveTo>
                    <a:pt x="20" y="21"/>
                  </a:moveTo>
                  <a:cubicBezTo>
                    <a:pt x="20" y="17"/>
                    <a:pt x="20" y="14"/>
                    <a:pt x="20" y="13"/>
                  </a:cubicBezTo>
                  <a:cubicBezTo>
                    <a:pt x="20" y="13"/>
                    <a:pt x="20" y="13"/>
                    <a:pt x="20" y="13"/>
                  </a:cubicBezTo>
                  <a:cubicBezTo>
                    <a:pt x="23" y="10"/>
                    <a:pt x="25" y="8"/>
                    <a:pt x="27" y="6"/>
                  </a:cubicBezTo>
                  <a:cubicBezTo>
                    <a:pt x="27" y="7"/>
                    <a:pt x="27" y="9"/>
                    <a:pt x="27" y="11"/>
                  </a:cubicBezTo>
                  <a:cubicBezTo>
                    <a:pt x="25" y="14"/>
                    <a:pt x="23" y="17"/>
                    <a:pt x="20" y="21"/>
                  </a:cubicBezTo>
                  <a:moveTo>
                    <a:pt x="18" y="10"/>
                  </a:moveTo>
                  <a:cubicBezTo>
                    <a:pt x="17" y="10"/>
                    <a:pt x="12" y="9"/>
                    <a:pt x="7" y="9"/>
                  </a:cubicBezTo>
                  <a:cubicBezTo>
                    <a:pt x="10" y="6"/>
                    <a:pt x="13" y="4"/>
                    <a:pt x="14" y="3"/>
                  </a:cubicBezTo>
                  <a:cubicBezTo>
                    <a:pt x="15" y="3"/>
                    <a:pt x="19" y="3"/>
                    <a:pt x="23" y="3"/>
                  </a:cubicBezTo>
                  <a:cubicBezTo>
                    <a:pt x="23" y="3"/>
                    <a:pt x="24" y="3"/>
                    <a:pt x="25" y="3"/>
                  </a:cubicBezTo>
                  <a:cubicBezTo>
                    <a:pt x="23" y="5"/>
                    <a:pt x="21" y="7"/>
                    <a:pt x="18" y="10"/>
                  </a:cubicBezTo>
                  <a:moveTo>
                    <a:pt x="29" y="0"/>
                  </a:moveTo>
                  <a:cubicBezTo>
                    <a:pt x="28" y="0"/>
                    <a:pt x="28" y="0"/>
                    <a:pt x="28" y="0"/>
                  </a:cubicBezTo>
                  <a:cubicBezTo>
                    <a:pt x="27" y="0"/>
                    <a:pt x="25" y="0"/>
                    <a:pt x="23" y="0"/>
                  </a:cubicBezTo>
                  <a:cubicBezTo>
                    <a:pt x="18" y="0"/>
                    <a:pt x="13" y="0"/>
                    <a:pt x="13" y="0"/>
                  </a:cubicBezTo>
                  <a:cubicBezTo>
                    <a:pt x="13" y="0"/>
                    <a:pt x="12" y="0"/>
                    <a:pt x="12" y="0"/>
                  </a:cubicBezTo>
                  <a:cubicBezTo>
                    <a:pt x="12" y="0"/>
                    <a:pt x="11" y="1"/>
                    <a:pt x="9" y="3"/>
                  </a:cubicBezTo>
                  <a:cubicBezTo>
                    <a:pt x="7" y="5"/>
                    <a:pt x="4" y="7"/>
                    <a:pt x="1" y="10"/>
                  </a:cubicBezTo>
                  <a:cubicBezTo>
                    <a:pt x="1" y="10"/>
                    <a:pt x="1" y="10"/>
                    <a:pt x="1" y="10"/>
                  </a:cubicBezTo>
                  <a:cubicBezTo>
                    <a:pt x="1" y="10"/>
                    <a:pt x="1" y="10"/>
                    <a:pt x="1" y="10"/>
                  </a:cubicBezTo>
                  <a:cubicBezTo>
                    <a:pt x="1" y="10"/>
                    <a:pt x="1" y="10"/>
                    <a:pt x="1" y="10"/>
                  </a:cubicBezTo>
                  <a:cubicBezTo>
                    <a:pt x="0" y="10"/>
                    <a:pt x="0" y="10"/>
                    <a:pt x="0" y="10"/>
                  </a:cubicBezTo>
                  <a:cubicBezTo>
                    <a:pt x="0" y="11"/>
                    <a:pt x="0" y="11"/>
                    <a:pt x="0" y="11"/>
                  </a:cubicBezTo>
                  <a:cubicBezTo>
                    <a:pt x="0" y="11"/>
                    <a:pt x="0" y="11"/>
                    <a:pt x="0" y="11"/>
                  </a:cubicBezTo>
                  <a:cubicBezTo>
                    <a:pt x="0" y="11"/>
                    <a:pt x="0" y="11"/>
                    <a:pt x="0" y="11"/>
                  </a:cubicBezTo>
                  <a:cubicBezTo>
                    <a:pt x="0" y="19"/>
                    <a:pt x="1" y="47"/>
                    <a:pt x="1" y="73"/>
                  </a:cubicBezTo>
                  <a:cubicBezTo>
                    <a:pt x="1" y="93"/>
                    <a:pt x="1" y="111"/>
                    <a:pt x="0" y="120"/>
                  </a:cubicBezTo>
                  <a:cubicBezTo>
                    <a:pt x="1" y="120"/>
                    <a:pt x="1" y="120"/>
                    <a:pt x="1" y="120"/>
                  </a:cubicBezTo>
                  <a:cubicBezTo>
                    <a:pt x="1" y="121"/>
                    <a:pt x="2" y="121"/>
                    <a:pt x="2" y="122"/>
                  </a:cubicBezTo>
                  <a:cubicBezTo>
                    <a:pt x="9" y="122"/>
                    <a:pt x="12" y="122"/>
                    <a:pt x="18" y="122"/>
                  </a:cubicBezTo>
                  <a:cubicBezTo>
                    <a:pt x="18" y="122"/>
                    <a:pt x="19" y="122"/>
                    <a:pt x="19" y="122"/>
                  </a:cubicBezTo>
                  <a:cubicBezTo>
                    <a:pt x="19" y="122"/>
                    <a:pt x="19" y="122"/>
                    <a:pt x="20" y="122"/>
                  </a:cubicBezTo>
                  <a:cubicBezTo>
                    <a:pt x="23" y="120"/>
                    <a:pt x="27" y="118"/>
                    <a:pt x="30" y="116"/>
                  </a:cubicBezTo>
                  <a:cubicBezTo>
                    <a:pt x="31" y="115"/>
                    <a:pt x="31" y="115"/>
                    <a:pt x="31" y="115"/>
                  </a:cubicBezTo>
                  <a:cubicBezTo>
                    <a:pt x="31" y="115"/>
                    <a:pt x="31" y="115"/>
                    <a:pt x="31" y="115"/>
                  </a:cubicBezTo>
                  <a:cubicBezTo>
                    <a:pt x="31" y="115"/>
                    <a:pt x="31" y="115"/>
                    <a:pt x="31" y="115"/>
                  </a:cubicBezTo>
                  <a:cubicBezTo>
                    <a:pt x="31" y="115"/>
                    <a:pt x="31" y="115"/>
                    <a:pt x="31" y="114"/>
                  </a:cubicBezTo>
                  <a:cubicBezTo>
                    <a:pt x="31" y="106"/>
                    <a:pt x="31" y="77"/>
                    <a:pt x="31" y="51"/>
                  </a:cubicBezTo>
                  <a:cubicBezTo>
                    <a:pt x="31" y="38"/>
                    <a:pt x="31" y="26"/>
                    <a:pt x="31" y="17"/>
                  </a:cubicBezTo>
                  <a:cubicBezTo>
                    <a:pt x="31" y="7"/>
                    <a:pt x="31" y="1"/>
                    <a:pt x="31" y="1"/>
                  </a:cubicBezTo>
                  <a:cubicBezTo>
                    <a:pt x="31" y="0"/>
                    <a:pt x="30" y="0"/>
                    <a:pt x="2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83" name="Freeform 804"/>
            <p:cNvSpPr>
              <a:spLocks noEditPoints="1"/>
            </p:cNvSpPr>
            <p:nvPr/>
          </p:nvSpPr>
          <p:spPr bwMode="auto">
            <a:xfrm>
              <a:off x="3099" y="3575"/>
              <a:ext cx="73" cy="161"/>
            </a:xfrm>
            <a:custGeom>
              <a:avLst/>
              <a:gdLst>
                <a:gd name="T0" fmla="*/ 21 w 31"/>
                <a:gd name="T1" fmla="*/ 61 h 68"/>
                <a:gd name="T2" fmla="*/ 28 w 31"/>
                <a:gd name="T3" fmla="*/ 56 h 68"/>
                <a:gd name="T4" fmla="*/ 21 w 31"/>
                <a:gd name="T5" fmla="*/ 64 h 68"/>
                <a:gd name="T6" fmla="*/ 21 w 31"/>
                <a:gd name="T7" fmla="*/ 55 h 68"/>
                <a:gd name="T8" fmla="*/ 28 w 31"/>
                <a:gd name="T9" fmla="*/ 43 h 68"/>
                <a:gd name="T10" fmla="*/ 27 w 31"/>
                <a:gd name="T11" fmla="*/ 49 h 68"/>
                <a:gd name="T12" fmla="*/ 21 w 31"/>
                <a:gd name="T13" fmla="*/ 51 h 68"/>
                <a:gd name="T14" fmla="*/ 28 w 31"/>
                <a:gd name="T15" fmla="*/ 34 h 68"/>
                <a:gd name="T16" fmla="*/ 28 w 31"/>
                <a:gd name="T17" fmla="*/ 41 h 68"/>
                <a:gd name="T18" fmla="*/ 26 w 31"/>
                <a:gd name="T19" fmla="*/ 41 h 68"/>
                <a:gd name="T20" fmla="*/ 21 w 31"/>
                <a:gd name="T21" fmla="*/ 42 h 68"/>
                <a:gd name="T22" fmla="*/ 28 w 31"/>
                <a:gd name="T23" fmla="*/ 24 h 68"/>
                <a:gd name="T24" fmla="*/ 26 w 31"/>
                <a:gd name="T25" fmla="*/ 33 h 68"/>
                <a:gd name="T26" fmla="*/ 21 w 31"/>
                <a:gd name="T27" fmla="*/ 32 h 68"/>
                <a:gd name="T28" fmla="*/ 28 w 31"/>
                <a:gd name="T29" fmla="*/ 16 h 68"/>
                <a:gd name="T30" fmla="*/ 27 w 31"/>
                <a:gd name="T31" fmla="*/ 21 h 68"/>
                <a:gd name="T32" fmla="*/ 17 w 31"/>
                <a:gd name="T33" fmla="*/ 65 h 68"/>
                <a:gd name="T34" fmla="*/ 4 w 31"/>
                <a:gd name="T35" fmla="*/ 41 h 68"/>
                <a:gd name="T36" fmla="*/ 13 w 31"/>
                <a:gd name="T37" fmla="*/ 14 h 68"/>
                <a:gd name="T38" fmla="*/ 17 w 31"/>
                <a:gd name="T39" fmla="*/ 26 h 68"/>
                <a:gd name="T40" fmla="*/ 17 w 31"/>
                <a:gd name="T41" fmla="*/ 65 h 68"/>
                <a:gd name="T42" fmla="*/ 21 w 31"/>
                <a:gd name="T43" fmla="*/ 20 h 68"/>
                <a:gd name="T44" fmla="*/ 28 w 31"/>
                <a:gd name="T45" fmla="*/ 13 h 68"/>
                <a:gd name="T46" fmla="*/ 21 w 31"/>
                <a:gd name="T47" fmla="*/ 23 h 68"/>
                <a:gd name="T48" fmla="*/ 20 w 31"/>
                <a:gd name="T49" fmla="*/ 13 h 68"/>
                <a:gd name="T50" fmla="*/ 27 w 31"/>
                <a:gd name="T51" fmla="*/ 8 h 68"/>
                <a:gd name="T52" fmla="*/ 18 w 31"/>
                <a:gd name="T53" fmla="*/ 10 h 68"/>
                <a:gd name="T54" fmla="*/ 14 w 31"/>
                <a:gd name="T55" fmla="*/ 4 h 68"/>
                <a:gd name="T56" fmla="*/ 25 w 31"/>
                <a:gd name="T57" fmla="*/ 4 h 68"/>
                <a:gd name="T58" fmla="*/ 23 w 31"/>
                <a:gd name="T59" fmla="*/ 0 h 68"/>
                <a:gd name="T60" fmla="*/ 12 w 31"/>
                <a:gd name="T61" fmla="*/ 1 h 68"/>
                <a:gd name="T62" fmla="*/ 1 w 31"/>
                <a:gd name="T63" fmla="*/ 10 h 68"/>
                <a:gd name="T64" fmla="*/ 1 w 31"/>
                <a:gd name="T65" fmla="*/ 10 h 68"/>
                <a:gd name="T66" fmla="*/ 1 w 31"/>
                <a:gd name="T67" fmla="*/ 11 h 68"/>
                <a:gd name="T68" fmla="*/ 1 w 31"/>
                <a:gd name="T69" fmla="*/ 11 h 68"/>
                <a:gd name="T70" fmla="*/ 1 w 31"/>
                <a:gd name="T71" fmla="*/ 41 h 68"/>
                <a:gd name="T72" fmla="*/ 1 w 31"/>
                <a:gd name="T73" fmla="*/ 66 h 68"/>
                <a:gd name="T74" fmla="*/ 18 w 31"/>
                <a:gd name="T75" fmla="*/ 68 h 68"/>
                <a:gd name="T76" fmla="*/ 20 w 31"/>
                <a:gd name="T77" fmla="*/ 68 h 68"/>
                <a:gd name="T78" fmla="*/ 23 w 31"/>
                <a:gd name="T79" fmla="*/ 67 h 68"/>
                <a:gd name="T80" fmla="*/ 24 w 31"/>
                <a:gd name="T81" fmla="*/ 66 h 68"/>
                <a:gd name="T82" fmla="*/ 31 w 31"/>
                <a:gd name="T83" fmla="*/ 61 h 68"/>
                <a:gd name="T84" fmla="*/ 31 w 31"/>
                <a:gd name="T85" fmla="*/ 61 h 68"/>
                <a:gd name="T86" fmla="*/ 31 w 31"/>
                <a:gd name="T87" fmla="*/ 5 h 68"/>
                <a:gd name="T88" fmla="*/ 31 w 31"/>
                <a:gd name="T89" fmla="*/ 2 h 68"/>
                <a:gd name="T90" fmla="*/ 31 w 31"/>
                <a:gd name="T91" fmla="*/ 2 h 68"/>
                <a:gd name="T92" fmla="*/ 31 w 31"/>
                <a:gd name="T93" fmla="*/ 2 h 68"/>
                <a:gd name="T94" fmla="*/ 31 w 31"/>
                <a:gd name="T95" fmla="*/ 1 h 68"/>
                <a:gd name="T96" fmla="*/ 29 w 31"/>
                <a:gd name="T97"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1" h="68">
                  <a:moveTo>
                    <a:pt x="21" y="64"/>
                  </a:moveTo>
                  <a:cubicBezTo>
                    <a:pt x="21" y="63"/>
                    <a:pt x="21" y="62"/>
                    <a:pt x="21" y="61"/>
                  </a:cubicBezTo>
                  <a:cubicBezTo>
                    <a:pt x="23" y="58"/>
                    <a:pt x="25" y="54"/>
                    <a:pt x="28" y="51"/>
                  </a:cubicBezTo>
                  <a:cubicBezTo>
                    <a:pt x="28" y="53"/>
                    <a:pt x="28" y="55"/>
                    <a:pt x="28" y="56"/>
                  </a:cubicBezTo>
                  <a:cubicBezTo>
                    <a:pt x="27" y="58"/>
                    <a:pt x="25" y="60"/>
                    <a:pt x="24" y="62"/>
                  </a:cubicBezTo>
                  <a:cubicBezTo>
                    <a:pt x="23" y="62"/>
                    <a:pt x="22" y="63"/>
                    <a:pt x="21" y="64"/>
                  </a:cubicBezTo>
                  <a:moveTo>
                    <a:pt x="21" y="58"/>
                  </a:moveTo>
                  <a:cubicBezTo>
                    <a:pt x="21" y="57"/>
                    <a:pt x="21" y="56"/>
                    <a:pt x="21" y="55"/>
                  </a:cubicBezTo>
                  <a:cubicBezTo>
                    <a:pt x="21" y="54"/>
                    <a:pt x="21" y="54"/>
                    <a:pt x="21" y="54"/>
                  </a:cubicBezTo>
                  <a:cubicBezTo>
                    <a:pt x="23" y="50"/>
                    <a:pt x="25" y="46"/>
                    <a:pt x="28" y="43"/>
                  </a:cubicBezTo>
                  <a:cubicBezTo>
                    <a:pt x="28" y="45"/>
                    <a:pt x="28" y="47"/>
                    <a:pt x="28" y="48"/>
                  </a:cubicBezTo>
                  <a:cubicBezTo>
                    <a:pt x="27" y="49"/>
                    <a:pt x="27" y="49"/>
                    <a:pt x="27" y="49"/>
                  </a:cubicBezTo>
                  <a:cubicBezTo>
                    <a:pt x="25" y="52"/>
                    <a:pt x="23" y="55"/>
                    <a:pt x="21" y="58"/>
                  </a:cubicBezTo>
                  <a:moveTo>
                    <a:pt x="21" y="51"/>
                  </a:moveTo>
                  <a:cubicBezTo>
                    <a:pt x="21" y="49"/>
                    <a:pt x="21" y="47"/>
                    <a:pt x="21" y="46"/>
                  </a:cubicBezTo>
                  <a:cubicBezTo>
                    <a:pt x="23" y="42"/>
                    <a:pt x="25" y="38"/>
                    <a:pt x="28" y="34"/>
                  </a:cubicBezTo>
                  <a:cubicBezTo>
                    <a:pt x="28" y="37"/>
                    <a:pt x="28" y="39"/>
                    <a:pt x="28" y="41"/>
                  </a:cubicBezTo>
                  <a:cubicBezTo>
                    <a:pt x="28" y="41"/>
                    <a:pt x="28" y="41"/>
                    <a:pt x="28" y="41"/>
                  </a:cubicBezTo>
                  <a:cubicBezTo>
                    <a:pt x="27" y="41"/>
                    <a:pt x="27" y="41"/>
                    <a:pt x="27" y="41"/>
                  </a:cubicBezTo>
                  <a:cubicBezTo>
                    <a:pt x="27" y="41"/>
                    <a:pt x="27" y="41"/>
                    <a:pt x="26" y="41"/>
                  </a:cubicBezTo>
                  <a:cubicBezTo>
                    <a:pt x="24" y="44"/>
                    <a:pt x="23" y="48"/>
                    <a:pt x="21" y="51"/>
                  </a:cubicBezTo>
                  <a:moveTo>
                    <a:pt x="21" y="42"/>
                  </a:moveTo>
                  <a:cubicBezTo>
                    <a:pt x="21" y="40"/>
                    <a:pt x="21" y="37"/>
                    <a:pt x="21" y="35"/>
                  </a:cubicBezTo>
                  <a:cubicBezTo>
                    <a:pt x="23" y="31"/>
                    <a:pt x="25" y="28"/>
                    <a:pt x="28" y="24"/>
                  </a:cubicBezTo>
                  <a:cubicBezTo>
                    <a:pt x="28" y="26"/>
                    <a:pt x="28" y="29"/>
                    <a:pt x="28" y="31"/>
                  </a:cubicBezTo>
                  <a:cubicBezTo>
                    <a:pt x="27" y="32"/>
                    <a:pt x="27" y="32"/>
                    <a:pt x="26" y="33"/>
                  </a:cubicBezTo>
                  <a:cubicBezTo>
                    <a:pt x="24" y="36"/>
                    <a:pt x="23" y="39"/>
                    <a:pt x="21" y="42"/>
                  </a:cubicBezTo>
                  <a:moveTo>
                    <a:pt x="21" y="32"/>
                  </a:moveTo>
                  <a:cubicBezTo>
                    <a:pt x="21" y="30"/>
                    <a:pt x="21" y="28"/>
                    <a:pt x="21" y="26"/>
                  </a:cubicBezTo>
                  <a:cubicBezTo>
                    <a:pt x="23" y="22"/>
                    <a:pt x="25" y="19"/>
                    <a:pt x="28" y="16"/>
                  </a:cubicBezTo>
                  <a:cubicBezTo>
                    <a:pt x="28" y="18"/>
                    <a:pt x="28" y="19"/>
                    <a:pt x="28" y="21"/>
                  </a:cubicBezTo>
                  <a:cubicBezTo>
                    <a:pt x="27" y="21"/>
                    <a:pt x="27" y="21"/>
                    <a:pt x="27" y="21"/>
                  </a:cubicBezTo>
                  <a:cubicBezTo>
                    <a:pt x="25" y="25"/>
                    <a:pt x="23" y="28"/>
                    <a:pt x="21" y="32"/>
                  </a:cubicBezTo>
                  <a:moveTo>
                    <a:pt x="17" y="65"/>
                  </a:moveTo>
                  <a:cubicBezTo>
                    <a:pt x="12" y="64"/>
                    <a:pt x="9" y="64"/>
                    <a:pt x="4" y="64"/>
                  </a:cubicBezTo>
                  <a:cubicBezTo>
                    <a:pt x="4" y="56"/>
                    <a:pt x="4" y="48"/>
                    <a:pt x="4" y="41"/>
                  </a:cubicBezTo>
                  <a:cubicBezTo>
                    <a:pt x="4" y="31"/>
                    <a:pt x="4" y="21"/>
                    <a:pt x="4" y="13"/>
                  </a:cubicBezTo>
                  <a:cubicBezTo>
                    <a:pt x="7" y="13"/>
                    <a:pt x="10" y="13"/>
                    <a:pt x="13" y="14"/>
                  </a:cubicBezTo>
                  <a:cubicBezTo>
                    <a:pt x="14" y="14"/>
                    <a:pt x="16" y="14"/>
                    <a:pt x="17" y="14"/>
                  </a:cubicBezTo>
                  <a:cubicBezTo>
                    <a:pt x="17" y="16"/>
                    <a:pt x="17" y="21"/>
                    <a:pt x="17" y="26"/>
                  </a:cubicBezTo>
                  <a:cubicBezTo>
                    <a:pt x="17" y="35"/>
                    <a:pt x="17" y="45"/>
                    <a:pt x="17" y="55"/>
                  </a:cubicBezTo>
                  <a:cubicBezTo>
                    <a:pt x="17" y="58"/>
                    <a:pt x="17" y="62"/>
                    <a:pt x="17" y="65"/>
                  </a:cubicBezTo>
                  <a:moveTo>
                    <a:pt x="21" y="23"/>
                  </a:moveTo>
                  <a:cubicBezTo>
                    <a:pt x="21" y="22"/>
                    <a:pt x="21" y="21"/>
                    <a:pt x="21" y="20"/>
                  </a:cubicBezTo>
                  <a:cubicBezTo>
                    <a:pt x="23" y="16"/>
                    <a:pt x="25" y="13"/>
                    <a:pt x="27" y="10"/>
                  </a:cubicBezTo>
                  <a:cubicBezTo>
                    <a:pt x="27" y="11"/>
                    <a:pt x="27" y="12"/>
                    <a:pt x="28" y="13"/>
                  </a:cubicBezTo>
                  <a:cubicBezTo>
                    <a:pt x="27" y="14"/>
                    <a:pt x="27" y="14"/>
                    <a:pt x="27" y="14"/>
                  </a:cubicBezTo>
                  <a:cubicBezTo>
                    <a:pt x="25" y="16"/>
                    <a:pt x="23" y="20"/>
                    <a:pt x="21" y="23"/>
                  </a:cubicBezTo>
                  <a:moveTo>
                    <a:pt x="20" y="17"/>
                  </a:moveTo>
                  <a:cubicBezTo>
                    <a:pt x="20" y="15"/>
                    <a:pt x="20" y="14"/>
                    <a:pt x="20" y="13"/>
                  </a:cubicBezTo>
                  <a:cubicBezTo>
                    <a:pt x="23" y="10"/>
                    <a:pt x="25" y="8"/>
                    <a:pt x="27" y="6"/>
                  </a:cubicBezTo>
                  <a:cubicBezTo>
                    <a:pt x="27" y="7"/>
                    <a:pt x="27" y="7"/>
                    <a:pt x="27" y="8"/>
                  </a:cubicBezTo>
                  <a:cubicBezTo>
                    <a:pt x="25" y="10"/>
                    <a:pt x="23" y="13"/>
                    <a:pt x="20" y="17"/>
                  </a:cubicBezTo>
                  <a:moveTo>
                    <a:pt x="18" y="10"/>
                  </a:moveTo>
                  <a:cubicBezTo>
                    <a:pt x="17" y="10"/>
                    <a:pt x="12" y="10"/>
                    <a:pt x="7" y="10"/>
                  </a:cubicBezTo>
                  <a:cubicBezTo>
                    <a:pt x="11" y="7"/>
                    <a:pt x="13" y="5"/>
                    <a:pt x="14" y="4"/>
                  </a:cubicBezTo>
                  <a:cubicBezTo>
                    <a:pt x="15" y="4"/>
                    <a:pt x="19" y="4"/>
                    <a:pt x="23" y="4"/>
                  </a:cubicBezTo>
                  <a:cubicBezTo>
                    <a:pt x="23" y="4"/>
                    <a:pt x="24" y="4"/>
                    <a:pt x="25" y="4"/>
                  </a:cubicBezTo>
                  <a:cubicBezTo>
                    <a:pt x="23" y="6"/>
                    <a:pt x="21" y="8"/>
                    <a:pt x="18" y="10"/>
                  </a:cubicBezTo>
                  <a:moveTo>
                    <a:pt x="23" y="0"/>
                  </a:moveTo>
                  <a:cubicBezTo>
                    <a:pt x="18" y="0"/>
                    <a:pt x="13" y="0"/>
                    <a:pt x="13" y="0"/>
                  </a:cubicBezTo>
                  <a:cubicBezTo>
                    <a:pt x="13" y="0"/>
                    <a:pt x="12" y="0"/>
                    <a:pt x="12" y="1"/>
                  </a:cubicBezTo>
                  <a:cubicBezTo>
                    <a:pt x="12" y="1"/>
                    <a:pt x="11" y="2"/>
                    <a:pt x="9" y="3"/>
                  </a:cubicBezTo>
                  <a:cubicBezTo>
                    <a:pt x="7" y="5"/>
                    <a:pt x="4" y="7"/>
                    <a:pt x="1" y="10"/>
                  </a:cubicBezTo>
                  <a:cubicBezTo>
                    <a:pt x="1" y="10"/>
                    <a:pt x="1" y="10"/>
                    <a:pt x="1" y="10"/>
                  </a:cubicBezTo>
                  <a:cubicBezTo>
                    <a:pt x="1" y="10"/>
                    <a:pt x="1" y="10"/>
                    <a:pt x="1" y="10"/>
                  </a:cubicBezTo>
                  <a:cubicBezTo>
                    <a:pt x="1" y="10"/>
                    <a:pt x="1" y="10"/>
                    <a:pt x="1" y="10"/>
                  </a:cubicBezTo>
                  <a:cubicBezTo>
                    <a:pt x="1" y="11"/>
                    <a:pt x="1" y="11"/>
                    <a:pt x="1" y="11"/>
                  </a:cubicBezTo>
                  <a:cubicBezTo>
                    <a:pt x="1" y="11"/>
                    <a:pt x="1" y="11"/>
                    <a:pt x="1" y="11"/>
                  </a:cubicBezTo>
                  <a:cubicBezTo>
                    <a:pt x="1" y="11"/>
                    <a:pt x="1" y="11"/>
                    <a:pt x="1" y="11"/>
                  </a:cubicBezTo>
                  <a:cubicBezTo>
                    <a:pt x="0" y="12"/>
                    <a:pt x="0" y="12"/>
                    <a:pt x="0" y="12"/>
                  </a:cubicBezTo>
                  <a:cubicBezTo>
                    <a:pt x="1" y="20"/>
                    <a:pt x="1" y="30"/>
                    <a:pt x="1" y="41"/>
                  </a:cubicBezTo>
                  <a:cubicBezTo>
                    <a:pt x="1" y="49"/>
                    <a:pt x="1" y="57"/>
                    <a:pt x="1" y="66"/>
                  </a:cubicBezTo>
                  <a:cubicBezTo>
                    <a:pt x="1" y="66"/>
                    <a:pt x="1" y="66"/>
                    <a:pt x="1" y="66"/>
                  </a:cubicBezTo>
                  <a:cubicBezTo>
                    <a:pt x="1" y="67"/>
                    <a:pt x="2" y="67"/>
                    <a:pt x="3" y="68"/>
                  </a:cubicBezTo>
                  <a:cubicBezTo>
                    <a:pt x="9" y="68"/>
                    <a:pt x="12" y="68"/>
                    <a:pt x="18" y="68"/>
                  </a:cubicBezTo>
                  <a:cubicBezTo>
                    <a:pt x="19" y="68"/>
                    <a:pt x="19" y="68"/>
                    <a:pt x="19" y="68"/>
                  </a:cubicBezTo>
                  <a:cubicBezTo>
                    <a:pt x="19" y="68"/>
                    <a:pt x="20" y="68"/>
                    <a:pt x="20" y="68"/>
                  </a:cubicBezTo>
                  <a:cubicBezTo>
                    <a:pt x="21" y="68"/>
                    <a:pt x="22" y="67"/>
                    <a:pt x="23" y="67"/>
                  </a:cubicBezTo>
                  <a:cubicBezTo>
                    <a:pt x="23" y="67"/>
                    <a:pt x="23" y="67"/>
                    <a:pt x="23" y="67"/>
                  </a:cubicBezTo>
                  <a:cubicBezTo>
                    <a:pt x="23" y="67"/>
                    <a:pt x="23" y="67"/>
                    <a:pt x="23" y="67"/>
                  </a:cubicBezTo>
                  <a:cubicBezTo>
                    <a:pt x="24" y="66"/>
                    <a:pt x="24" y="66"/>
                    <a:pt x="24" y="66"/>
                  </a:cubicBezTo>
                  <a:cubicBezTo>
                    <a:pt x="26" y="65"/>
                    <a:pt x="28" y="63"/>
                    <a:pt x="31" y="62"/>
                  </a:cubicBezTo>
                  <a:cubicBezTo>
                    <a:pt x="31" y="61"/>
                    <a:pt x="31" y="61"/>
                    <a:pt x="31" y="61"/>
                  </a:cubicBezTo>
                  <a:cubicBezTo>
                    <a:pt x="31" y="61"/>
                    <a:pt x="31" y="61"/>
                    <a:pt x="31" y="61"/>
                  </a:cubicBezTo>
                  <a:cubicBezTo>
                    <a:pt x="31" y="61"/>
                    <a:pt x="31" y="61"/>
                    <a:pt x="31" y="61"/>
                  </a:cubicBezTo>
                  <a:cubicBezTo>
                    <a:pt x="31" y="61"/>
                    <a:pt x="31" y="61"/>
                    <a:pt x="31" y="60"/>
                  </a:cubicBezTo>
                  <a:cubicBezTo>
                    <a:pt x="31" y="45"/>
                    <a:pt x="31" y="15"/>
                    <a:pt x="31" y="5"/>
                  </a:cubicBezTo>
                  <a:cubicBezTo>
                    <a:pt x="31" y="4"/>
                    <a:pt x="31" y="4"/>
                    <a:pt x="31" y="3"/>
                  </a:cubicBezTo>
                  <a:cubicBezTo>
                    <a:pt x="31" y="2"/>
                    <a:pt x="31" y="2"/>
                    <a:pt x="31" y="2"/>
                  </a:cubicBezTo>
                  <a:cubicBezTo>
                    <a:pt x="31" y="2"/>
                    <a:pt x="31" y="2"/>
                    <a:pt x="31" y="2"/>
                  </a:cubicBezTo>
                  <a:cubicBezTo>
                    <a:pt x="31" y="2"/>
                    <a:pt x="31" y="2"/>
                    <a:pt x="31" y="2"/>
                  </a:cubicBezTo>
                  <a:cubicBezTo>
                    <a:pt x="31" y="2"/>
                    <a:pt x="31" y="2"/>
                    <a:pt x="31" y="2"/>
                  </a:cubicBezTo>
                  <a:cubicBezTo>
                    <a:pt x="31" y="2"/>
                    <a:pt x="31" y="2"/>
                    <a:pt x="31" y="2"/>
                  </a:cubicBezTo>
                  <a:cubicBezTo>
                    <a:pt x="31" y="2"/>
                    <a:pt x="31" y="2"/>
                    <a:pt x="31" y="2"/>
                  </a:cubicBezTo>
                  <a:cubicBezTo>
                    <a:pt x="31" y="1"/>
                    <a:pt x="31" y="1"/>
                    <a:pt x="31" y="1"/>
                  </a:cubicBezTo>
                  <a:cubicBezTo>
                    <a:pt x="31" y="1"/>
                    <a:pt x="31" y="1"/>
                    <a:pt x="31" y="1"/>
                  </a:cubicBezTo>
                  <a:cubicBezTo>
                    <a:pt x="30" y="1"/>
                    <a:pt x="30" y="0"/>
                    <a:pt x="29" y="0"/>
                  </a:cubicBezTo>
                  <a:cubicBezTo>
                    <a:pt x="28" y="0"/>
                    <a:pt x="25" y="0"/>
                    <a:pt x="2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84" name="Freeform 805"/>
            <p:cNvSpPr>
              <a:spLocks noEditPoints="1"/>
            </p:cNvSpPr>
            <p:nvPr/>
          </p:nvSpPr>
          <p:spPr bwMode="auto">
            <a:xfrm>
              <a:off x="3340" y="3549"/>
              <a:ext cx="74" cy="187"/>
            </a:xfrm>
            <a:custGeom>
              <a:avLst/>
              <a:gdLst>
                <a:gd name="T0" fmla="*/ 27 w 31"/>
                <a:gd name="T1" fmla="*/ 67 h 79"/>
                <a:gd name="T2" fmla="*/ 23 w 31"/>
                <a:gd name="T3" fmla="*/ 73 h 79"/>
                <a:gd name="T4" fmla="*/ 20 w 31"/>
                <a:gd name="T5" fmla="*/ 67 h 79"/>
                <a:gd name="T6" fmla="*/ 20 w 31"/>
                <a:gd name="T7" fmla="*/ 67 h 79"/>
                <a:gd name="T8" fmla="*/ 27 w 31"/>
                <a:gd name="T9" fmla="*/ 64 h 79"/>
                <a:gd name="T10" fmla="*/ 20 w 31"/>
                <a:gd name="T11" fmla="*/ 64 h 79"/>
                <a:gd name="T12" fmla="*/ 21 w 31"/>
                <a:gd name="T13" fmla="*/ 59 h 79"/>
                <a:gd name="T14" fmla="*/ 27 w 31"/>
                <a:gd name="T15" fmla="*/ 56 h 79"/>
                <a:gd name="T16" fmla="*/ 20 w 31"/>
                <a:gd name="T17" fmla="*/ 64 h 79"/>
                <a:gd name="T18" fmla="*/ 20 w 31"/>
                <a:gd name="T19" fmla="*/ 51 h 79"/>
                <a:gd name="T20" fmla="*/ 27 w 31"/>
                <a:gd name="T21" fmla="*/ 43 h 79"/>
                <a:gd name="T22" fmla="*/ 26 w 31"/>
                <a:gd name="T23" fmla="*/ 47 h 79"/>
                <a:gd name="T24" fmla="*/ 20 w 31"/>
                <a:gd name="T25" fmla="*/ 48 h 79"/>
                <a:gd name="T26" fmla="*/ 27 w 31"/>
                <a:gd name="T27" fmla="*/ 33 h 79"/>
                <a:gd name="T28" fmla="*/ 27 w 31"/>
                <a:gd name="T29" fmla="*/ 40 h 79"/>
                <a:gd name="T30" fmla="*/ 20 w 31"/>
                <a:gd name="T31" fmla="*/ 39 h 79"/>
                <a:gd name="T32" fmla="*/ 21 w 31"/>
                <a:gd name="T33" fmla="*/ 33 h 79"/>
                <a:gd name="T34" fmla="*/ 27 w 31"/>
                <a:gd name="T35" fmla="*/ 30 h 79"/>
                <a:gd name="T36" fmla="*/ 20 w 31"/>
                <a:gd name="T37" fmla="*/ 39 h 79"/>
                <a:gd name="T38" fmla="*/ 20 w 31"/>
                <a:gd name="T39" fmla="*/ 27 h 79"/>
                <a:gd name="T40" fmla="*/ 22 w 31"/>
                <a:gd name="T41" fmla="*/ 26 h 79"/>
                <a:gd name="T42" fmla="*/ 27 w 31"/>
                <a:gd name="T43" fmla="*/ 19 h 79"/>
                <a:gd name="T44" fmla="*/ 27 w 31"/>
                <a:gd name="T45" fmla="*/ 24 h 79"/>
                <a:gd name="T46" fmla="*/ 26 w 31"/>
                <a:gd name="T47" fmla="*/ 24 h 79"/>
                <a:gd name="T48" fmla="*/ 17 w 31"/>
                <a:gd name="T49" fmla="*/ 76 h 79"/>
                <a:gd name="T50" fmla="*/ 4 w 31"/>
                <a:gd name="T51" fmla="*/ 47 h 79"/>
                <a:gd name="T52" fmla="*/ 12 w 31"/>
                <a:gd name="T53" fmla="*/ 13 h 79"/>
                <a:gd name="T54" fmla="*/ 16 w 31"/>
                <a:gd name="T55" fmla="*/ 30 h 79"/>
                <a:gd name="T56" fmla="*/ 17 w 31"/>
                <a:gd name="T57" fmla="*/ 76 h 79"/>
                <a:gd name="T58" fmla="*/ 20 w 31"/>
                <a:gd name="T59" fmla="*/ 21 h 79"/>
                <a:gd name="T60" fmla="*/ 27 w 31"/>
                <a:gd name="T61" fmla="*/ 17 h 79"/>
                <a:gd name="T62" fmla="*/ 20 w 31"/>
                <a:gd name="T63" fmla="*/ 24 h 79"/>
                <a:gd name="T64" fmla="*/ 20 w 31"/>
                <a:gd name="T65" fmla="*/ 13 h 79"/>
                <a:gd name="T66" fmla="*/ 27 w 31"/>
                <a:gd name="T67" fmla="*/ 9 h 79"/>
                <a:gd name="T68" fmla="*/ 20 w 31"/>
                <a:gd name="T69" fmla="*/ 18 h 79"/>
                <a:gd name="T70" fmla="*/ 6 w 31"/>
                <a:gd name="T71" fmla="*/ 9 h 79"/>
                <a:gd name="T72" fmla="*/ 22 w 31"/>
                <a:gd name="T73" fmla="*/ 3 h 79"/>
                <a:gd name="T74" fmla="*/ 18 w 31"/>
                <a:gd name="T75" fmla="*/ 10 h 79"/>
                <a:gd name="T76" fmla="*/ 12 w 31"/>
                <a:gd name="T77" fmla="*/ 0 h 79"/>
                <a:gd name="T78" fmla="*/ 8 w 31"/>
                <a:gd name="T79" fmla="*/ 3 h 79"/>
                <a:gd name="T80" fmla="*/ 0 w 31"/>
                <a:gd name="T81" fmla="*/ 10 h 79"/>
                <a:gd name="T82" fmla="*/ 0 w 31"/>
                <a:gd name="T83" fmla="*/ 10 h 79"/>
                <a:gd name="T84" fmla="*/ 0 w 31"/>
                <a:gd name="T85" fmla="*/ 11 h 79"/>
                <a:gd name="T86" fmla="*/ 0 w 31"/>
                <a:gd name="T87" fmla="*/ 11 h 79"/>
                <a:gd name="T88" fmla="*/ 0 w 31"/>
                <a:gd name="T89" fmla="*/ 77 h 79"/>
                <a:gd name="T90" fmla="*/ 2 w 31"/>
                <a:gd name="T91" fmla="*/ 79 h 79"/>
                <a:gd name="T92" fmla="*/ 18 w 31"/>
                <a:gd name="T93" fmla="*/ 79 h 79"/>
                <a:gd name="T94" fmla="*/ 30 w 31"/>
                <a:gd name="T95" fmla="*/ 73 h 79"/>
                <a:gd name="T96" fmla="*/ 30 w 31"/>
                <a:gd name="T97" fmla="*/ 72 h 79"/>
                <a:gd name="T98" fmla="*/ 31 w 31"/>
                <a:gd name="T99" fmla="*/ 71 h 79"/>
                <a:gd name="T100" fmla="*/ 30 w 31"/>
                <a:gd name="T101" fmla="*/ 3 h 79"/>
                <a:gd name="T102" fmla="*/ 30 w 31"/>
                <a:gd name="T103" fmla="*/ 2 h 79"/>
                <a:gd name="T104" fmla="*/ 30 w 31"/>
                <a:gd name="T105" fmla="*/ 2 h 79"/>
                <a:gd name="T106" fmla="*/ 30 w 31"/>
                <a:gd name="T107" fmla="*/ 1 h 79"/>
                <a:gd name="T108" fmla="*/ 30 w 31"/>
                <a:gd name="T109" fmla="*/ 1 h 79"/>
                <a:gd name="T110" fmla="*/ 22 w 31"/>
                <a:gd name="T111"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1" h="79">
                  <a:moveTo>
                    <a:pt x="23" y="73"/>
                  </a:moveTo>
                  <a:cubicBezTo>
                    <a:pt x="24" y="71"/>
                    <a:pt x="26" y="69"/>
                    <a:pt x="27" y="67"/>
                  </a:cubicBezTo>
                  <a:cubicBezTo>
                    <a:pt x="27" y="68"/>
                    <a:pt x="27" y="69"/>
                    <a:pt x="27" y="70"/>
                  </a:cubicBezTo>
                  <a:cubicBezTo>
                    <a:pt x="26" y="71"/>
                    <a:pt x="24" y="72"/>
                    <a:pt x="23" y="73"/>
                  </a:cubicBezTo>
                  <a:moveTo>
                    <a:pt x="20" y="74"/>
                  </a:moveTo>
                  <a:cubicBezTo>
                    <a:pt x="20" y="72"/>
                    <a:pt x="20" y="69"/>
                    <a:pt x="20" y="67"/>
                  </a:cubicBezTo>
                  <a:cubicBezTo>
                    <a:pt x="20" y="67"/>
                    <a:pt x="20" y="67"/>
                    <a:pt x="20" y="67"/>
                  </a:cubicBezTo>
                  <a:cubicBezTo>
                    <a:pt x="20" y="67"/>
                    <a:pt x="20" y="67"/>
                    <a:pt x="20" y="67"/>
                  </a:cubicBezTo>
                  <a:cubicBezTo>
                    <a:pt x="22" y="64"/>
                    <a:pt x="25" y="61"/>
                    <a:pt x="27" y="58"/>
                  </a:cubicBezTo>
                  <a:cubicBezTo>
                    <a:pt x="27" y="60"/>
                    <a:pt x="27" y="62"/>
                    <a:pt x="27" y="64"/>
                  </a:cubicBezTo>
                  <a:cubicBezTo>
                    <a:pt x="25" y="67"/>
                    <a:pt x="22" y="70"/>
                    <a:pt x="20" y="74"/>
                  </a:cubicBezTo>
                  <a:moveTo>
                    <a:pt x="20" y="64"/>
                  </a:moveTo>
                  <a:cubicBezTo>
                    <a:pt x="20" y="62"/>
                    <a:pt x="20" y="61"/>
                    <a:pt x="20" y="59"/>
                  </a:cubicBezTo>
                  <a:cubicBezTo>
                    <a:pt x="21" y="59"/>
                    <a:pt x="21" y="59"/>
                    <a:pt x="21" y="59"/>
                  </a:cubicBezTo>
                  <a:cubicBezTo>
                    <a:pt x="23" y="56"/>
                    <a:pt x="25" y="52"/>
                    <a:pt x="27" y="49"/>
                  </a:cubicBezTo>
                  <a:cubicBezTo>
                    <a:pt x="27" y="52"/>
                    <a:pt x="27" y="54"/>
                    <a:pt x="27" y="56"/>
                  </a:cubicBezTo>
                  <a:cubicBezTo>
                    <a:pt x="26" y="56"/>
                    <a:pt x="26" y="56"/>
                    <a:pt x="26" y="56"/>
                  </a:cubicBezTo>
                  <a:cubicBezTo>
                    <a:pt x="24" y="59"/>
                    <a:pt x="22" y="61"/>
                    <a:pt x="20" y="64"/>
                  </a:cubicBezTo>
                  <a:moveTo>
                    <a:pt x="20" y="56"/>
                  </a:moveTo>
                  <a:cubicBezTo>
                    <a:pt x="20" y="54"/>
                    <a:pt x="20" y="52"/>
                    <a:pt x="20" y="51"/>
                  </a:cubicBezTo>
                  <a:cubicBezTo>
                    <a:pt x="21" y="50"/>
                    <a:pt x="21" y="50"/>
                    <a:pt x="21" y="50"/>
                  </a:cubicBezTo>
                  <a:cubicBezTo>
                    <a:pt x="23" y="48"/>
                    <a:pt x="25" y="45"/>
                    <a:pt x="27" y="43"/>
                  </a:cubicBezTo>
                  <a:cubicBezTo>
                    <a:pt x="27" y="44"/>
                    <a:pt x="27" y="45"/>
                    <a:pt x="27" y="47"/>
                  </a:cubicBezTo>
                  <a:cubicBezTo>
                    <a:pt x="26" y="47"/>
                    <a:pt x="26" y="47"/>
                    <a:pt x="26" y="47"/>
                  </a:cubicBezTo>
                  <a:cubicBezTo>
                    <a:pt x="24" y="50"/>
                    <a:pt x="22" y="53"/>
                    <a:pt x="20" y="56"/>
                  </a:cubicBezTo>
                  <a:moveTo>
                    <a:pt x="20" y="48"/>
                  </a:moveTo>
                  <a:cubicBezTo>
                    <a:pt x="20" y="46"/>
                    <a:pt x="20" y="44"/>
                    <a:pt x="20" y="41"/>
                  </a:cubicBezTo>
                  <a:cubicBezTo>
                    <a:pt x="22" y="39"/>
                    <a:pt x="25" y="36"/>
                    <a:pt x="27" y="33"/>
                  </a:cubicBezTo>
                  <a:cubicBezTo>
                    <a:pt x="27" y="35"/>
                    <a:pt x="27" y="38"/>
                    <a:pt x="27" y="40"/>
                  </a:cubicBezTo>
                  <a:cubicBezTo>
                    <a:pt x="27" y="40"/>
                    <a:pt x="27" y="40"/>
                    <a:pt x="27" y="40"/>
                  </a:cubicBezTo>
                  <a:cubicBezTo>
                    <a:pt x="25" y="43"/>
                    <a:pt x="22" y="46"/>
                    <a:pt x="20" y="48"/>
                  </a:cubicBezTo>
                  <a:moveTo>
                    <a:pt x="20" y="39"/>
                  </a:moveTo>
                  <a:cubicBezTo>
                    <a:pt x="20" y="37"/>
                    <a:pt x="20" y="35"/>
                    <a:pt x="20" y="34"/>
                  </a:cubicBezTo>
                  <a:cubicBezTo>
                    <a:pt x="21" y="33"/>
                    <a:pt x="21" y="33"/>
                    <a:pt x="21" y="33"/>
                  </a:cubicBezTo>
                  <a:cubicBezTo>
                    <a:pt x="23" y="31"/>
                    <a:pt x="25" y="28"/>
                    <a:pt x="27" y="26"/>
                  </a:cubicBezTo>
                  <a:cubicBezTo>
                    <a:pt x="27" y="27"/>
                    <a:pt x="27" y="29"/>
                    <a:pt x="27" y="30"/>
                  </a:cubicBezTo>
                  <a:cubicBezTo>
                    <a:pt x="27" y="30"/>
                    <a:pt x="27" y="30"/>
                    <a:pt x="27" y="30"/>
                  </a:cubicBezTo>
                  <a:cubicBezTo>
                    <a:pt x="24" y="33"/>
                    <a:pt x="22" y="36"/>
                    <a:pt x="20" y="39"/>
                  </a:cubicBezTo>
                  <a:moveTo>
                    <a:pt x="20" y="32"/>
                  </a:moveTo>
                  <a:cubicBezTo>
                    <a:pt x="20" y="30"/>
                    <a:pt x="20" y="29"/>
                    <a:pt x="20" y="27"/>
                  </a:cubicBezTo>
                  <a:cubicBezTo>
                    <a:pt x="20" y="27"/>
                    <a:pt x="21" y="27"/>
                    <a:pt x="21" y="27"/>
                  </a:cubicBezTo>
                  <a:cubicBezTo>
                    <a:pt x="22" y="27"/>
                    <a:pt x="22" y="26"/>
                    <a:pt x="22" y="26"/>
                  </a:cubicBezTo>
                  <a:cubicBezTo>
                    <a:pt x="21" y="25"/>
                    <a:pt x="21" y="25"/>
                    <a:pt x="21" y="25"/>
                  </a:cubicBezTo>
                  <a:cubicBezTo>
                    <a:pt x="23" y="23"/>
                    <a:pt x="25" y="21"/>
                    <a:pt x="27" y="19"/>
                  </a:cubicBezTo>
                  <a:cubicBezTo>
                    <a:pt x="27" y="21"/>
                    <a:pt x="27" y="23"/>
                    <a:pt x="27" y="24"/>
                  </a:cubicBezTo>
                  <a:cubicBezTo>
                    <a:pt x="27" y="24"/>
                    <a:pt x="27" y="24"/>
                    <a:pt x="27" y="24"/>
                  </a:cubicBezTo>
                  <a:cubicBezTo>
                    <a:pt x="27" y="24"/>
                    <a:pt x="26" y="24"/>
                    <a:pt x="26" y="24"/>
                  </a:cubicBezTo>
                  <a:cubicBezTo>
                    <a:pt x="26" y="24"/>
                    <a:pt x="26" y="24"/>
                    <a:pt x="26" y="24"/>
                  </a:cubicBezTo>
                  <a:cubicBezTo>
                    <a:pt x="24" y="27"/>
                    <a:pt x="22" y="29"/>
                    <a:pt x="20" y="32"/>
                  </a:cubicBezTo>
                  <a:moveTo>
                    <a:pt x="17" y="76"/>
                  </a:moveTo>
                  <a:cubicBezTo>
                    <a:pt x="12" y="75"/>
                    <a:pt x="8" y="75"/>
                    <a:pt x="4" y="75"/>
                  </a:cubicBezTo>
                  <a:cubicBezTo>
                    <a:pt x="4" y="67"/>
                    <a:pt x="4" y="57"/>
                    <a:pt x="4" y="47"/>
                  </a:cubicBezTo>
                  <a:cubicBezTo>
                    <a:pt x="4" y="34"/>
                    <a:pt x="4" y="22"/>
                    <a:pt x="3" y="13"/>
                  </a:cubicBezTo>
                  <a:cubicBezTo>
                    <a:pt x="6" y="13"/>
                    <a:pt x="9" y="13"/>
                    <a:pt x="12" y="13"/>
                  </a:cubicBezTo>
                  <a:cubicBezTo>
                    <a:pt x="14" y="13"/>
                    <a:pt x="15" y="13"/>
                    <a:pt x="16" y="13"/>
                  </a:cubicBezTo>
                  <a:cubicBezTo>
                    <a:pt x="16" y="16"/>
                    <a:pt x="16" y="22"/>
                    <a:pt x="16" y="30"/>
                  </a:cubicBezTo>
                  <a:cubicBezTo>
                    <a:pt x="16" y="41"/>
                    <a:pt x="17" y="54"/>
                    <a:pt x="17" y="64"/>
                  </a:cubicBezTo>
                  <a:cubicBezTo>
                    <a:pt x="17" y="69"/>
                    <a:pt x="17" y="73"/>
                    <a:pt x="17" y="76"/>
                  </a:cubicBezTo>
                  <a:moveTo>
                    <a:pt x="20" y="24"/>
                  </a:moveTo>
                  <a:cubicBezTo>
                    <a:pt x="20" y="23"/>
                    <a:pt x="20" y="22"/>
                    <a:pt x="20" y="21"/>
                  </a:cubicBezTo>
                  <a:cubicBezTo>
                    <a:pt x="22" y="18"/>
                    <a:pt x="24" y="15"/>
                    <a:pt x="27" y="12"/>
                  </a:cubicBezTo>
                  <a:cubicBezTo>
                    <a:pt x="27" y="13"/>
                    <a:pt x="27" y="15"/>
                    <a:pt x="27" y="17"/>
                  </a:cubicBezTo>
                  <a:cubicBezTo>
                    <a:pt x="26" y="17"/>
                    <a:pt x="26" y="17"/>
                    <a:pt x="26" y="17"/>
                  </a:cubicBezTo>
                  <a:cubicBezTo>
                    <a:pt x="24" y="20"/>
                    <a:pt x="22" y="22"/>
                    <a:pt x="20" y="24"/>
                  </a:cubicBezTo>
                  <a:moveTo>
                    <a:pt x="20" y="18"/>
                  </a:moveTo>
                  <a:cubicBezTo>
                    <a:pt x="20" y="16"/>
                    <a:pt x="20" y="14"/>
                    <a:pt x="20" y="13"/>
                  </a:cubicBezTo>
                  <a:cubicBezTo>
                    <a:pt x="23" y="10"/>
                    <a:pt x="25" y="8"/>
                    <a:pt x="27" y="6"/>
                  </a:cubicBezTo>
                  <a:cubicBezTo>
                    <a:pt x="27" y="7"/>
                    <a:pt x="27" y="8"/>
                    <a:pt x="27" y="9"/>
                  </a:cubicBezTo>
                  <a:cubicBezTo>
                    <a:pt x="27" y="9"/>
                    <a:pt x="27" y="9"/>
                    <a:pt x="27" y="9"/>
                  </a:cubicBezTo>
                  <a:cubicBezTo>
                    <a:pt x="24" y="12"/>
                    <a:pt x="22" y="15"/>
                    <a:pt x="20" y="18"/>
                  </a:cubicBezTo>
                  <a:moveTo>
                    <a:pt x="18" y="10"/>
                  </a:moveTo>
                  <a:cubicBezTo>
                    <a:pt x="17" y="10"/>
                    <a:pt x="11" y="10"/>
                    <a:pt x="6" y="9"/>
                  </a:cubicBezTo>
                  <a:cubicBezTo>
                    <a:pt x="10" y="7"/>
                    <a:pt x="12" y="4"/>
                    <a:pt x="13" y="4"/>
                  </a:cubicBezTo>
                  <a:cubicBezTo>
                    <a:pt x="15" y="4"/>
                    <a:pt x="18" y="3"/>
                    <a:pt x="22" y="3"/>
                  </a:cubicBezTo>
                  <a:cubicBezTo>
                    <a:pt x="23" y="3"/>
                    <a:pt x="23" y="3"/>
                    <a:pt x="24" y="3"/>
                  </a:cubicBezTo>
                  <a:cubicBezTo>
                    <a:pt x="22" y="5"/>
                    <a:pt x="20" y="7"/>
                    <a:pt x="18" y="10"/>
                  </a:cubicBezTo>
                  <a:moveTo>
                    <a:pt x="22" y="0"/>
                  </a:moveTo>
                  <a:cubicBezTo>
                    <a:pt x="17" y="0"/>
                    <a:pt x="12" y="0"/>
                    <a:pt x="12" y="0"/>
                  </a:cubicBezTo>
                  <a:cubicBezTo>
                    <a:pt x="12" y="0"/>
                    <a:pt x="12" y="0"/>
                    <a:pt x="11" y="0"/>
                  </a:cubicBezTo>
                  <a:cubicBezTo>
                    <a:pt x="11" y="0"/>
                    <a:pt x="10" y="1"/>
                    <a:pt x="8" y="3"/>
                  </a:cubicBezTo>
                  <a:cubicBezTo>
                    <a:pt x="6" y="5"/>
                    <a:pt x="4" y="7"/>
                    <a:pt x="0" y="10"/>
                  </a:cubicBezTo>
                  <a:cubicBezTo>
                    <a:pt x="0" y="10"/>
                    <a:pt x="0" y="10"/>
                    <a:pt x="0" y="10"/>
                  </a:cubicBezTo>
                  <a:cubicBezTo>
                    <a:pt x="0" y="10"/>
                    <a:pt x="0" y="10"/>
                    <a:pt x="0" y="10"/>
                  </a:cubicBezTo>
                  <a:cubicBezTo>
                    <a:pt x="0" y="10"/>
                    <a:pt x="0" y="10"/>
                    <a:pt x="0" y="10"/>
                  </a:cubicBezTo>
                  <a:cubicBezTo>
                    <a:pt x="0" y="10"/>
                    <a:pt x="0" y="10"/>
                    <a:pt x="0" y="10"/>
                  </a:cubicBezTo>
                  <a:cubicBezTo>
                    <a:pt x="0" y="11"/>
                    <a:pt x="0" y="11"/>
                    <a:pt x="0" y="11"/>
                  </a:cubicBezTo>
                  <a:cubicBezTo>
                    <a:pt x="0" y="11"/>
                    <a:pt x="0" y="11"/>
                    <a:pt x="0" y="11"/>
                  </a:cubicBezTo>
                  <a:cubicBezTo>
                    <a:pt x="0" y="11"/>
                    <a:pt x="0" y="11"/>
                    <a:pt x="0" y="11"/>
                  </a:cubicBezTo>
                  <a:cubicBezTo>
                    <a:pt x="0" y="20"/>
                    <a:pt x="0" y="33"/>
                    <a:pt x="0" y="47"/>
                  </a:cubicBezTo>
                  <a:cubicBezTo>
                    <a:pt x="0" y="57"/>
                    <a:pt x="0" y="68"/>
                    <a:pt x="0" y="77"/>
                  </a:cubicBezTo>
                  <a:cubicBezTo>
                    <a:pt x="0" y="77"/>
                    <a:pt x="0" y="77"/>
                    <a:pt x="0" y="77"/>
                  </a:cubicBezTo>
                  <a:cubicBezTo>
                    <a:pt x="0" y="78"/>
                    <a:pt x="1" y="78"/>
                    <a:pt x="2" y="79"/>
                  </a:cubicBezTo>
                  <a:cubicBezTo>
                    <a:pt x="8" y="79"/>
                    <a:pt x="11" y="79"/>
                    <a:pt x="18" y="79"/>
                  </a:cubicBezTo>
                  <a:cubicBezTo>
                    <a:pt x="18" y="79"/>
                    <a:pt x="18" y="79"/>
                    <a:pt x="18" y="79"/>
                  </a:cubicBezTo>
                  <a:cubicBezTo>
                    <a:pt x="19" y="79"/>
                    <a:pt x="19" y="79"/>
                    <a:pt x="19" y="79"/>
                  </a:cubicBezTo>
                  <a:cubicBezTo>
                    <a:pt x="23" y="77"/>
                    <a:pt x="26" y="75"/>
                    <a:pt x="30" y="73"/>
                  </a:cubicBezTo>
                  <a:cubicBezTo>
                    <a:pt x="30" y="72"/>
                    <a:pt x="30" y="72"/>
                    <a:pt x="30" y="72"/>
                  </a:cubicBezTo>
                  <a:cubicBezTo>
                    <a:pt x="30" y="72"/>
                    <a:pt x="30" y="72"/>
                    <a:pt x="30" y="72"/>
                  </a:cubicBezTo>
                  <a:cubicBezTo>
                    <a:pt x="30" y="72"/>
                    <a:pt x="30" y="72"/>
                    <a:pt x="30" y="72"/>
                  </a:cubicBezTo>
                  <a:cubicBezTo>
                    <a:pt x="31" y="72"/>
                    <a:pt x="31" y="72"/>
                    <a:pt x="31" y="71"/>
                  </a:cubicBezTo>
                  <a:cubicBezTo>
                    <a:pt x="31" y="56"/>
                    <a:pt x="30" y="18"/>
                    <a:pt x="30" y="6"/>
                  </a:cubicBezTo>
                  <a:cubicBezTo>
                    <a:pt x="30" y="5"/>
                    <a:pt x="30" y="4"/>
                    <a:pt x="30" y="3"/>
                  </a:cubicBezTo>
                  <a:cubicBezTo>
                    <a:pt x="30" y="2"/>
                    <a:pt x="30" y="2"/>
                    <a:pt x="30" y="2"/>
                  </a:cubicBezTo>
                  <a:cubicBezTo>
                    <a:pt x="30" y="2"/>
                    <a:pt x="30" y="2"/>
                    <a:pt x="30" y="2"/>
                  </a:cubicBezTo>
                  <a:cubicBezTo>
                    <a:pt x="30" y="2"/>
                    <a:pt x="30" y="2"/>
                    <a:pt x="30" y="2"/>
                  </a:cubicBezTo>
                  <a:cubicBezTo>
                    <a:pt x="30" y="2"/>
                    <a:pt x="30" y="2"/>
                    <a:pt x="30" y="2"/>
                  </a:cubicBezTo>
                  <a:cubicBezTo>
                    <a:pt x="30" y="1"/>
                    <a:pt x="30" y="1"/>
                    <a:pt x="30" y="1"/>
                  </a:cubicBezTo>
                  <a:cubicBezTo>
                    <a:pt x="30" y="1"/>
                    <a:pt x="30" y="1"/>
                    <a:pt x="30" y="1"/>
                  </a:cubicBezTo>
                  <a:cubicBezTo>
                    <a:pt x="30" y="1"/>
                    <a:pt x="30" y="1"/>
                    <a:pt x="30" y="1"/>
                  </a:cubicBezTo>
                  <a:cubicBezTo>
                    <a:pt x="30" y="1"/>
                    <a:pt x="30" y="1"/>
                    <a:pt x="30" y="1"/>
                  </a:cubicBezTo>
                  <a:cubicBezTo>
                    <a:pt x="30" y="0"/>
                    <a:pt x="29" y="0"/>
                    <a:pt x="29" y="0"/>
                  </a:cubicBezTo>
                  <a:cubicBezTo>
                    <a:pt x="27" y="0"/>
                    <a:pt x="24" y="0"/>
                    <a:pt x="2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85" name="Freeform 806"/>
            <p:cNvSpPr>
              <a:spLocks noEditPoints="1"/>
            </p:cNvSpPr>
            <p:nvPr/>
          </p:nvSpPr>
          <p:spPr bwMode="auto">
            <a:xfrm>
              <a:off x="5012" y="918"/>
              <a:ext cx="509" cy="539"/>
            </a:xfrm>
            <a:custGeom>
              <a:avLst/>
              <a:gdLst>
                <a:gd name="T0" fmla="*/ 155 w 215"/>
                <a:gd name="T1" fmla="*/ 179 h 228"/>
                <a:gd name="T2" fmla="*/ 192 w 215"/>
                <a:gd name="T3" fmla="*/ 133 h 228"/>
                <a:gd name="T4" fmla="*/ 148 w 215"/>
                <a:gd name="T5" fmla="*/ 193 h 228"/>
                <a:gd name="T6" fmla="*/ 6 w 215"/>
                <a:gd name="T7" fmla="*/ 89 h 228"/>
                <a:gd name="T8" fmla="*/ 24 w 215"/>
                <a:gd name="T9" fmla="*/ 105 h 228"/>
                <a:gd name="T10" fmla="*/ 28 w 215"/>
                <a:gd name="T11" fmla="*/ 101 h 228"/>
                <a:gd name="T12" fmla="*/ 27 w 215"/>
                <a:gd name="T13" fmla="*/ 108 h 228"/>
                <a:gd name="T14" fmla="*/ 39 w 215"/>
                <a:gd name="T15" fmla="*/ 126 h 228"/>
                <a:gd name="T16" fmla="*/ 44 w 215"/>
                <a:gd name="T17" fmla="*/ 123 h 228"/>
                <a:gd name="T18" fmla="*/ 45 w 215"/>
                <a:gd name="T19" fmla="*/ 131 h 228"/>
                <a:gd name="T20" fmla="*/ 55 w 215"/>
                <a:gd name="T21" fmla="*/ 149 h 228"/>
                <a:gd name="T22" fmla="*/ 60 w 215"/>
                <a:gd name="T23" fmla="*/ 146 h 228"/>
                <a:gd name="T24" fmla="*/ 63 w 215"/>
                <a:gd name="T25" fmla="*/ 150 h 228"/>
                <a:gd name="T26" fmla="*/ 70 w 215"/>
                <a:gd name="T27" fmla="*/ 171 h 228"/>
                <a:gd name="T28" fmla="*/ 75 w 215"/>
                <a:gd name="T29" fmla="*/ 169 h 228"/>
                <a:gd name="T30" fmla="*/ 75 w 215"/>
                <a:gd name="T31" fmla="*/ 180 h 228"/>
                <a:gd name="T32" fmla="*/ 92 w 215"/>
                <a:gd name="T33" fmla="*/ 208 h 228"/>
                <a:gd name="T34" fmla="*/ 161 w 215"/>
                <a:gd name="T35" fmla="*/ 160 h 228"/>
                <a:gd name="T36" fmla="*/ 133 w 215"/>
                <a:gd name="T37" fmla="*/ 190 h 228"/>
                <a:gd name="T38" fmla="*/ 76 w 215"/>
                <a:gd name="T39" fmla="*/ 188 h 228"/>
                <a:gd name="T40" fmla="*/ 63 w 215"/>
                <a:gd name="T41" fmla="*/ 182 h 228"/>
                <a:gd name="T42" fmla="*/ 53 w 215"/>
                <a:gd name="T43" fmla="*/ 158 h 228"/>
                <a:gd name="T44" fmla="*/ 44 w 215"/>
                <a:gd name="T45" fmla="*/ 145 h 228"/>
                <a:gd name="T46" fmla="*/ 39 w 215"/>
                <a:gd name="T47" fmla="*/ 134 h 228"/>
                <a:gd name="T48" fmla="*/ 29 w 215"/>
                <a:gd name="T49" fmla="*/ 117 h 228"/>
                <a:gd name="T50" fmla="*/ 24 w 215"/>
                <a:gd name="T51" fmla="*/ 111 h 228"/>
                <a:gd name="T52" fmla="*/ 10 w 215"/>
                <a:gd name="T53" fmla="*/ 85 h 228"/>
                <a:gd name="T54" fmla="*/ 103 w 215"/>
                <a:gd name="T55" fmla="*/ 3 h 228"/>
                <a:gd name="T56" fmla="*/ 160 w 215"/>
                <a:gd name="T57" fmla="*/ 158 h 228"/>
                <a:gd name="T58" fmla="*/ 79 w 215"/>
                <a:gd name="T59" fmla="*/ 181 h 228"/>
                <a:gd name="T60" fmla="*/ 70 w 215"/>
                <a:gd name="T61" fmla="*/ 168 h 228"/>
                <a:gd name="T62" fmla="*/ 60 w 215"/>
                <a:gd name="T63" fmla="*/ 144 h 228"/>
                <a:gd name="T64" fmla="*/ 49 w 215"/>
                <a:gd name="T65" fmla="*/ 131 h 228"/>
                <a:gd name="T66" fmla="*/ 44 w 215"/>
                <a:gd name="T67" fmla="*/ 120 h 228"/>
                <a:gd name="T68" fmla="*/ 31 w 215"/>
                <a:gd name="T69" fmla="*/ 100 h 228"/>
                <a:gd name="T70" fmla="*/ 23 w 215"/>
                <a:gd name="T71" fmla="*/ 101 h 228"/>
                <a:gd name="T72" fmla="*/ 3 w 215"/>
                <a:gd name="T73" fmla="*/ 81 h 228"/>
                <a:gd name="T74" fmla="*/ 0 w 215"/>
                <a:gd name="T75" fmla="*/ 92 h 228"/>
                <a:gd name="T76" fmla="*/ 21 w 215"/>
                <a:gd name="T77" fmla="*/ 116 h 228"/>
                <a:gd name="T78" fmla="*/ 25 w 215"/>
                <a:gd name="T79" fmla="*/ 115 h 228"/>
                <a:gd name="T80" fmla="*/ 22 w 215"/>
                <a:gd name="T81" fmla="*/ 121 h 228"/>
                <a:gd name="T82" fmla="*/ 34 w 215"/>
                <a:gd name="T83" fmla="*/ 139 h 228"/>
                <a:gd name="T84" fmla="*/ 42 w 215"/>
                <a:gd name="T85" fmla="*/ 138 h 228"/>
                <a:gd name="T86" fmla="*/ 38 w 215"/>
                <a:gd name="T87" fmla="*/ 145 h 228"/>
                <a:gd name="T88" fmla="*/ 49 w 215"/>
                <a:gd name="T89" fmla="*/ 163 h 228"/>
                <a:gd name="T90" fmla="*/ 53 w 215"/>
                <a:gd name="T91" fmla="*/ 160 h 228"/>
                <a:gd name="T92" fmla="*/ 54 w 215"/>
                <a:gd name="T93" fmla="*/ 169 h 228"/>
                <a:gd name="T94" fmla="*/ 63 w 215"/>
                <a:gd name="T95" fmla="*/ 186 h 228"/>
                <a:gd name="T96" fmla="*/ 73 w 215"/>
                <a:gd name="T97" fmla="*/ 186 h 228"/>
                <a:gd name="T98" fmla="*/ 68 w 215"/>
                <a:gd name="T99" fmla="*/ 196 h 228"/>
                <a:gd name="T100" fmla="*/ 83 w 215"/>
                <a:gd name="T101" fmla="*/ 223 h 228"/>
                <a:gd name="T102" fmla="*/ 98 w 215"/>
                <a:gd name="T103" fmla="*/ 228 h 228"/>
                <a:gd name="T104" fmla="*/ 170 w 215"/>
                <a:gd name="T105" fmla="*/ 182 h 228"/>
                <a:gd name="T106" fmla="*/ 201 w 215"/>
                <a:gd name="T107" fmla="*/ 128 h 228"/>
                <a:gd name="T108" fmla="*/ 124 w 215"/>
                <a:gd name="T109" fmla="*/ 24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15" h="228">
                  <a:moveTo>
                    <a:pt x="99" y="224"/>
                  </a:moveTo>
                  <a:cubicBezTo>
                    <a:pt x="98" y="221"/>
                    <a:pt x="97" y="218"/>
                    <a:pt x="96" y="216"/>
                  </a:cubicBezTo>
                  <a:cubicBezTo>
                    <a:pt x="109" y="208"/>
                    <a:pt x="122" y="200"/>
                    <a:pt x="135" y="192"/>
                  </a:cubicBezTo>
                  <a:cubicBezTo>
                    <a:pt x="142" y="188"/>
                    <a:pt x="148" y="183"/>
                    <a:pt x="155" y="179"/>
                  </a:cubicBezTo>
                  <a:cubicBezTo>
                    <a:pt x="170" y="168"/>
                    <a:pt x="183" y="154"/>
                    <a:pt x="200" y="147"/>
                  </a:cubicBezTo>
                  <a:cubicBezTo>
                    <a:pt x="200" y="147"/>
                    <a:pt x="200" y="147"/>
                    <a:pt x="200" y="146"/>
                  </a:cubicBezTo>
                  <a:cubicBezTo>
                    <a:pt x="201" y="146"/>
                    <a:pt x="201" y="146"/>
                    <a:pt x="200" y="145"/>
                  </a:cubicBezTo>
                  <a:cubicBezTo>
                    <a:pt x="198" y="141"/>
                    <a:pt x="195" y="137"/>
                    <a:pt x="192" y="133"/>
                  </a:cubicBezTo>
                  <a:cubicBezTo>
                    <a:pt x="194" y="132"/>
                    <a:pt x="196" y="130"/>
                    <a:pt x="199" y="129"/>
                  </a:cubicBezTo>
                  <a:cubicBezTo>
                    <a:pt x="203" y="135"/>
                    <a:pt x="207" y="142"/>
                    <a:pt x="212" y="149"/>
                  </a:cubicBezTo>
                  <a:cubicBezTo>
                    <a:pt x="195" y="156"/>
                    <a:pt x="182" y="169"/>
                    <a:pt x="168" y="180"/>
                  </a:cubicBezTo>
                  <a:cubicBezTo>
                    <a:pt x="162" y="185"/>
                    <a:pt x="155" y="189"/>
                    <a:pt x="148" y="193"/>
                  </a:cubicBezTo>
                  <a:cubicBezTo>
                    <a:pt x="132" y="204"/>
                    <a:pt x="116" y="214"/>
                    <a:pt x="99" y="224"/>
                  </a:cubicBezTo>
                  <a:moveTo>
                    <a:pt x="19" y="113"/>
                  </a:moveTo>
                  <a:cubicBezTo>
                    <a:pt x="12" y="103"/>
                    <a:pt x="11" y="102"/>
                    <a:pt x="3" y="91"/>
                  </a:cubicBezTo>
                  <a:cubicBezTo>
                    <a:pt x="4" y="91"/>
                    <a:pt x="5" y="90"/>
                    <a:pt x="6" y="89"/>
                  </a:cubicBezTo>
                  <a:cubicBezTo>
                    <a:pt x="7" y="89"/>
                    <a:pt x="8" y="88"/>
                    <a:pt x="8" y="88"/>
                  </a:cubicBezTo>
                  <a:cubicBezTo>
                    <a:pt x="13" y="93"/>
                    <a:pt x="15" y="95"/>
                    <a:pt x="22" y="104"/>
                  </a:cubicBezTo>
                  <a:cubicBezTo>
                    <a:pt x="22" y="105"/>
                    <a:pt x="23" y="105"/>
                    <a:pt x="23" y="105"/>
                  </a:cubicBezTo>
                  <a:cubicBezTo>
                    <a:pt x="23" y="105"/>
                    <a:pt x="24" y="105"/>
                    <a:pt x="24" y="105"/>
                  </a:cubicBezTo>
                  <a:cubicBezTo>
                    <a:pt x="24" y="105"/>
                    <a:pt x="25" y="104"/>
                    <a:pt x="25" y="103"/>
                  </a:cubicBezTo>
                  <a:cubicBezTo>
                    <a:pt x="25" y="103"/>
                    <a:pt x="25" y="103"/>
                    <a:pt x="25" y="103"/>
                  </a:cubicBezTo>
                  <a:cubicBezTo>
                    <a:pt x="25" y="103"/>
                    <a:pt x="25" y="102"/>
                    <a:pt x="25" y="102"/>
                  </a:cubicBezTo>
                  <a:cubicBezTo>
                    <a:pt x="26" y="101"/>
                    <a:pt x="27" y="101"/>
                    <a:pt x="28" y="101"/>
                  </a:cubicBezTo>
                  <a:cubicBezTo>
                    <a:pt x="28" y="101"/>
                    <a:pt x="28" y="101"/>
                    <a:pt x="28" y="101"/>
                  </a:cubicBezTo>
                  <a:cubicBezTo>
                    <a:pt x="28" y="101"/>
                    <a:pt x="29" y="101"/>
                    <a:pt x="29" y="102"/>
                  </a:cubicBezTo>
                  <a:cubicBezTo>
                    <a:pt x="30" y="102"/>
                    <a:pt x="30" y="103"/>
                    <a:pt x="30" y="104"/>
                  </a:cubicBezTo>
                  <a:cubicBezTo>
                    <a:pt x="30" y="105"/>
                    <a:pt x="29" y="107"/>
                    <a:pt x="27" y="108"/>
                  </a:cubicBezTo>
                  <a:cubicBezTo>
                    <a:pt x="27" y="108"/>
                    <a:pt x="27" y="108"/>
                    <a:pt x="26" y="109"/>
                  </a:cubicBezTo>
                  <a:cubicBezTo>
                    <a:pt x="26" y="109"/>
                    <a:pt x="26" y="110"/>
                    <a:pt x="27" y="110"/>
                  </a:cubicBezTo>
                  <a:cubicBezTo>
                    <a:pt x="29" y="114"/>
                    <a:pt x="35" y="122"/>
                    <a:pt x="37" y="126"/>
                  </a:cubicBezTo>
                  <a:cubicBezTo>
                    <a:pt x="38" y="126"/>
                    <a:pt x="38" y="126"/>
                    <a:pt x="39" y="126"/>
                  </a:cubicBezTo>
                  <a:cubicBezTo>
                    <a:pt x="39" y="126"/>
                    <a:pt x="39" y="126"/>
                    <a:pt x="39" y="126"/>
                  </a:cubicBezTo>
                  <a:cubicBezTo>
                    <a:pt x="39" y="126"/>
                    <a:pt x="40" y="126"/>
                    <a:pt x="40" y="125"/>
                  </a:cubicBezTo>
                  <a:cubicBezTo>
                    <a:pt x="40" y="124"/>
                    <a:pt x="42" y="123"/>
                    <a:pt x="44" y="123"/>
                  </a:cubicBezTo>
                  <a:cubicBezTo>
                    <a:pt x="44" y="123"/>
                    <a:pt x="44" y="123"/>
                    <a:pt x="44" y="123"/>
                  </a:cubicBezTo>
                  <a:cubicBezTo>
                    <a:pt x="45" y="123"/>
                    <a:pt x="47" y="123"/>
                    <a:pt x="47" y="124"/>
                  </a:cubicBezTo>
                  <a:cubicBezTo>
                    <a:pt x="48" y="125"/>
                    <a:pt x="48" y="126"/>
                    <a:pt x="48" y="127"/>
                  </a:cubicBezTo>
                  <a:cubicBezTo>
                    <a:pt x="48" y="128"/>
                    <a:pt x="48" y="129"/>
                    <a:pt x="47" y="130"/>
                  </a:cubicBezTo>
                  <a:cubicBezTo>
                    <a:pt x="46" y="131"/>
                    <a:pt x="45" y="131"/>
                    <a:pt x="45" y="131"/>
                  </a:cubicBezTo>
                  <a:cubicBezTo>
                    <a:pt x="44" y="131"/>
                    <a:pt x="44" y="132"/>
                    <a:pt x="43" y="132"/>
                  </a:cubicBezTo>
                  <a:cubicBezTo>
                    <a:pt x="43" y="133"/>
                    <a:pt x="43" y="133"/>
                    <a:pt x="44" y="134"/>
                  </a:cubicBezTo>
                  <a:cubicBezTo>
                    <a:pt x="47" y="137"/>
                    <a:pt x="52" y="144"/>
                    <a:pt x="54" y="149"/>
                  </a:cubicBezTo>
                  <a:cubicBezTo>
                    <a:pt x="54" y="149"/>
                    <a:pt x="55" y="149"/>
                    <a:pt x="55" y="149"/>
                  </a:cubicBezTo>
                  <a:cubicBezTo>
                    <a:pt x="55" y="149"/>
                    <a:pt x="55" y="149"/>
                    <a:pt x="55" y="149"/>
                  </a:cubicBezTo>
                  <a:cubicBezTo>
                    <a:pt x="56" y="149"/>
                    <a:pt x="56" y="149"/>
                    <a:pt x="56" y="148"/>
                  </a:cubicBezTo>
                  <a:cubicBezTo>
                    <a:pt x="57" y="148"/>
                    <a:pt x="57" y="147"/>
                    <a:pt x="57" y="147"/>
                  </a:cubicBezTo>
                  <a:cubicBezTo>
                    <a:pt x="58" y="147"/>
                    <a:pt x="59" y="146"/>
                    <a:pt x="60" y="146"/>
                  </a:cubicBezTo>
                  <a:cubicBezTo>
                    <a:pt x="60" y="146"/>
                    <a:pt x="60" y="146"/>
                    <a:pt x="60" y="146"/>
                  </a:cubicBezTo>
                  <a:cubicBezTo>
                    <a:pt x="60" y="146"/>
                    <a:pt x="60" y="146"/>
                    <a:pt x="60" y="146"/>
                  </a:cubicBezTo>
                  <a:cubicBezTo>
                    <a:pt x="61" y="146"/>
                    <a:pt x="62" y="147"/>
                    <a:pt x="63" y="148"/>
                  </a:cubicBezTo>
                  <a:cubicBezTo>
                    <a:pt x="63" y="148"/>
                    <a:pt x="63" y="149"/>
                    <a:pt x="63" y="150"/>
                  </a:cubicBezTo>
                  <a:cubicBezTo>
                    <a:pt x="63" y="152"/>
                    <a:pt x="62" y="154"/>
                    <a:pt x="61" y="155"/>
                  </a:cubicBezTo>
                  <a:cubicBezTo>
                    <a:pt x="60" y="156"/>
                    <a:pt x="60" y="156"/>
                    <a:pt x="60" y="157"/>
                  </a:cubicBezTo>
                  <a:cubicBezTo>
                    <a:pt x="64" y="162"/>
                    <a:pt x="65" y="165"/>
                    <a:pt x="69" y="170"/>
                  </a:cubicBezTo>
                  <a:cubicBezTo>
                    <a:pt x="69" y="171"/>
                    <a:pt x="70" y="171"/>
                    <a:pt x="70" y="171"/>
                  </a:cubicBezTo>
                  <a:cubicBezTo>
                    <a:pt x="70" y="171"/>
                    <a:pt x="70" y="171"/>
                    <a:pt x="70" y="171"/>
                  </a:cubicBezTo>
                  <a:cubicBezTo>
                    <a:pt x="70" y="171"/>
                    <a:pt x="71" y="171"/>
                    <a:pt x="71" y="171"/>
                  </a:cubicBezTo>
                  <a:cubicBezTo>
                    <a:pt x="72" y="169"/>
                    <a:pt x="74" y="169"/>
                    <a:pt x="75" y="169"/>
                  </a:cubicBezTo>
                  <a:cubicBezTo>
                    <a:pt x="75" y="169"/>
                    <a:pt x="75" y="169"/>
                    <a:pt x="75" y="169"/>
                  </a:cubicBezTo>
                  <a:cubicBezTo>
                    <a:pt x="77" y="169"/>
                    <a:pt x="79" y="170"/>
                    <a:pt x="80" y="171"/>
                  </a:cubicBezTo>
                  <a:cubicBezTo>
                    <a:pt x="80" y="172"/>
                    <a:pt x="80" y="173"/>
                    <a:pt x="80" y="174"/>
                  </a:cubicBezTo>
                  <a:cubicBezTo>
                    <a:pt x="80" y="176"/>
                    <a:pt x="79" y="179"/>
                    <a:pt x="76" y="179"/>
                  </a:cubicBezTo>
                  <a:cubicBezTo>
                    <a:pt x="76" y="179"/>
                    <a:pt x="75" y="180"/>
                    <a:pt x="75" y="180"/>
                  </a:cubicBezTo>
                  <a:cubicBezTo>
                    <a:pt x="75" y="180"/>
                    <a:pt x="75" y="181"/>
                    <a:pt x="75" y="181"/>
                  </a:cubicBezTo>
                  <a:cubicBezTo>
                    <a:pt x="80" y="188"/>
                    <a:pt x="83" y="191"/>
                    <a:pt x="85" y="193"/>
                  </a:cubicBezTo>
                  <a:cubicBezTo>
                    <a:pt x="86" y="196"/>
                    <a:pt x="88" y="200"/>
                    <a:pt x="91" y="207"/>
                  </a:cubicBezTo>
                  <a:cubicBezTo>
                    <a:pt x="91" y="207"/>
                    <a:pt x="92" y="208"/>
                    <a:pt x="92" y="208"/>
                  </a:cubicBezTo>
                  <a:cubicBezTo>
                    <a:pt x="92" y="208"/>
                    <a:pt x="92" y="208"/>
                    <a:pt x="92" y="208"/>
                  </a:cubicBezTo>
                  <a:cubicBezTo>
                    <a:pt x="93" y="208"/>
                    <a:pt x="93" y="208"/>
                    <a:pt x="93" y="208"/>
                  </a:cubicBezTo>
                  <a:cubicBezTo>
                    <a:pt x="110" y="196"/>
                    <a:pt x="126" y="185"/>
                    <a:pt x="142" y="174"/>
                  </a:cubicBezTo>
                  <a:cubicBezTo>
                    <a:pt x="149" y="169"/>
                    <a:pt x="155" y="165"/>
                    <a:pt x="161" y="160"/>
                  </a:cubicBezTo>
                  <a:cubicBezTo>
                    <a:pt x="171" y="152"/>
                    <a:pt x="180" y="142"/>
                    <a:pt x="190" y="135"/>
                  </a:cubicBezTo>
                  <a:cubicBezTo>
                    <a:pt x="192" y="138"/>
                    <a:pt x="195" y="142"/>
                    <a:pt x="197" y="145"/>
                  </a:cubicBezTo>
                  <a:cubicBezTo>
                    <a:pt x="180" y="152"/>
                    <a:pt x="167" y="166"/>
                    <a:pt x="153" y="177"/>
                  </a:cubicBezTo>
                  <a:cubicBezTo>
                    <a:pt x="147" y="181"/>
                    <a:pt x="140" y="185"/>
                    <a:pt x="133" y="190"/>
                  </a:cubicBezTo>
                  <a:cubicBezTo>
                    <a:pt x="117" y="200"/>
                    <a:pt x="101" y="210"/>
                    <a:pt x="84" y="220"/>
                  </a:cubicBezTo>
                  <a:cubicBezTo>
                    <a:pt x="82" y="214"/>
                    <a:pt x="80" y="210"/>
                    <a:pt x="79" y="207"/>
                  </a:cubicBezTo>
                  <a:cubicBezTo>
                    <a:pt x="77" y="204"/>
                    <a:pt x="75" y="202"/>
                    <a:pt x="71" y="196"/>
                  </a:cubicBezTo>
                  <a:cubicBezTo>
                    <a:pt x="74" y="195"/>
                    <a:pt x="76" y="192"/>
                    <a:pt x="76" y="188"/>
                  </a:cubicBezTo>
                  <a:cubicBezTo>
                    <a:pt x="76" y="187"/>
                    <a:pt x="75" y="186"/>
                    <a:pt x="75" y="185"/>
                  </a:cubicBezTo>
                  <a:cubicBezTo>
                    <a:pt x="73" y="182"/>
                    <a:pt x="71" y="181"/>
                    <a:pt x="68" y="181"/>
                  </a:cubicBezTo>
                  <a:cubicBezTo>
                    <a:pt x="68" y="181"/>
                    <a:pt x="68" y="181"/>
                    <a:pt x="68" y="181"/>
                  </a:cubicBezTo>
                  <a:cubicBezTo>
                    <a:pt x="66" y="181"/>
                    <a:pt x="65" y="181"/>
                    <a:pt x="63" y="182"/>
                  </a:cubicBezTo>
                  <a:cubicBezTo>
                    <a:pt x="61" y="178"/>
                    <a:pt x="59" y="175"/>
                    <a:pt x="57" y="171"/>
                  </a:cubicBezTo>
                  <a:cubicBezTo>
                    <a:pt x="59" y="169"/>
                    <a:pt x="60" y="167"/>
                    <a:pt x="60" y="164"/>
                  </a:cubicBezTo>
                  <a:cubicBezTo>
                    <a:pt x="60" y="163"/>
                    <a:pt x="59" y="161"/>
                    <a:pt x="59" y="160"/>
                  </a:cubicBezTo>
                  <a:cubicBezTo>
                    <a:pt x="57" y="158"/>
                    <a:pt x="55" y="158"/>
                    <a:pt x="53" y="158"/>
                  </a:cubicBezTo>
                  <a:cubicBezTo>
                    <a:pt x="52" y="158"/>
                    <a:pt x="51" y="158"/>
                    <a:pt x="50" y="159"/>
                  </a:cubicBezTo>
                  <a:cubicBezTo>
                    <a:pt x="49" y="159"/>
                    <a:pt x="49" y="159"/>
                    <a:pt x="49" y="159"/>
                  </a:cubicBezTo>
                  <a:cubicBezTo>
                    <a:pt x="47" y="155"/>
                    <a:pt x="44" y="150"/>
                    <a:pt x="42" y="147"/>
                  </a:cubicBezTo>
                  <a:cubicBezTo>
                    <a:pt x="43" y="146"/>
                    <a:pt x="43" y="146"/>
                    <a:pt x="44" y="145"/>
                  </a:cubicBezTo>
                  <a:cubicBezTo>
                    <a:pt x="45" y="143"/>
                    <a:pt x="46" y="142"/>
                    <a:pt x="46" y="140"/>
                  </a:cubicBezTo>
                  <a:cubicBezTo>
                    <a:pt x="46" y="139"/>
                    <a:pt x="45" y="137"/>
                    <a:pt x="45" y="136"/>
                  </a:cubicBezTo>
                  <a:cubicBezTo>
                    <a:pt x="43" y="134"/>
                    <a:pt x="41" y="134"/>
                    <a:pt x="39" y="134"/>
                  </a:cubicBezTo>
                  <a:cubicBezTo>
                    <a:pt x="39" y="134"/>
                    <a:pt x="39" y="134"/>
                    <a:pt x="39" y="134"/>
                  </a:cubicBezTo>
                  <a:cubicBezTo>
                    <a:pt x="37" y="134"/>
                    <a:pt x="35" y="134"/>
                    <a:pt x="34" y="136"/>
                  </a:cubicBezTo>
                  <a:cubicBezTo>
                    <a:pt x="31" y="132"/>
                    <a:pt x="28" y="126"/>
                    <a:pt x="26" y="122"/>
                  </a:cubicBezTo>
                  <a:cubicBezTo>
                    <a:pt x="27" y="121"/>
                    <a:pt x="28" y="120"/>
                    <a:pt x="29" y="118"/>
                  </a:cubicBezTo>
                  <a:cubicBezTo>
                    <a:pt x="29" y="118"/>
                    <a:pt x="29" y="117"/>
                    <a:pt x="29" y="117"/>
                  </a:cubicBezTo>
                  <a:cubicBezTo>
                    <a:pt x="29" y="115"/>
                    <a:pt x="28" y="113"/>
                    <a:pt x="27" y="112"/>
                  </a:cubicBezTo>
                  <a:cubicBezTo>
                    <a:pt x="26" y="112"/>
                    <a:pt x="25" y="111"/>
                    <a:pt x="25" y="111"/>
                  </a:cubicBezTo>
                  <a:cubicBezTo>
                    <a:pt x="24" y="111"/>
                    <a:pt x="24" y="111"/>
                    <a:pt x="24" y="111"/>
                  </a:cubicBezTo>
                  <a:cubicBezTo>
                    <a:pt x="24" y="111"/>
                    <a:pt x="24" y="111"/>
                    <a:pt x="24" y="111"/>
                  </a:cubicBezTo>
                  <a:cubicBezTo>
                    <a:pt x="22" y="111"/>
                    <a:pt x="21" y="111"/>
                    <a:pt x="20" y="112"/>
                  </a:cubicBezTo>
                  <a:cubicBezTo>
                    <a:pt x="19" y="113"/>
                    <a:pt x="19" y="113"/>
                    <a:pt x="19" y="113"/>
                  </a:cubicBezTo>
                  <a:moveTo>
                    <a:pt x="23" y="101"/>
                  </a:moveTo>
                  <a:cubicBezTo>
                    <a:pt x="17" y="93"/>
                    <a:pt x="15" y="91"/>
                    <a:pt x="10" y="85"/>
                  </a:cubicBezTo>
                  <a:cubicBezTo>
                    <a:pt x="10" y="85"/>
                    <a:pt x="10" y="85"/>
                    <a:pt x="10" y="85"/>
                  </a:cubicBezTo>
                  <a:cubicBezTo>
                    <a:pt x="9" y="84"/>
                    <a:pt x="9" y="84"/>
                    <a:pt x="9" y="84"/>
                  </a:cubicBezTo>
                  <a:cubicBezTo>
                    <a:pt x="8" y="83"/>
                    <a:pt x="7" y="82"/>
                    <a:pt x="6" y="80"/>
                  </a:cubicBezTo>
                  <a:cubicBezTo>
                    <a:pt x="36" y="52"/>
                    <a:pt x="69" y="27"/>
                    <a:pt x="103" y="3"/>
                  </a:cubicBezTo>
                  <a:cubicBezTo>
                    <a:pt x="106" y="9"/>
                    <a:pt x="109" y="12"/>
                    <a:pt x="111" y="15"/>
                  </a:cubicBezTo>
                  <a:cubicBezTo>
                    <a:pt x="114" y="17"/>
                    <a:pt x="117" y="20"/>
                    <a:pt x="122" y="26"/>
                  </a:cubicBezTo>
                  <a:cubicBezTo>
                    <a:pt x="153" y="62"/>
                    <a:pt x="174" y="86"/>
                    <a:pt x="202" y="124"/>
                  </a:cubicBezTo>
                  <a:cubicBezTo>
                    <a:pt x="186" y="132"/>
                    <a:pt x="173" y="146"/>
                    <a:pt x="160" y="158"/>
                  </a:cubicBezTo>
                  <a:cubicBezTo>
                    <a:pt x="154" y="163"/>
                    <a:pt x="147" y="167"/>
                    <a:pt x="141" y="171"/>
                  </a:cubicBezTo>
                  <a:cubicBezTo>
                    <a:pt x="125" y="182"/>
                    <a:pt x="109" y="193"/>
                    <a:pt x="93" y="204"/>
                  </a:cubicBezTo>
                  <a:cubicBezTo>
                    <a:pt x="90" y="198"/>
                    <a:pt x="89" y="195"/>
                    <a:pt x="87" y="192"/>
                  </a:cubicBezTo>
                  <a:cubicBezTo>
                    <a:pt x="85" y="189"/>
                    <a:pt x="83" y="187"/>
                    <a:pt x="79" y="181"/>
                  </a:cubicBezTo>
                  <a:cubicBezTo>
                    <a:pt x="81" y="180"/>
                    <a:pt x="83" y="177"/>
                    <a:pt x="83" y="174"/>
                  </a:cubicBezTo>
                  <a:cubicBezTo>
                    <a:pt x="83" y="172"/>
                    <a:pt x="83" y="171"/>
                    <a:pt x="82" y="170"/>
                  </a:cubicBezTo>
                  <a:cubicBezTo>
                    <a:pt x="81" y="167"/>
                    <a:pt x="78" y="166"/>
                    <a:pt x="75" y="166"/>
                  </a:cubicBezTo>
                  <a:cubicBezTo>
                    <a:pt x="73" y="166"/>
                    <a:pt x="72" y="167"/>
                    <a:pt x="70" y="168"/>
                  </a:cubicBezTo>
                  <a:cubicBezTo>
                    <a:pt x="68" y="164"/>
                    <a:pt x="66" y="161"/>
                    <a:pt x="63" y="156"/>
                  </a:cubicBezTo>
                  <a:cubicBezTo>
                    <a:pt x="65" y="155"/>
                    <a:pt x="66" y="152"/>
                    <a:pt x="66" y="150"/>
                  </a:cubicBezTo>
                  <a:cubicBezTo>
                    <a:pt x="66" y="149"/>
                    <a:pt x="66" y="147"/>
                    <a:pt x="65" y="146"/>
                  </a:cubicBezTo>
                  <a:cubicBezTo>
                    <a:pt x="63" y="144"/>
                    <a:pt x="61" y="144"/>
                    <a:pt x="60" y="144"/>
                  </a:cubicBezTo>
                  <a:cubicBezTo>
                    <a:pt x="58" y="144"/>
                    <a:pt x="57" y="144"/>
                    <a:pt x="56" y="145"/>
                  </a:cubicBezTo>
                  <a:cubicBezTo>
                    <a:pt x="55" y="145"/>
                    <a:pt x="55" y="145"/>
                    <a:pt x="55" y="145"/>
                  </a:cubicBezTo>
                  <a:cubicBezTo>
                    <a:pt x="53" y="141"/>
                    <a:pt x="50" y="137"/>
                    <a:pt x="47" y="133"/>
                  </a:cubicBezTo>
                  <a:cubicBezTo>
                    <a:pt x="48" y="133"/>
                    <a:pt x="49" y="132"/>
                    <a:pt x="49" y="131"/>
                  </a:cubicBezTo>
                  <a:cubicBezTo>
                    <a:pt x="50" y="130"/>
                    <a:pt x="51" y="128"/>
                    <a:pt x="51" y="127"/>
                  </a:cubicBezTo>
                  <a:cubicBezTo>
                    <a:pt x="51" y="125"/>
                    <a:pt x="50" y="124"/>
                    <a:pt x="49" y="123"/>
                  </a:cubicBezTo>
                  <a:cubicBezTo>
                    <a:pt x="48" y="121"/>
                    <a:pt x="46" y="120"/>
                    <a:pt x="44" y="120"/>
                  </a:cubicBezTo>
                  <a:cubicBezTo>
                    <a:pt x="44" y="120"/>
                    <a:pt x="44" y="120"/>
                    <a:pt x="44" y="120"/>
                  </a:cubicBezTo>
                  <a:cubicBezTo>
                    <a:pt x="42" y="120"/>
                    <a:pt x="40" y="121"/>
                    <a:pt x="39" y="123"/>
                  </a:cubicBezTo>
                  <a:cubicBezTo>
                    <a:pt x="36" y="119"/>
                    <a:pt x="32" y="113"/>
                    <a:pt x="30" y="110"/>
                  </a:cubicBezTo>
                  <a:cubicBezTo>
                    <a:pt x="32" y="108"/>
                    <a:pt x="33" y="106"/>
                    <a:pt x="33" y="104"/>
                  </a:cubicBezTo>
                  <a:cubicBezTo>
                    <a:pt x="33" y="102"/>
                    <a:pt x="32" y="101"/>
                    <a:pt x="31" y="100"/>
                  </a:cubicBezTo>
                  <a:cubicBezTo>
                    <a:pt x="30" y="99"/>
                    <a:pt x="29" y="98"/>
                    <a:pt x="28" y="98"/>
                  </a:cubicBezTo>
                  <a:cubicBezTo>
                    <a:pt x="28" y="98"/>
                    <a:pt x="28" y="98"/>
                    <a:pt x="28" y="98"/>
                  </a:cubicBezTo>
                  <a:cubicBezTo>
                    <a:pt x="26" y="98"/>
                    <a:pt x="25" y="99"/>
                    <a:pt x="24" y="100"/>
                  </a:cubicBezTo>
                  <a:cubicBezTo>
                    <a:pt x="23" y="100"/>
                    <a:pt x="23" y="100"/>
                    <a:pt x="23" y="101"/>
                  </a:cubicBezTo>
                  <a:moveTo>
                    <a:pt x="103" y="0"/>
                  </a:moveTo>
                  <a:cubicBezTo>
                    <a:pt x="102" y="0"/>
                    <a:pt x="102" y="0"/>
                    <a:pt x="102" y="0"/>
                  </a:cubicBezTo>
                  <a:cubicBezTo>
                    <a:pt x="67" y="24"/>
                    <a:pt x="34" y="50"/>
                    <a:pt x="3" y="79"/>
                  </a:cubicBezTo>
                  <a:cubicBezTo>
                    <a:pt x="3" y="79"/>
                    <a:pt x="2" y="80"/>
                    <a:pt x="3" y="81"/>
                  </a:cubicBezTo>
                  <a:cubicBezTo>
                    <a:pt x="4" y="83"/>
                    <a:pt x="6" y="84"/>
                    <a:pt x="7" y="85"/>
                  </a:cubicBezTo>
                  <a:cubicBezTo>
                    <a:pt x="6" y="86"/>
                    <a:pt x="5" y="87"/>
                    <a:pt x="4" y="87"/>
                  </a:cubicBezTo>
                  <a:cubicBezTo>
                    <a:pt x="3" y="88"/>
                    <a:pt x="1" y="90"/>
                    <a:pt x="0" y="90"/>
                  </a:cubicBezTo>
                  <a:cubicBezTo>
                    <a:pt x="0" y="91"/>
                    <a:pt x="0" y="91"/>
                    <a:pt x="0" y="92"/>
                  </a:cubicBezTo>
                  <a:cubicBezTo>
                    <a:pt x="9" y="105"/>
                    <a:pt x="9" y="104"/>
                    <a:pt x="18" y="117"/>
                  </a:cubicBezTo>
                  <a:cubicBezTo>
                    <a:pt x="18" y="117"/>
                    <a:pt x="19" y="117"/>
                    <a:pt x="19" y="117"/>
                  </a:cubicBezTo>
                  <a:cubicBezTo>
                    <a:pt x="19" y="117"/>
                    <a:pt x="20" y="117"/>
                    <a:pt x="20" y="117"/>
                  </a:cubicBezTo>
                  <a:cubicBezTo>
                    <a:pt x="20" y="117"/>
                    <a:pt x="21" y="116"/>
                    <a:pt x="21" y="116"/>
                  </a:cubicBezTo>
                  <a:cubicBezTo>
                    <a:pt x="21" y="116"/>
                    <a:pt x="21" y="116"/>
                    <a:pt x="21" y="116"/>
                  </a:cubicBezTo>
                  <a:cubicBezTo>
                    <a:pt x="21" y="115"/>
                    <a:pt x="21" y="115"/>
                    <a:pt x="22" y="114"/>
                  </a:cubicBezTo>
                  <a:cubicBezTo>
                    <a:pt x="22" y="114"/>
                    <a:pt x="23" y="114"/>
                    <a:pt x="24" y="114"/>
                  </a:cubicBezTo>
                  <a:cubicBezTo>
                    <a:pt x="24" y="114"/>
                    <a:pt x="25" y="114"/>
                    <a:pt x="25" y="115"/>
                  </a:cubicBezTo>
                  <a:cubicBezTo>
                    <a:pt x="26" y="115"/>
                    <a:pt x="26" y="116"/>
                    <a:pt x="26" y="117"/>
                  </a:cubicBezTo>
                  <a:cubicBezTo>
                    <a:pt x="26" y="117"/>
                    <a:pt x="26" y="117"/>
                    <a:pt x="26" y="117"/>
                  </a:cubicBezTo>
                  <a:cubicBezTo>
                    <a:pt x="26" y="119"/>
                    <a:pt x="25" y="120"/>
                    <a:pt x="23" y="120"/>
                  </a:cubicBezTo>
                  <a:cubicBezTo>
                    <a:pt x="23" y="120"/>
                    <a:pt x="22" y="121"/>
                    <a:pt x="22" y="121"/>
                  </a:cubicBezTo>
                  <a:cubicBezTo>
                    <a:pt x="22" y="122"/>
                    <a:pt x="22" y="122"/>
                    <a:pt x="22" y="122"/>
                  </a:cubicBezTo>
                  <a:cubicBezTo>
                    <a:pt x="25" y="126"/>
                    <a:pt x="30" y="135"/>
                    <a:pt x="33" y="139"/>
                  </a:cubicBezTo>
                  <a:cubicBezTo>
                    <a:pt x="33" y="139"/>
                    <a:pt x="33" y="139"/>
                    <a:pt x="34" y="139"/>
                  </a:cubicBezTo>
                  <a:cubicBezTo>
                    <a:pt x="34" y="139"/>
                    <a:pt x="34" y="139"/>
                    <a:pt x="34" y="139"/>
                  </a:cubicBezTo>
                  <a:cubicBezTo>
                    <a:pt x="34" y="139"/>
                    <a:pt x="35" y="139"/>
                    <a:pt x="35" y="139"/>
                  </a:cubicBezTo>
                  <a:cubicBezTo>
                    <a:pt x="36" y="137"/>
                    <a:pt x="37" y="136"/>
                    <a:pt x="39" y="136"/>
                  </a:cubicBezTo>
                  <a:cubicBezTo>
                    <a:pt x="39" y="136"/>
                    <a:pt x="39" y="136"/>
                    <a:pt x="39" y="136"/>
                  </a:cubicBezTo>
                  <a:cubicBezTo>
                    <a:pt x="40" y="136"/>
                    <a:pt x="42" y="137"/>
                    <a:pt x="42" y="138"/>
                  </a:cubicBezTo>
                  <a:cubicBezTo>
                    <a:pt x="43" y="138"/>
                    <a:pt x="43" y="139"/>
                    <a:pt x="43" y="140"/>
                  </a:cubicBezTo>
                  <a:cubicBezTo>
                    <a:pt x="43" y="141"/>
                    <a:pt x="43" y="142"/>
                    <a:pt x="42" y="143"/>
                  </a:cubicBezTo>
                  <a:cubicBezTo>
                    <a:pt x="41" y="144"/>
                    <a:pt x="40" y="145"/>
                    <a:pt x="39" y="145"/>
                  </a:cubicBezTo>
                  <a:cubicBezTo>
                    <a:pt x="39" y="145"/>
                    <a:pt x="38" y="145"/>
                    <a:pt x="38" y="145"/>
                  </a:cubicBezTo>
                  <a:cubicBezTo>
                    <a:pt x="38" y="146"/>
                    <a:pt x="38" y="146"/>
                    <a:pt x="38" y="147"/>
                  </a:cubicBezTo>
                  <a:cubicBezTo>
                    <a:pt x="41" y="151"/>
                    <a:pt x="46" y="158"/>
                    <a:pt x="48" y="163"/>
                  </a:cubicBezTo>
                  <a:cubicBezTo>
                    <a:pt x="48" y="163"/>
                    <a:pt x="49" y="163"/>
                    <a:pt x="49" y="163"/>
                  </a:cubicBezTo>
                  <a:cubicBezTo>
                    <a:pt x="49" y="163"/>
                    <a:pt x="49" y="163"/>
                    <a:pt x="49" y="163"/>
                  </a:cubicBezTo>
                  <a:cubicBezTo>
                    <a:pt x="50" y="163"/>
                    <a:pt x="50" y="163"/>
                    <a:pt x="50" y="162"/>
                  </a:cubicBezTo>
                  <a:cubicBezTo>
                    <a:pt x="51" y="162"/>
                    <a:pt x="51" y="161"/>
                    <a:pt x="51" y="161"/>
                  </a:cubicBezTo>
                  <a:cubicBezTo>
                    <a:pt x="52" y="161"/>
                    <a:pt x="53" y="160"/>
                    <a:pt x="53" y="160"/>
                  </a:cubicBezTo>
                  <a:cubicBezTo>
                    <a:pt x="53" y="160"/>
                    <a:pt x="53" y="160"/>
                    <a:pt x="53" y="160"/>
                  </a:cubicBezTo>
                  <a:cubicBezTo>
                    <a:pt x="53" y="160"/>
                    <a:pt x="53" y="160"/>
                    <a:pt x="53" y="160"/>
                  </a:cubicBezTo>
                  <a:cubicBezTo>
                    <a:pt x="55" y="160"/>
                    <a:pt x="56" y="161"/>
                    <a:pt x="56" y="162"/>
                  </a:cubicBezTo>
                  <a:cubicBezTo>
                    <a:pt x="57" y="162"/>
                    <a:pt x="57" y="163"/>
                    <a:pt x="57" y="164"/>
                  </a:cubicBezTo>
                  <a:cubicBezTo>
                    <a:pt x="57" y="166"/>
                    <a:pt x="56" y="168"/>
                    <a:pt x="54" y="169"/>
                  </a:cubicBezTo>
                  <a:cubicBezTo>
                    <a:pt x="54" y="170"/>
                    <a:pt x="53" y="170"/>
                    <a:pt x="54" y="171"/>
                  </a:cubicBezTo>
                  <a:cubicBezTo>
                    <a:pt x="57" y="177"/>
                    <a:pt x="59" y="180"/>
                    <a:pt x="62" y="185"/>
                  </a:cubicBezTo>
                  <a:cubicBezTo>
                    <a:pt x="62" y="185"/>
                    <a:pt x="62" y="186"/>
                    <a:pt x="63" y="186"/>
                  </a:cubicBezTo>
                  <a:cubicBezTo>
                    <a:pt x="63" y="186"/>
                    <a:pt x="63" y="186"/>
                    <a:pt x="63" y="186"/>
                  </a:cubicBezTo>
                  <a:cubicBezTo>
                    <a:pt x="63" y="186"/>
                    <a:pt x="64" y="185"/>
                    <a:pt x="64" y="185"/>
                  </a:cubicBezTo>
                  <a:cubicBezTo>
                    <a:pt x="65" y="184"/>
                    <a:pt x="66" y="184"/>
                    <a:pt x="68" y="184"/>
                  </a:cubicBezTo>
                  <a:cubicBezTo>
                    <a:pt x="68" y="184"/>
                    <a:pt x="68" y="184"/>
                    <a:pt x="68" y="184"/>
                  </a:cubicBezTo>
                  <a:cubicBezTo>
                    <a:pt x="70" y="184"/>
                    <a:pt x="72" y="185"/>
                    <a:pt x="73" y="186"/>
                  </a:cubicBezTo>
                  <a:cubicBezTo>
                    <a:pt x="73" y="187"/>
                    <a:pt x="73" y="188"/>
                    <a:pt x="73" y="188"/>
                  </a:cubicBezTo>
                  <a:cubicBezTo>
                    <a:pt x="73" y="191"/>
                    <a:pt x="71" y="194"/>
                    <a:pt x="69" y="194"/>
                  </a:cubicBezTo>
                  <a:cubicBezTo>
                    <a:pt x="68" y="194"/>
                    <a:pt x="68" y="194"/>
                    <a:pt x="68" y="195"/>
                  </a:cubicBezTo>
                  <a:cubicBezTo>
                    <a:pt x="67" y="195"/>
                    <a:pt x="67" y="196"/>
                    <a:pt x="68" y="196"/>
                  </a:cubicBezTo>
                  <a:cubicBezTo>
                    <a:pt x="72" y="203"/>
                    <a:pt x="75" y="206"/>
                    <a:pt x="76" y="209"/>
                  </a:cubicBezTo>
                  <a:cubicBezTo>
                    <a:pt x="78" y="212"/>
                    <a:pt x="79" y="215"/>
                    <a:pt x="82" y="223"/>
                  </a:cubicBezTo>
                  <a:cubicBezTo>
                    <a:pt x="82" y="223"/>
                    <a:pt x="83" y="223"/>
                    <a:pt x="83" y="223"/>
                  </a:cubicBezTo>
                  <a:cubicBezTo>
                    <a:pt x="83" y="223"/>
                    <a:pt x="83" y="223"/>
                    <a:pt x="83" y="223"/>
                  </a:cubicBezTo>
                  <a:cubicBezTo>
                    <a:pt x="84" y="223"/>
                    <a:pt x="84" y="223"/>
                    <a:pt x="84" y="223"/>
                  </a:cubicBezTo>
                  <a:cubicBezTo>
                    <a:pt x="87" y="221"/>
                    <a:pt x="90" y="219"/>
                    <a:pt x="94" y="217"/>
                  </a:cubicBezTo>
                  <a:cubicBezTo>
                    <a:pt x="95" y="220"/>
                    <a:pt x="96" y="222"/>
                    <a:pt x="98" y="227"/>
                  </a:cubicBezTo>
                  <a:cubicBezTo>
                    <a:pt x="98" y="227"/>
                    <a:pt x="98" y="227"/>
                    <a:pt x="98" y="228"/>
                  </a:cubicBezTo>
                  <a:cubicBezTo>
                    <a:pt x="99" y="228"/>
                    <a:pt x="99" y="228"/>
                    <a:pt x="99" y="228"/>
                  </a:cubicBezTo>
                  <a:cubicBezTo>
                    <a:pt x="99" y="228"/>
                    <a:pt x="99" y="228"/>
                    <a:pt x="100" y="227"/>
                  </a:cubicBezTo>
                  <a:cubicBezTo>
                    <a:pt x="116" y="217"/>
                    <a:pt x="133" y="206"/>
                    <a:pt x="150" y="195"/>
                  </a:cubicBezTo>
                  <a:cubicBezTo>
                    <a:pt x="157" y="191"/>
                    <a:pt x="163" y="187"/>
                    <a:pt x="170" y="182"/>
                  </a:cubicBezTo>
                  <a:cubicBezTo>
                    <a:pt x="184" y="171"/>
                    <a:pt x="197" y="157"/>
                    <a:pt x="214" y="150"/>
                  </a:cubicBezTo>
                  <a:cubicBezTo>
                    <a:pt x="215" y="150"/>
                    <a:pt x="215" y="150"/>
                    <a:pt x="215" y="150"/>
                  </a:cubicBezTo>
                  <a:cubicBezTo>
                    <a:pt x="215" y="149"/>
                    <a:pt x="215" y="149"/>
                    <a:pt x="215" y="148"/>
                  </a:cubicBezTo>
                  <a:cubicBezTo>
                    <a:pt x="210" y="141"/>
                    <a:pt x="205" y="134"/>
                    <a:pt x="201" y="128"/>
                  </a:cubicBezTo>
                  <a:cubicBezTo>
                    <a:pt x="202" y="127"/>
                    <a:pt x="203" y="127"/>
                    <a:pt x="205" y="126"/>
                  </a:cubicBezTo>
                  <a:cubicBezTo>
                    <a:pt x="205" y="126"/>
                    <a:pt x="205" y="126"/>
                    <a:pt x="206" y="125"/>
                  </a:cubicBezTo>
                  <a:cubicBezTo>
                    <a:pt x="206" y="125"/>
                    <a:pt x="206" y="124"/>
                    <a:pt x="205" y="124"/>
                  </a:cubicBezTo>
                  <a:cubicBezTo>
                    <a:pt x="177" y="85"/>
                    <a:pt x="156" y="60"/>
                    <a:pt x="124" y="24"/>
                  </a:cubicBezTo>
                  <a:cubicBezTo>
                    <a:pt x="119" y="18"/>
                    <a:pt x="116" y="16"/>
                    <a:pt x="113" y="13"/>
                  </a:cubicBezTo>
                  <a:cubicBezTo>
                    <a:pt x="111" y="10"/>
                    <a:pt x="108" y="7"/>
                    <a:pt x="104" y="1"/>
                  </a:cubicBezTo>
                  <a:cubicBezTo>
                    <a:pt x="103" y="0"/>
                    <a:pt x="103" y="0"/>
                    <a:pt x="10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86" name="Freeform 807"/>
            <p:cNvSpPr>
              <a:spLocks/>
            </p:cNvSpPr>
            <p:nvPr/>
          </p:nvSpPr>
          <p:spPr bwMode="auto">
            <a:xfrm>
              <a:off x="5116" y="1015"/>
              <a:ext cx="171" cy="120"/>
            </a:xfrm>
            <a:custGeom>
              <a:avLst/>
              <a:gdLst>
                <a:gd name="T0" fmla="*/ 71 w 72"/>
                <a:gd name="T1" fmla="*/ 0 h 51"/>
                <a:gd name="T2" fmla="*/ 70 w 72"/>
                <a:gd name="T3" fmla="*/ 0 h 51"/>
                <a:gd name="T4" fmla="*/ 20 w 72"/>
                <a:gd name="T5" fmla="*/ 34 h 51"/>
                <a:gd name="T6" fmla="*/ 1 w 72"/>
                <a:gd name="T7" fmla="*/ 49 h 51"/>
                <a:gd name="T8" fmla="*/ 1 w 72"/>
                <a:gd name="T9" fmla="*/ 50 h 51"/>
                <a:gd name="T10" fmla="*/ 2 w 72"/>
                <a:gd name="T11" fmla="*/ 51 h 51"/>
                <a:gd name="T12" fmla="*/ 3 w 72"/>
                <a:gd name="T13" fmla="*/ 51 h 51"/>
                <a:gd name="T14" fmla="*/ 21 w 72"/>
                <a:gd name="T15" fmla="*/ 36 h 51"/>
                <a:gd name="T16" fmla="*/ 71 w 72"/>
                <a:gd name="T17" fmla="*/ 3 h 51"/>
                <a:gd name="T18" fmla="*/ 72 w 72"/>
                <a:gd name="T19" fmla="*/ 1 h 51"/>
                <a:gd name="T20" fmla="*/ 71 w 72"/>
                <a:gd name="T21"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2" h="51">
                  <a:moveTo>
                    <a:pt x="71" y="0"/>
                  </a:moveTo>
                  <a:cubicBezTo>
                    <a:pt x="71" y="0"/>
                    <a:pt x="70" y="0"/>
                    <a:pt x="70" y="0"/>
                  </a:cubicBezTo>
                  <a:cubicBezTo>
                    <a:pt x="52" y="9"/>
                    <a:pt x="36" y="21"/>
                    <a:pt x="20" y="34"/>
                  </a:cubicBezTo>
                  <a:cubicBezTo>
                    <a:pt x="13" y="39"/>
                    <a:pt x="7" y="44"/>
                    <a:pt x="1" y="49"/>
                  </a:cubicBezTo>
                  <a:cubicBezTo>
                    <a:pt x="0" y="49"/>
                    <a:pt x="0" y="50"/>
                    <a:pt x="1" y="50"/>
                  </a:cubicBezTo>
                  <a:cubicBezTo>
                    <a:pt x="1" y="51"/>
                    <a:pt x="1" y="51"/>
                    <a:pt x="2" y="51"/>
                  </a:cubicBezTo>
                  <a:cubicBezTo>
                    <a:pt x="2" y="51"/>
                    <a:pt x="2" y="51"/>
                    <a:pt x="3" y="51"/>
                  </a:cubicBezTo>
                  <a:cubicBezTo>
                    <a:pt x="9" y="46"/>
                    <a:pt x="15" y="41"/>
                    <a:pt x="21" y="36"/>
                  </a:cubicBezTo>
                  <a:cubicBezTo>
                    <a:pt x="37" y="24"/>
                    <a:pt x="53" y="11"/>
                    <a:pt x="71" y="3"/>
                  </a:cubicBezTo>
                  <a:cubicBezTo>
                    <a:pt x="72" y="2"/>
                    <a:pt x="72" y="1"/>
                    <a:pt x="72" y="1"/>
                  </a:cubicBezTo>
                  <a:cubicBezTo>
                    <a:pt x="72" y="0"/>
                    <a:pt x="71" y="0"/>
                    <a:pt x="7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87" name="Freeform 808"/>
            <p:cNvSpPr>
              <a:spLocks/>
            </p:cNvSpPr>
            <p:nvPr/>
          </p:nvSpPr>
          <p:spPr bwMode="auto">
            <a:xfrm>
              <a:off x="5147" y="1060"/>
              <a:ext cx="156" cy="108"/>
            </a:xfrm>
            <a:custGeom>
              <a:avLst/>
              <a:gdLst>
                <a:gd name="T0" fmla="*/ 65 w 66"/>
                <a:gd name="T1" fmla="*/ 0 h 46"/>
                <a:gd name="T2" fmla="*/ 64 w 66"/>
                <a:gd name="T3" fmla="*/ 0 h 46"/>
                <a:gd name="T4" fmla="*/ 1 w 66"/>
                <a:gd name="T5" fmla="*/ 43 h 46"/>
                <a:gd name="T6" fmla="*/ 0 w 66"/>
                <a:gd name="T7" fmla="*/ 45 h 46"/>
                <a:gd name="T8" fmla="*/ 1 w 66"/>
                <a:gd name="T9" fmla="*/ 46 h 46"/>
                <a:gd name="T10" fmla="*/ 2 w 66"/>
                <a:gd name="T11" fmla="*/ 45 h 46"/>
                <a:gd name="T12" fmla="*/ 65 w 66"/>
                <a:gd name="T13" fmla="*/ 2 h 46"/>
                <a:gd name="T14" fmla="*/ 66 w 66"/>
                <a:gd name="T15" fmla="*/ 0 h 46"/>
                <a:gd name="T16" fmla="*/ 65 w 66"/>
                <a:gd name="T17"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46">
                  <a:moveTo>
                    <a:pt x="65" y="0"/>
                  </a:moveTo>
                  <a:cubicBezTo>
                    <a:pt x="64" y="0"/>
                    <a:pt x="64" y="0"/>
                    <a:pt x="64" y="0"/>
                  </a:cubicBezTo>
                  <a:cubicBezTo>
                    <a:pt x="43" y="14"/>
                    <a:pt x="21" y="28"/>
                    <a:pt x="1" y="43"/>
                  </a:cubicBezTo>
                  <a:cubicBezTo>
                    <a:pt x="0" y="44"/>
                    <a:pt x="0" y="44"/>
                    <a:pt x="0" y="45"/>
                  </a:cubicBezTo>
                  <a:cubicBezTo>
                    <a:pt x="1" y="45"/>
                    <a:pt x="1" y="46"/>
                    <a:pt x="1" y="46"/>
                  </a:cubicBezTo>
                  <a:cubicBezTo>
                    <a:pt x="2" y="46"/>
                    <a:pt x="2" y="46"/>
                    <a:pt x="2" y="45"/>
                  </a:cubicBezTo>
                  <a:cubicBezTo>
                    <a:pt x="23" y="31"/>
                    <a:pt x="44" y="16"/>
                    <a:pt x="65" y="2"/>
                  </a:cubicBezTo>
                  <a:cubicBezTo>
                    <a:pt x="66" y="2"/>
                    <a:pt x="66" y="1"/>
                    <a:pt x="66" y="0"/>
                  </a:cubicBezTo>
                  <a:cubicBezTo>
                    <a:pt x="65" y="0"/>
                    <a:pt x="65" y="0"/>
                    <a:pt x="6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88" name="Freeform 809"/>
            <p:cNvSpPr>
              <a:spLocks/>
            </p:cNvSpPr>
            <p:nvPr/>
          </p:nvSpPr>
          <p:spPr bwMode="auto">
            <a:xfrm>
              <a:off x="5173" y="1083"/>
              <a:ext cx="161" cy="126"/>
            </a:xfrm>
            <a:custGeom>
              <a:avLst/>
              <a:gdLst>
                <a:gd name="T0" fmla="*/ 67 w 68"/>
                <a:gd name="T1" fmla="*/ 0 h 53"/>
                <a:gd name="T2" fmla="*/ 66 w 68"/>
                <a:gd name="T3" fmla="*/ 0 h 53"/>
                <a:gd name="T4" fmla="*/ 46 w 68"/>
                <a:gd name="T5" fmla="*/ 18 h 53"/>
                <a:gd name="T6" fmla="*/ 1 w 68"/>
                <a:gd name="T7" fmla="*/ 50 h 53"/>
                <a:gd name="T8" fmla="*/ 0 w 68"/>
                <a:gd name="T9" fmla="*/ 52 h 53"/>
                <a:gd name="T10" fmla="*/ 1 w 68"/>
                <a:gd name="T11" fmla="*/ 53 h 53"/>
                <a:gd name="T12" fmla="*/ 2 w 68"/>
                <a:gd name="T13" fmla="*/ 53 h 53"/>
                <a:gd name="T14" fmla="*/ 47 w 68"/>
                <a:gd name="T15" fmla="*/ 20 h 53"/>
                <a:gd name="T16" fmla="*/ 68 w 68"/>
                <a:gd name="T17" fmla="*/ 2 h 53"/>
                <a:gd name="T18" fmla="*/ 68 w 68"/>
                <a:gd name="T19" fmla="*/ 0 h 53"/>
                <a:gd name="T20" fmla="*/ 67 w 68"/>
                <a:gd name="T21"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 h="53">
                  <a:moveTo>
                    <a:pt x="67" y="0"/>
                  </a:moveTo>
                  <a:cubicBezTo>
                    <a:pt x="67" y="0"/>
                    <a:pt x="66" y="0"/>
                    <a:pt x="66" y="0"/>
                  </a:cubicBezTo>
                  <a:cubicBezTo>
                    <a:pt x="59" y="6"/>
                    <a:pt x="52" y="12"/>
                    <a:pt x="46" y="18"/>
                  </a:cubicBezTo>
                  <a:cubicBezTo>
                    <a:pt x="31" y="30"/>
                    <a:pt x="17" y="42"/>
                    <a:pt x="1" y="50"/>
                  </a:cubicBezTo>
                  <a:cubicBezTo>
                    <a:pt x="0" y="51"/>
                    <a:pt x="0" y="51"/>
                    <a:pt x="0" y="52"/>
                  </a:cubicBezTo>
                  <a:cubicBezTo>
                    <a:pt x="0" y="53"/>
                    <a:pt x="1" y="53"/>
                    <a:pt x="1" y="53"/>
                  </a:cubicBezTo>
                  <a:cubicBezTo>
                    <a:pt x="2" y="53"/>
                    <a:pt x="2" y="53"/>
                    <a:pt x="2" y="53"/>
                  </a:cubicBezTo>
                  <a:cubicBezTo>
                    <a:pt x="19" y="44"/>
                    <a:pt x="33" y="32"/>
                    <a:pt x="47" y="20"/>
                  </a:cubicBezTo>
                  <a:cubicBezTo>
                    <a:pt x="54" y="14"/>
                    <a:pt x="61" y="8"/>
                    <a:pt x="68" y="2"/>
                  </a:cubicBezTo>
                  <a:cubicBezTo>
                    <a:pt x="68" y="2"/>
                    <a:pt x="68" y="1"/>
                    <a:pt x="68" y="0"/>
                  </a:cubicBezTo>
                  <a:cubicBezTo>
                    <a:pt x="68" y="0"/>
                    <a:pt x="67" y="0"/>
                    <a:pt x="6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89" name="Freeform 810"/>
            <p:cNvSpPr>
              <a:spLocks/>
            </p:cNvSpPr>
            <p:nvPr/>
          </p:nvSpPr>
          <p:spPr bwMode="auto">
            <a:xfrm>
              <a:off x="5208" y="1126"/>
              <a:ext cx="154" cy="128"/>
            </a:xfrm>
            <a:custGeom>
              <a:avLst/>
              <a:gdLst>
                <a:gd name="T0" fmla="*/ 63 w 65"/>
                <a:gd name="T1" fmla="*/ 0 h 54"/>
                <a:gd name="T2" fmla="*/ 62 w 65"/>
                <a:gd name="T3" fmla="*/ 0 h 54"/>
                <a:gd name="T4" fmla="*/ 1 w 65"/>
                <a:gd name="T5" fmla="*/ 52 h 54"/>
                <a:gd name="T6" fmla="*/ 1 w 65"/>
                <a:gd name="T7" fmla="*/ 54 h 54"/>
                <a:gd name="T8" fmla="*/ 2 w 65"/>
                <a:gd name="T9" fmla="*/ 54 h 54"/>
                <a:gd name="T10" fmla="*/ 3 w 65"/>
                <a:gd name="T11" fmla="*/ 54 h 54"/>
                <a:gd name="T12" fmla="*/ 64 w 65"/>
                <a:gd name="T13" fmla="*/ 2 h 54"/>
                <a:gd name="T14" fmla="*/ 64 w 65"/>
                <a:gd name="T15" fmla="*/ 0 h 54"/>
                <a:gd name="T16" fmla="*/ 63 w 65"/>
                <a:gd name="T1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54">
                  <a:moveTo>
                    <a:pt x="63" y="0"/>
                  </a:moveTo>
                  <a:cubicBezTo>
                    <a:pt x="63" y="0"/>
                    <a:pt x="63" y="0"/>
                    <a:pt x="62" y="0"/>
                  </a:cubicBezTo>
                  <a:cubicBezTo>
                    <a:pt x="42" y="17"/>
                    <a:pt x="21" y="34"/>
                    <a:pt x="1" y="52"/>
                  </a:cubicBezTo>
                  <a:cubicBezTo>
                    <a:pt x="0" y="52"/>
                    <a:pt x="0" y="53"/>
                    <a:pt x="1" y="54"/>
                  </a:cubicBezTo>
                  <a:cubicBezTo>
                    <a:pt x="1" y="54"/>
                    <a:pt x="1" y="54"/>
                    <a:pt x="2" y="54"/>
                  </a:cubicBezTo>
                  <a:cubicBezTo>
                    <a:pt x="2" y="54"/>
                    <a:pt x="2" y="54"/>
                    <a:pt x="3" y="54"/>
                  </a:cubicBezTo>
                  <a:cubicBezTo>
                    <a:pt x="23" y="37"/>
                    <a:pt x="44" y="19"/>
                    <a:pt x="64" y="2"/>
                  </a:cubicBezTo>
                  <a:cubicBezTo>
                    <a:pt x="65" y="2"/>
                    <a:pt x="65" y="1"/>
                    <a:pt x="64" y="0"/>
                  </a:cubicBezTo>
                  <a:cubicBezTo>
                    <a:pt x="64" y="0"/>
                    <a:pt x="64" y="0"/>
                    <a:pt x="6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90" name="Freeform 811"/>
            <p:cNvSpPr>
              <a:spLocks/>
            </p:cNvSpPr>
            <p:nvPr/>
          </p:nvSpPr>
          <p:spPr bwMode="auto">
            <a:xfrm>
              <a:off x="5234" y="1161"/>
              <a:ext cx="159" cy="131"/>
            </a:xfrm>
            <a:custGeom>
              <a:avLst/>
              <a:gdLst>
                <a:gd name="T0" fmla="*/ 66 w 67"/>
                <a:gd name="T1" fmla="*/ 0 h 55"/>
                <a:gd name="T2" fmla="*/ 65 w 67"/>
                <a:gd name="T3" fmla="*/ 0 h 55"/>
                <a:gd name="T4" fmla="*/ 1 w 67"/>
                <a:gd name="T5" fmla="*/ 52 h 55"/>
                <a:gd name="T6" fmla="*/ 1 w 67"/>
                <a:gd name="T7" fmla="*/ 54 h 55"/>
                <a:gd name="T8" fmla="*/ 2 w 67"/>
                <a:gd name="T9" fmla="*/ 55 h 55"/>
                <a:gd name="T10" fmla="*/ 3 w 67"/>
                <a:gd name="T11" fmla="*/ 54 h 55"/>
                <a:gd name="T12" fmla="*/ 67 w 67"/>
                <a:gd name="T13" fmla="*/ 2 h 55"/>
                <a:gd name="T14" fmla="*/ 67 w 67"/>
                <a:gd name="T15" fmla="*/ 0 h 55"/>
                <a:gd name="T16" fmla="*/ 66 w 67"/>
                <a:gd name="T1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55">
                  <a:moveTo>
                    <a:pt x="66" y="0"/>
                  </a:moveTo>
                  <a:cubicBezTo>
                    <a:pt x="66" y="0"/>
                    <a:pt x="65" y="0"/>
                    <a:pt x="65" y="0"/>
                  </a:cubicBezTo>
                  <a:cubicBezTo>
                    <a:pt x="44" y="17"/>
                    <a:pt x="22" y="35"/>
                    <a:pt x="1" y="52"/>
                  </a:cubicBezTo>
                  <a:cubicBezTo>
                    <a:pt x="0" y="53"/>
                    <a:pt x="0" y="53"/>
                    <a:pt x="1" y="54"/>
                  </a:cubicBezTo>
                  <a:cubicBezTo>
                    <a:pt x="1" y="54"/>
                    <a:pt x="1" y="55"/>
                    <a:pt x="2" y="55"/>
                  </a:cubicBezTo>
                  <a:cubicBezTo>
                    <a:pt x="2" y="55"/>
                    <a:pt x="2" y="54"/>
                    <a:pt x="3" y="54"/>
                  </a:cubicBezTo>
                  <a:cubicBezTo>
                    <a:pt x="24" y="37"/>
                    <a:pt x="45" y="19"/>
                    <a:pt x="67" y="2"/>
                  </a:cubicBezTo>
                  <a:cubicBezTo>
                    <a:pt x="67" y="2"/>
                    <a:pt x="67" y="1"/>
                    <a:pt x="67" y="0"/>
                  </a:cubicBezTo>
                  <a:cubicBezTo>
                    <a:pt x="67" y="0"/>
                    <a:pt x="66" y="0"/>
                    <a:pt x="66"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91" name="Freeform 812"/>
            <p:cNvSpPr>
              <a:spLocks/>
            </p:cNvSpPr>
            <p:nvPr/>
          </p:nvSpPr>
          <p:spPr bwMode="auto">
            <a:xfrm>
              <a:off x="5261" y="1199"/>
              <a:ext cx="158" cy="123"/>
            </a:xfrm>
            <a:custGeom>
              <a:avLst/>
              <a:gdLst>
                <a:gd name="T0" fmla="*/ 65 w 67"/>
                <a:gd name="T1" fmla="*/ 0 h 52"/>
                <a:gd name="T2" fmla="*/ 64 w 67"/>
                <a:gd name="T3" fmla="*/ 0 h 52"/>
                <a:gd name="T4" fmla="*/ 1 w 67"/>
                <a:gd name="T5" fmla="*/ 50 h 52"/>
                <a:gd name="T6" fmla="*/ 1 w 67"/>
                <a:gd name="T7" fmla="*/ 52 h 52"/>
                <a:gd name="T8" fmla="*/ 2 w 67"/>
                <a:gd name="T9" fmla="*/ 52 h 52"/>
                <a:gd name="T10" fmla="*/ 3 w 67"/>
                <a:gd name="T11" fmla="*/ 52 h 52"/>
                <a:gd name="T12" fmla="*/ 66 w 67"/>
                <a:gd name="T13" fmla="*/ 2 h 52"/>
                <a:gd name="T14" fmla="*/ 66 w 67"/>
                <a:gd name="T15" fmla="*/ 0 h 52"/>
                <a:gd name="T16" fmla="*/ 65 w 67"/>
                <a:gd name="T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52">
                  <a:moveTo>
                    <a:pt x="65" y="0"/>
                  </a:moveTo>
                  <a:cubicBezTo>
                    <a:pt x="65" y="0"/>
                    <a:pt x="64" y="0"/>
                    <a:pt x="64" y="0"/>
                  </a:cubicBezTo>
                  <a:cubicBezTo>
                    <a:pt x="43" y="17"/>
                    <a:pt x="22" y="33"/>
                    <a:pt x="1" y="50"/>
                  </a:cubicBezTo>
                  <a:cubicBezTo>
                    <a:pt x="0" y="50"/>
                    <a:pt x="0" y="51"/>
                    <a:pt x="1" y="52"/>
                  </a:cubicBezTo>
                  <a:cubicBezTo>
                    <a:pt x="1" y="52"/>
                    <a:pt x="1" y="52"/>
                    <a:pt x="2" y="52"/>
                  </a:cubicBezTo>
                  <a:cubicBezTo>
                    <a:pt x="2" y="52"/>
                    <a:pt x="2" y="52"/>
                    <a:pt x="3" y="52"/>
                  </a:cubicBezTo>
                  <a:cubicBezTo>
                    <a:pt x="24" y="35"/>
                    <a:pt x="45" y="19"/>
                    <a:pt x="66" y="2"/>
                  </a:cubicBezTo>
                  <a:cubicBezTo>
                    <a:pt x="66" y="2"/>
                    <a:pt x="67" y="1"/>
                    <a:pt x="66" y="0"/>
                  </a:cubicBezTo>
                  <a:cubicBezTo>
                    <a:pt x="66" y="0"/>
                    <a:pt x="65" y="0"/>
                    <a:pt x="6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92" name="Freeform 813"/>
            <p:cNvSpPr>
              <a:spLocks noEditPoints="1"/>
            </p:cNvSpPr>
            <p:nvPr/>
          </p:nvSpPr>
          <p:spPr bwMode="auto">
            <a:xfrm>
              <a:off x="3033" y="1557"/>
              <a:ext cx="189" cy="187"/>
            </a:xfrm>
            <a:custGeom>
              <a:avLst/>
              <a:gdLst>
                <a:gd name="T0" fmla="*/ 6 w 80"/>
                <a:gd name="T1" fmla="*/ 69 h 79"/>
                <a:gd name="T2" fmla="*/ 21 w 80"/>
                <a:gd name="T3" fmla="*/ 14 h 79"/>
                <a:gd name="T4" fmla="*/ 38 w 80"/>
                <a:gd name="T5" fmla="*/ 17 h 79"/>
                <a:gd name="T6" fmla="*/ 35 w 80"/>
                <a:gd name="T7" fmla="*/ 23 h 79"/>
                <a:gd name="T8" fmla="*/ 34 w 80"/>
                <a:gd name="T9" fmla="*/ 25 h 79"/>
                <a:gd name="T10" fmla="*/ 36 w 80"/>
                <a:gd name="T11" fmla="*/ 26 h 79"/>
                <a:gd name="T12" fmla="*/ 48 w 80"/>
                <a:gd name="T13" fmla="*/ 28 h 79"/>
                <a:gd name="T14" fmla="*/ 49 w 80"/>
                <a:gd name="T15" fmla="*/ 28 h 79"/>
                <a:gd name="T16" fmla="*/ 51 w 80"/>
                <a:gd name="T17" fmla="*/ 28 h 79"/>
                <a:gd name="T18" fmla="*/ 51 w 80"/>
                <a:gd name="T19" fmla="*/ 28 h 79"/>
                <a:gd name="T20" fmla="*/ 53 w 80"/>
                <a:gd name="T21" fmla="*/ 25 h 79"/>
                <a:gd name="T22" fmla="*/ 57 w 80"/>
                <a:gd name="T23" fmla="*/ 17 h 79"/>
                <a:gd name="T24" fmla="*/ 76 w 80"/>
                <a:gd name="T25" fmla="*/ 18 h 79"/>
                <a:gd name="T26" fmla="*/ 72 w 80"/>
                <a:gd name="T27" fmla="*/ 45 h 79"/>
                <a:gd name="T28" fmla="*/ 62 w 80"/>
                <a:gd name="T29" fmla="*/ 73 h 79"/>
                <a:gd name="T30" fmla="*/ 62 w 80"/>
                <a:gd name="T31" fmla="*/ 75 h 79"/>
                <a:gd name="T32" fmla="*/ 61 w 80"/>
                <a:gd name="T33" fmla="*/ 76 h 79"/>
                <a:gd name="T34" fmla="*/ 61 w 80"/>
                <a:gd name="T35" fmla="*/ 76 h 79"/>
                <a:gd name="T36" fmla="*/ 61 w 80"/>
                <a:gd name="T37" fmla="*/ 76 h 79"/>
                <a:gd name="T38" fmla="*/ 60 w 80"/>
                <a:gd name="T39" fmla="*/ 76 h 79"/>
                <a:gd name="T40" fmla="*/ 25 w 80"/>
                <a:gd name="T41" fmla="*/ 71 h 79"/>
                <a:gd name="T42" fmla="*/ 7 w 80"/>
                <a:gd name="T43" fmla="*/ 69 h 79"/>
                <a:gd name="T44" fmla="*/ 6 w 80"/>
                <a:gd name="T45" fmla="*/ 69 h 79"/>
                <a:gd name="T46" fmla="*/ 49 w 80"/>
                <a:gd name="T47" fmla="*/ 24 h 79"/>
                <a:gd name="T48" fmla="*/ 48 w 80"/>
                <a:gd name="T49" fmla="*/ 24 h 79"/>
                <a:gd name="T50" fmla="*/ 39 w 80"/>
                <a:gd name="T51" fmla="*/ 23 h 79"/>
                <a:gd name="T52" fmla="*/ 48 w 80"/>
                <a:gd name="T53" fmla="*/ 3 h 79"/>
                <a:gd name="T54" fmla="*/ 58 w 80"/>
                <a:gd name="T55" fmla="*/ 6 h 79"/>
                <a:gd name="T56" fmla="*/ 50 w 80"/>
                <a:gd name="T57" fmla="*/ 23 h 79"/>
                <a:gd name="T58" fmla="*/ 50 w 80"/>
                <a:gd name="T59" fmla="*/ 24 h 79"/>
                <a:gd name="T60" fmla="*/ 49 w 80"/>
                <a:gd name="T61" fmla="*/ 24 h 79"/>
                <a:gd name="T62" fmla="*/ 49 w 80"/>
                <a:gd name="T63" fmla="*/ 24 h 79"/>
                <a:gd name="T64" fmla="*/ 47 w 80"/>
                <a:gd name="T65" fmla="*/ 0 h 79"/>
                <a:gd name="T66" fmla="*/ 45 w 80"/>
                <a:gd name="T67" fmla="*/ 1 h 79"/>
                <a:gd name="T68" fmla="*/ 40 w 80"/>
                <a:gd name="T69" fmla="*/ 13 h 79"/>
                <a:gd name="T70" fmla="*/ 21 w 80"/>
                <a:gd name="T71" fmla="*/ 10 h 79"/>
                <a:gd name="T72" fmla="*/ 20 w 80"/>
                <a:gd name="T73" fmla="*/ 9 h 79"/>
                <a:gd name="T74" fmla="*/ 19 w 80"/>
                <a:gd name="T75" fmla="*/ 10 h 79"/>
                <a:gd name="T76" fmla="*/ 18 w 80"/>
                <a:gd name="T77" fmla="*/ 11 h 79"/>
                <a:gd name="T78" fmla="*/ 1 w 80"/>
                <a:gd name="T79" fmla="*/ 70 h 79"/>
                <a:gd name="T80" fmla="*/ 1 w 80"/>
                <a:gd name="T81" fmla="*/ 72 h 79"/>
                <a:gd name="T82" fmla="*/ 2 w 80"/>
                <a:gd name="T83" fmla="*/ 73 h 79"/>
                <a:gd name="T84" fmla="*/ 2 w 80"/>
                <a:gd name="T85" fmla="*/ 73 h 79"/>
                <a:gd name="T86" fmla="*/ 7 w 80"/>
                <a:gd name="T87" fmla="*/ 72 h 79"/>
                <a:gd name="T88" fmla="*/ 7 w 80"/>
                <a:gd name="T89" fmla="*/ 72 h 79"/>
                <a:gd name="T90" fmla="*/ 24 w 80"/>
                <a:gd name="T91" fmla="*/ 74 h 79"/>
                <a:gd name="T92" fmla="*/ 59 w 80"/>
                <a:gd name="T93" fmla="*/ 79 h 79"/>
                <a:gd name="T94" fmla="*/ 59 w 80"/>
                <a:gd name="T95" fmla="*/ 79 h 79"/>
                <a:gd name="T96" fmla="*/ 61 w 80"/>
                <a:gd name="T97" fmla="*/ 79 h 79"/>
                <a:gd name="T98" fmla="*/ 63 w 80"/>
                <a:gd name="T99" fmla="*/ 79 h 79"/>
                <a:gd name="T100" fmla="*/ 64 w 80"/>
                <a:gd name="T101" fmla="*/ 78 h 79"/>
                <a:gd name="T102" fmla="*/ 65 w 80"/>
                <a:gd name="T103" fmla="*/ 76 h 79"/>
                <a:gd name="T104" fmla="*/ 65 w 80"/>
                <a:gd name="T105" fmla="*/ 75 h 79"/>
                <a:gd name="T106" fmla="*/ 76 w 80"/>
                <a:gd name="T107" fmla="*/ 45 h 79"/>
                <a:gd name="T108" fmla="*/ 80 w 80"/>
                <a:gd name="T109" fmla="*/ 17 h 79"/>
                <a:gd name="T110" fmla="*/ 80 w 80"/>
                <a:gd name="T111" fmla="*/ 16 h 79"/>
                <a:gd name="T112" fmla="*/ 79 w 80"/>
                <a:gd name="T113" fmla="*/ 15 h 79"/>
                <a:gd name="T114" fmla="*/ 58 w 80"/>
                <a:gd name="T115" fmla="*/ 13 h 79"/>
                <a:gd name="T116" fmla="*/ 62 w 80"/>
                <a:gd name="T117" fmla="*/ 5 h 79"/>
                <a:gd name="T118" fmla="*/ 62 w 80"/>
                <a:gd name="T119" fmla="*/ 4 h 79"/>
                <a:gd name="T120" fmla="*/ 61 w 80"/>
                <a:gd name="T121" fmla="*/ 3 h 79"/>
                <a:gd name="T122" fmla="*/ 47 w 80"/>
                <a:gd name="T123" fmla="*/ 0 h 79"/>
                <a:gd name="T124" fmla="*/ 47 w 80"/>
                <a:gd name="T125"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0" h="79">
                  <a:moveTo>
                    <a:pt x="6" y="69"/>
                  </a:moveTo>
                  <a:cubicBezTo>
                    <a:pt x="16" y="52"/>
                    <a:pt x="18" y="30"/>
                    <a:pt x="21" y="14"/>
                  </a:cubicBezTo>
                  <a:cubicBezTo>
                    <a:pt x="27" y="16"/>
                    <a:pt x="32" y="17"/>
                    <a:pt x="38" y="17"/>
                  </a:cubicBezTo>
                  <a:cubicBezTo>
                    <a:pt x="37" y="19"/>
                    <a:pt x="36" y="21"/>
                    <a:pt x="35" y="23"/>
                  </a:cubicBezTo>
                  <a:cubicBezTo>
                    <a:pt x="34" y="24"/>
                    <a:pt x="34" y="24"/>
                    <a:pt x="34" y="25"/>
                  </a:cubicBezTo>
                  <a:cubicBezTo>
                    <a:pt x="35" y="25"/>
                    <a:pt x="35" y="26"/>
                    <a:pt x="36" y="26"/>
                  </a:cubicBezTo>
                  <a:cubicBezTo>
                    <a:pt x="40" y="27"/>
                    <a:pt x="44" y="27"/>
                    <a:pt x="48" y="28"/>
                  </a:cubicBezTo>
                  <a:cubicBezTo>
                    <a:pt x="48" y="28"/>
                    <a:pt x="49" y="28"/>
                    <a:pt x="49" y="28"/>
                  </a:cubicBezTo>
                  <a:cubicBezTo>
                    <a:pt x="50" y="28"/>
                    <a:pt x="50" y="28"/>
                    <a:pt x="51" y="28"/>
                  </a:cubicBezTo>
                  <a:cubicBezTo>
                    <a:pt x="51" y="28"/>
                    <a:pt x="51" y="28"/>
                    <a:pt x="51" y="28"/>
                  </a:cubicBezTo>
                  <a:cubicBezTo>
                    <a:pt x="52" y="27"/>
                    <a:pt x="53" y="26"/>
                    <a:pt x="53" y="25"/>
                  </a:cubicBezTo>
                  <a:cubicBezTo>
                    <a:pt x="54" y="22"/>
                    <a:pt x="56" y="20"/>
                    <a:pt x="57" y="17"/>
                  </a:cubicBezTo>
                  <a:cubicBezTo>
                    <a:pt x="63" y="17"/>
                    <a:pt x="70" y="17"/>
                    <a:pt x="76" y="18"/>
                  </a:cubicBezTo>
                  <a:cubicBezTo>
                    <a:pt x="74" y="26"/>
                    <a:pt x="74" y="35"/>
                    <a:pt x="72" y="45"/>
                  </a:cubicBezTo>
                  <a:cubicBezTo>
                    <a:pt x="70" y="55"/>
                    <a:pt x="68" y="65"/>
                    <a:pt x="62" y="73"/>
                  </a:cubicBezTo>
                  <a:cubicBezTo>
                    <a:pt x="62" y="74"/>
                    <a:pt x="62" y="75"/>
                    <a:pt x="62" y="75"/>
                  </a:cubicBezTo>
                  <a:cubicBezTo>
                    <a:pt x="61" y="76"/>
                    <a:pt x="61" y="76"/>
                    <a:pt x="61" y="76"/>
                  </a:cubicBezTo>
                  <a:cubicBezTo>
                    <a:pt x="61" y="76"/>
                    <a:pt x="61" y="76"/>
                    <a:pt x="61" y="76"/>
                  </a:cubicBezTo>
                  <a:cubicBezTo>
                    <a:pt x="61" y="76"/>
                    <a:pt x="61" y="76"/>
                    <a:pt x="61" y="76"/>
                  </a:cubicBezTo>
                  <a:cubicBezTo>
                    <a:pt x="61" y="76"/>
                    <a:pt x="60" y="76"/>
                    <a:pt x="60" y="76"/>
                  </a:cubicBezTo>
                  <a:cubicBezTo>
                    <a:pt x="48" y="74"/>
                    <a:pt x="36" y="72"/>
                    <a:pt x="25" y="71"/>
                  </a:cubicBezTo>
                  <a:cubicBezTo>
                    <a:pt x="19" y="70"/>
                    <a:pt x="13" y="69"/>
                    <a:pt x="7" y="69"/>
                  </a:cubicBezTo>
                  <a:cubicBezTo>
                    <a:pt x="7" y="69"/>
                    <a:pt x="6" y="69"/>
                    <a:pt x="6" y="69"/>
                  </a:cubicBezTo>
                  <a:moveTo>
                    <a:pt x="49" y="24"/>
                  </a:moveTo>
                  <a:cubicBezTo>
                    <a:pt x="48" y="24"/>
                    <a:pt x="48" y="24"/>
                    <a:pt x="48" y="24"/>
                  </a:cubicBezTo>
                  <a:cubicBezTo>
                    <a:pt x="45" y="24"/>
                    <a:pt x="42" y="23"/>
                    <a:pt x="39" y="23"/>
                  </a:cubicBezTo>
                  <a:cubicBezTo>
                    <a:pt x="43" y="17"/>
                    <a:pt x="46" y="10"/>
                    <a:pt x="48" y="3"/>
                  </a:cubicBezTo>
                  <a:cubicBezTo>
                    <a:pt x="51" y="4"/>
                    <a:pt x="55" y="4"/>
                    <a:pt x="58" y="6"/>
                  </a:cubicBezTo>
                  <a:cubicBezTo>
                    <a:pt x="55" y="11"/>
                    <a:pt x="53" y="17"/>
                    <a:pt x="50" y="23"/>
                  </a:cubicBezTo>
                  <a:cubicBezTo>
                    <a:pt x="50" y="24"/>
                    <a:pt x="50" y="24"/>
                    <a:pt x="50" y="24"/>
                  </a:cubicBezTo>
                  <a:cubicBezTo>
                    <a:pt x="49" y="24"/>
                    <a:pt x="49" y="24"/>
                    <a:pt x="49" y="24"/>
                  </a:cubicBezTo>
                  <a:cubicBezTo>
                    <a:pt x="49" y="24"/>
                    <a:pt x="49" y="24"/>
                    <a:pt x="49" y="24"/>
                  </a:cubicBezTo>
                  <a:moveTo>
                    <a:pt x="47" y="0"/>
                  </a:moveTo>
                  <a:cubicBezTo>
                    <a:pt x="46" y="0"/>
                    <a:pt x="45" y="0"/>
                    <a:pt x="45" y="1"/>
                  </a:cubicBezTo>
                  <a:cubicBezTo>
                    <a:pt x="44" y="5"/>
                    <a:pt x="42" y="9"/>
                    <a:pt x="40" y="13"/>
                  </a:cubicBezTo>
                  <a:cubicBezTo>
                    <a:pt x="33" y="13"/>
                    <a:pt x="26" y="13"/>
                    <a:pt x="21" y="10"/>
                  </a:cubicBezTo>
                  <a:cubicBezTo>
                    <a:pt x="20" y="10"/>
                    <a:pt x="20" y="9"/>
                    <a:pt x="20" y="9"/>
                  </a:cubicBezTo>
                  <a:cubicBezTo>
                    <a:pt x="20" y="9"/>
                    <a:pt x="19" y="9"/>
                    <a:pt x="19" y="10"/>
                  </a:cubicBezTo>
                  <a:cubicBezTo>
                    <a:pt x="18" y="10"/>
                    <a:pt x="18" y="10"/>
                    <a:pt x="18" y="11"/>
                  </a:cubicBezTo>
                  <a:cubicBezTo>
                    <a:pt x="15" y="28"/>
                    <a:pt x="13" y="53"/>
                    <a:pt x="1" y="70"/>
                  </a:cubicBezTo>
                  <a:cubicBezTo>
                    <a:pt x="0" y="70"/>
                    <a:pt x="0" y="71"/>
                    <a:pt x="1" y="72"/>
                  </a:cubicBezTo>
                  <a:cubicBezTo>
                    <a:pt x="1" y="72"/>
                    <a:pt x="2" y="73"/>
                    <a:pt x="2" y="73"/>
                  </a:cubicBezTo>
                  <a:cubicBezTo>
                    <a:pt x="2" y="73"/>
                    <a:pt x="2" y="73"/>
                    <a:pt x="2" y="73"/>
                  </a:cubicBezTo>
                  <a:cubicBezTo>
                    <a:pt x="4" y="73"/>
                    <a:pt x="6" y="72"/>
                    <a:pt x="7" y="72"/>
                  </a:cubicBezTo>
                  <a:cubicBezTo>
                    <a:pt x="7" y="72"/>
                    <a:pt x="7" y="72"/>
                    <a:pt x="7" y="72"/>
                  </a:cubicBezTo>
                  <a:cubicBezTo>
                    <a:pt x="13" y="72"/>
                    <a:pt x="18" y="73"/>
                    <a:pt x="24" y="74"/>
                  </a:cubicBezTo>
                  <a:cubicBezTo>
                    <a:pt x="36" y="76"/>
                    <a:pt x="48" y="78"/>
                    <a:pt x="59" y="79"/>
                  </a:cubicBezTo>
                  <a:cubicBezTo>
                    <a:pt x="59" y="79"/>
                    <a:pt x="59" y="79"/>
                    <a:pt x="59" y="79"/>
                  </a:cubicBezTo>
                  <a:cubicBezTo>
                    <a:pt x="60" y="79"/>
                    <a:pt x="60" y="79"/>
                    <a:pt x="61" y="79"/>
                  </a:cubicBezTo>
                  <a:cubicBezTo>
                    <a:pt x="61" y="79"/>
                    <a:pt x="62" y="79"/>
                    <a:pt x="63" y="79"/>
                  </a:cubicBezTo>
                  <a:cubicBezTo>
                    <a:pt x="63" y="79"/>
                    <a:pt x="64" y="78"/>
                    <a:pt x="64" y="78"/>
                  </a:cubicBezTo>
                  <a:cubicBezTo>
                    <a:pt x="65" y="77"/>
                    <a:pt x="65" y="77"/>
                    <a:pt x="65" y="76"/>
                  </a:cubicBezTo>
                  <a:cubicBezTo>
                    <a:pt x="65" y="76"/>
                    <a:pt x="65" y="75"/>
                    <a:pt x="65" y="75"/>
                  </a:cubicBezTo>
                  <a:cubicBezTo>
                    <a:pt x="71" y="66"/>
                    <a:pt x="74" y="56"/>
                    <a:pt x="76" y="45"/>
                  </a:cubicBezTo>
                  <a:cubicBezTo>
                    <a:pt x="77" y="35"/>
                    <a:pt x="78" y="25"/>
                    <a:pt x="80" y="17"/>
                  </a:cubicBezTo>
                  <a:cubicBezTo>
                    <a:pt x="80" y="17"/>
                    <a:pt x="80" y="16"/>
                    <a:pt x="80" y="16"/>
                  </a:cubicBezTo>
                  <a:cubicBezTo>
                    <a:pt x="79" y="15"/>
                    <a:pt x="79" y="15"/>
                    <a:pt x="79" y="15"/>
                  </a:cubicBezTo>
                  <a:cubicBezTo>
                    <a:pt x="71" y="14"/>
                    <a:pt x="65" y="14"/>
                    <a:pt x="58" y="13"/>
                  </a:cubicBezTo>
                  <a:cubicBezTo>
                    <a:pt x="60" y="11"/>
                    <a:pt x="61" y="8"/>
                    <a:pt x="62" y="5"/>
                  </a:cubicBezTo>
                  <a:cubicBezTo>
                    <a:pt x="62" y="5"/>
                    <a:pt x="62" y="4"/>
                    <a:pt x="62" y="4"/>
                  </a:cubicBezTo>
                  <a:cubicBezTo>
                    <a:pt x="62" y="3"/>
                    <a:pt x="61" y="3"/>
                    <a:pt x="61" y="3"/>
                  </a:cubicBezTo>
                  <a:cubicBezTo>
                    <a:pt x="56" y="1"/>
                    <a:pt x="52" y="0"/>
                    <a:pt x="47" y="0"/>
                  </a:cubicBezTo>
                  <a:cubicBezTo>
                    <a:pt x="47" y="0"/>
                    <a:pt x="47" y="0"/>
                    <a:pt x="4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93" name="Freeform 814"/>
            <p:cNvSpPr>
              <a:spLocks/>
            </p:cNvSpPr>
            <p:nvPr/>
          </p:nvSpPr>
          <p:spPr bwMode="auto">
            <a:xfrm>
              <a:off x="3092" y="1635"/>
              <a:ext cx="92" cy="16"/>
            </a:xfrm>
            <a:custGeom>
              <a:avLst/>
              <a:gdLst>
                <a:gd name="T0" fmla="*/ 2 w 39"/>
                <a:gd name="T1" fmla="*/ 0 h 7"/>
                <a:gd name="T2" fmla="*/ 1 w 39"/>
                <a:gd name="T3" fmla="*/ 1 h 7"/>
                <a:gd name="T4" fmla="*/ 2 w 39"/>
                <a:gd name="T5" fmla="*/ 4 h 7"/>
                <a:gd name="T6" fmla="*/ 37 w 39"/>
                <a:gd name="T7" fmla="*/ 7 h 7"/>
                <a:gd name="T8" fmla="*/ 37 w 39"/>
                <a:gd name="T9" fmla="*/ 7 h 7"/>
                <a:gd name="T10" fmla="*/ 39 w 39"/>
                <a:gd name="T11" fmla="*/ 6 h 7"/>
                <a:gd name="T12" fmla="*/ 37 w 39"/>
                <a:gd name="T13" fmla="*/ 4 h 7"/>
                <a:gd name="T14" fmla="*/ 3 w 39"/>
                <a:gd name="T15" fmla="*/ 0 h 7"/>
                <a:gd name="T16" fmla="*/ 2 w 39"/>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7">
                  <a:moveTo>
                    <a:pt x="2" y="0"/>
                  </a:moveTo>
                  <a:cubicBezTo>
                    <a:pt x="1" y="0"/>
                    <a:pt x="1" y="1"/>
                    <a:pt x="1" y="1"/>
                  </a:cubicBezTo>
                  <a:cubicBezTo>
                    <a:pt x="0" y="2"/>
                    <a:pt x="1" y="3"/>
                    <a:pt x="2" y="4"/>
                  </a:cubicBezTo>
                  <a:cubicBezTo>
                    <a:pt x="13" y="6"/>
                    <a:pt x="25" y="7"/>
                    <a:pt x="37" y="7"/>
                  </a:cubicBezTo>
                  <a:cubicBezTo>
                    <a:pt x="37" y="7"/>
                    <a:pt x="37" y="7"/>
                    <a:pt x="37" y="7"/>
                  </a:cubicBezTo>
                  <a:cubicBezTo>
                    <a:pt x="38" y="7"/>
                    <a:pt x="39" y="7"/>
                    <a:pt x="39" y="6"/>
                  </a:cubicBezTo>
                  <a:cubicBezTo>
                    <a:pt x="39" y="5"/>
                    <a:pt x="38" y="4"/>
                    <a:pt x="37" y="4"/>
                  </a:cubicBezTo>
                  <a:cubicBezTo>
                    <a:pt x="26" y="4"/>
                    <a:pt x="14" y="2"/>
                    <a:pt x="3" y="0"/>
                  </a:cubicBezTo>
                  <a:cubicBezTo>
                    <a:pt x="3" y="0"/>
                    <a:pt x="2"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94" name="Freeform 815"/>
            <p:cNvSpPr>
              <a:spLocks/>
            </p:cNvSpPr>
            <p:nvPr/>
          </p:nvSpPr>
          <p:spPr bwMode="auto">
            <a:xfrm>
              <a:off x="3082" y="1661"/>
              <a:ext cx="93" cy="19"/>
            </a:xfrm>
            <a:custGeom>
              <a:avLst/>
              <a:gdLst>
                <a:gd name="T0" fmla="*/ 2 w 39"/>
                <a:gd name="T1" fmla="*/ 0 h 8"/>
                <a:gd name="T2" fmla="*/ 0 w 39"/>
                <a:gd name="T3" fmla="*/ 2 h 8"/>
                <a:gd name="T4" fmla="*/ 2 w 39"/>
                <a:gd name="T5" fmla="*/ 4 h 8"/>
                <a:gd name="T6" fmla="*/ 2 w 39"/>
                <a:gd name="T7" fmla="*/ 4 h 8"/>
                <a:gd name="T8" fmla="*/ 37 w 39"/>
                <a:gd name="T9" fmla="*/ 8 h 8"/>
                <a:gd name="T10" fmla="*/ 37 w 39"/>
                <a:gd name="T11" fmla="*/ 8 h 8"/>
                <a:gd name="T12" fmla="*/ 39 w 39"/>
                <a:gd name="T13" fmla="*/ 6 h 8"/>
                <a:gd name="T14" fmla="*/ 37 w 39"/>
                <a:gd name="T15" fmla="*/ 4 h 8"/>
                <a:gd name="T16" fmla="*/ 3 w 39"/>
                <a:gd name="T17" fmla="*/ 0 h 8"/>
                <a:gd name="T18" fmla="*/ 2 w 39"/>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8">
                  <a:moveTo>
                    <a:pt x="2" y="0"/>
                  </a:moveTo>
                  <a:cubicBezTo>
                    <a:pt x="1" y="0"/>
                    <a:pt x="1" y="1"/>
                    <a:pt x="0" y="2"/>
                  </a:cubicBezTo>
                  <a:cubicBezTo>
                    <a:pt x="0" y="3"/>
                    <a:pt x="1" y="4"/>
                    <a:pt x="2" y="4"/>
                  </a:cubicBezTo>
                  <a:cubicBezTo>
                    <a:pt x="2" y="4"/>
                    <a:pt x="2" y="4"/>
                    <a:pt x="2" y="4"/>
                  </a:cubicBezTo>
                  <a:cubicBezTo>
                    <a:pt x="13" y="6"/>
                    <a:pt x="25" y="8"/>
                    <a:pt x="37" y="8"/>
                  </a:cubicBezTo>
                  <a:cubicBezTo>
                    <a:pt x="37" y="8"/>
                    <a:pt x="37" y="8"/>
                    <a:pt x="37" y="8"/>
                  </a:cubicBezTo>
                  <a:cubicBezTo>
                    <a:pt x="38" y="8"/>
                    <a:pt x="39" y="7"/>
                    <a:pt x="39" y="6"/>
                  </a:cubicBezTo>
                  <a:cubicBezTo>
                    <a:pt x="39" y="5"/>
                    <a:pt x="38" y="4"/>
                    <a:pt x="37" y="4"/>
                  </a:cubicBezTo>
                  <a:cubicBezTo>
                    <a:pt x="25" y="4"/>
                    <a:pt x="14" y="3"/>
                    <a:pt x="3" y="0"/>
                  </a:cubicBezTo>
                  <a:cubicBezTo>
                    <a:pt x="2" y="0"/>
                    <a:pt x="2"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95" name="Freeform 816"/>
            <p:cNvSpPr>
              <a:spLocks/>
            </p:cNvSpPr>
            <p:nvPr/>
          </p:nvSpPr>
          <p:spPr bwMode="auto">
            <a:xfrm>
              <a:off x="3080" y="1684"/>
              <a:ext cx="33" cy="15"/>
            </a:xfrm>
            <a:custGeom>
              <a:avLst/>
              <a:gdLst>
                <a:gd name="T0" fmla="*/ 4 w 14"/>
                <a:gd name="T1" fmla="*/ 0 h 6"/>
                <a:gd name="T2" fmla="*/ 1 w 14"/>
                <a:gd name="T3" fmla="*/ 0 h 6"/>
                <a:gd name="T4" fmla="*/ 0 w 14"/>
                <a:gd name="T5" fmla="*/ 2 h 6"/>
                <a:gd name="T6" fmla="*/ 1 w 14"/>
                <a:gd name="T7" fmla="*/ 4 h 6"/>
                <a:gd name="T8" fmla="*/ 2 w 14"/>
                <a:gd name="T9" fmla="*/ 4 h 6"/>
                <a:gd name="T10" fmla="*/ 4 w 14"/>
                <a:gd name="T11" fmla="*/ 3 h 6"/>
                <a:gd name="T12" fmla="*/ 4 w 14"/>
                <a:gd name="T13" fmla="*/ 3 h 6"/>
                <a:gd name="T14" fmla="*/ 11 w 14"/>
                <a:gd name="T15" fmla="*/ 5 h 6"/>
                <a:gd name="T16" fmla="*/ 12 w 14"/>
                <a:gd name="T17" fmla="*/ 6 h 6"/>
                <a:gd name="T18" fmla="*/ 14 w 14"/>
                <a:gd name="T19" fmla="*/ 5 h 6"/>
                <a:gd name="T20" fmla="*/ 13 w 14"/>
                <a:gd name="T21" fmla="*/ 2 h 6"/>
                <a:gd name="T22" fmla="*/ 4 w 14"/>
                <a:gd name="T2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6">
                  <a:moveTo>
                    <a:pt x="4" y="0"/>
                  </a:moveTo>
                  <a:cubicBezTo>
                    <a:pt x="3" y="0"/>
                    <a:pt x="2" y="0"/>
                    <a:pt x="1" y="0"/>
                  </a:cubicBezTo>
                  <a:cubicBezTo>
                    <a:pt x="0" y="0"/>
                    <a:pt x="0" y="1"/>
                    <a:pt x="0" y="2"/>
                  </a:cubicBezTo>
                  <a:cubicBezTo>
                    <a:pt x="0" y="3"/>
                    <a:pt x="1" y="4"/>
                    <a:pt x="1" y="4"/>
                  </a:cubicBezTo>
                  <a:cubicBezTo>
                    <a:pt x="2" y="4"/>
                    <a:pt x="2" y="4"/>
                    <a:pt x="2" y="4"/>
                  </a:cubicBezTo>
                  <a:cubicBezTo>
                    <a:pt x="3" y="4"/>
                    <a:pt x="3" y="3"/>
                    <a:pt x="4" y="3"/>
                  </a:cubicBezTo>
                  <a:cubicBezTo>
                    <a:pt x="4" y="3"/>
                    <a:pt x="4" y="3"/>
                    <a:pt x="4" y="3"/>
                  </a:cubicBezTo>
                  <a:cubicBezTo>
                    <a:pt x="7" y="3"/>
                    <a:pt x="9" y="4"/>
                    <a:pt x="11" y="5"/>
                  </a:cubicBezTo>
                  <a:cubicBezTo>
                    <a:pt x="12" y="6"/>
                    <a:pt x="12" y="6"/>
                    <a:pt x="12" y="6"/>
                  </a:cubicBezTo>
                  <a:cubicBezTo>
                    <a:pt x="13" y="6"/>
                    <a:pt x="13" y="5"/>
                    <a:pt x="14" y="5"/>
                  </a:cubicBezTo>
                  <a:cubicBezTo>
                    <a:pt x="14" y="4"/>
                    <a:pt x="14" y="3"/>
                    <a:pt x="13" y="2"/>
                  </a:cubicBezTo>
                  <a:cubicBezTo>
                    <a:pt x="10" y="1"/>
                    <a:pt x="7" y="0"/>
                    <a:pt x="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96" name="Freeform 817"/>
            <p:cNvSpPr>
              <a:spLocks noEditPoints="1"/>
            </p:cNvSpPr>
            <p:nvPr/>
          </p:nvSpPr>
          <p:spPr bwMode="auto">
            <a:xfrm>
              <a:off x="2734" y="1341"/>
              <a:ext cx="223" cy="268"/>
            </a:xfrm>
            <a:custGeom>
              <a:avLst/>
              <a:gdLst>
                <a:gd name="T0" fmla="*/ 24 w 94"/>
                <a:gd name="T1" fmla="*/ 100 h 113"/>
                <a:gd name="T2" fmla="*/ 91 w 94"/>
                <a:gd name="T3" fmla="*/ 94 h 113"/>
                <a:gd name="T4" fmla="*/ 88 w 94"/>
                <a:gd name="T5" fmla="*/ 93 h 113"/>
                <a:gd name="T6" fmla="*/ 86 w 94"/>
                <a:gd name="T7" fmla="*/ 94 h 113"/>
                <a:gd name="T8" fmla="*/ 85 w 94"/>
                <a:gd name="T9" fmla="*/ 93 h 113"/>
                <a:gd name="T10" fmla="*/ 83 w 94"/>
                <a:gd name="T11" fmla="*/ 94 h 113"/>
                <a:gd name="T12" fmla="*/ 24 w 94"/>
                <a:gd name="T13" fmla="*/ 107 h 113"/>
                <a:gd name="T14" fmla="*/ 74 w 94"/>
                <a:gd name="T15" fmla="*/ 15 h 113"/>
                <a:gd name="T16" fmla="*/ 82 w 94"/>
                <a:gd name="T17" fmla="*/ 21 h 113"/>
                <a:gd name="T18" fmla="*/ 88 w 94"/>
                <a:gd name="T19" fmla="*/ 72 h 113"/>
                <a:gd name="T20" fmla="*/ 24 w 94"/>
                <a:gd name="T21" fmla="*/ 13 h 113"/>
                <a:gd name="T22" fmla="*/ 24 w 94"/>
                <a:gd name="T23" fmla="*/ 12 h 113"/>
                <a:gd name="T24" fmla="*/ 26 w 94"/>
                <a:gd name="T25" fmla="*/ 10 h 113"/>
                <a:gd name="T26" fmla="*/ 37 w 94"/>
                <a:gd name="T27" fmla="*/ 9 h 113"/>
                <a:gd name="T28" fmla="*/ 42 w 94"/>
                <a:gd name="T29" fmla="*/ 25 h 113"/>
                <a:gd name="T30" fmla="*/ 43 w 94"/>
                <a:gd name="T31" fmla="*/ 28 h 113"/>
                <a:gd name="T32" fmla="*/ 36 w 94"/>
                <a:gd name="T33" fmla="*/ 32 h 113"/>
                <a:gd name="T34" fmla="*/ 27 w 94"/>
                <a:gd name="T35" fmla="*/ 38 h 113"/>
                <a:gd name="T36" fmla="*/ 43 w 94"/>
                <a:gd name="T37" fmla="*/ 32 h 113"/>
                <a:gd name="T38" fmla="*/ 46 w 94"/>
                <a:gd name="T39" fmla="*/ 28 h 113"/>
                <a:gd name="T40" fmla="*/ 45 w 94"/>
                <a:gd name="T41" fmla="*/ 22 h 113"/>
                <a:gd name="T42" fmla="*/ 67 w 94"/>
                <a:gd name="T43" fmla="*/ 6 h 113"/>
                <a:gd name="T44" fmla="*/ 88 w 94"/>
                <a:gd name="T45" fmla="*/ 81 h 113"/>
                <a:gd name="T46" fmla="*/ 23 w 94"/>
                <a:gd name="T47" fmla="*/ 96 h 113"/>
                <a:gd name="T48" fmla="*/ 9 w 94"/>
                <a:gd name="T49" fmla="*/ 102 h 113"/>
                <a:gd name="T50" fmla="*/ 4 w 94"/>
                <a:gd name="T51" fmla="*/ 30 h 113"/>
                <a:gd name="T52" fmla="*/ 23 w 94"/>
                <a:gd name="T53" fmla="*/ 25 h 113"/>
                <a:gd name="T54" fmla="*/ 26 w 94"/>
                <a:gd name="T55" fmla="*/ 38 h 113"/>
                <a:gd name="T56" fmla="*/ 71 w 94"/>
                <a:gd name="T57" fmla="*/ 0 h 113"/>
                <a:gd name="T58" fmla="*/ 69 w 94"/>
                <a:gd name="T59" fmla="*/ 2 h 113"/>
                <a:gd name="T60" fmla="*/ 66 w 94"/>
                <a:gd name="T61" fmla="*/ 3 h 113"/>
                <a:gd name="T62" fmla="*/ 42 w 94"/>
                <a:gd name="T63" fmla="*/ 12 h 113"/>
                <a:gd name="T64" fmla="*/ 39 w 94"/>
                <a:gd name="T65" fmla="*/ 4 h 113"/>
                <a:gd name="T66" fmla="*/ 37 w 94"/>
                <a:gd name="T67" fmla="*/ 2 h 113"/>
                <a:gd name="T68" fmla="*/ 25 w 94"/>
                <a:gd name="T69" fmla="*/ 7 h 113"/>
                <a:gd name="T70" fmla="*/ 21 w 94"/>
                <a:gd name="T71" fmla="*/ 10 h 113"/>
                <a:gd name="T72" fmla="*/ 20 w 94"/>
                <a:gd name="T73" fmla="*/ 14 h 113"/>
                <a:gd name="T74" fmla="*/ 4 w 94"/>
                <a:gd name="T75" fmla="*/ 27 h 113"/>
                <a:gd name="T76" fmla="*/ 2 w 94"/>
                <a:gd name="T77" fmla="*/ 26 h 113"/>
                <a:gd name="T78" fmla="*/ 0 w 94"/>
                <a:gd name="T79" fmla="*/ 29 h 113"/>
                <a:gd name="T80" fmla="*/ 5 w 94"/>
                <a:gd name="T81" fmla="*/ 104 h 113"/>
                <a:gd name="T82" fmla="*/ 7 w 94"/>
                <a:gd name="T83" fmla="*/ 106 h 113"/>
                <a:gd name="T84" fmla="*/ 21 w 94"/>
                <a:gd name="T85" fmla="*/ 101 h 113"/>
                <a:gd name="T86" fmla="*/ 22 w 94"/>
                <a:gd name="T87" fmla="*/ 112 h 113"/>
                <a:gd name="T88" fmla="*/ 24 w 94"/>
                <a:gd name="T89" fmla="*/ 112 h 113"/>
                <a:gd name="T90" fmla="*/ 86 w 94"/>
                <a:gd name="T91" fmla="*/ 97 h 113"/>
                <a:gd name="T92" fmla="*/ 88 w 94"/>
                <a:gd name="T93" fmla="*/ 98 h 113"/>
                <a:gd name="T94" fmla="*/ 94 w 94"/>
                <a:gd name="T95" fmla="*/ 95 h 113"/>
                <a:gd name="T96" fmla="*/ 86 w 94"/>
                <a:gd name="T97" fmla="*/ 21 h 113"/>
                <a:gd name="T98" fmla="*/ 86 w 94"/>
                <a:gd name="T99" fmla="*/ 10 h 113"/>
                <a:gd name="T100" fmla="*/ 84 w 94"/>
                <a:gd name="T101" fmla="*/ 10 h 113"/>
                <a:gd name="T102" fmla="*/ 73 w 94"/>
                <a:gd name="T103" fmla="*/ 12 h 113"/>
                <a:gd name="T104" fmla="*/ 73 w 94"/>
                <a:gd name="T105" fmla="*/ 5 h 113"/>
                <a:gd name="T106" fmla="*/ 73 w 94"/>
                <a:gd name="T107" fmla="*/ 3 h 113"/>
                <a:gd name="T108" fmla="*/ 72 w 94"/>
                <a:gd name="T109" fmla="*/ 1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4" h="113">
                  <a:moveTo>
                    <a:pt x="24" y="107"/>
                  </a:moveTo>
                  <a:cubicBezTo>
                    <a:pt x="24" y="105"/>
                    <a:pt x="24" y="102"/>
                    <a:pt x="24" y="100"/>
                  </a:cubicBezTo>
                  <a:cubicBezTo>
                    <a:pt x="45" y="93"/>
                    <a:pt x="67" y="88"/>
                    <a:pt x="90" y="85"/>
                  </a:cubicBezTo>
                  <a:cubicBezTo>
                    <a:pt x="90" y="88"/>
                    <a:pt x="90" y="91"/>
                    <a:pt x="91" y="94"/>
                  </a:cubicBezTo>
                  <a:cubicBezTo>
                    <a:pt x="90" y="94"/>
                    <a:pt x="90" y="94"/>
                    <a:pt x="90" y="94"/>
                  </a:cubicBezTo>
                  <a:cubicBezTo>
                    <a:pt x="89" y="94"/>
                    <a:pt x="89" y="93"/>
                    <a:pt x="88" y="93"/>
                  </a:cubicBezTo>
                  <a:cubicBezTo>
                    <a:pt x="88" y="93"/>
                    <a:pt x="88" y="93"/>
                    <a:pt x="88" y="93"/>
                  </a:cubicBezTo>
                  <a:cubicBezTo>
                    <a:pt x="88" y="93"/>
                    <a:pt x="87" y="94"/>
                    <a:pt x="86" y="94"/>
                  </a:cubicBezTo>
                  <a:cubicBezTo>
                    <a:pt x="86" y="93"/>
                    <a:pt x="86" y="93"/>
                    <a:pt x="86" y="93"/>
                  </a:cubicBezTo>
                  <a:cubicBezTo>
                    <a:pt x="86" y="93"/>
                    <a:pt x="85" y="93"/>
                    <a:pt x="85" y="93"/>
                  </a:cubicBezTo>
                  <a:cubicBezTo>
                    <a:pt x="84" y="93"/>
                    <a:pt x="84" y="93"/>
                    <a:pt x="84" y="94"/>
                  </a:cubicBezTo>
                  <a:cubicBezTo>
                    <a:pt x="83" y="94"/>
                    <a:pt x="83" y="94"/>
                    <a:pt x="83" y="94"/>
                  </a:cubicBezTo>
                  <a:cubicBezTo>
                    <a:pt x="68" y="97"/>
                    <a:pt x="53" y="100"/>
                    <a:pt x="38" y="103"/>
                  </a:cubicBezTo>
                  <a:cubicBezTo>
                    <a:pt x="34" y="104"/>
                    <a:pt x="29" y="105"/>
                    <a:pt x="24" y="107"/>
                  </a:cubicBezTo>
                  <a:moveTo>
                    <a:pt x="88" y="72"/>
                  </a:moveTo>
                  <a:cubicBezTo>
                    <a:pt x="81" y="54"/>
                    <a:pt x="77" y="35"/>
                    <a:pt x="74" y="15"/>
                  </a:cubicBezTo>
                  <a:cubicBezTo>
                    <a:pt x="77" y="15"/>
                    <a:pt x="80" y="15"/>
                    <a:pt x="83" y="14"/>
                  </a:cubicBezTo>
                  <a:cubicBezTo>
                    <a:pt x="82" y="16"/>
                    <a:pt x="82" y="19"/>
                    <a:pt x="82" y="21"/>
                  </a:cubicBezTo>
                  <a:cubicBezTo>
                    <a:pt x="82" y="26"/>
                    <a:pt x="83" y="32"/>
                    <a:pt x="83" y="37"/>
                  </a:cubicBezTo>
                  <a:cubicBezTo>
                    <a:pt x="85" y="49"/>
                    <a:pt x="86" y="60"/>
                    <a:pt x="88" y="72"/>
                  </a:cubicBezTo>
                  <a:moveTo>
                    <a:pt x="28" y="34"/>
                  </a:moveTo>
                  <a:cubicBezTo>
                    <a:pt x="28" y="26"/>
                    <a:pt x="25" y="18"/>
                    <a:pt x="24" y="13"/>
                  </a:cubicBezTo>
                  <a:cubicBezTo>
                    <a:pt x="24" y="13"/>
                    <a:pt x="24" y="13"/>
                    <a:pt x="24" y="13"/>
                  </a:cubicBezTo>
                  <a:cubicBezTo>
                    <a:pt x="24" y="12"/>
                    <a:pt x="24" y="12"/>
                    <a:pt x="24" y="12"/>
                  </a:cubicBezTo>
                  <a:cubicBezTo>
                    <a:pt x="24" y="11"/>
                    <a:pt x="24" y="11"/>
                    <a:pt x="25" y="11"/>
                  </a:cubicBezTo>
                  <a:cubicBezTo>
                    <a:pt x="25" y="11"/>
                    <a:pt x="26" y="10"/>
                    <a:pt x="26" y="10"/>
                  </a:cubicBezTo>
                  <a:cubicBezTo>
                    <a:pt x="30" y="9"/>
                    <a:pt x="33" y="7"/>
                    <a:pt x="36" y="6"/>
                  </a:cubicBezTo>
                  <a:cubicBezTo>
                    <a:pt x="36" y="7"/>
                    <a:pt x="37" y="8"/>
                    <a:pt x="37" y="9"/>
                  </a:cubicBezTo>
                  <a:cubicBezTo>
                    <a:pt x="38" y="13"/>
                    <a:pt x="39" y="17"/>
                    <a:pt x="41" y="20"/>
                  </a:cubicBezTo>
                  <a:cubicBezTo>
                    <a:pt x="41" y="22"/>
                    <a:pt x="42" y="23"/>
                    <a:pt x="42" y="25"/>
                  </a:cubicBezTo>
                  <a:cubicBezTo>
                    <a:pt x="43" y="26"/>
                    <a:pt x="43" y="27"/>
                    <a:pt x="43" y="28"/>
                  </a:cubicBezTo>
                  <a:cubicBezTo>
                    <a:pt x="43" y="28"/>
                    <a:pt x="43" y="28"/>
                    <a:pt x="43" y="28"/>
                  </a:cubicBezTo>
                  <a:cubicBezTo>
                    <a:pt x="42" y="28"/>
                    <a:pt x="42" y="28"/>
                    <a:pt x="42" y="28"/>
                  </a:cubicBezTo>
                  <a:cubicBezTo>
                    <a:pt x="42" y="30"/>
                    <a:pt x="39" y="31"/>
                    <a:pt x="36" y="32"/>
                  </a:cubicBezTo>
                  <a:cubicBezTo>
                    <a:pt x="33" y="33"/>
                    <a:pt x="30" y="34"/>
                    <a:pt x="28" y="34"/>
                  </a:cubicBezTo>
                  <a:moveTo>
                    <a:pt x="27" y="38"/>
                  </a:moveTo>
                  <a:cubicBezTo>
                    <a:pt x="30" y="38"/>
                    <a:pt x="35" y="37"/>
                    <a:pt x="38" y="35"/>
                  </a:cubicBezTo>
                  <a:cubicBezTo>
                    <a:pt x="40" y="34"/>
                    <a:pt x="42" y="33"/>
                    <a:pt x="43" y="32"/>
                  </a:cubicBezTo>
                  <a:cubicBezTo>
                    <a:pt x="44" y="32"/>
                    <a:pt x="45" y="31"/>
                    <a:pt x="45" y="31"/>
                  </a:cubicBezTo>
                  <a:cubicBezTo>
                    <a:pt x="46" y="30"/>
                    <a:pt x="46" y="29"/>
                    <a:pt x="46" y="28"/>
                  </a:cubicBezTo>
                  <a:cubicBezTo>
                    <a:pt x="46" y="28"/>
                    <a:pt x="46" y="28"/>
                    <a:pt x="46" y="28"/>
                  </a:cubicBezTo>
                  <a:cubicBezTo>
                    <a:pt x="46" y="26"/>
                    <a:pt x="46" y="24"/>
                    <a:pt x="45" y="22"/>
                  </a:cubicBezTo>
                  <a:cubicBezTo>
                    <a:pt x="45" y="21"/>
                    <a:pt x="44" y="19"/>
                    <a:pt x="44" y="17"/>
                  </a:cubicBezTo>
                  <a:cubicBezTo>
                    <a:pt x="52" y="14"/>
                    <a:pt x="60" y="10"/>
                    <a:pt x="67" y="6"/>
                  </a:cubicBezTo>
                  <a:cubicBezTo>
                    <a:pt x="68" y="6"/>
                    <a:pt x="68" y="6"/>
                    <a:pt x="69" y="5"/>
                  </a:cubicBezTo>
                  <a:cubicBezTo>
                    <a:pt x="72" y="31"/>
                    <a:pt x="78" y="57"/>
                    <a:pt x="88" y="81"/>
                  </a:cubicBezTo>
                  <a:cubicBezTo>
                    <a:pt x="66" y="84"/>
                    <a:pt x="44" y="89"/>
                    <a:pt x="24" y="96"/>
                  </a:cubicBezTo>
                  <a:cubicBezTo>
                    <a:pt x="23" y="96"/>
                    <a:pt x="23" y="96"/>
                    <a:pt x="23" y="96"/>
                  </a:cubicBezTo>
                  <a:cubicBezTo>
                    <a:pt x="22" y="96"/>
                    <a:pt x="21" y="96"/>
                    <a:pt x="21" y="97"/>
                  </a:cubicBezTo>
                  <a:cubicBezTo>
                    <a:pt x="17" y="99"/>
                    <a:pt x="13" y="100"/>
                    <a:pt x="9" y="102"/>
                  </a:cubicBezTo>
                  <a:cubicBezTo>
                    <a:pt x="9" y="96"/>
                    <a:pt x="9" y="91"/>
                    <a:pt x="9" y="86"/>
                  </a:cubicBezTo>
                  <a:cubicBezTo>
                    <a:pt x="9" y="67"/>
                    <a:pt x="7" y="49"/>
                    <a:pt x="4" y="30"/>
                  </a:cubicBezTo>
                  <a:cubicBezTo>
                    <a:pt x="5" y="30"/>
                    <a:pt x="5" y="30"/>
                    <a:pt x="5" y="30"/>
                  </a:cubicBezTo>
                  <a:cubicBezTo>
                    <a:pt x="11" y="29"/>
                    <a:pt x="17" y="27"/>
                    <a:pt x="23" y="25"/>
                  </a:cubicBezTo>
                  <a:cubicBezTo>
                    <a:pt x="24" y="29"/>
                    <a:pt x="25" y="32"/>
                    <a:pt x="25" y="36"/>
                  </a:cubicBezTo>
                  <a:cubicBezTo>
                    <a:pt x="25" y="37"/>
                    <a:pt x="26" y="38"/>
                    <a:pt x="26" y="38"/>
                  </a:cubicBezTo>
                  <a:cubicBezTo>
                    <a:pt x="27" y="38"/>
                    <a:pt x="27" y="38"/>
                    <a:pt x="27" y="38"/>
                  </a:cubicBezTo>
                  <a:moveTo>
                    <a:pt x="71" y="0"/>
                  </a:moveTo>
                  <a:cubicBezTo>
                    <a:pt x="70" y="0"/>
                    <a:pt x="70" y="1"/>
                    <a:pt x="69" y="1"/>
                  </a:cubicBezTo>
                  <a:cubicBezTo>
                    <a:pt x="69" y="2"/>
                    <a:pt x="69" y="2"/>
                    <a:pt x="69" y="2"/>
                  </a:cubicBezTo>
                  <a:cubicBezTo>
                    <a:pt x="68" y="2"/>
                    <a:pt x="68" y="2"/>
                    <a:pt x="68" y="2"/>
                  </a:cubicBezTo>
                  <a:cubicBezTo>
                    <a:pt x="67" y="2"/>
                    <a:pt x="67" y="2"/>
                    <a:pt x="66" y="3"/>
                  </a:cubicBezTo>
                  <a:cubicBezTo>
                    <a:pt x="58" y="7"/>
                    <a:pt x="50" y="11"/>
                    <a:pt x="42" y="14"/>
                  </a:cubicBezTo>
                  <a:cubicBezTo>
                    <a:pt x="42" y="13"/>
                    <a:pt x="42" y="12"/>
                    <a:pt x="42" y="12"/>
                  </a:cubicBezTo>
                  <a:cubicBezTo>
                    <a:pt x="41" y="10"/>
                    <a:pt x="40" y="8"/>
                    <a:pt x="40" y="7"/>
                  </a:cubicBezTo>
                  <a:cubicBezTo>
                    <a:pt x="40" y="5"/>
                    <a:pt x="39" y="4"/>
                    <a:pt x="39" y="4"/>
                  </a:cubicBezTo>
                  <a:cubicBezTo>
                    <a:pt x="39" y="3"/>
                    <a:pt x="39" y="3"/>
                    <a:pt x="38" y="2"/>
                  </a:cubicBezTo>
                  <a:cubicBezTo>
                    <a:pt x="38" y="2"/>
                    <a:pt x="38" y="2"/>
                    <a:pt x="37" y="2"/>
                  </a:cubicBezTo>
                  <a:cubicBezTo>
                    <a:pt x="37" y="2"/>
                    <a:pt x="37" y="2"/>
                    <a:pt x="37" y="2"/>
                  </a:cubicBezTo>
                  <a:cubicBezTo>
                    <a:pt x="33" y="4"/>
                    <a:pt x="29" y="5"/>
                    <a:pt x="25" y="7"/>
                  </a:cubicBezTo>
                  <a:cubicBezTo>
                    <a:pt x="24" y="7"/>
                    <a:pt x="24" y="7"/>
                    <a:pt x="23" y="8"/>
                  </a:cubicBezTo>
                  <a:cubicBezTo>
                    <a:pt x="22" y="8"/>
                    <a:pt x="21" y="9"/>
                    <a:pt x="21" y="10"/>
                  </a:cubicBezTo>
                  <a:cubicBezTo>
                    <a:pt x="20" y="11"/>
                    <a:pt x="20" y="12"/>
                    <a:pt x="20" y="13"/>
                  </a:cubicBezTo>
                  <a:cubicBezTo>
                    <a:pt x="20" y="13"/>
                    <a:pt x="20" y="14"/>
                    <a:pt x="20" y="14"/>
                  </a:cubicBezTo>
                  <a:cubicBezTo>
                    <a:pt x="21" y="16"/>
                    <a:pt x="22" y="19"/>
                    <a:pt x="22" y="21"/>
                  </a:cubicBezTo>
                  <a:cubicBezTo>
                    <a:pt x="16" y="23"/>
                    <a:pt x="10" y="25"/>
                    <a:pt x="4" y="27"/>
                  </a:cubicBezTo>
                  <a:cubicBezTo>
                    <a:pt x="3" y="27"/>
                    <a:pt x="3" y="27"/>
                    <a:pt x="3" y="27"/>
                  </a:cubicBezTo>
                  <a:cubicBezTo>
                    <a:pt x="3" y="27"/>
                    <a:pt x="3" y="26"/>
                    <a:pt x="2" y="26"/>
                  </a:cubicBezTo>
                  <a:cubicBezTo>
                    <a:pt x="2" y="26"/>
                    <a:pt x="2" y="27"/>
                    <a:pt x="2" y="27"/>
                  </a:cubicBezTo>
                  <a:cubicBezTo>
                    <a:pt x="1" y="27"/>
                    <a:pt x="0" y="28"/>
                    <a:pt x="0" y="29"/>
                  </a:cubicBezTo>
                  <a:cubicBezTo>
                    <a:pt x="4" y="47"/>
                    <a:pt x="6" y="66"/>
                    <a:pt x="6" y="86"/>
                  </a:cubicBezTo>
                  <a:cubicBezTo>
                    <a:pt x="6" y="92"/>
                    <a:pt x="5" y="98"/>
                    <a:pt x="5" y="104"/>
                  </a:cubicBezTo>
                  <a:cubicBezTo>
                    <a:pt x="5" y="105"/>
                    <a:pt x="5" y="105"/>
                    <a:pt x="6" y="106"/>
                  </a:cubicBezTo>
                  <a:cubicBezTo>
                    <a:pt x="6" y="106"/>
                    <a:pt x="6" y="106"/>
                    <a:pt x="7" y="106"/>
                  </a:cubicBezTo>
                  <a:cubicBezTo>
                    <a:pt x="7" y="106"/>
                    <a:pt x="7" y="106"/>
                    <a:pt x="7" y="106"/>
                  </a:cubicBezTo>
                  <a:cubicBezTo>
                    <a:pt x="12" y="104"/>
                    <a:pt x="16" y="103"/>
                    <a:pt x="21" y="101"/>
                  </a:cubicBezTo>
                  <a:cubicBezTo>
                    <a:pt x="21" y="104"/>
                    <a:pt x="21" y="108"/>
                    <a:pt x="21" y="111"/>
                  </a:cubicBezTo>
                  <a:cubicBezTo>
                    <a:pt x="21" y="112"/>
                    <a:pt x="21" y="112"/>
                    <a:pt x="22" y="112"/>
                  </a:cubicBezTo>
                  <a:cubicBezTo>
                    <a:pt x="22" y="113"/>
                    <a:pt x="22" y="113"/>
                    <a:pt x="23" y="113"/>
                  </a:cubicBezTo>
                  <a:cubicBezTo>
                    <a:pt x="23" y="113"/>
                    <a:pt x="23" y="112"/>
                    <a:pt x="24" y="112"/>
                  </a:cubicBezTo>
                  <a:cubicBezTo>
                    <a:pt x="28" y="109"/>
                    <a:pt x="33" y="107"/>
                    <a:pt x="39" y="106"/>
                  </a:cubicBezTo>
                  <a:cubicBezTo>
                    <a:pt x="55" y="103"/>
                    <a:pt x="70" y="100"/>
                    <a:pt x="86" y="97"/>
                  </a:cubicBezTo>
                  <a:cubicBezTo>
                    <a:pt x="87" y="98"/>
                    <a:pt x="87" y="98"/>
                    <a:pt x="88" y="98"/>
                  </a:cubicBezTo>
                  <a:cubicBezTo>
                    <a:pt x="88" y="98"/>
                    <a:pt x="88" y="98"/>
                    <a:pt x="88" y="98"/>
                  </a:cubicBezTo>
                  <a:cubicBezTo>
                    <a:pt x="90" y="98"/>
                    <a:pt x="92" y="97"/>
                    <a:pt x="93" y="97"/>
                  </a:cubicBezTo>
                  <a:cubicBezTo>
                    <a:pt x="94" y="96"/>
                    <a:pt x="94" y="96"/>
                    <a:pt x="94" y="95"/>
                  </a:cubicBezTo>
                  <a:cubicBezTo>
                    <a:pt x="92" y="75"/>
                    <a:pt x="89" y="56"/>
                    <a:pt x="87" y="36"/>
                  </a:cubicBezTo>
                  <a:cubicBezTo>
                    <a:pt x="86" y="31"/>
                    <a:pt x="86" y="26"/>
                    <a:pt x="86" y="21"/>
                  </a:cubicBezTo>
                  <a:cubicBezTo>
                    <a:pt x="86" y="18"/>
                    <a:pt x="86" y="15"/>
                    <a:pt x="87" y="12"/>
                  </a:cubicBezTo>
                  <a:cubicBezTo>
                    <a:pt x="87" y="11"/>
                    <a:pt x="86" y="10"/>
                    <a:pt x="86" y="10"/>
                  </a:cubicBezTo>
                  <a:cubicBezTo>
                    <a:pt x="86" y="9"/>
                    <a:pt x="85" y="9"/>
                    <a:pt x="85" y="9"/>
                  </a:cubicBezTo>
                  <a:cubicBezTo>
                    <a:pt x="85" y="9"/>
                    <a:pt x="84" y="9"/>
                    <a:pt x="84" y="10"/>
                  </a:cubicBezTo>
                  <a:cubicBezTo>
                    <a:pt x="81" y="11"/>
                    <a:pt x="77" y="12"/>
                    <a:pt x="73" y="12"/>
                  </a:cubicBezTo>
                  <a:cubicBezTo>
                    <a:pt x="73" y="12"/>
                    <a:pt x="73" y="12"/>
                    <a:pt x="73" y="12"/>
                  </a:cubicBezTo>
                  <a:cubicBezTo>
                    <a:pt x="73" y="12"/>
                    <a:pt x="73" y="12"/>
                    <a:pt x="73" y="12"/>
                  </a:cubicBezTo>
                  <a:cubicBezTo>
                    <a:pt x="73" y="10"/>
                    <a:pt x="73" y="7"/>
                    <a:pt x="73" y="5"/>
                  </a:cubicBezTo>
                  <a:cubicBezTo>
                    <a:pt x="72" y="4"/>
                    <a:pt x="72" y="4"/>
                    <a:pt x="72" y="4"/>
                  </a:cubicBezTo>
                  <a:cubicBezTo>
                    <a:pt x="72" y="4"/>
                    <a:pt x="73" y="3"/>
                    <a:pt x="73" y="3"/>
                  </a:cubicBezTo>
                  <a:cubicBezTo>
                    <a:pt x="73" y="2"/>
                    <a:pt x="73" y="2"/>
                    <a:pt x="72" y="1"/>
                  </a:cubicBezTo>
                  <a:cubicBezTo>
                    <a:pt x="72" y="1"/>
                    <a:pt x="72" y="1"/>
                    <a:pt x="72" y="1"/>
                  </a:cubicBezTo>
                  <a:cubicBezTo>
                    <a:pt x="71" y="1"/>
                    <a:pt x="71" y="0"/>
                    <a:pt x="7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97" name="Freeform 818"/>
            <p:cNvSpPr>
              <a:spLocks/>
            </p:cNvSpPr>
            <p:nvPr/>
          </p:nvSpPr>
          <p:spPr bwMode="auto">
            <a:xfrm>
              <a:off x="2768" y="1438"/>
              <a:ext cx="118" cy="48"/>
            </a:xfrm>
            <a:custGeom>
              <a:avLst/>
              <a:gdLst>
                <a:gd name="T0" fmla="*/ 48 w 50"/>
                <a:gd name="T1" fmla="*/ 0 h 20"/>
                <a:gd name="T2" fmla="*/ 47 w 50"/>
                <a:gd name="T3" fmla="*/ 1 h 20"/>
                <a:gd name="T4" fmla="*/ 44 w 50"/>
                <a:gd name="T5" fmla="*/ 2 h 20"/>
                <a:gd name="T6" fmla="*/ 23 w 50"/>
                <a:gd name="T7" fmla="*/ 11 h 20"/>
                <a:gd name="T8" fmla="*/ 11 w 50"/>
                <a:gd name="T9" fmla="*/ 15 h 20"/>
                <a:gd name="T10" fmla="*/ 2 w 50"/>
                <a:gd name="T11" fmla="*/ 17 h 20"/>
                <a:gd name="T12" fmla="*/ 0 w 50"/>
                <a:gd name="T13" fmla="*/ 19 h 20"/>
                <a:gd name="T14" fmla="*/ 2 w 50"/>
                <a:gd name="T15" fmla="*/ 20 h 20"/>
                <a:gd name="T16" fmla="*/ 2 w 50"/>
                <a:gd name="T17" fmla="*/ 20 h 20"/>
                <a:gd name="T18" fmla="*/ 13 w 50"/>
                <a:gd name="T19" fmla="*/ 18 h 20"/>
                <a:gd name="T20" fmla="*/ 35 w 50"/>
                <a:gd name="T21" fmla="*/ 10 h 20"/>
                <a:gd name="T22" fmla="*/ 44 w 50"/>
                <a:gd name="T23" fmla="*/ 6 h 20"/>
                <a:gd name="T24" fmla="*/ 47 w 50"/>
                <a:gd name="T25" fmla="*/ 5 h 20"/>
                <a:gd name="T26" fmla="*/ 48 w 50"/>
                <a:gd name="T27" fmla="*/ 4 h 20"/>
                <a:gd name="T28" fmla="*/ 49 w 50"/>
                <a:gd name="T29" fmla="*/ 1 h 20"/>
                <a:gd name="T30" fmla="*/ 48 w 50"/>
                <a:gd name="T31"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 h="20">
                  <a:moveTo>
                    <a:pt x="48" y="0"/>
                  </a:moveTo>
                  <a:cubicBezTo>
                    <a:pt x="47" y="0"/>
                    <a:pt x="47" y="1"/>
                    <a:pt x="47" y="1"/>
                  </a:cubicBezTo>
                  <a:cubicBezTo>
                    <a:pt x="46" y="1"/>
                    <a:pt x="45" y="1"/>
                    <a:pt x="44" y="2"/>
                  </a:cubicBezTo>
                  <a:cubicBezTo>
                    <a:pt x="40" y="4"/>
                    <a:pt x="31" y="7"/>
                    <a:pt x="23" y="11"/>
                  </a:cubicBezTo>
                  <a:cubicBezTo>
                    <a:pt x="19" y="12"/>
                    <a:pt x="14" y="14"/>
                    <a:pt x="11" y="15"/>
                  </a:cubicBezTo>
                  <a:cubicBezTo>
                    <a:pt x="7" y="16"/>
                    <a:pt x="4" y="17"/>
                    <a:pt x="2" y="17"/>
                  </a:cubicBezTo>
                  <a:cubicBezTo>
                    <a:pt x="1" y="17"/>
                    <a:pt x="0" y="18"/>
                    <a:pt x="0" y="19"/>
                  </a:cubicBezTo>
                  <a:cubicBezTo>
                    <a:pt x="0" y="20"/>
                    <a:pt x="1" y="20"/>
                    <a:pt x="2" y="20"/>
                  </a:cubicBezTo>
                  <a:cubicBezTo>
                    <a:pt x="2" y="20"/>
                    <a:pt x="2" y="20"/>
                    <a:pt x="2" y="20"/>
                  </a:cubicBezTo>
                  <a:cubicBezTo>
                    <a:pt x="5" y="20"/>
                    <a:pt x="9" y="19"/>
                    <a:pt x="13" y="18"/>
                  </a:cubicBezTo>
                  <a:cubicBezTo>
                    <a:pt x="20" y="16"/>
                    <a:pt x="28" y="13"/>
                    <a:pt x="35" y="10"/>
                  </a:cubicBezTo>
                  <a:cubicBezTo>
                    <a:pt x="38" y="8"/>
                    <a:pt x="41" y="7"/>
                    <a:pt x="44" y="6"/>
                  </a:cubicBezTo>
                  <a:cubicBezTo>
                    <a:pt x="45" y="6"/>
                    <a:pt x="46" y="5"/>
                    <a:pt x="47" y="5"/>
                  </a:cubicBezTo>
                  <a:cubicBezTo>
                    <a:pt x="47" y="4"/>
                    <a:pt x="48" y="4"/>
                    <a:pt x="48" y="4"/>
                  </a:cubicBezTo>
                  <a:cubicBezTo>
                    <a:pt x="49" y="3"/>
                    <a:pt x="50" y="2"/>
                    <a:pt x="49" y="1"/>
                  </a:cubicBezTo>
                  <a:cubicBezTo>
                    <a:pt x="49" y="1"/>
                    <a:pt x="48" y="0"/>
                    <a:pt x="48"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98" name="Freeform 819"/>
            <p:cNvSpPr>
              <a:spLocks/>
            </p:cNvSpPr>
            <p:nvPr/>
          </p:nvSpPr>
          <p:spPr bwMode="auto">
            <a:xfrm>
              <a:off x="2777" y="1471"/>
              <a:ext cx="109" cy="38"/>
            </a:xfrm>
            <a:custGeom>
              <a:avLst/>
              <a:gdLst>
                <a:gd name="T0" fmla="*/ 43 w 46"/>
                <a:gd name="T1" fmla="*/ 0 h 16"/>
                <a:gd name="T2" fmla="*/ 40 w 46"/>
                <a:gd name="T3" fmla="*/ 1 h 16"/>
                <a:gd name="T4" fmla="*/ 20 w 46"/>
                <a:gd name="T5" fmla="*/ 7 h 16"/>
                <a:gd name="T6" fmla="*/ 1 w 46"/>
                <a:gd name="T7" fmla="*/ 12 h 16"/>
                <a:gd name="T8" fmla="*/ 0 w 46"/>
                <a:gd name="T9" fmla="*/ 14 h 16"/>
                <a:gd name="T10" fmla="*/ 2 w 46"/>
                <a:gd name="T11" fmla="*/ 16 h 16"/>
                <a:gd name="T12" fmla="*/ 2 w 46"/>
                <a:gd name="T13" fmla="*/ 16 h 16"/>
                <a:gd name="T14" fmla="*/ 24 w 46"/>
                <a:gd name="T15" fmla="*/ 9 h 16"/>
                <a:gd name="T16" fmla="*/ 37 w 46"/>
                <a:gd name="T17" fmla="*/ 5 h 16"/>
                <a:gd name="T18" fmla="*/ 41 w 46"/>
                <a:gd name="T19" fmla="*/ 4 h 16"/>
                <a:gd name="T20" fmla="*/ 43 w 46"/>
                <a:gd name="T21" fmla="*/ 4 h 16"/>
                <a:gd name="T22" fmla="*/ 43 w 46"/>
                <a:gd name="T23" fmla="*/ 4 h 16"/>
                <a:gd name="T24" fmla="*/ 43 w 46"/>
                <a:gd name="T25" fmla="*/ 4 h 16"/>
                <a:gd name="T26" fmla="*/ 44 w 46"/>
                <a:gd name="T27" fmla="*/ 4 h 16"/>
                <a:gd name="T28" fmla="*/ 45 w 46"/>
                <a:gd name="T29" fmla="*/ 3 h 16"/>
                <a:gd name="T30" fmla="*/ 44 w 46"/>
                <a:gd name="T31" fmla="*/ 0 h 16"/>
                <a:gd name="T32" fmla="*/ 43 w 46"/>
                <a:gd name="T33"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16">
                  <a:moveTo>
                    <a:pt x="43" y="0"/>
                  </a:moveTo>
                  <a:cubicBezTo>
                    <a:pt x="42" y="0"/>
                    <a:pt x="42" y="0"/>
                    <a:pt x="40" y="1"/>
                  </a:cubicBezTo>
                  <a:cubicBezTo>
                    <a:pt x="36" y="2"/>
                    <a:pt x="28" y="4"/>
                    <a:pt x="20" y="7"/>
                  </a:cubicBezTo>
                  <a:cubicBezTo>
                    <a:pt x="12" y="9"/>
                    <a:pt x="4" y="11"/>
                    <a:pt x="1" y="12"/>
                  </a:cubicBezTo>
                  <a:cubicBezTo>
                    <a:pt x="0" y="12"/>
                    <a:pt x="0" y="13"/>
                    <a:pt x="0" y="14"/>
                  </a:cubicBezTo>
                  <a:cubicBezTo>
                    <a:pt x="0" y="15"/>
                    <a:pt x="1" y="16"/>
                    <a:pt x="2" y="16"/>
                  </a:cubicBezTo>
                  <a:cubicBezTo>
                    <a:pt x="2" y="16"/>
                    <a:pt x="2" y="16"/>
                    <a:pt x="2" y="16"/>
                  </a:cubicBezTo>
                  <a:cubicBezTo>
                    <a:pt x="6" y="15"/>
                    <a:pt x="15" y="12"/>
                    <a:pt x="24" y="9"/>
                  </a:cubicBezTo>
                  <a:cubicBezTo>
                    <a:pt x="29" y="8"/>
                    <a:pt x="33" y="6"/>
                    <a:pt x="37" y="5"/>
                  </a:cubicBezTo>
                  <a:cubicBezTo>
                    <a:pt x="38" y="5"/>
                    <a:pt x="40" y="4"/>
                    <a:pt x="41" y="4"/>
                  </a:cubicBezTo>
                  <a:cubicBezTo>
                    <a:pt x="42" y="4"/>
                    <a:pt x="43" y="4"/>
                    <a:pt x="43" y="4"/>
                  </a:cubicBezTo>
                  <a:cubicBezTo>
                    <a:pt x="43" y="4"/>
                    <a:pt x="43" y="4"/>
                    <a:pt x="43" y="4"/>
                  </a:cubicBezTo>
                  <a:cubicBezTo>
                    <a:pt x="43" y="4"/>
                    <a:pt x="43" y="4"/>
                    <a:pt x="43" y="4"/>
                  </a:cubicBezTo>
                  <a:cubicBezTo>
                    <a:pt x="43" y="4"/>
                    <a:pt x="44" y="4"/>
                    <a:pt x="44" y="4"/>
                  </a:cubicBezTo>
                  <a:cubicBezTo>
                    <a:pt x="44" y="4"/>
                    <a:pt x="45" y="3"/>
                    <a:pt x="45" y="3"/>
                  </a:cubicBezTo>
                  <a:cubicBezTo>
                    <a:pt x="46" y="2"/>
                    <a:pt x="45" y="1"/>
                    <a:pt x="44" y="0"/>
                  </a:cubicBezTo>
                  <a:cubicBezTo>
                    <a:pt x="44" y="0"/>
                    <a:pt x="44" y="0"/>
                    <a:pt x="4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99" name="Freeform 820"/>
            <p:cNvSpPr>
              <a:spLocks/>
            </p:cNvSpPr>
            <p:nvPr/>
          </p:nvSpPr>
          <p:spPr bwMode="auto">
            <a:xfrm>
              <a:off x="2779" y="1519"/>
              <a:ext cx="31" cy="14"/>
            </a:xfrm>
            <a:custGeom>
              <a:avLst/>
              <a:gdLst>
                <a:gd name="T0" fmla="*/ 10 w 13"/>
                <a:gd name="T1" fmla="*/ 0 h 6"/>
                <a:gd name="T2" fmla="*/ 10 w 13"/>
                <a:gd name="T3" fmla="*/ 0 h 6"/>
                <a:gd name="T4" fmla="*/ 6 w 13"/>
                <a:gd name="T5" fmla="*/ 1 h 6"/>
                <a:gd name="T6" fmla="*/ 3 w 13"/>
                <a:gd name="T7" fmla="*/ 2 h 6"/>
                <a:gd name="T8" fmla="*/ 3 w 13"/>
                <a:gd name="T9" fmla="*/ 2 h 6"/>
                <a:gd name="T10" fmla="*/ 3 w 13"/>
                <a:gd name="T11" fmla="*/ 2 h 6"/>
                <a:gd name="T12" fmla="*/ 2 w 13"/>
                <a:gd name="T13" fmla="*/ 2 h 6"/>
                <a:gd name="T14" fmla="*/ 0 w 13"/>
                <a:gd name="T15" fmla="*/ 3 h 6"/>
                <a:gd name="T16" fmla="*/ 1 w 13"/>
                <a:gd name="T17" fmla="*/ 5 h 6"/>
                <a:gd name="T18" fmla="*/ 3 w 13"/>
                <a:gd name="T19" fmla="*/ 6 h 6"/>
                <a:gd name="T20" fmla="*/ 3 w 13"/>
                <a:gd name="T21" fmla="*/ 6 h 6"/>
                <a:gd name="T22" fmla="*/ 7 w 13"/>
                <a:gd name="T23" fmla="*/ 4 h 6"/>
                <a:gd name="T24" fmla="*/ 10 w 13"/>
                <a:gd name="T25" fmla="*/ 3 h 6"/>
                <a:gd name="T26" fmla="*/ 10 w 13"/>
                <a:gd name="T27" fmla="*/ 3 h 6"/>
                <a:gd name="T28" fmla="*/ 11 w 13"/>
                <a:gd name="T29" fmla="*/ 3 h 6"/>
                <a:gd name="T30" fmla="*/ 11 w 13"/>
                <a:gd name="T31" fmla="*/ 4 h 6"/>
                <a:gd name="T32" fmla="*/ 13 w 13"/>
                <a:gd name="T33" fmla="*/ 3 h 6"/>
                <a:gd name="T34" fmla="*/ 12 w 13"/>
                <a:gd name="T35" fmla="*/ 0 h 6"/>
                <a:gd name="T36" fmla="*/ 10 w 13"/>
                <a:gd name="T3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 h="6">
                  <a:moveTo>
                    <a:pt x="10" y="0"/>
                  </a:moveTo>
                  <a:cubicBezTo>
                    <a:pt x="10" y="0"/>
                    <a:pt x="10" y="0"/>
                    <a:pt x="10" y="0"/>
                  </a:cubicBezTo>
                  <a:cubicBezTo>
                    <a:pt x="8" y="0"/>
                    <a:pt x="7" y="0"/>
                    <a:pt x="6" y="1"/>
                  </a:cubicBezTo>
                  <a:cubicBezTo>
                    <a:pt x="5" y="2"/>
                    <a:pt x="4" y="2"/>
                    <a:pt x="3" y="2"/>
                  </a:cubicBezTo>
                  <a:cubicBezTo>
                    <a:pt x="3" y="2"/>
                    <a:pt x="3" y="2"/>
                    <a:pt x="3" y="2"/>
                  </a:cubicBezTo>
                  <a:cubicBezTo>
                    <a:pt x="3" y="2"/>
                    <a:pt x="3" y="2"/>
                    <a:pt x="3" y="2"/>
                  </a:cubicBezTo>
                  <a:cubicBezTo>
                    <a:pt x="2" y="2"/>
                    <a:pt x="2" y="2"/>
                    <a:pt x="2" y="2"/>
                  </a:cubicBezTo>
                  <a:cubicBezTo>
                    <a:pt x="1" y="2"/>
                    <a:pt x="1" y="2"/>
                    <a:pt x="0" y="3"/>
                  </a:cubicBezTo>
                  <a:cubicBezTo>
                    <a:pt x="0" y="4"/>
                    <a:pt x="0" y="5"/>
                    <a:pt x="1" y="5"/>
                  </a:cubicBezTo>
                  <a:cubicBezTo>
                    <a:pt x="2" y="5"/>
                    <a:pt x="2" y="6"/>
                    <a:pt x="3" y="6"/>
                  </a:cubicBezTo>
                  <a:cubicBezTo>
                    <a:pt x="3" y="6"/>
                    <a:pt x="3" y="6"/>
                    <a:pt x="3" y="6"/>
                  </a:cubicBezTo>
                  <a:cubicBezTo>
                    <a:pt x="5" y="6"/>
                    <a:pt x="6" y="5"/>
                    <a:pt x="7" y="4"/>
                  </a:cubicBezTo>
                  <a:cubicBezTo>
                    <a:pt x="9" y="4"/>
                    <a:pt x="10" y="3"/>
                    <a:pt x="10" y="3"/>
                  </a:cubicBezTo>
                  <a:cubicBezTo>
                    <a:pt x="10" y="3"/>
                    <a:pt x="10" y="3"/>
                    <a:pt x="10" y="3"/>
                  </a:cubicBezTo>
                  <a:cubicBezTo>
                    <a:pt x="11" y="3"/>
                    <a:pt x="11" y="3"/>
                    <a:pt x="11" y="3"/>
                  </a:cubicBezTo>
                  <a:cubicBezTo>
                    <a:pt x="11" y="3"/>
                    <a:pt x="11" y="4"/>
                    <a:pt x="11" y="4"/>
                  </a:cubicBezTo>
                  <a:cubicBezTo>
                    <a:pt x="12" y="4"/>
                    <a:pt x="13" y="3"/>
                    <a:pt x="13" y="3"/>
                  </a:cubicBezTo>
                  <a:cubicBezTo>
                    <a:pt x="13" y="2"/>
                    <a:pt x="13" y="1"/>
                    <a:pt x="12" y="0"/>
                  </a:cubicBezTo>
                  <a:cubicBezTo>
                    <a:pt x="12" y="0"/>
                    <a:pt x="11" y="0"/>
                    <a:pt x="10"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00" name="Freeform 821"/>
            <p:cNvSpPr>
              <a:spLocks/>
            </p:cNvSpPr>
            <p:nvPr/>
          </p:nvSpPr>
          <p:spPr bwMode="auto">
            <a:xfrm>
              <a:off x="4903" y="3445"/>
              <a:ext cx="137" cy="33"/>
            </a:xfrm>
            <a:custGeom>
              <a:avLst/>
              <a:gdLst>
                <a:gd name="T0" fmla="*/ 2 w 58"/>
                <a:gd name="T1" fmla="*/ 0 h 14"/>
                <a:gd name="T2" fmla="*/ 0 w 58"/>
                <a:gd name="T3" fmla="*/ 1 h 14"/>
                <a:gd name="T4" fmla="*/ 1 w 58"/>
                <a:gd name="T5" fmla="*/ 4 h 14"/>
                <a:gd name="T6" fmla="*/ 13 w 58"/>
                <a:gd name="T7" fmla="*/ 8 h 14"/>
                <a:gd name="T8" fmla="*/ 39 w 58"/>
                <a:gd name="T9" fmla="*/ 12 h 14"/>
                <a:gd name="T10" fmla="*/ 50 w 58"/>
                <a:gd name="T11" fmla="*/ 14 h 14"/>
                <a:gd name="T12" fmla="*/ 56 w 58"/>
                <a:gd name="T13" fmla="*/ 14 h 14"/>
                <a:gd name="T14" fmla="*/ 56 w 58"/>
                <a:gd name="T15" fmla="*/ 14 h 14"/>
                <a:gd name="T16" fmla="*/ 58 w 58"/>
                <a:gd name="T17" fmla="*/ 12 h 14"/>
                <a:gd name="T18" fmla="*/ 56 w 58"/>
                <a:gd name="T19" fmla="*/ 10 h 14"/>
                <a:gd name="T20" fmla="*/ 56 w 58"/>
                <a:gd name="T21" fmla="*/ 10 h 14"/>
                <a:gd name="T22" fmla="*/ 56 w 58"/>
                <a:gd name="T23" fmla="*/ 10 h 14"/>
                <a:gd name="T24" fmla="*/ 56 w 58"/>
                <a:gd name="T25" fmla="*/ 10 h 14"/>
                <a:gd name="T26" fmla="*/ 47 w 58"/>
                <a:gd name="T27" fmla="*/ 9 h 14"/>
                <a:gd name="T28" fmla="*/ 22 w 58"/>
                <a:gd name="T29" fmla="*/ 5 h 14"/>
                <a:gd name="T30" fmla="*/ 10 w 58"/>
                <a:gd name="T31" fmla="*/ 3 h 14"/>
                <a:gd name="T32" fmla="*/ 3 w 58"/>
                <a:gd name="T33" fmla="*/ 0 h 14"/>
                <a:gd name="T34" fmla="*/ 2 w 58"/>
                <a:gd name="T3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 h="14">
                  <a:moveTo>
                    <a:pt x="2" y="0"/>
                  </a:moveTo>
                  <a:cubicBezTo>
                    <a:pt x="1" y="0"/>
                    <a:pt x="0" y="0"/>
                    <a:pt x="0" y="1"/>
                  </a:cubicBezTo>
                  <a:cubicBezTo>
                    <a:pt x="0" y="2"/>
                    <a:pt x="0" y="3"/>
                    <a:pt x="1" y="4"/>
                  </a:cubicBezTo>
                  <a:cubicBezTo>
                    <a:pt x="4" y="5"/>
                    <a:pt x="8" y="6"/>
                    <a:pt x="13" y="8"/>
                  </a:cubicBezTo>
                  <a:cubicBezTo>
                    <a:pt x="21" y="9"/>
                    <a:pt x="31" y="11"/>
                    <a:pt x="39" y="12"/>
                  </a:cubicBezTo>
                  <a:cubicBezTo>
                    <a:pt x="43" y="13"/>
                    <a:pt x="47" y="13"/>
                    <a:pt x="50" y="14"/>
                  </a:cubicBezTo>
                  <a:cubicBezTo>
                    <a:pt x="53" y="14"/>
                    <a:pt x="55" y="14"/>
                    <a:pt x="56" y="14"/>
                  </a:cubicBezTo>
                  <a:cubicBezTo>
                    <a:pt x="56" y="14"/>
                    <a:pt x="56" y="14"/>
                    <a:pt x="56" y="14"/>
                  </a:cubicBezTo>
                  <a:cubicBezTo>
                    <a:pt x="57" y="14"/>
                    <a:pt x="58" y="13"/>
                    <a:pt x="58" y="12"/>
                  </a:cubicBezTo>
                  <a:cubicBezTo>
                    <a:pt x="58" y="11"/>
                    <a:pt x="57" y="10"/>
                    <a:pt x="56" y="10"/>
                  </a:cubicBezTo>
                  <a:cubicBezTo>
                    <a:pt x="56" y="10"/>
                    <a:pt x="56" y="10"/>
                    <a:pt x="56" y="10"/>
                  </a:cubicBezTo>
                  <a:cubicBezTo>
                    <a:pt x="56" y="10"/>
                    <a:pt x="56" y="10"/>
                    <a:pt x="56" y="10"/>
                  </a:cubicBezTo>
                  <a:cubicBezTo>
                    <a:pt x="56" y="10"/>
                    <a:pt x="56" y="10"/>
                    <a:pt x="56" y="10"/>
                  </a:cubicBezTo>
                  <a:cubicBezTo>
                    <a:pt x="55" y="10"/>
                    <a:pt x="51" y="10"/>
                    <a:pt x="47" y="9"/>
                  </a:cubicBezTo>
                  <a:cubicBezTo>
                    <a:pt x="40" y="8"/>
                    <a:pt x="31" y="7"/>
                    <a:pt x="22" y="5"/>
                  </a:cubicBezTo>
                  <a:cubicBezTo>
                    <a:pt x="18" y="4"/>
                    <a:pt x="14" y="4"/>
                    <a:pt x="10" y="3"/>
                  </a:cubicBezTo>
                  <a:cubicBezTo>
                    <a:pt x="7" y="2"/>
                    <a:pt x="4" y="1"/>
                    <a:pt x="3" y="0"/>
                  </a:cubicBezTo>
                  <a:cubicBezTo>
                    <a:pt x="3" y="0"/>
                    <a:pt x="2"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01" name="Freeform 822"/>
            <p:cNvSpPr>
              <a:spLocks/>
            </p:cNvSpPr>
            <p:nvPr/>
          </p:nvSpPr>
          <p:spPr bwMode="auto">
            <a:xfrm>
              <a:off x="4898" y="3471"/>
              <a:ext cx="123" cy="40"/>
            </a:xfrm>
            <a:custGeom>
              <a:avLst/>
              <a:gdLst>
                <a:gd name="T0" fmla="*/ 2 w 52"/>
                <a:gd name="T1" fmla="*/ 0 h 17"/>
                <a:gd name="T2" fmla="*/ 0 w 52"/>
                <a:gd name="T3" fmla="*/ 1 h 17"/>
                <a:gd name="T4" fmla="*/ 1 w 52"/>
                <a:gd name="T5" fmla="*/ 4 h 17"/>
                <a:gd name="T6" fmla="*/ 12 w 52"/>
                <a:gd name="T7" fmla="*/ 7 h 17"/>
                <a:gd name="T8" fmla="*/ 36 w 52"/>
                <a:gd name="T9" fmla="*/ 12 h 17"/>
                <a:gd name="T10" fmla="*/ 45 w 52"/>
                <a:gd name="T11" fmla="*/ 15 h 17"/>
                <a:gd name="T12" fmla="*/ 48 w 52"/>
                <a:gd name="T13" fmla="*/ 16 h 17"/>
                <a:gd name="T14" fmla="*/ 49 w 52"/>
                <a:gd name="T15" fmla="*/ 16 h 17"/>
                <a:gd name="T16" fmla="*/ 49 w 52"/>
                <a:gd name="T17" fmla="*/ 16 h 17"/>
                <a:gd name="T18" fmla="*/ 49 w 52"/>
                <a:gd name="T19" fmla="*/ 16 h 17"/>
                <a:gd name="T20" fmla="*/ 50 w 52"/>
                <a:gd name="T21" fmla="*/ 17 h 17"/>
                <a:gd name="T22" fmla="*/ 52 w 52"/>
                <a:gd name="T23" fmla="*/ 16 h 17"/>
                <a:gd name="T24" fmla="*/ 52 w 52"/>
                <a:gd name="T25" fmla="*/ 13 h 17"/>
                <a:gd name="T26" fmla="*/ 50 w 52"/>
                <a:gd name="T27" fmla="*/ 12 h 17"/>
                <a:gd name="T28" fmla="*/ 41 w 52"/>
                <a:gd name="T29" fmla="*/ 10 h 17"/>
                <a:gd name="T30" fmla="*/ 19 w 52"/>
                <a:gd name="T31" fmla="*/ 4 h 17"/>
                <a:gd name="T32" fmla="*/ 3 w 52"/>
                <a:gd name="T33" fmla="*/ 0 h 17"/>
                <a:gd name="T34" fmla="*/ 2 w 52"/>
                <a:gd name="T35"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2" h="17">
                  <a:moveTo>
                    <a:pt x="2" y="0"/>
                  </a:moveTo>
                  <a:cubicBezTo>
                    <a:pt x="1" y="0"/>
                    <a:pt x="0" y="0"/>
                    <a:pt x="0" y="1"/>
                  </a:cubicBezTo>
                  <a:cubicBezTo>
                    <a:pt x="0" y="2"/>
                    <a:pt x="0" y="4"/>
                    <a:pt x="1" y="4"/>
                  </a:cubicBezTo>
                  <a:cubicBezTo>
                    <a:pt x="3" y="5"/>
                    <a:pt x="7" y="6"/>
                    <a:pt x="12" y="7"/>
                  </a:cubicBezTo>
                  <a:cubicBezTo>
                    <a:pt x="19" y="9"/>
                    <a:pt x="28" y="11"/>
                    <a:pt x="36" y="12"/>
                  </a:cubicBezTo>
                  <a:cubicBezTo>
                    <a:pt x="39" y="13"/>
                    <a:pt x="43" y="14"/>
                    <a:pt x="45" y="15"/>
                  </a:cubicBezTo>
                  <a:cubicBezTo>
                    <a:pt x="46" y="15"/>
                    <a:pt x="47" y="16"/>
                    <a:pt x="48" y="16"/>
                  </a:cubicBezTo>
                  <a:cubicBezTo>
                    <a:pt x="49" y="16"/>
                    <a:pt x="49" y="16"/>
                    <a:pt x="49" y="16"/>
                  </a:cubicBezTo>
                  <a:cubicBezTo>
                    <a:pt x="49" y="16"/>
                    <a:pt x="49" y="16"/>
                    <a:pt x="49" y="16"/>
                  </a:cubicBezTo>
                  <a:cubicBezTo>
                    <a:pt x="49" y="16"/>
                    <a:pt x="49" y="16"/>
                    <a:pt x="49" y="16"/>
                  </a:cubicBezTo>
                  <a:cubicBezTo>
                    <a:pt x="49" y="16"/>
                    <a:pt x="50" y="17"/>
                    <a:pt x="50" y="17"/>
                  </a:cubicBezTo>
                  <a:cubicBezTo>
                    <a:pt x="51" y="17"/>
                    <a:pt x="51" y="16"/>
                    <a:pt x="52" y="16"/>
                  </a:cubicBezTo>
                  <a:cubicBezTo>
                    <a:pt x="52" y="15"/>
                    <a:pt x="52" y="14"/>
                    <a:pt x="52" y="13"/>
                  </a:cubicBezTo>
                  <a:cubicBezTo>
                    <a:pt x="51" y="13"/>
                    <a:pt x="51" y="13"/>
                    <a:pt x="50" y="12"/>
                  </a:cubicBezTo>
                  <a:cubicBezTo>
                    <a:pt x="49" y="12"/>
                    <a:pt x="45" y="11"/>
                    <a:pt x="41" y="10"/>
                  </a:cubicBezTo>
                  <a:cubicBezTo>
                    <a:pt x="35" y="8"/>
                    <a:pt x="27" y="6"/>
                    <a:pt x="19" y="4"/>
                  </a:cubicBezTo>
                  <a:cubicBezTo>
                    <a:pt x="12" y="3"/>
                    <a:pt x="5" y="1"/>
                    <a:pt x="3" y="0"/>
                  </a:cubicBezTo>
                  <a:cubicBezTo>
                    <a:pt x="2" y="0"/>
                    <a:pt x="2"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02" name="Freeform 823"/>
            <p:cNvSpPr>
              <a:spLocks/>
            </p:cNvSpPr>
            <p:nvPr/>
          </p:nvSpPr>
          <p:spPr bwMode="auto">
            <a:xfrm>
              <a:off x="4886" y="3495"/>
              <a:ext cx="36" cy="19"/>
            </a:xfrm>
            <a:custGeom>
              <a:avLst/>
              <a:gdLst>
                <a:gd name="T0" fmla="*/ 2 w 15"/>
                <a:gd name="T1" fmla="*/ 0 h 8"/>
                <a:gd name="T2" fmla="*/ 1 w 15"/>
                <a:gd name="T3" fmla="*/ 1 h 8"/>
                <a:gd name="T4" fmla="*/ 1 w 15"/>
                <a:gd name="T5" fmla="*/ 3 h 8"/>
                <a:gd name="T6" fmla="*/ 4 w 15"/>
                <a:gd name="T7" fmla="*/ 6 h 8"/>
                <a:gd name="T8" fmla="*/ 9 w 15"/>
                <a:gd name="T9" fmla="*/ 6 h 8"/>
                <a:gd name="T10" fmla="*/ 11 w 15"/>
                <a:gd name="T11" fmla="*/ 7 h 8"/>
                <a:gd name="T12" fmla="*/ 11 w 15"/>
                <a:gd name="T13" fmla="*/ 7 h 8"/>
                <a:gd name="T14" fmla="*/ 13 w 15"/>
                <a:gd name="T15" fmla="*/ 8 h 8"/>
                <a:gd name="T16" fmla="*/ 14 w 15"/>
                <a:gd name="T17" fmla="*/ 8 h 8"/>
                <a:gd name="T18" fmla="*/ 15 w 15"/>
                <a:gd name="T19" fmla="*/ 5 h 8"/>
                <a:gd name="T20" fmla="*/ 11 w 15"/>
                <a:gd name="T21" fmla="*/ 3 h 8"/>
                <a:gd name="T22" fmla="*/ 6 w 15"/>
                <a:gd name="T23" fmla="*/ 2 h 8"/>
                <a:gd name="T24" fmla="*/ 5 w 15"/>
                <a:gd name="T25" fmla="*/ 2 h 8"/>
                <a:gd name="T26" fmla="*/ 4 w 15"/>
                <a:gd name="T27" fmla="*/ 1 h 8"/>
                <a:gd name="T28" fmla="*/ 2 w 15"/>
                <a:gd name="T2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8">
                  <a:moveTo>
                    <a:pt x="2" y="0"/>
                  </a:moveTo>
                  <a:cubicBezTo>
                    <a:pt x="2" y="0"/>
                    <a:pt x="2" y="0"/>
                    <a:pt x="1" y="1"/>
                  </a:cubicBezTo>
                  <a:cubicBezTo>
                    <a:pt x="0" y="1"/>
                    <a:pt x="0" y="2"/>
                    <a:pt x="1" y="3"/>
                  </a:cubicBezTo>
                  <a:cubicBezTo>
                    <a:pt x="2" y="5"/>
                    <a:pt x="3" y="5"/>
                    <a:pt x="4" y="6"/>
                  </a:cubicBezTo>
                  <a:cubicBezTo>
                    <a:pt x="6" y="6"/>
                    <a:pt x="8" y="6"/>
                    <a:pt x="9" y="6"/>
                  </a:cubicBezTo>
                  <a:cubicBezTo>
                    <a:pt x="10" y="6"/>
                    <a:pt x="10" y="7"/>
                    <a:pt x="11" y="7"/>
                  </a:cubicBezTo>
                  <a:cubicBezTo>
                    <a:pt x="11" y="7"/>
                    <a:pt x="11" y="7"/>
                    <a:pt x="11" y="7"/>
                  </a:cubicBezTo>
                  <a:cubicBezTo>
                    <a:pt x="12" y="8"/>
                    <a:pt x="12" y="8"/>
                    <a:pt x="13" y="8"/>
                  </a:cubicBezTo>
                  <a:cubicBezTo>
                    <a:pt x="13" y="8"/>
                    <a:pt x="14" y="8"/>
                    <a:pt x="14" y="8"/>
                  </a:cubicBezTo>
                  <a:cubicBezTo>
                    <a:pt x="15" y="7"/>
                    <a:pt x="15" y="6"/>
                    <a:pt x="15" y="5"/>
                  </a:cubicBezTo>
                  <a:cubicBezTo>
                    <a:pt x="14" y="4"/>
                    <a:pt x="12" y="3"/>
                    <a:pt x="11" y="3"/>
                  </a:cubicBezTo>
                  <a:cubicBezTo>
                    <a:pt x="9" y="2"/>
                    <a:pt x="8" y="2"/>
                    <a:pt x="6" y="2"/>
                  </a:cubicBezTo>
                  <a:cubicBezTo>
                    <a:pt x="6" y="2"/>
                    <a:pt x="5" y="2"/>
                    <a:pt x="5" y="2"/>
                  </a:cubicBezTo>
                  <a:cubicBezTo>
                    <a:pt x="4" y="1"/>
                    <a:pt x="4" y="1"/>
                    <a:pt x="4" y="1"/>
                  </a:cubicBezTo>
                  <a:cubicBezTo>
                    <a:pt x="4" y="1"/>
                    <a:pt x="3"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03" name="Freeform 824"/>
            <p:cNvSpPr>
              <a:spLocks noEditPoints="1"/>
            </p:cNvSpPr>
            <p:nvPr/>
          </p:nvSpPr>
          <p:spPr bwMode="auto">
            <a:xfrm>
              <a:off x="4820" y="3339"/>
              <a:ext cx="320" cy="303"/>
            </a:xfrm>
            <a:custGeom>
              <a:avLst/>
              <a:gdLst>
                <a:gd name="T0" fmla="*/ 22 w 135"/>
                <a:gd name="T1" fmla="*/ 91 h 128"/>
                <a:gd name="T2" fmla="*/ 91 w 135"/>
                <a:gd name="T3" fmla="*/ 124 h 128"/>
                <a:gd name="T4" fmla="*/ 88 w 135"/>
                <a:gd name="T5" fmla="*/ 122 h 128"/>
                <a:gd name="T6" fmla="*/ 86 w 135"/>
                <a:gd name="T7" fmla="*/ 121 h 128"/>
                <a:gd name="T8" fmla="*/ 84 w 135"/>
                <a:gd name="T9" fmla="*/ 119 h 128"/>
                <a:gd name="T10" fmla="*/ 34 w 135"/>
                <a:gd name="T11" fmla="*/ 102 h 128"/>
                <a:gd name="T12" fmla="*/ 17 w 135"/>
                <a:gd name="T13" fmla="*/ 99 h 128"/>
                <a:gd name="T14" fmla="*/ 119 w 135"/>
                <a:gd name="T15" fmla="*/ 37 h 128"/>
                <a:gd name="T16" fmla="*/ 116 w 135"/>
                <a:gd name="T17" fmla="*/ 63 h 128"/>
                <a:gd name="T18" fmla="*/ 20 w 135"/>
                <a:gd name="T19" fmla="*/ 87 h 128"/>
                <a:gd name="T20" fmla="*/ 42 w 135"/>
                <a:gd name="T21" fmla="*/ 11 h 128"/>
                <a:gd name="T22" fmla="*/ 64 w 135"/>
                <a:gd name="T23" fmla="*/ 17 h 128"/>
                <a:gd name="T24" fmla="*/ 60 w 135"/>
                <a:gd name="T25" fmla="*/ 31 h 128"/>
                <a:gd name="T26" fmla="*/ 77 w 135"/>
                <a:gd name="T27" fmla="*/ 36 h 128"/>
                <a:gd name="T28" fmla="*/ 85 w 135"/>
                <a:gd name="T29" fmla="*/ 33 h 128"/>
                <a:gd name="T30" fmla="*/ 88 w 135"/>
                <a:gd name="T31" fmla="*/ 21 h 128"/>
                <a:gd name="T32" fmla="*/ 118 w 135"/>
                <a:gd name="T33" fmla="*/ 24 h 128"/>
                <a:gd name="T34" fmla="*/ 95 w 135"/>
                <a:gd name="T35" fmla="*/ 110 h 128"/>
                <a:gd name="T36" fmla="*/ 22 w 135"/>
                <a:gd name="T37" fmla="*/ 86 h 128"/>
                <a:gd name="T38" fmla="*/ 20 w 135"/>
                <a:gd name="T39" fmla="*/ 87 h 128"/>
                <a:gd name="T40" fmla="*/ 74 w 135"/>
                <a:gd name="T41" fmla="*/ 4 h 128"/>
                <a:gd name="T42" fmla="*/ 87 w 135"/>
                <a:gd name="T43" fmla="*/ 6 h 128"/>
                <a:gd name="T44" fmla="*/ 84 w 135"/>
                <a:gd name="T45" fmla="*/ 23 h 128"/>
                <a:gd name="T46" fmla="*/ 81 w 135"/>
                <a:gd name="T47" fmla="*/ 31 h 128"/>
                <a:gd name="T48" fmla="*/ 77 w 135"/>
                <a:gd name="T49" fmla="*/ 32 h 128"/>
                <a:gd name="T50" fmla="*/ 77 w 135"/>
                <a:gd name="T51" fmla="*/ 32 h 128"/>
                <a:gd name="T52" fmla="*/ 64 w 135"/>
                <a:gd name="T53" fmla="*/ 29 h 128"/>
                <a:gd name="T54" fmla="*/ 72 w 135"/>
                <a:gd name="T55" fmla="*/ 4 h 128"/>
                <a:gd name="T56" fmla="*/ 74 w 135"/>
                <a:gd name="T57" fmla="*/ 0 h 128"/>
                <a:gd name="T58" fmla="*/ 67 w 135"/>
                <a:gd name="T59" fmla="*/ 5 h 128"/>
                <a:gd name="T60" fmla="*/ 44 w 135"/>
                <a:gd name="T61" fmla="*/ 7 h 128"/>
                <a:gd name="T62" fmla="*/ 42 w 135"/>
                <a:gd name="T63" fmla="*/ 6 h 128"/>
                <a:gd name="T64" fmla="*/ 39 w 135"/>
                <a:gd name="T65" fmla="*/ 7 h 128"/>
                <a:gd name="T66" fmla="*/ 0 w 135"/>
                <a:gd name="T67" fmla="*/ 86 h 128"/>
                <a:gd name="T68" fmla="*/ 17 w 135"/>
                <a:gd name="T69" fmla="*/ 90 h 128"/>
                <a:gd name="T70" fmla="*/ 12 w 135"/>
                <a:gd name="T71" fmla="*/ 102 h 128"/>
                <a:gd name="T72" fmla="*/ 14 w 135"/>
                <a:gd name="T73" fmla="*/ 103 h 128"/>
                <a:gd name="T74" fmla="*/ 17 w 135"/>
                <a:gd name="T75" fmla="*/ 103 h 128"/>
                <a:gd name="T76" fmla="*/ 84 w 135"/>
                <a:gd name="T77" fmla="*/ 125 h 128"/>
                <a:gd name="T78" fmla="*/ 91 w 135"/>
                <a:gd name="T79" fmla="*/ 128 h 128"/>
                <a:gd name="T80" fmla="*/ 94 w 135"/>
                <a:gd name="T81" fmla="*/ 127 h 128"/>
                <a:gd name="T82" fmla="*/ 134 w 135"/>
                <a:gd name="T83" fmla="*/ 40 h 128"/>
                <a:gd name="T84" fmla="*/ 133 w 135"/>
                <a:gd name="T85" fmla="*/ 37 h 128"/>
                <a:gd name="T86" fmla="*/ 124 w 135"/>
                <a:gd name="T87" fmla="*/ 26 h 128"/>
                <a:gd name="T88" fmla="*/ 125 w 135"/>
                <a:gd name="T89" fmla="*/ 24 h 128"/>
                <a:gd name="T90" fmla="*/ 126 w 135"/>
                <a:gd name="T91" fmla="*/ 22 h 128"/>
                <a:gd name="T92" fmla="*/ 124 w 135"/>
                <a:gd name="T93" fmla="*/ 20 h 128"/>
                <a:gd name="T94" fmla="*/ 122 w 135"/>
                <a:gd name="T95" fmla="*/ 20 h 128"/>
                <a:gd name="T96" fmla="*/ 119 w 135"/>
                <a:gd name="T97" fmla="*/ 20 h 128"/>
                <a:gd name="T98" fmla="*/ 89 w 135"/>
                <a:gd name="T99" fmla="*/ 17 h 128"/>
                <a:gd name="T100" fmla="*/ 92 w 135"/>
                <a:gd name="T101" fmla="*/ 5 h 128"/>
                <a:gd name="T102" fmla="*/ 90 w 135"/>
                <a:gd name="T103" fmla="*/ 2 h 128"/>
                <a:gd name="T104" fmla="*/ 74 w 135"/>
                <a:gd name="T105"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5" h="128">
                  <a:moveTo>
                    <a:pt x="17" y="99"/>
                  </a:moveTo>
                  <a:cubicBezTo>
                    <a:pt x="19" y="96"/>
                    <a:pt x="20" y="94"/>
                    <a:pt x="22" y="91"/>
                  </a:cubicBezTo>
                  <a:cubicBezTo>
                    <a:pt x="47" y="96"/>
                    <a:pt x="71" y="104"/>
                    <a:pt x="95" y="114"/>
                  </a:cubicBezTo>
                  <a:cubicBezTo>
                    <a:pt x="93" y="117"/>
                    <a:pt x="92" y="120"/>
                    <a:pt x="91" y="124"/>
                  </a:cubicBezTo>
                  <a:cubicBezTo>
                    <a:pt x="90" y="123"/>
                    <a:pt x="90" y="123"/>
                    <a:pt x="89" y="123"/>
                  </a:cubicBezTo>
                  <a:cubicBezTo>
                    <a:pt x="89" y="123"/>
                    <a:pt x="89" y="122"/>
                    <a:pt x="88" y="122"/>
                  </a:cubicBezTo>
                  <a:cubicBezTo>
                    <a:pt x="88" y="122"/>
                    <a:pt x="87" y="121"/>
                    <a:pt x="86" y="121"/>
                  </a:cubicBezTo>
                  <a:cubicBezTo>
                    <a:pt x="86" y="121"/>
                    <a:pt x="86" y="121"/>
                    <a:pt x="86" y="121"/>
                  </a:cubicBezTo>
                  <a:cubicBezTo>
                    <a:pt x="86" y="120"/>
                    <a:pt x="85" y="119"/>
                    <a:pt x="84" y="119"/>
                  </a:cubicBezTo>
                  <a:cubicBezTo>
                    <a:pt x="84" y="119"/>
                    <a:pt x="84" y="119"/>
                    <a:pt x="84" y="119"/>
                  </a:cubicBezTo>
                  <a:cubicBezTo>
                    <a:pt x="83" y="120"/>
                    <a:pt x="83" y="120"/>
                    <a:pt x="83" y="120"/>
                  </a:cubicBezTo>
                  <a:cubicBezTo>
                    <a:pt x="67" y="114"/>
                    <a:pt x="50" y="108"/>
                    <a:pt x="34" y="102"/>
                  </a:cubicBezTo>
                  <a:cubicBezTo>
                    <a:pt x="29" y="101"/>
                    <a:pt x="23" y="99"/>
                    <a:pt x="17" y="99"/>
                  </a:cubicBezTo>
                  <a:cubicBezTo>
                    <a:pt x="17" y="99"/>
                    <a:pt x="17" y="99"/>
                    <a:pt x="17" y="99"/>
                  </a:cubicBezTo>
                  <a:moveTo>
                    <a:pt x="100" y="101"/>
                  </a:moveTo>
                  <a:cubicBezTo>
                    <a:pt x="104" y="79"/>
                    <a:pt x="111" y="57"/>
                    <a:pt x="119" y="37"/>
                  </a:cubicBezTo>
                  <a:cubicBezTo>
                    <a:pt x="122" y="38"/>
                    <a:pt x="125" y="40"/>
                    <a:pt x="129" y="40"/>
                  </a:cubicBezTo>
                  <a:cubicBezTo>
                    <a:pt x="123" y="47"/>
                    <a:pt x="120" y="55"/>
                    <a:pt x="116" y="63"/>
                  </a:cubicBezTo>
                  <a:cubicBezTo>
                    <a:pt x="111" y="76"/>
                    <a:pt x="106" y="88"/>
                    <a:pt x="100" y="101"/>
                  </a:cubicBezTo>
                  <a:moveTo>
                    <a:pt x="20" y="87"/>
                  </a:moveTo>
                  <a:cubicBezTo>
                    <a:pt x="15" y="86"/>
                    <a:pt x="10" y="85"/>
                    <a:pt x="5" y="84"/>
                  </a:cubicBezTo>
                  <a:cubicBezTo>
                    <a:pt x="20" y="61"/>
                    <a:pt x="33" y="37"/>
                    <a:pt x="42" y="11"/>
                  </a:cubicBezTo>
                  <a:cubicBezTo>
                    <a:pt x="42" y="11"/>
                    <a:pt x="42" y="11"/>
                    <a:pt x="42" y="11"/>
                  </a:cubicBezTo>
                  <a:cubicBezTo>
                    <a:pt x="50" y="13"/>
                    <a:pt x="57" y="15"/>
                    <a:pt x="64" y="17"/>
                  </a:cubicBezTo>
                  <a:cubicBezTo>
                    <a:pt x="63" y="21"/>
                    <a:pt x="61" y="25"/>
                    <a:pt x="59" y="29"/>
                  </a:cubicBezTo>
                  <a:cubicBezTo>
                    <a:pt x="59" y="30"/>
                    <a:pt x="59" y="31"/>
                    <a:pt x="60" y="31"/>
                  </a:cubicBezTo>
                  <a:cubicBezTo>
                    <a:pt x="61" y="33"/>
                    <a:pt x="64" y="34"/>
                    <a:pt x="67" y="35"/>
                  </a:cubicBezTo>
                  <a:cubicBezTo>
                    <a:pt x="71" y="35"/>
                    <a:pt x="74" y="36"/>
                    <a:pt x="77" y="36"/>
                  </a:cubicBezTo>
                  <a:cubicBezTo>
                    <a:pt x="79" y="36"/>
                    <a:pt x="80" y="36"/>
                    <a:pt x="81" y="36"/>
                  </a:cubicBezTo>
                  <a:cubicBezTo>
                    <a:pt x="83" y="35"/>
                    <a:pt x="84" y="35"/>
                    <a:pt x="85" y="33"/>
                  </a:cubicBezTo>
                  <a:cubicBezTo>
                    <a:pt x="85" y="33"/>
                    <a:pt x="86" y="32"/>
                    <a:pt x="86" y="31"/>
                  </a:cubicBezTo>
                  <a:cubicBezTo>
                    <a:pt x="87" y="28"/>
                    <a:pt x="88" y="25"/>
                    <a:pt x="88" y="21"/>
                  </a:cubicBezTo>
                  <a:cubicBezTo>
                    <a:pt x="98" y="23"/>
                    <a:pt x="108" y="23"/>
                    <a:pt x="118" y="24"/>
                  </a:cubicBezTo>
                  <a:cubicBezTo>
                    <a:pt x="118" y="24"/>
                    <a:pt x="118" y="24"/>
                    <a:pt x="118" y="24"/>
                  </a:cubicBezTo>
                  <a:cubicBezTo>
                    <a:pt x="119" y="24"/>
                    <a:pt x="119" y="24"/>
                    <a:pt x="120" y="24"/>
                  </a:cubicBezTo>
                  <a:cubicBezTo>
                    <a:pt x="108" y="51"/>
                    <a:pt x="99" y="80"/>
                    <a:pt x="95" y="110"/>
                  </a:cubicBezTo>
                  <a:cubicBezTo>
                    <a:pt x="71" y="100"/>
                    <a:pt x="47" y="92"/>
                    <a:pt x="23" y="87"/>
                  </a:cubicBezTo>
                  <a:cubicBezTo>
                    <a:pt x="23" y="87"/>
                    <a:pt x="23" y="87"/>
                    <a:pt x="22" y="86"/>
                  </a:cubicBezTo>
                  <a:cubicBezTo>
                    <a:pt x="22" y="86"/>
                    <a:pt x="21" y="86"/>
                    <a:pt x="21" y="86"/>
                  </a:cubicBezTo>
                  <a:cubicBezTo>
                    <a:pt x="21" y="86"/>
                    <a:pt x="20" y="86"/>
                    <a:pt x="20" y="87"/>
                  </a:cubicBezTo>
                  <a:moveTo>
                    <a:pt x="72" y="4"/>
                  </a:moveTo>
                  <a:cubicBezTo>
                    <a:pt x="73" y="4"/>
                    <a:pt x="73" y="4"/>
                    <a:pt x="74" y="4"/>
                  </a:cubicBezTo>
                  <a:cubicBezTo>
                    <a:pt x="74" y="4"/>
                    <a:pt x="75" y="4"/>
                    <a:pt x="76" y="4"/>
                  </a:cubicBezTo>
                  <a:cubicBezTo>
                    <a:pt x="80" y="5"/>
                    <a:pt x="83" y="5"/>
                    <a:pt x="87" y="6"/>
                  </a:cubicBezTo>
                  <a:cubicBezTo>
                    <a:pt x="87" y="7"/>
                    <a:pt x="87" y="8"/>
                    <a:pt x="86" y="10"/>
                  </a:cubicBezTo>
                  <a:cubicBezTo>
                    <a:pt x="85" y="14"/>
                    <a:pt x="85" y="18"/>
                    <a:pt x="84" y="23"/>
                  </a:cubicBezTo>
                  <a:cubicBezTo>
                    <a:pt x="83" y="25"/>
                    <a:pt x="83" y="27"/>
                    <a:pt x="82" y="28"/>
                  </a:cubicBezTo>
                  <a:cubicBezTo>
                    <a:pt x="82" y="30"/>
                    <a:pt x="82" y="31"/>
                    <a:pt x="81" y="31"/>
                  </a:cubicBezTo>
                  <a:cubicBezTo>
                    <a:pt x="81" y="31"/>
                    <a:pt x="81" y="31"/>
                    <a:pt x="80" y="32"/>
                  </a:cubicBezTo>
                  <a:cubicBezTo>
                    <a:pt x="80" y="32"/>
                    <a:pt x="79" y="32"/>
                    <a:pt x="77" y="32"/>
                  </a:cubicBezTo>
                  <a:cubicBezTo>
                    <a:pt x="77" y="32"/>
                    <a:pt x="77" y="32"/>
                    <a:pt x="77" y="32"/>
                  </a:cubicBezTo>
                  <a:cubicBezTo>
                    <a:pt x="77" y="32"/>
                    <a:pt x="77" y="32"/>
                    <a:pt x="77" y="32"/>
                  </a:cubicBezTo>
                  <a:cubicBezTo>
                    <a:pt x="75" y="32"/>
                    <a:pt x="71" y="31"/>
                    <a:pt x="69" y="31"/>
                  </a:cubicBezTo>
                  <a:cubicBezTo>
                    <a:pt x="67" y="30"/>
                    <a:pt x="65" y="29"/>
                    <a:pt x="64" y="29"/>
                  </a:cubicBezTo>
                  <a:cubicBezTo>
                    <a:pt x="67" y="21"/>
                    <a:pt x="70" y="11"/>
                    <a:pt x="71" y="5"/>
                  </a:cubicBezTo>
                  <a:cubicBezTo>
                    <a:pt x="71" y="5"/>
                    <a:pt x="72" y="5"/>
                    <a:pt x="72" y="4"/>
                  </a:cubicBezTo>
                  <a:cubicBezTo>
                    <a:pt x="72" y="4"/>
                    <a:pt x="72" y="4"/>
                    <a:pt x="72" y="4"/>
                  </a:cubicBezTo>
                  <a:moveTo>
                    <a:pt x="74" y="0"/>
                  </a:moveTo>
                  <a:cubicBezTo>
                    <a:pt x="73" y="0"/>
                    <a:pt x="71" y="0"/>
                    <a:pt x="70" y="1"/>
                  </a:cubicBezTo>
                  <a:cubicBezTo>
                    <a:pt x="69" y="2"/>
                    <a:pt x="68" y="3"/>
                    <a:pt x="67" y="5"/>
                  </a:cubicBezTo>
                  <a:cubicBezTo>
                    <a:pt x="67" y="7"/>
                    <a:pt x="66" y="10"/>
                    <a:pt x="65" y="13"/>
                  </a:cubicBezTo>
                  <a:cubicBezTo>
                    <a:pt x="58" y="11"/>
                    <a:pt x="51" y="9"/>
                    <a:pt x="44" y="7"/>
                  </a:cubicBezTo>
                  <a:cubicBezTo>
                    <a:pt x="43" y="7"/>
                    <a:pt x="43" y="7"/>
                    <a:pt x="43" y="7"/>
                  </a:cubicBezTo>
                  <a:cubicBezTo>
                    <a:pt x="43" y="7"/>
                    <a:pt x="42" y="6"/>
                    <a:pt x="42" y="6"/>
                  </a:cubicBezTo>
                  <a:cubicBezTo>
                    <a:pt x="42" y="6"/>
                    <a:pt x="41" y="6"/>
                    <a:pt x="41" y="6"/>
                  </a:cubicBezTo>
                  <a:cubicBezTo>
                    <a:pt x="40" y="6"/>
                    <a:pt x="39" y="6"/>
                    <a:pt x="39" y="7"/>
                  </a:cubicBezTo>
                  <a:cubicBezTo>
                    <a:pt x="29" y="34"/>
                    <a:pt x="16" y="60"/>
                    <a:pt x="0" y="84"/>
                  </a:cubicBezTo>
                  <a:cubicBezTo>
                    <a:pt x="0" y="85"/>
                    <a:pt x="0" y="86"/>
                    <a:pt x="0" y="86"/>
                  </a:cubicBezTo>
                  <a:cubicBezTo>
                    <a:pt x="0" y="87"/>
                    <a:pt x="1" y="88"/>
                    <a:pt x="1" y="88"/>
                  </a:cubicBezTo>
                  <a:cubicBezTo>
                    <a:pt x="7" y="88"/>
                    <a:pt x="12" y="89"/>
                    <a:pt x="17" y="90"/>
                  </a:cubicBezTo>
                  <a:cubicBezTo>
                    <a:pt x="15" y="94"/>
                    <a:pt x="14" y="97"/>
                    <a:pt x="12" y="100"/>
                  </a:cubicBezTo>
                  <a:cubicBezTo>
                    <a:pt x="11" y="101"/>
                    <a:pt x="11" y="102"/>
                    <a:pt x="12" y="102"/>
                  </a:cubicBezTo>
                  <a:cubicBezTo>
                    <a:pt x="12" y="103"/>
                    <a:pt x="13" y="103"/>
                    <a:pt x="13" y="103"/>
                  </a:cubicBezTo>
                  <a:cubicBezTo>
                    <a:pt x="14" y="103"/>
                    <a:pt x="14" y="103"/>
                    <a:pt x="14" y="103"/>
                  </a:cubicBezTo>
                  <a:cubicBezTo>
                    <a:pt x="15" y="103"/>
                    <a:pt x="16" y="103"/>
                    <a:pt x="17" y="103"/>
                  </a:cubicBezTo>
                  <a:cubicBezTo>
                    <a:pt x="17" y="103"/>
                    <a:pt x="17" y="103"/>
                    <a:pt x="17" y="103"/>
                  </a:cubicBezTo>
                  <a:cubicBezTo>
                    <a:pt x="22" y="103"/>
                    <a:pt x="27" y="105"/>
                    <a:pt x="32" y="106"/>
                  </a:cubicBezTo>
                  <a:cubicBezTo>
                    <a:pt x="50" y="112"/>
                    <a:pt x="67" y="118"/>
                    <a:pt x="84" y="125"/>
                  </a:cubicBezTo>
                  <a:cubicBezTo>
                    <a:pt x="85" y="125"/>
                    <a:pt x="85" y="126"/>
                    <a:pt x="86" y="126"/>
                  </a:cubicBezTo>
                  <a:cubicBezTo>
                    <a:pt x="88" y="127"/>
                    <a:pt x="90" y="128"/>
                    <a:pt x="91" y="128"/>
                  </a:cubicBezTo>
                  <a:cubicBezTo>
                    <a:pt x="91" y="128"/>
                    <a:pt x="92" y="128"/>
                    <a:pt x="92" y="128"/>
                  </a:cubicBezTo>
                  <a:cubicBezTo>
                    <a:pt x="93" y="128"/>
                    <a:pt x="93" y="128"/>
                    <a:pt x="94" y="127"/>
                  </a:cubicBezTo>
                  <a:cubicBezTo>
                    <a:pt x="102" y="106"/>
                    <a:pt x="111" y="86"/>
                    <a:pt x="120" y="65"/>
                  </a:cubicBezTo>
                  <a:cubicBezTo>
                    <a:pt x="124" y="56"/>
                    <a:pt x="128" y="47"/>
                    <a:pt x="134" y="40"/>
                  </a:cubicBezTo>
                  <a:cubicBezTo>
                    <a:pt x="135" y="40"/>
                    <a:pt x="135" y="39"/>
                    <a:pt x="134" y="38"/>
                  </a:cubicBezTo>
                  <a:cubicBezTo>
                    <a:pt x="134" y="37"/>
                    <a:pt x="133" y="37"/>
                    <a:pt x="133" y="37"/>
                  </a:cubicBezTo>
                  <a:cubicBezTo>
                    <a:pt x="129" y="36"/>
                    <a:pt x="125" y="35"/>
                    <a:pt x="121" y="33"/>
                  </a:cubicBezTo>
                  <a:cubicBezTo>
                    <a:pt x="122" y="30"/>
                    <a:pt x="123" y="28"/>
                    <a:pt x="124" y="26"/>
                  </a:cubicBezTo>
                  <a:cubicBezTo>
                    <a:pt x="124" y="25"/>
                    <a:pt x="124" y="25"/>
                    <a:pt x="124" y="25"/>
                  </a:cubicBezTo>
                  <a:cubicBezTo>
                    <a:pt x="125" y="24"/>
                    <a:pt x="125" y="24"/>
                    <a:pt x="125" y="24"/>
                  </a:cubicBezTo>
                  <a:cubicBezTo>
                    <a:pt x="125" y="24"/>
                    <a:pt x="125" y="24"/>
                    <a:pt x="126" y="23"/>
                  </a:cubicBezTo>
                  <a:cubicBezTo>
                    <a:pt x="126" y="23"/>
                    <a:pt x="126" y="23"/>
                    <a:pt x="126" y="22"/>
                  </a:cubicBezTo>
                  <a:cubicBezTo>
                    <a:pt x="126" y="22"/>
                    <a:pt x="126" y="21"/>
                    <a:pt x="126" y="21"/>
                  </a:cubicBezTo>
                  <a:cubicBezTo>
                    <a:pt x="125" y="20"/>
                    <a:pt x="124" y="20"/>
                    <a:pt x="124" y="20"/>
                  </a:cubicBezTo>
                  <a:cubicBezTo>
                    <a:pt x="123" y="20"/>
                    <a:pt x="123" y="20"/>
                    <a:pt x="123" y="20"/>
                  </a:cubicBezTo>
                  <a:cubicBezTo>
                    <a:pt x="122" y="20"/>
                    <a:pt x="122" y="20"/>
                    <a:pt x="122" y="20"/>
                  </a:cubicBezTo>
                  <a:cubicBezTo>
                    <a:pt x="122" y="20"/>
                    <a:pt x="122" y="20"/>
                    <a:pt x="121" y="20"/>
                  </a:cubicBezTo>
                  <a:cubicBezTo>
                    <a:pt x="120" y="20"/>
                    <a:pt x="120" y="20"/>
                    <a:pt x="119" y="20"/>
                  </a:cubicBezTo>
                  <a:cubicBezTo>
                    <a:pt x="108" y="19"/>
                    <a:pt x="99" y="19"/>
                    <a:pt x="89" y="17"/>
                  </a:cubicBezTo>
                  <a:cubicBezTo>
                    <a:pt x="89" y="17"/>
                    <a:pt x="89" y="17"/>
                    <a:pt x="89" y="17"/>
                  </a:cubicBezTo>
                  <a:cubicBezTo>
                    <a:pt x="90" y="14"/>
                    <a:pt x="90" y="12"/>
                    <a:pt x="91" y="10"/>
                  </a:cubicBezTo>
                  <a:cubicBezTo>
                    <a:pt x="91" y="8"/>
                    <a:pt x="92" y="6"/>
                    <a:pt x="92" y="5"/>
                  </a:cubicBezTo>
                  <a:cubicBezTo>
                    <a:pt x="92" y="4"/>
                    <a:pt x="92" y="4"/>
                    <a:pt x="92" y="3"/>
                  </a:cubicBezTo>
                  <a:cubicBezTo>
                    <a:pt x="92" y="3"/>
                    <a:pt x="91" y="2"/>
                    <a:pt x="90" y="2"/>
                  </a:cubicBezTo>
                  <a:cubicBezTo>
                    <a:pt x="86" y="1"/>
                    <a:pt x="81" y="1"/>
                    <a:pt x="76" y="0"/>
                  </a:cubicBezTo>
                  <a:cubicBezTo>
                    <a:pt x="76" y="0"/>
                    <a:pt x="75" y="0"/>
                    <a:pt x="7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04" name="Freeform 825"/>
            <p:cNvSpPr>
              <a:spLocks noEditPoints="1"/>
            </p:cNvSpPr>
            <p:nvPr/>
          </p:nvSpPr>
          <p:spPr bwMode="auto">
            <a:xfrm>
              <a:off x="3269" y="2690"/>
              <a:ext cx="408" cy="377"/>
            </a:xfrm>
            <a:custGeom>
              <a:avLst/>
              <a:gdLst>
                <a:gd name="T0" fmla="*/ 167 w 172"/>
                <a:gd name="T1" fmla="*/ 113 h 159"/>
                <a:gd name="T2" fmla="*/ 152 w 172"/>
                <a:gd name="T3" fmla="*/ 152 h 159"/>
                <a:gd name="T4" fmla="*/ 130 w 172"/>
                <a:gd name="T5" fmla="*/ 117 h 159"/>
                <a:gd name="T6" fmla="*/ 142 w 172"/>
                <a:gd name="T7" fmla="*/ 102 h 159"/>
                <a:gd name="T8" fmla="*/ 146 w 172"/>
                <a:gd name="T9" fmla="*/ 102 h 159"/>
                <a:gd name="T10" fmla="*/ 140 w 172"/>
                <a:gd name="T11" fmla="*/ 78 h 159"/>
                <a:gd name="T12" fmla="*/ 140 w 172"/>
                <a:gd name="T13" fmla="*/ 100 h 159"/>
                <a:gd name="T14" fmla="*/ 97 w 172"/>
                <a:gd name="T15" fmla="*/ 91 h 159"/>
                <a:gd name="T16" fmla="*/ 114 w 172"/>
                <a:gd name="T17" fmla="*/ 77 h 159"/>
                <a:gd name="T18" fmla="*/ 119 w 172"/>
                <a:gd name="T19" fmla="*/ 92 h 159"/>
                <a:gd name="T20" fmla="*/ 92 w 172"/>
                <a:gd name="T21" fmla="*/ 68 h 159"/>
                <a:gd name="T22" fmla="*/ 110 w 172"/>
                <a:gd name="T23" fmla="*/ 76 h 159"/>
                <a:gd name="T24" fmla="*/ 83 w 172"/>
                <a:gd name="T25" fmla="*/ 55 h 159"/>
                <a:gd name="T26" fmla="*/ 79 w 172"/>
                <a:gd name="T27" fmla="*/ 65 h 159"/>
                <a:gd name="T28" fmla="*/ 64 w 172"/>
                <a:gd name="T29" fmla="*/ 46 h 159"/>
                <a:gd name="T30" fmla="*/ 83 w 172"/>
                <a:gd name="T31" fmla="*/ 42 h 159"/>
                <a:gd name="T32" fmla="*/ 61 w 172"/>
                <a:gd name="T33" fmla="*/ 29 h 159"/>
                <a:gd name="T34" fmla="*/ 45 w 172"/>
                <a:gd name="T35" fmla="*/ 41 h 159"/>
                <a:gd name="T36" fmla="*/ 5 w 172"/>
                <a:gd name="T37" fmla="*/ 155 h 159"/>
                <a:gd name="T38" fmla="*/ 24 w 172"/>
                <a:gd name="T39" fmla="*/ 23 h 159"/>
                <a:gd name="T40" fmla="*/ 35 w 172"/>
                <a:gd name="T41" fmla="*/ 46 h 159"/>
                <a:gd name="T42" fmla="*/ 60 w 172"/>
                <a:gd name="T43" fmla="*/ 47 h 159"/>
                <a:gd name="T44" fmla="*/ 62 w 172"/>
                <a:gd name="T45" fmla="*/ 69 h 159"/>
                <a:gd name="T46" fmla="*/ 62 w 172"/>
                <a:gd name="T47" fmla="*/ 70 h 159"/>
                <a:gd name="T48" fmla="*/ 63 w 172"/>
                <a:gd name="T49" fmla="*/ 70 h 159"/>
                <a:gd name="T50" fmla="*/ 79 w 172"/>
                <a:gd name="T51" fmla="*/ 69 h 159"/>
                <a:gd name="T52" fmla="*/ 92 w 172"/>
                <a:gd name="T53" fmla="*/ 95 h 159"/>
                <a:gd name="T54" fmla="*/ 120 w 172"/>
                <a:gd name="T55" fmla="*/ 118 h 159"/>
                <a:gd name="T56" fmla="*/ 130 w 172"/>
                <a:gd name="T57" fmla="*/ 121 h 159"/>
                <a:gd name="T58" fmla="*/ 5 w 172"/>
                <a:gd name="T59" fmla="*/ 155 h 159"/>
                <a:gd name="T60" fmla="*/ 56 w 172"/>
                <a:gd name="T61" fmla="*/ 13 h 159"/>
                <a:gd name="T62" fmla="*/ 8 w 172"/>
                <a:gd name="T63" fmla="*/ 19 h 159"/>
                <a:gd name="T64" fmla="*/ 51 w 172"/>
                <a:gd name="T65" fmla="*/ 4 h 159"/>
                <a:gd name="T66" fmla="*/ 58 w 172"/>
                <a:gd name="T67" fmla="*/ 0 h 159"/>
                <a:gd name="T68" fmla="*/ 29 w 172"/>
                <a:gd name="T69" fmla="*/ 2 h 159"/>
                <a:gd name="T70" fmla="*/ 2 w 172"/>
                <a:gd name="T71" fmla="*/ 20 h 159"/>
                <a:gd name="T72" fmla="*/ 1 w 172"/>
                <a:gd name="T73" fmla="*/ 21 h 159"/>
                <a:gd name="T74" fmla="*/ 0 w 172"/>
                <a:gd name="T75" fmla="*/ 157 h 159"/>
                <a:gd name="T76" fmla="*/ 149 w 172"/>
                <a:gd name="T77" fmla="*/ 157 h 159"/>
                <a:gd name="T78" fmla="*/ 152 w 172"/>
                <a:gd name="T79" fmla="*/ 158 h 159"/>
                <a:gd name="T80" fmla="*/ 155 w 172"/>
                <a:gd name="T81" fmla="*/ 154 h 159"/>
                <a:gd name="T82" fmla="*/ 171 w 172"/>
                <a:gd name="T83" fmla="*/ 131 h 159"/>
                <a:gd name="T84" fmla="*/ 171 w 172"/>
                <a:gd name="T85" fmla="*/ 99 h 159"/>
                <a:gd name="T86" fmla="*/ 171 w 172"/>
                <a:gd name="T87" fmla="*/ 98 h 159"/>
                <a:gd name="T88" fmla="*/ 152 w 172"/>
                <a:gd name="T89" fmla="*/ 98 h 159"/>
                <a:gd name="T90" fmla="*/ 143 w 172"/>
                <a:gd name="T91" fmla="*/ 99 h 159"/>
                <a:gd name="T92" fmla="*/ 144 w 172"/>
                <a:gd name="T93" fmla="*/ 74 h 159"/>
                <a:gd name="T94" fmla="*/ 143 w 172"/>
                <a:gd name="T95" fmla="*/ 73 h 159"/>
                <a:gd name="T96" fmla="*/ 126 w 172"/>
                <a:gd name="T97" fmla="*/ 73 h 159"/>
                <a:gd name="T98" fmla="*/ 114 w 172"/>
                <a:gd name="T99" fmla="*/ 48 h 159"/>
                <a:gd name="T100" fmla="*/ 113 w 172"/>
                <a:gd name="T101" fmla="*/ 47 h 159"/>
                <a:gd name="T102" fmla="*/ 112 w 172"/>
                <a:gd name="T103" fmla="*/ 46 h 159"/>
                <a:gd name="T104" fmla="*/ 87 w 172"/>
                <a:gd name="T105" fmla="*/ 26 h 159"/>
                <a:gd name="T106" fmla="*/ 86 w 172"/>
                <a:gd name="T107" fmla="*/ 25 h 159"/>
                <a:gd name="T108" fmla="*/ 85 w 172"/>
                <a:gd name="T109" fmla="*/ 24 h 159"/>
                <a:gd name="T110" fmla="*/ 59 w 172"/>
                <a:gd name="T111" fmla="*/ 13 h 159"/>
                <a:gd name="T112" fmla="*/ 59 w 172"/>
                <a:gd name="T113" fmla="*/ 2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2" h="159">
                  <a:moveTo>
                    <a:pt x="152" y="152"/>
                  </a:moveTo>
                  <a:cubicBezTo>
                    <a:pt x="151" y="141"/>
                    <a:pt x="150" y="130"/>
                    <a:pt x="150" y="119"/>
                  </a:cubicBezTo>
                  <a:cubicBezTo>
                    <a:pt x="156" y="113"/>
                    <a:pt x="161" y="108"/>
                    <a:pt x="168" y="103"/>
                  </a:cubicBezTo>
                  <a:cubicBezTo>
                    <a:pt x="168" y="106"/>
                    <a:pt x="167" y="110"/>
                    <a:pt x="167" y="113"/>
                  </a:cubicBezTo>
                  <a:cubicBezTo>
                    <a:pt x="167" y="116"/>
                    <a:pt x="167" y="118"/>
                    <a:pt x="167" y="120"/>
                  </a:cubicBezTo>
                  <a:cubicBezTo>
                    <a:pt x="167" y="124"/>
                    <a:pt x="167" y="128"/>
                    <a:pt x="167" y="131"/>
                  </a:cubicBezTo>
                  <a:cubicBezTo>
                    <a:pt x="167" y="131"/>
                    <a:pt x="168" y="132"/>
                    <a:pt x="168" y="132"/>
                  </a:cubicBezTo>
                  <a:cubicBezTo>
                    <a:pt x="163" y="139"/>
                    <a:pt x="158" y="146"/>
                    <a:pt x="152" y="152"/>
                  </a:cubicBezTo>
                  <a:moveTo>
                    <a:pt x="152" y="102"/>
                  </a:moveTo>
                  <a:cubicBezTo>
                    <a:pt x="156" y="102"/>
                    <a:pt x="159" y="102"/>
                    <a:pt x="163" y="102"/>
                  </a:cubicBezTo>
                  <a:cubicBezTo>
                    <a:pt x="157" y="106"/>
                    <a:pt x="152" y="112"/>
                    <a:pt x="147" y="117"/>
                  </a:cubicBezTo>
                  <a:cubicBezTo>
                    <a:pt x="139" y="117"/>
                    <a:pt x="136" y="117"/>
                    <a:pt x="130" y="117"/>
                  </a:cubicBezTo>
                  <a:cubicBezTo>
                    <a:pt x="129" y="117"/>
                    <a:pt x="128" y="117"/>
                    <a:pt x="126" y="117"/>
                  </a:cubicBezTo>
                  <a:cubicBezTo>
                    <a:pt x="128" y="116"/>
                    <a:pt x="131" y="113"/>
                    <a:pt x="133" y="111"/>
                  </a:cubicBezTo>
                  <a:cubicBezTo>
                    <a:pt x="136" y="108"/>
                    <a:pt x="139" y="105"/>
                    <a:pt x="141" y="103"/>
                  </a:cubicBezTo>
                  <a:cubicBezTo>
                    <a:pt x="142" y="102"/>
                    <a:pt x="142" y="102"/>
                    <a:pt x="142" y="102"/>
                  </a:cubicBezTo>
                  <a:cubicBezTo>
                    <a:pt x="142" y="102"/>
                    <a:pt x="142" y="102"/>
                    <a:pt x="143" y="102"/>
                  </a:cubicBezTo>
                  <a:cubicBezTo>
                    <a:pt x="143" y="102"/>
                    <a:pt x="143" y="102"/>
                    <a:pt x="143" y="102"/>
                  </a:cubicBezTo>
                  <a:cubicBezTo>
                    <a:pt x="144" y="102"/>
                    <a:pt x="144" y="102"/>
                    <a:pt x="144" y="102"/>
                  </a:cubicBezTo>
                  <a:cubicBezTo>
                    <a:pt x="144" y="102"/>
                    <a:pt x="145" y="102"/>
                    <a:pt x="146" y="102"/>
                  </a:cubicBezTo>
                  <a:cubicBezTo>
                    <a:pt x="148" y="102"/>
                    <a:pt x="150" y="102"/>
                    <a:pt x="152" y="102"/>
                  </a:cubicBezTo>
                  <a:moveTo>
                    <a:pt x="123" y="115"/>
                  </a:moveTo>
                  <a:cubicBezTo>
                    <a:pt x="123" y="107"/>
                    <a:pt x="123" y="104"/>
                    <a:pt x="122" y="94"/>
                  </a:cubicBezTo>
                  <a:cubicBezTo>
                    <a:pt x="128" y="88"/>
                    <a:pt x="133" y="83"/>
                    <a:pt x="140" y="78"/>
                  </a:cubicBezTo>
                  <a:cubicBezTo>
                    <a:pt x="140" y="80"/>
                    <a:pt x="140" y="83"/>
                    <a:pt x="140" y="86"/>
                  </a:cubicBezTo>
                  <a:cubicBezTo>
                    <a:pt x="140" y="87"/>
                    <a:pt x="140" y="89"/>
                    <a:pt x="140" y="91"/>
                  </a:cubicBezTo>
                  <a:cubicBezTo>
                    <a:pt x="140" y="93"/>
                    <a:pt x="140" y="96"/>
                    <a:pt x="140" y="99"/>
                  </a:cubicBezTo>
                  <a:cubicBezTo>
                    <a:pt x="140" y="100"/>
                    <a:pt x="140" y="100"/>
                    <a:pt x="140" y="100"/>
                  </a:cubicBezTo>
                  <a:cubicBezTo>
                    <a:pt x="139" y="100"/>
                    <a:pt x="139" y="100"/>
                    <a:pt x="139" y="100"/>
                  </a:cubicBezTo>
                  <a:cubicBezTo>
                    <a:pt x="137" y="102"/>
                    <a:pt x="134" y="105"/>
                    <a:pt x="130" y="109"/>
                  </a:cubicBezTo>
                  <a:cubicBezTo>
                    <a:pt x="128" y="111"/>
                    <a:pt x="126" y="113"/>
                    <a:pt x="123" y="115"/>
                  </a:cubicBezTo>
                  <a:moveTo>
                    <a:pt x="97" y="91"/>
                  </a:moveTo>
                  <a:cubicBezTo>
                    <a:pt x="100" y="89"/>
                    <a:pt x="103" y="87"/>
                    <a:pt x="106" y="84"/>
                  </a:cubicBezTo>
                  <a:cubicBezTo>
                    <a:pt x="108" y="83"/>
                    <a:pt x="110" y="81"/>
                    <a:pt x="111" y="80"/>
                  </a:cubicBezTo>
                  <a:cubicBezTo>
                    <a:pt x="112" y="79"/>
                    <a:pt x="113" y="78"/>
                    <a:pt x="113" y="78"/>
                  </a:cubicBezTo>
                  <a:cubicBezTo>
                    <a:pt x="114" y="77"/>
                    <a:pt x="114" y="77"/>
                    <a:pt x="114" y="77"/>
                  </a:cubicBezTo>
                  <a:cubicBezTo>
                    <a:pt x="114" y="77"/>
                    <a:pt x="114" y="77"/>
                    <a:pt x="114" y="77"/>
                  </a:cubicBezTo>
                  <a:cubicBezTo>
                    <a:pt x="117" y="77"/>
                    <a:pt x="121" y="77"/>
                    <a:pt x="126" y="77"/>
                  </a:cubicBezTo>
                  <a:cubicBezTo>
                    <a:pt x="129" y="77"/>
                    <a:pt x="133" y="77"/>
                    <a:pt x="136" y="77"/>
                  </a:cubicBezTo>
                  <a:cubicBezTo>
                    <a:pt x="130" y="81"/>
                    <a:pt x="125" y="87"/>
                    <a:pt x="119" y="92"/>
                  </a:cubicBezTo>
                  <a:cubicBezTo>
                    <a:pt x="114" y="91"/>
                    <a:pt x="110" y="91"/>
                    <a:pt x="106" y="91"/>
                  </a:cubicBezTo>
                  <a:cubicBezTo>
                    <a:pt x="103" y="91"/>
                    <a:pt x="101" y="91"/>
                    <a:pt x="97" y="91"/>
                  </a:cubicBezTo>
                  <a:moveTo>
                    <a:pt x="93" y="90"/>
                  </a:moveTo>
                  <a:cubicBezTo>
                    <a:pt x="93" y="81"/>
                    <a:pt x="92" y="77"/>
                    <a:pt x="92" y="68"/>
                  </a:cubicBezTo>
                  <a:cubicBezTo>
                    <a:pt x="98" y="62"/>
                    <a:pt x="103" y="56"/>
                    <a:pt x="110" y="52"/>
                  </a:cubicBezTo>
                  <a:cubicBezTo>
                    <a:pt x="110" y="52"/>
                    <a:pt x="110" y="53"/>
                    <a:pt x="110" y="54"/>
                  </a:cubicBezTo>
                  <a:cubicBezTo>
                    <a:pt x="110" y="59"/>
                    <a:pt x="110" y="66"/>
                    <a:pt x="110" y="72"/>
                  </a:cubicBezTo>
                  <a:cubicBezTo>
                    <a:pt x="110" y="73"/>
                    <a:pt x="110" y="74"/>
                    <a:pt x="110" y="76"/>
                  </a:cubicBezTo>
                  <a:cubicBezTo>
                    <a:pt x="108" y="77"/>
                    <a:pt x="105" y="80"/>
                    <a:pt x="102" y="83"/>
                  </a:cubicBezTo>
                  <a:cubicBezTo>
                    <a:pt x="99" y="86"/>
                    <a:pt x="96" y="88"/>
                    <a:pt x="93" y="90"/>
                  </a:cubicBezTo>
                  <a:moveTo>
                    <a:pt x="70" y="65"/>
                  </a:moveTo>
                  <a:cubicBezTo>
                    <a:pt x="75" y="62"/>
                    <a:pt x="80" y="58"/>
                    <a:pt x="83" y="55"/>
                  </a:cubicBezTo>
                  <a:cubicBezTo>
                    <a:pt x="85" y="53"/>
                    <a:pt x="85" y="53"/>
                    <a:pt x="87" y="52"/>
                  </a:cubicBezTo>
                  <a:cubicBezTo>
                    <a:pt x="91" y="51"/>
                    <a:pt x="98" y="51"/>
                    <a:pt x="105" y="51"/>
                  </a:cubicBezTo>
                  <a:cubicBezTo>
                    <a:pt x="100" y="55"/>
                    <a:pt x="95" y="60"/>
                    <a:pt x="89" y="65"/>
                  </a:cubicBezTo>
                  <a:cubicBezTo>
                    <a:pt x="85" y="65"/>
                    <a:pt x="82" y="65"/>
                    <a:pt x="79" y="65"/>
                  </a:cubicBezTo>
                  <a:cubicBezTo>
                    <a:pt x="76" y="65"/>
                    <a:pt x="73" y="65"/>
                    <a:pt x="70" y="65"/>
                  </a:cubicBezTo>
                  <a:moveTo>
                    <a:pt x="65" y="65"/>
                  </a:moveTo>
                  <a:cubicBezTo>
                    <a:pt x="64" y="59"/>
                    <a:pt x="63" y="57"/>
                    <a:pt x="63" y="53"/>
                  </a:cubicBezTo>
                  <a:cubicBezTo>
                    <a:pt x="63" y="51"/>
                    <a:pt x="64" y="49"/>
                    <a:pt x="64" y="46"/>
                  </a:cubicBezTo>
                  <a:cubicBezTo>
                    <a:pt x="64" y="46"/>
                    <a:pt x="64" y="46"/>
                    <a:pt x="64" y="46"/>
                  </a:cubicBezTo>
                  <a:cubicBezTo>
                    <a:pt x="71" y="40"/>
                    <a:pt x="76" y="34"/>
                    <a:pt x="83" y="29"/>
                  </a:cubicBezTo>
                  <a:cubicBezTo>
                    <a:pt x="83" y="32"/>
                    <a:pt x="83" y="34"/>
                    <a:pt x="83" y="37"/>
                  </a:cubicBezTo>
                  <a:cubicBezTo>
                    <a:pt x="83" y="39"/>
                    <a:pt x="83" y="40"/>
                    <a:pt x="83" y="42"/>
                  </a:cubicBezTo>
                  <a:cubicBezTo>
                    <a:pt x="83" y="45"/>
                    <a:pt x="83" y="47"/>
                    <a:pt x="83" y="50"/>
                  </a:cubicBezTo>
                  <a:cubicBezTo>
                    <a:pt x="82" y="51"/>
                    <a:pt x="81" y="51"/>
                    <a:pt x="80" y="52"/>
                  </a:cubicBezTo>
                  <a:cubicBezTo>
                    <a:pt x="77" y="56"/>
                    <a:pt x="70" y="61"/>
                    <a:pt x="65" y="65"/>
                  </a:cubicBezTo>
                  <a:moveTo>
                    <a:pt x="61" y="29"/>
                  </a:moveTo>
                  <a:cubicBezTo>
                    <a:pt x="66" y="29"/>
                    <a:pt x="72" y="28"/>
                    <a:pt x="79" y="28"/>
                  </a:cubicBezTo>
                  <a:cubicBezTo>
                    <a:pt x="72" y="33"/>
                    <a:pt x="68" y="38"/>
                    <a:pt x="62" y="43"/>
                  </a:cubicBezTo>
                  <a:cubicBezTo>
                    <a:pt x="62" y="43"/>
                    <a:pt x="62" y="43"/>
                    <a:pt x="62" y="43"/>
                  </a:cubicBezTo>
                  <a:cubicBezTo>
                    <a:pt x="56" y="42"/>
                    <a:pt x="51" y="41"/>
                    <a:pt x="45" y="41"/>
                  </a:cubicBezTo>
                  <a:cubicBezTo>
                    <a:pt x="44" y="41"/>
                    <a:pt x="42" y="41"/>
                    <a:pt x="41" y="41"/>
                  </a:cubicBezTo>
                  <a:cubicBezTo>
                    <a:pt x="46" y="37"/>
                    <a:pt x="52" y="33"/>
                    <a:pt x="58" y="29"/>
                  </a:cubicBezTo>
                  <a:cubicBezTo>
                    <a:pt x="59" y="29"/>
                    <a:pt x="60" y="29"/>
                    <a:pt x="61" y="29"/>
                  </a:cubicBezTo>
                  <a:moveTo>
                    <a:pt x="5" y="155"/>
                  </a:moveTo>
                  <a:cubicBezTo>
                    <a:pt x="5" y="143"/>
                    <a:pt x="6" y="133"/>
                    <a:pt x="6" y="124"/>
                  </a:cubicBezTo>
                  <a:cubicBezTo>
                    <a:pt x="6" y="98"/>
                    <a:pt x="5" y="78"/>
                    <a:pt x="5" y="52"/>
                  </a:cubicBezTo>
                  <a:cubicBezTo>
                    <a:pt x="5" y="43"/>
                    <a:pt x="5" y="34"/>
                    <a:pt x="5" y="23"/>
                  </a:cubicBezTo>
                  <a:cubicBezTo>
                    <a:pt x="12" y="23"/>
                    <a:pt x="18" y="23"/>
                    <a:pt x="24" y="23"/>
                  </a:cubicBezTo>
                  <a:cubicBezTo>
                    <a:pt x="27" y="23"/>
                    <a:pt x="29" y="23"/>
                    <a:pt x="32" y="23"/>
                  </a:cubicBezTo>
                  <a:cubicBezTo>
                    <a:pt x="33" y="31"/>
                    <a:pt x="33" y="35"/>
                    <a:pt x="34" y="43"/>
                  </a:cubicBezTo>
                  <a:cubicBezTo>
                    <a:pt x="34" y="44"/>
                    <a:pt x="34" y="45"/>
                    <a:pt x="34" y="45"/>
                  </a:cubicBezTo>
                  <a:cubicBezTo>
                    <a:pt x="35" y="45"/>
                    <a:pt x="35" y="46"/>
                    <a:pt x="35" y="46"/>
                  </a:cubicBezTo>
                  <a:cubicBezTo>
                    <a:pt x="36" y="46"/>
                    <a:pt x="36" y="46"/>
                    <a:pt x="36" y="46"/>
                  </a:cubicBezTo>
                  <a:cubicBezTo>
                    <a:pt x="36" y="46"/>
                    <a:pt x="36" y="46"/>
                    <a:pt x="36" y="46"/>
                  </a:cubicBezTo>
                  <a:cubicBezTo>
                    <a:pt x="39" y="45"/>
                    <a:pt x="42" y="45"/>
                    <a:pt x="45" y="45"/>
                  </a:cubicBezTo>
                  <a:cubicBezTo>
                    <a:pt x="50" y="45"/>
                    <a:pt x="55" y="45"/>
                    <a:pt x="60" y="47"/>
                  </a:cubicBezTo>
                  <a:cubicBezTo>
                    <a:pt x="60" y="49"/>
                    <a:pt x="60" y="51"/>
                    <a:pt x="60" y="53"/>
                  </a:cubicBezTo>
                  <a:cubicBezTo>
                    <a:pt x="60" y="58"/>
                    <a:pt x="60" y="61"/>
                    <a:pt x="61" y="68"/>
                  </a:cubicBezTo>
                  <a:cubicBezTo>
                    <a:pt x="61" y="68"/>
                    <a:pt x="61" y="68"/>
                    <a:pt x="61" y="68"/>
                  </a:cubicBezTo>
                  <a:cubicBezTo>
                    <a:pt x="62" y="69"/>
                    <a:pt x="62" y="69"/>
                    <a:pt x="62" y="69"/>
                  </a:cubicBezTo>
                  <a:cubicBezTo>
                    <a:pt x="62" y="69"/>
                    <a:pt x="62" y="69"/>
                    <a:pt x="62" y="69"/>
                  </a:cubicBezTo>
                  <a:cubicBezTo>
                    <a:pt x="62" y="69"/>
                    <a:pt x="62" y="69"/>
                    <a:pt x="62" y="69"/>
                  </a:cubicBezTo>
                  <a:cubicBezTo>
                    <a:pt x="62" y="69"/>
                    <a:pt x="62" y="69"/>
                    <a:pt x="62" y="69"/>
                  </a:cubicBezTo>
                  <a:cubicBezTo>
                    <a:pt x="62" y="70"/>
                    <a:pt x="62" y="70"/>
                    <a:pt x="62" y="70"/>
                  </a:cubicBezTo>
                  <a:cubicBezTo>
                    <a:pt x="62" y="70"/>
                    <a:pt x="62" y="70"/>
                    <a:pt x="62" y="70"/>
                  </a:cubicBezTo>
                  <a:cubicBezTo>
                    <a:pt x="63" y="70"/>
                    <a:pt x="63" y="70"/>
                    <a:pt x="63" y="70"/>
                  </a:cubicBezTo>
                  <a:cubicBezTo>
                    <a:pt x="63" y="70"/>
                    <a:pt x="63" y="70"/>
                    <a:pt x="63" y="70"/>
                  </a:cubicBezTo>
                  <a:cubicBezTo>
                    <a:pt x="63" y="70"/>
                    <a:pt x="63" y="70"/>
                    <a:pt x="63" y="70"/>
                  </a:cubicBezTo>
                  <a:cubicBezTo>
                    <a:pt x="63" y="70"/>
                    <a:pt x="63" y="70"/>
                    <a:pt x="63" y="70"/>
                  </a:cubicBezTo>
                  <a:cubicBezTo>
                    <a:pt x="63" y="70"/>
                    <a:pt x="63" y="70"/>
                    <a:pt x="63" y="70"/>
                  </a:cubicBezTo>
                  <a:cubicBezTo>
                    <a:pt x="63" y="70"/>
                    <a:pt x="63" y="70"/>
                    <a:pt x="63" y="70"/>
                  </a:cubicBezTo>
                  <a:cubicBezTo>
                    <a:pt x="70" y="69"/>
                    <a:pt x="74" y="69"/>
                    <a:pt x="79" y="69"/>
                  </a:cubicBezTo>
                  <a:cubicBezTo>
                    <a:pt x="82" y="69"/>
                    <a:pt x="85" y="69"/>
                    <a:pt x="88" y="69"/>
                  </a:cubicBezTo>
                  <a:cubicBezTo>
                    <a:pt x="89" y="79"/>
                    <a:pt x="89" y="83"/>
                    <a:pt x="90" y="94"/>
                  </a:cubicBezTo>
                  <a:cubicBezTo>
                    <a:pt x="90" y="94"/>
                    <a:pt x="90" y="95"/>
                    <a:pt x="91" y="95"/>
                  </a:cubicBezTo>
                  <a:cubicBezTo>
                    <a:pt x="91" y="95"/>
                    <a:pt x="91" y="95"/>
                    <a:pt x="92" y="95"/>
                  </a:cubicBezTo>
                  <a:cubicBezTo>
                    <a:pt x="92" y="95"/>
                    <a:pt x="92" y="95"/>
                    <a:pt x="92" y="95"/>
                  </a:cubicBezTo>
                  <a:cubicBezTo>
                    <a:pt x="98" y="95"/>
                    <a:pt x="102" y="95"/>
                    <a:pt x="106" y="95"/>
                  </a:cubicBezTo>
                  <a:cubicBezTo>
                    <a:pt x="110" y="95"/>
                    <a:pt x="113" y="95"/>
                    <a:pt x="118" y="95"/>
                  </a:cubicBezTo>
                  <a:cubicBezTo>
                    <a:pt x="119" y="105"/>
                    <a:pt x="120" y="108"/>
                    <a:pt x="120" y="118"/>
                  </a:cubicBezTo>
                  <a:cubicBezTo>
                    <a:pt x="120" y="118"/>
                    <a:pt x="120" y="119"/>
                    <a:pt x="120" y="119"/>
                  </a:cubicBezTo>
                  <a:cubicBezTo>
                    <a:pt x="120" y="120"/>
                    <a:pt x="120" y="120"/>
                    <a:pt x="120" y="120"/>
                  </a:cubicBezTo>
                  <a:cubicBezTo>
                    <a:pt x="120" y="120"/>
                    <a:pt x="121" y="121"/>
                    <a:pt x="122" y="121"/>
                  </a:cubicBezTo>
                  <a:cubicBezTo>
                    <a:pt x="125" y="121"/>
                    <a:pt x="128" y="121"/>
                    <a:pt x="130" y="121"/>
                  </a:cubicBezTo>
                  <a:cubicBezTo>
                    <a:pt x="135" y="121"/>
                    <a:pt x="139" y="121"/>
                    <a:pt x="146" y="120"/>
                  </a:cubicBezTo>
                  <a:cubicBezTo>
                    <a:pt x="147" y="132"/>
                    <a:pt x="148" y="143"/>
                    <a:pt x="148" y="154"/>
                  </a:cubicBezTo>
                  <a:cubicBezTo>
                    <a:pt x="124" y="153"/>
                    <a:pt x="104" y="152"/>
                    <a:pt x="84" y="152"/>
                  </a:cubicBezTo>
                  <a:cubicBezTo>
                    <a:pt x="59" y="152"/>
                    <a:pt x="35" y="153"/>
                    <a:pt x="5" y="155"/>
                  </a:cubicBezTo>
                  <a:moveTo>
                    <a:pt x="37" y="40"/>
                  </a:moveTo>
                  <a:cubicBezTo>
                    <a:pt x="37" y="33"/>
                    <a:pt x="36" y="29"/>
                    <a:pt x="35" y="21"/>
                  </a:cubicBezTo>
                  <a:cubicBezTo>
                    <a:pt x="42" y="15"/>
                    <a:pt x="49" y="10"/>
                    <a:pt x="56" y="6"/>
                  </a:cubicBezTo>
                  <a:cubicBezTo>
                    <a:pt x="56" y="8"/>
                    <a:pt x="56" y="10"/>
                    <a:pt x="56" y="13"/>
                  </a:cubicBezTo>
                  <a:cubicBezTo>
                    <a:pt x="56" y="15"/>
                    <a:pt x="56" y="16"/>
                    <a:pt x="56" y="18"/>
                  </a:cubicBezTo>
                  <a:cubicBezTo>
                    <a:pt x="56" y="21"/>
                    <a:pt x="55" y="23"/>
                    <a:pt x="55" y="26"/>
                  </a:cubicBezTo>
                  <a:cubicBezTo>
                    <a:pt x="49" y="30"/>
                    <a:pt x="43" y="35"/>
                    <a:pt x="37" y="40"/>
                  </a:cubicBezTo>
                  <a:moveTo>
                    <a:pt x="8" y="19"/>
                  </a:moveTo>
                  <a:cubicBezTo>
                    <a:pt x="13" y="16"/>
                    <a:pt x="18" y="13"/>
                    <a:pt x="24" y="9"/>
                  </a:cubicBezTo>
                  <a:cubicBezTo>
                    <a:pt x="26" y="8"/>
                    <a:pt x="28" y="7"/>
                    <a:pt x="30" y="6"/>
                  </a:cubicBezTo>
                  <a:cubicBezTo>
                    <a:pt x="32" y="5"/>
                    <a:pt x="37" y="5"/>
                    <a:pt x="42" y="5"/>
                  </a:cubicBezTo>
                  <a:cubicBezTo>
                    <a:pt x="45" y="5"/>
                    <a:pt x="48" y="4"/>
                    <a:pt x="51" y="4"/>
                  </a:cubicBezTo>
                  <a:cubicBezTo>
                    <a:pt x="44" y="9"/>
                    <a:pt x="37" y="14"/>
                    <a:pt x="32" y="19"/>
                  </a:cubicBezTo>
                  <a:cubicBezTo>
                    <a:pt x="29" y="19"/>
                    <a:pt x="27" y="19"/>
                    <a:pt x="24" y="19"/>
                  </a:cubicBezTo>
                  <a:cubicBezTo>
                    <a:pt x="19" y="19"/>
                    <a:pt x="14" y="19"/>
                    <a:pt x="8" y="19"/>
                  </a:cubicBezTo>
                  <a:moveTo>
                    <a:pt x="58" y="0"/>
                  </a:moveTo>
                  <a:cubicBezTo>
                    <a:pt x="58" y="0"/>
                    <a:pt x="58" y="0"/>
                    <a:pt x="58" y="0"/>
                  </a:cubicBezTo>
                  <a:cubicBezTo>
                    <a:pt x="58" y="0"/>
                    <a:pt x="58" y="0"/>
                    <a:pt x="58" y="0"/>
                  </a:cubicBezTo>
                  <a:cubicBezTo>
                    <a:pt x="53" y="1"/>
                    <a:pt x="47" y="1"/>
                    <a:pt x="42" y="1"/>
                  </a:cubicBezTo>
                  <a:cubicBezTo>
                    <a:pt x="37" y="1"/>
                    <a:pt x="32" y="2"/>
                    <a:pt x="29" y="2"/>
                  </a:cubicBezTo>
                  <a:cubicBezTo>
                    <a:pt x="28" y="2"/>
                    <a:pt x="28" y="2"/>
                    <a:pt x="28" y="2"/>
                  </a:cubicBezTo>
                  <a:cubicBezTo>
                    <a:pt x="26" y="3"/>
                    <a:pt x="24" y="5"/>
                    <a:pt x="22" y="6"/>
                  </a:cubicBezTo>
                  <a:cubicBezTo>
                    <a:pt x="15" y="10"/>
                    <a:pt x="9" y="14"/>
                    <a:pt x="3" y="18"/>
                  </a:cubicBezTo>
                  <a:cubicBezTo>
                    <a:pt x="2" y="18"/>
                    <a:pt x="2" y="19"/>
                    <a:pt x="2" y="20"/>
                  </a:cubicBezTo>
                  <a:cubicBezTo>
                    <a:pt x="2" y="20"/>
                    <a:pt x="2" y="20"/>
                    <a:pt x="2" y="20"/>
                  </a:cubicBezTo>
                  <a:cubicBezTo>
                    <a:pt x="2" y="20"/>
                    <a:pt x="2" y="20"/>
                    <a:pt x="2" y="20"/>
                  </a:cubicBezTo>
                  <a:cubicBezTo>
                    <a:pt x="2" y="21"/>
                    <a:pt x="2" y="21"/>
                    <a:pt x="2" y="21"/>
                  </a:cubicBezTo>
                  <a:cubicBezTo>
                    <a:pt x="1" y="21"/>
                    <a:pt x="1" y="21"/>
                    <a:pt x="1" y="21"/>
                  </a:cubicBezTo>
                  <a:cubicBezTo>
                    <a:pt x="1" y="33"/>
                    <a:pt x="1" y="43"/>
                    <a:pt x="1" y="52"/>
                  </a:cubicBezTo>
                  <a:cubicBezTo>
                    <a:pt x="1" y="78"/>
                    <a:pt x="2" y="98"/>
                    <a:pt x="2" y="124"/>
                  </a:cubicBezTo>
                  <a:cubicBezTo>
                    <a:pt x="2" y="133"/>
                    <a:pt x="2" y="143"/>
                    <a:pt x="2" y="155"/>
                  </a:cubicBezTo>
                  <a:cubicBezTo>
                    <a:pt x="1" y="155"/>
                    <a:pt x="0" y="156"/>
                    <a:pt x="0" y="157"/>
                  </a:cubicBezTo>
                  <a:cubicBezTo>
                    <a:pt x="0" y="158"/>
                    <a:pt x="1" y="158"/>
                    <a:pt x="2" y="158"/>
                  </a:cubicBezTo>
                  <a:cubicBezTo>
                    <a:pt x="2" y="158"/>
                    <a:pt x="2" y="158"/>
                    <a:pt x="2" y="158"/>
                  </a:cubicBezTo>
                  <a:cubicBezTo>
                    <a:pt x="33" y="157"/>
                    <a:pt x="58" y="156"/>
                    <a:pt x="84" y="156"/>
                  </a:cubicBezTo>
                  <a:cubicBezTo>
                    <a:pt x="104" y="156"/>
                    <a:pt x="125" y="157"/>
                    <a:pt x="149" y="157"/>
                  </a:cubicBezTo>
                  <a:cubicBezTo>
                    <a:pt x="149" y="158"/>
                    <a:pt x="150" y="159"/>
                    <a:pt x="150" y="159"/>
                  </a:cubicBezTo>
                  <a:cubicBezTo>
                    <a:pt x="150" y="159"/>
                    <a:pt x="150" y="159"/>
                    <a:pt x="150" y="159"/>
                  </a:cubicBezTo>
                  <a:cubicBezTo>
                    <a:pt x="151" y="159"/>
                    <a:pt x="152" y="158"/>
                    <a:pt x="152" y="158"/>
                  </a:cubicBezTo>
                  <a:cubicBezTo>
                    <a:pt x="152" y="158"/>
                    <a:pt x="152" y="158"/>
                    <a:pt x="152" y="158"/>
                  </a:cubicBezTo>
                  <a:cubicBezTo>
                    <a:pt x="153" y="158"/>
                    <a:pt x="153" y="158"/>
                    <a:pt x="154" y="158"/>
                  </a:cubicBezTo>
                  <a:cubicBezTo>
                    <a:pt x="154" y="158"/>
                    <a:pt x="154" y="158"/>
                    <a:pt x="154" y="158"/>
                  </a:cubicBezTo>
                  <a:cubicBezTo>
                    <a:pt x="155" y="158"/>
                    <a:pt x="156" y="157"/>
                    <a:pt x="156" y="156"/>
                  </a:cubicBezTo>
                  <a:cubicBezTo>
                    <a:pt x="156" y="155"/>
                    <a:pt x="155" y="155"/>
                    <a:pt x="155" y="154"/>
                  </a:cubicBezTo>
                  <a:cubicBezTo>
                    <a:pt x="161" y="148"/>
                    <a:pt x="167" y="141"/>
                    <a:pt x="172" y="133"/>
                  </a:cubicBezTo>
                  <a:cubicBezTo>
                    <a:pt x="172" y="133"/>
                    <a:pt x="172" y="132"/>
                    <a:pt x="171" y="131"/>
                  </a:cubicBezTo>
                  <a:cubicBezTo>
                    <a:pt x="171" y="131"/>
                    <a:pt x="171" y="131"/>
                    <a:pt x="171" y="131"/>
                  </a:cubicBezTo>
                  <a:cubicBezTo>
                    <a:pt x="171" y="131"/>
                    <a:pt x="171" y="131"/>
                    <a:pt x="171" y="131"/>
                  </a:cubicBezTo>
                  <a:cubicBezTo>
                    <a:pt x="171" y="128"/>
                    <a:pt x="171" y="124"/>
                    <a:pt x="171" y="120"/>
                  </a:cubicBezTo>
                  <a:cubicBezTo>
                    <a:pt x="171" y="118"/>
                    <a:pt x="171" y="116"/>
                    <a:pt x="171" y="113"/>
                  </a:cubicBezTo>
                  <a:cubicBezTo>
                    <a:pt x="171" y="108"/>
                    <a:pt x="171" y="103"/>
                    <a:pt x="171" y="100"/>
                  </a:cubicBezTo>
                  <a:cubicBezTo>
                    <a:pt x="171" y="99"/>
                    <a:pt x="171" y="99"/>
                    <a:pt x="171" y="99"/>
                  </a:cubicBezTo>
                  <a:cubicBezTo>
                    <a:pt x="171" y="99"/>
                    <a:pt x="171" y="99"/>
                    <a:pt x="171" y="99"/>
                  </a:cubicBezTo>
                  <a:cubicBezTo>
                    <a:pt x="171" y="99"/>
                    <a:pt x="171" y="99"/>
                    <a:pt x="171" y="99"/>
                  </a:cubicBezTo>
                  <a:cubicBezTo>
                    <a:pt x="171" y="98"/>
                    <a:pt x="171" y="98"/>
                    <a:pt x="171" y="98"/>
                  </a:cubicBezTo>
                  <a:cubicBezTo>
                    <a:pt x="171" y="98"/>
                    <a:pt x="171" y="98"/>
                    <a:pt x="171" y="98"/>
                  </a:cubicBezTo>
                  <a:cubicBezTo>
                    <a:pt x="170" y="98"/>
                    <a:pt x="170" y="98"/>
                    <a:pt x="170" y="98"/>
                  </a:cubicBezTo>
                  <a:cubicBezTo>
                    <a:pt x="170" y="98"/>
                    <a:pt x="170" y="98"/>
                    <a:pt x="170" y="98"/>
                  </a:cubicBezTo>
                  <a:cubicBezTo>
                    <a:pt x="170" y="98"/>
                    <a:pt x="170" y="98"/>
                    <a:pt x="170" y="98"/>
                  </a:cubicBezTo>
                  <a:cubicBezTo>
                    <a:pt x="163" y="98"/>
                    <a:pt x="157" y="98"/>
                    <a:pt x="152" y="98"/>
                  </a:cubicBezTo>
                  <a:cubicBezTo>
                    <a:pt x="150" y="98"/>
                    <a:pt x="148" y="98"/>
                    <a:pt x="146" y="98"/>
                  </a:cubicBezTo>
                  <a:cubicBezTo>
                    <a:pt x="145" y="98"/>
                    <a:pt x="145" y="98"/>
                    <a:pt x="145" y="98"/>
                  </a:cubicBezTo>
                  <a:cubicBezTo>
                    <a:pt x="144" y="99"/>
                    <a:pt x="144" y="99"/>
                    <a:pt x="143" y="99"/>
                  </a:cubicBezTo>
                  <a:cubicBezTo>
                    <a:pt x="143" y="99"/>
                    <a:pt x="143" y="99"/>
                    <a:pt x="143" y="99"/>
                  </a:cubicBezTo>
                  <a:cubicBezTo>
                    <a:pt x="143" y="96"/>
                    <a:pt x="143" y="93"/>
                    <a:pt x="143" y="91"/>
                  </a:cubicBezTo>
                  <a:cubicBezTo>
                    <a:pt x="143" y="89"/>
                    <a:pt x="143" y="87"/>
                    <a:pt x="143" y="86"/>
                  </a:cubicBezTo>
                  <a:cubicBezTo>
                    <a:pt x="143" y="82"/>
                    <a:pt x="143" y="78"/>
                    <a:pt x="144" y="75"/>
                  </a:cubicBezTo>
                  <a:cubicBezTo>
                    <a:pt x="144" y="74"/>
                    <a:pt x="144" y="74"/>
                    <a:pt x="144" y="74"/>
                  </a:cubicBezTo>
                  <a:cubicBezTo>
                    <a:pt x="144" y="74"/>
                    <a:pt x="144" y="74"/>
                    <a:pt x="144" y="74"/>
                  </a:cubicBezTo>
                  <a:cubicBezTo>
                    <a:pt x="144" y="74"/>
                    <a:pt x="144" y="74"/>
                    <a:pt x="144" y="74"/>
                  </a:cubicBezTo>
                  <a:cubicBezTo>
                    <a:pt x="143" y="73"/>
                    <a:pt x="143" y="73"/>
                    <a:pt x="143" y="73"/>
                  </a:cubicBezTo>
                  <a:cubicBezTo>
                    <a:pt x="143" y="73"/>
                    <a:pt x="143" y="73"/>
                    <a:pt x="143" y="73"/>
                  </a:cubicBezTo>
                  <a:cubicBezTo>
                    <a:pt x="142" y="73"/>
                    <a:pt x="142" y="73"/>
                    <a:pt x="142" y="73"/>
                  </a:cubicBezTo>
                  <a:cubicBezTo>
                    <a:pt x="142" y="73"/>
                    <a:pt x="142" y="73"/>
                    <a:pt x="142" y="73"/>
                  </a:cubicBezTo>
                  <a:cubicBezTo>
                    <a:pt x="142" y="73"/>
                    <a:pt x="142" y="73"/>
                    <a:pt x="142" y="73"/>
                  </a:cubicBezTo>
                  <a:cubicBezTo>
                    <a:pt x="137" y="73"/>
                    <a:pt x="131" y="73"/>
                    <a:pt x="126" y="73"/>
                  </a:cubicBezTo>
                  <a:cubicBezTo>
                    <a:pt x="121" y="73"/>
                    <a:pt x="117" y="73"/>
                    <a:pt x="114" y="74"/>
                  </a:cubicBezTo>
                  <a:cubicBezTo>
                    <a:pt x="114" y="73"/>
                    <a:pt x="114" y="73"/>
                    <a:pt x="114" y="72"/>
                  </a:cubicBezTo>
                  <a:cubicBezTo>
                    <a:pt x="114" y="66"/>
                    <a:pt x="114" y="59"/>
                    <a:pt x="114" y="54"/>
                  </a:cubicBezTo>
                  <a:cubicBezTo>
                    <a:pt x="114" y="52"/>
                    <a:pt x="114" y="50"/>
                    <a:pt x="114" y="48"/>
                  </a:cubicBezTo>
                  <a:cubicBezTo>
                    <a:pt x="114" y="48"/>
                    <a:pt x="114" y="48"/>
                    <a:pt x="114" y="48"/>
                  </a:cubicBezTo>
                  <a:cubicBezTo>
                    <a:pt x="114" y="48"/>
                    <a:pt x="114" y="48"/>
                    <a:pt x="114" y="48"/>
                  </a:cubicBezTo>
                  <a:cubicBezTo>
                    <a:pt x="114" y="48"/>
                    <a:pt x="114" y="48"/>
                    <a:pt x="114" y="48"/>
                  </a:cubicBezTo>
                  <a:cubicBezTo>
                    <a:pt x="113" y="47"/>
                    <a:pt x="113" y="47"/>
                    <a:pt x="113" y="47"/>
                  </a:cubicBezTo>
                  <a:cubicBezTo>
                    <a:pt x="113" y="47"/>
                    <a:pt x="113" y="47"/>
                    <a:pt x="113" y="47"/>
                  </a:cubicBezTo>
                  <a:cubicBezTo>
                    <a:pt x="112" y="46"/>
                    <a:pt x="112" y="46"/>
                    <a:pt x="112" y="46"/>
                  </a:cubicBezTo>
                  <a:cubicBezTo>
                    <a:pt x="112" y="46"/>
                    <a:pt x="112" y="46"/>
                    <a:pt x="112" y="46"/>
                  </a:cubicBezTo>
                  <a:cubicBezTo>
                    <a:pt x="112" y="46"/>
                    <a:pt x="112" y="46"/>
                    <a:pt x="112" y="46"/>
                  </a:cubicBezTo>
                  <a:cubicBezTo>
                    <a:pt x="103" y="47"/>
                    <a:pt x="92" y="47"/>
                    <a:pt x="86" y="49"/>
                  </a:cubicBezTo>
                  <a:cubicBezTo>
                    <a:pt x="86" y="46"/>
                    <a:pt x="86" y="44"/>
                    <a:pt x="86" y="42"/>
                  </a:cubicBezTo>
                  <a:cubicBezTo>
                    <a:pt x="86" y="40"/>
                    <a:pt x="86" y="39"/>
                    <a:pt x="86" y="37"/>
                  </a:cubicBezTo>
                  <a:cubicBezTo>
                    <a:pt x="86" y="33"/>
                    <a:pt x="86" y="29"/>
                    <a:pt x="87" y="26"/>
                  </a:cubicBezTo>
                  <a:cubicBezTo>
                    <a:pt x="87" y="25"/>
                    <a:pt x="87" y="25"/>
                    <a:pt x="87" y="25"/>
                  </a:cubicBezTo>
                  <a:cubicBezTo>
                    <a:pt x="87" y="25"/>
                    <a:pt x="87" y="25"/>
                    <a:pt x="87" y="25"/>
                  </a:cubicBezTo>
                  <a:cubicBezTo>
                    <a:pt x="87" y="25"/>
                    <a:pt x="87" y="25"/>
                    <a:pt x="87" y="25"/>
                  </a:cubicBezTo>
                  <a:cubicBezTo>
                    <a:pt x="86" y="25"/>
                    <a:pt x="86" y="25"/>
                    <a:pt x="86" y="25"/>
                  </a:cubicBezTo>
                  <a:cubicBezTo>
                    <a:pt x="86" y="24"/>
                    <a:pt x="86" y="24"/>
                    <a:pt x="86" y="24"/>
                  </a:cubicBezTo>
                  <a:cubicBezTo>
                    <a:pt x="85" y="24"/>
                    <a:pt x="85" y="24"/>
                    <a:pt x="85" y="24"/>
                  </a:cubicBezTo>
                  <a:cubicBezTo>
                    <a:pt x="85" y="24"/>
                    <a:pt x="85" y="24"/>
                    <a:pt x="85" y="24"/>
                  </a:cubicBezTo>
                  <a:cubicBezTo>
                    <a:pt x="85" y="24"/>
                    <a:pt x="85" y="24"/>
                    <a:pt x="85" y="24"/>
                  </a:cubicBezTo>
                  <a:cubicBezTo>
                    <a:pt x="77" y="25"/>
                    <a:pt x="67" y="25"/>
                    <a:pt x="61" y="25"/>
                  </a:cubicBezTo>
                  <a:cubicBezTo>
                    <a:pt x="60" y="25"/>
                    <a:pt x="60" y="25"/>
                    <a:pt x="59" y="25"/>
                  </a:cubicBezTo>
                  <a:cubicBezTo>
                    <a:pt x="59" y="23"/>
                    <a:pt x="59" y="20"/>
                    <a:pt x="59" y="18"/>
                  </a:cubicBezTo>
                  <a:cubicBezTo>
                    <a:pt x="59" y="16"/>
                    <a:pt x="59" y="15"/>
                    <a:pt x="59" y="13"/>
                  </a:cubicBezTo>
                  <a:cubicBezTo>
                    <a:pt x="59" y="9"/>
                    <a:pt x="59" y="6"/>
                    <a:pt x="59" y="2"/>
                  </a:cubicBezTo>
                  <a:cubicBezTo>
                    <a:pt x="59" y="2"/>
                    <a:pt x="59" y="2"/>
                    <a:pt x="59" y="2"/>
                  </a:cubicBezTo>
                  <a:cubicBezTo>
                    <a:pt x="59" y="2"/>
                    <a:pt x="59" y="2"/>
                    <a:pt x="59" y="2"/>
                  </a:cubicBezTo>
                  <a:cubicBezTo>
                    <a:pt x="59" y="2"/>
                    <a:pt x="59" y="2"/>
                    <a:pt x="59" y="2"/>
                  </a:cubicBezTo>
                  <a:cubicBezTo>
                    <a:pt x="59" y="1"/>
                    <a:pt x="59" y="1"/>
                    <a:pt x="59" y="1"/>
                  </a:cubicBezTo>
                  <a:cubicBezTo>
                    <a:pt x="59" y="1"/>
                    <a:pt x="59" y="1"/>
                    <a:pt x="59" y="1"/>
                  </a:cubicBezTo>
                  <a:cubicBezTo>
                    <a:pt x="58" y="0"/>
                    <a:pt x="58" y="0"/>
                    <a:pt x="58"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05" name="Freeform 826"/>
            <p:cNvSpPr>
              <a:spLocks noEditPoints="1"/>
            </p:cNvSpPr>
            <p:nvPr/>
          </p:nvSpPr>
          <p:spPr bwMode="auto">
            <a:xfrm>
              <a:off x="3558" y="2981"/>
              <a:ext cx="52" cy="64"/>
            </a:xfrm>
            <a:custGeom>
              <a:avLst/>
              <a:gdLst>
                <a:gd name="T0" fmla="*/ 6 w 22"/>
                <a:gd name="T1" fmla="*/ 14 h 27"/>
                <a:gd name="T2" fmla="*/ 6 w 22"/>
                <a:gd name="T3" fmla="*/ 4 h 27"/>
                <a:gd name="T4" fmla="*/ 10 w 22"/>
                <a:gd name="T5" fmla="*/ 3 h 27"/>
                <a:gd name="T6" fmla="*/ 16 w 22"/>
                <a:gd name="T7" fmla="*/ 3 h 27"/>
                <a:gd name="T8" fmla="*/ 17 w 22"/>
                <a:gd name="T9" fmla="*/ 3 h 27"/>
                <a:gd name="T10" fmla="*/ 18 w 22"/>
                <a:gd name="T11" fmla="*/ 4 h 27"/>
                <a:gd name="T12" fmla="*/ 16 w 22"/>
                <a:gd name="T13" fmla="*/ 7 h 27"/>
                <a:gd name="T14" fmla="*/ 12 w 22"/>
                <a:gd name="T15" fmla="*/ 7 h 27"/>
                <a:gd name="T16" fmla="*/ 10 w 22"/>
                <a:gd name="T17" fmla="*/ 11 h 27"/>
                <a:gd name="T18" fmla="*/ 11 w 22"/>
                <a:gd name="T19" fmla="*/ 11 h 27"/>
                <a:gd name="T20" fmla="*/ 15 w 22"/>
                <a:gd name="T21" fmla="*/ 23 h 27"/>
                <a:gd name="T22" fmla="*/ 9 w 22"/>
                <a:gd name="T23" fmla="*/ 24 h 27"/>
                <a:gd name="T24" fmla="*/ 4 w 22"/>
                <a:gd name="T25" fmla="*/ 24 h 27"/>
                <a:gd name="T26" fmla="*/ 5 w 22"/>
                <a:gd name="T27" fmla="*/ 21 h 27"/>
                <a:gd name="T28" fmla="*/ 5 w 22"/>
                <a:gd name="T29" fmla="*/ 21 h 27"/>
                <a:gd name="T30" fmla="*/ 9 w 22"/>
                <a:gd name="T31" fmla="*/ 21 h 27"/>
                <a:gd name="T32" fmla="*/ 13 w 22"/>
                <a:gd name="T33" fmla="*/ 15 h 27"/>
                <a:gd name="T34" fmla="*/ 8 w 22"/>
                <a:gd name="T35" fmla="*/ 14 h 27"/>
                <a:gd name="T36" fmla="*/ 6 w 22"/>
                <a:gd name="T37" fmla="*/ 14 h 27"/>
                <a:gd name="T38" fmla="*/ 10 w 22"/>
                <a:gd name="T39" fmla="*/ 0 h 27"/>
                <a:gd name="T40" fmla="*/ 3 w 22"/>
                <a:gd name="T41" fmla="*/ 4 h 27"/>
                <a:gd name="T42" fmla="*/ 3 w 22"/>
                <a:gd name="T43" fmla="*/ 14 h 27"/>
                <a:gd name="T44" fmla="*/ 4 w 22"/>
                <a:gd name="T45" fmla="*/ 16 h 27"/>
                <a:gd name="T46" fmla="*/ 6 w 22"/>
                <a:gd name="T47" fmla="*/ 17 h 27"/>
                <a:gd name="T48" fmla="*/ 6 w 22"/>
                <a:gd name="T49" fmla="*/ 17 h 27"/>
                <a:gd name="T50" fmla="*/ 8 w 22"/>
                <a:gd name="T51" fmla="*/ 17 h 27"/>
                <a:gd name="T52" fmla="*/ 11 w 22"/>
                <a:gd name="T53" fmla="*/ 17 h 27"/>
                <a:gd name="T54" fmla="*/ 9 w 22"/>
                <a:gd name="T55" fmla="*/ 18 h 27"/>
                <a:gd name="T56" fmla="*/ 8 w 22"/>
                <a:gd name="T57" fmla="*/ 18 h 27"/>
                <a:gd name="T58" fmla="*/ 5 w 22"/>
                <a:gd name="T59" fmla="*/ 18 h 27"/>
                <a:gd name="T60" fmla="*/ 2 w 22"/>
                <a:gd name="T61" fmla="*/ 20 h 27"/>
                <a:gd name="T62" fmla="*/ 2 w 22"/>
                <a:gd name="T63" fmla="*/ 20 h 27"/>
                <a:gd name="T64" fmla="*/ 1 w 22"/>
                <a:gd name="T65" fmla="*/ 25 h 27"/>
                <a:gd name="T66" fmla="*/ 3 w 22"/>
                <a:gd name="T67" fmla="*/ 26 h 27"/>
                <a:gd name="T68" fmla="*/ 9 w 22"/>
                <a:gd name="T69" fmla="*/ 27 h 27"/>
                <a:gd name="T70" fmla="*/ 16 w 22"/>
                <a:gd name="T71" fmla="*/ 26 h 27"/>
                <a:gd name="T72" fmla="*/ 22 w 22"/>
                <a:gd name="T73" fmla="*/ 16 h 27"/>
                <a:gd name="T74" fmla="*/ 17 w 22"/>
                <a:gd name="T75" fmla="*/ 10 h 27"/>
                <a:gd name="T76" fmla="*/ 20 w 22"/>
                <a:gd name="T77" fmla="*/ 8 h 27"/>
                <a:gd name="T78" fmla="*/ 21 w 22"/>
                <a:gd name="T79" fmla="*/ 5 h 27"/>
                <a:gd name="T80" fmla="*/ 21 w 22"/>
                <a:gd name="T81" fmla="*/ 4 h 27"/>
                <a:gd name="T82" fmla="*/ 17 w 22"/>
                <a:gd name="T83" fmla="*/ 0 h 27"/>
                <a:gd name="T84" fmla="*/ 16 w 22"/>
                <a:gd name="T85" fmla="*/ 0 h 27"/>
                <a:gd name="T86" fmla="*/ 16 w 22"/>
                <a:gd name="T87" fmla="*/ 0 h 27"/>
                <a:gd name="T88" fmla="*/ 14 w 22"/>
                <a:gd name="T89" fmla="*/ 0 h 27"/>
                <a:gd name="T90" fmla="*/ 10 w 22"/>
                <a:gd name="T91"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2" h="27">
                  <a:moveTo>
                    <a:pt x="6" y="14"/>
                  </a:moveTo>
                  <a:cubicBezTo>
                    <a:pt x="6" y="11"/>
                    <a:pt x="6" y="7"/>
                    <a:pt x="6" y="4"/>
                  </a:cubicBezTo>
                  <a:cubicBezTo>
                    <a:pt x="6" y="3"/>
                    <a:pt x="7" y="3"/>
                    <a:pt x="10" y="3"/>
                  </a:cubicBezTo>
                  <a:cubicBezTo>
                    <a:pt x="12" y="3"/>
                    <a:pt x="14" y="3"/>
                    <a:pt x="16" y="3"/>
                  </a:cubicBezTo>
                  <a:cubicBezTo>
                    <a:pt x="16" y="3"/>
                    <a:pt x="17" y="3"/>
                    <a:pt x="17" y="3"/>
                  </a:cubicBezTo>
                  <a:cubicBezTo>
                    <a:pt x="18" y="3"/>
                    <a:pt x="18" y="3"/>
                    <a:pt x="18" y="4"/>
                  </a:cubicBezTo>
                  <a:cubicBezTo>
                    <a:pt x="18" y="6"/>
                    <a:pt x="19" y="7"/>
                    <a:pt x="16" y="7"/>
                  </a:cubicBezTo>
                  <a:cubicBezTo>
                    <a:pt x="15" y="7"/>
                    <a:pt x="13" y="7"/>
                    <a:pt x="12" y="7"/>
                  </a:cubicBezTo>
                  <a:cubicBezTo>
                    <a:pt x="10" y="7"/>
                    <a:pt x="10" y="7"/>
                    <a:pt x="10" y="11"/>
                  </a:cubicBezTo>
                  <a:cubicBezTo>
                    <a:pt x="10" y="11"/>
                    <a:pt x="11" y="11"/>
                    <a:pt x="11" y="11"/>
                  </a:cubicBezTo>
                  <a:cubicBezTo>
                    <a:pt x="19" y="11"/>
                    <a:pt x="22" y="20"/>
                    <a:pt x="15" y="23"/>
                  </a:cubicBezTo>
                  <a:cubicBezTo>
                    <a:pt x="13" y="24"/>
                    <a:pt x="11" y="24"/>
                    <a:pt x="9" y="24"/>
                  </a:cubicBezTo>
                  <a:cubicBezTo>
                    <a:pt x="7" y="24"/>
                    <a:pt x="5" y="24"/>
                    <a:pt x="4" y="24"/>
                  </a:cubicBezTo>
                  <a:cubicBezTo>
                    <a:pt x="4" y="23"/>
                    <a:pt x="5" y="21"/>
                    <a:pt x="5" y="21"/>
                  </a:cubicBezTo>
                  <a:cubicBezTo>
                    <a:pt x="5" y="21"/>
                    <a:pt x="5" y="21"/>
                    <a:pt x="5" y="21"/>
                  </a:cubicBezTo>
                  <a:cubicBezTo>
                    <a:pt x="6" y="21"/>
                    <a:pt x="8" y="21"/>
                    <a:pt x="9" y="21"/>
                  </a:cubicBezTo>
                  <a:cubicBezTo>
                    <a:pt x="13" y="21"/>
                    <a:pt x="17" y="17"/>
                    <a:pt x="13" y="15"/>
                  </a:cubicBezTo>
                  <a:cubicBezTo>
                    <a:pt x="11" y="14"/>
                    <a:pt x="10" y="14"/>
                    <a:pt x="8" y="14"/>
                  </a:cubicBezTo>
                  <a:cubicBezTo>
                    <a:pt x="7" y="14"/>
                    <a:pt x="6" y="14"/>
                    <a:pt x="6" y="14"/>
                  </a:cubicBezTo>
                  <a:moveTo>
                    <a:pt x="10" y="0"/>
                  </a:moveTo>
                  <a:cubicBezTo>
                    <a:pt x="4" y="0"/>
                    <a:pt x="3" y="2"/>
                    <a:pt x="3" y="4"/>
                  </a:cubicBezTo>
                  <a:cubicBezTo>
                    <a:pt x="3" y="14"/>
                    <a:pt x="3" y="14"/>
                    <a:pt x="3" y="14"/>
                  </a:cubicBezTo>
                  <a:cubicBezTo>
                    <a:pt x="3" y="15"/>
                    <a:pt x="3" y="16"/>
                    <a:pt x="4" y="16"/>
                  </a:cubicBezTo>
                  <a:cubicBezTo>
                    <a:pt x="4" y="17"/>
                    <a:pt x="5" y="17"/>
                    <a:pt x="6" y="17"/>
                  </a:cubicBezTo>
                  <a:cubicBezTo>
                    <a:pt x="6" y="17"/>
                    <a:pt x="6" y="17"/>
                    <a:pt x="6" y="17"/>
                  </a:cubicBezTo>
                  <a:cubicBezTo>
                    <a:pt x="7" y="17"/>
                    <a:pt x="8" y="17"/>
                    <a:pt x="8" y="17"/>
                  </a:cubicBezTo>
                  <a:cubicBezTo>
                    <a:pt x="10" y="17"/>
                    <a:pt x="11" y="17"/>
                    <a:pt x="11" y="17"/>
                  </a:cubicBezTo>
                  <a:cubicBezTo>
                    <a:pt x="11" y="18"/>
                    <a:pt x="10" y="18"/>
                    <a:pt x="9" y="18"/>
                  </a:cubicBezTo>
                  <a:cubicBezTo>
                    <a:pt x="9" y="18"/>
                    <a:pt x="8" y="18"/>
                    <a:pt x="8" y="18"/>
                  </a:cubicBezTo>
                  <a:cubicBezTo>
                    <a:pt x="7" y="18"/>
                    <a:pt x="6" y="18"/>
                    <a:pt x="5" y="18"/>
                  </a:cubicBezTo>
                  <a:cubicBezTo>
                    <a:pt x="3" y="18"/>
                    <a:pt x="2" y="19"/>
                    <a:pt x="2" y="20"/>
                  </a:cubicBezTo>
                  <a:cubicBezTo>
                    <a:pt x="2" y="20"/>
                    <a:pt x="2" y="20"/>
                    <a:pt x="2" y="20"/>
                  </a:cubicBezTo>
                  <a:cubicBezTo>
                    <a:pt x="1" y="22"/>
                    <a:pt x="0" y="23"/>
                    <a:pt x="1" y="25"/>
                  </a:cubicBezTo>
                  <a:cubicBezTo>
                    <a:pt x="2" y="26"/>
                    <a:pt x="2" y="26"/>
                    <a:pt x="3" y="26"/>
                  </a:cubicBezTo>
                  <a:cubicBezTo>
                    <a:pt x="5" y="27"/>
                    <a:pt x="7" y="27"/>
                    <a:pt x="9" y="27"/>
                  </a:cubicBezTo>
                  <a:cubicBezTo>
                    <a:pt x="12" y="27"/>
                    <a:pt x="14" y="27"/>
                    <a:pt x="16" y="26"/>
                  </a:cubicBezTo>
                  <a:cubicBezTo>
                    <a:pt x="20" y="24"/>
                    <a:pt x="22" y="20"/>
                    <a:pt x="22" y="16"/>
                  </a:cubicBezTo>
                  <a:cubicBezTo>
                    <a:pt x="21" y="13"/>
                    <a:pt x="19" y="11"/>
                    <a:pt x="17" y="10"/>
                  </a:cubicBezTo>
                  <a:cubicBezTo>
                    <a:pt x="18" y="9"/>
                    <a:pt x="19" y="9"/>
                    <a:pt x="20" y="8"/>
                  </a:cubicBezTo>
                  <a:cubicBezTo>
                    <a:pt x="21" y="7"/>
                    <a:pt x="21" y="6"/>
                    <a:pt x="21" y="5"/>
                  </a:cubicBezTo>
                  <a:cubicBezTo>
                    <a:pt x="21" y="4"/>
                    <a:pt x="21" y="4"/>
                    <a:pt x="21" y="4"/>
                  </a:cubicBezTo>
                  <a:cubicBezTo>
                    <a:pt x="21" y="0"/>
                    <a:pt x="18" y="0"/>
                    <a:pt x="17" y="0"/>
                  </a:cubicBezTo>
                  <a:cubicBezTo>
                    <a:pt x="16" y="0"/>
                    <a:pt x="16" y="0"/>
                    <a:pt x="16" y="0"/>
                  </a:cubicBezTo>
                  <a:cubicBezTo>
                    <a:pt x="16" y="0"/>
                    <a:pt x="16" y="0"/>
                    <a:pt x="16" y="0"/>
                  </a:cubicBezTo>
                  <a:cubicBezTo>
                    <a:pt x="15" y="0"/>
                    <a:pt x="14" y="0"/>
                    <a:pt x="14" y="0"/>
                  </a:cubicBezTo>
                  <a:cubicBezTo>
                    <a:pt x="12" y="0"/>
                    <a:pt x="11" y="0"/>
                    <a:pt x="10"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06" name="Freeform 827"/>
            <p:cNvSpPr>
              <a:spLocks noEditPoints="1"/>
            </p:cNvSpPr>
            <p:nvPr/>
          </p:nvSpPr>
          <p:spPr bwMode="auto">
            <a:xfrm>
              <a:off x="3293" y="2771"/>
              <a:ext cx="57" cy="75"/>
            </a:xfrm>
            <a:custGeom>
              <a:avLst/>
              <a:gdLst>
                <a:gd name="T0" fmla="*/ 5 w 24"/>
                <a:gd name="T1" fmla="*/ 14 h 32"/>
                <a:gd name="T2" fmla="*/ 5 w 24"/>
                <a:gd name="T3" fmla="*/ 14 h 32"/>
                <a:gd name="T4" fmla="*/ 5 w 24"/>
                <a:gd name="T5" fmla="*/ 14 h 32"/>
                <a:gd name="T6" fmla="*/ 3 w 24"/>
                <a:gd name="T7" fmla="*/ 10 h 32"/>
                <a:gd name="T8" fmla="*/ 13 w 24"/>
                <a:gd name="T9" fmla="*/ 3 h 32"/>
                <a:gd name="T10" fmla="*/ 13 w 24"/>
                <a:gd name="T11" fmla="*/ 3 h 32"/>
                <a:gd name="T12" fmla="*/ 14 w 24"/>
                <a:gd name="T13" fmla="*/ 4 h 32"/>
                <a:gd name="T14" fmla="*/ 15 w 24"/>
                <a:gd name="T15" fmla="*/ 5 h 32"/>
                <a:gd name="T16" fmla="*/ 15 w 24"/>
                <a:gd name="T17" fmla="*/ 24 h 32"/>
                <a:gd name="T18" fmla="*/ 18 w 24"/>
                <a:gd name="T19" fmla="*/ 24 h 32"/>
                <a:gd name="T20" fmla="*/ 21 w 24"/>
                <a:gd name="T21" fmla="*/ 25 h 32"/>
                <a:gd name="T22" fmla="*/ 21 w 24"/>
                <a:gd name="T23" fmla="*/ 29 h 32"/>
                <a:gd name="T24" fmla="*/ 21 w 24"/>
                <a:gd name="T25" fmla="*/ 29 h 32"/>
                <a:gd name="T26" fmla="*/ 21 w 24"/>
                <a:gd name="T27" fmla="*/ 29 h 32"/>
                <a:gd name="T28" fmla="*/ 21 w 24"/>
                <a:gd name="T29" fmla="*/ 29 h 32"/>
                <a:gd name="T30" fmla="*/ 4 w 24"/>
                <a:gd name="T31" fmla="*/ 29 h 32"/>
                <a:gd name="T32" fmla="*/ 4 w 24"/>
                <a:gd name="T33" fmla="*/ 25 h 32"/>
                <a:gd name="T34" fmla="*/ 5 w 24"/>
                <a:gd name="T35" fmla="*/ 25 h 32"/>
                <a:gd name="T36" fmla="*/ 10 w 24"/>
                <a:gd name="T37" fmla="*/ 25 h 32"/>
                <a:gd name="T38" fmla="*/ 11 w 24"/>
                <a:gd name="T39" fmla="*/ 11 h 32"/>
                <a:gd name="T40" fmla="*/ 5 w 24"/>
                <a:gd name="T41" fmla="*/ 14 h 32"/>
                <a:gd name="T42" fmla="*/ 5 w 24"/>
                <a:gd name="T43" fmla="*/ 14 h 32"/>
                <a:gd name="T44" fmla="*/ 13 w 24"/>
                <a:gd name="T45" fmla="*/ 0 h 32"/>
                <a:gd name="T46" fmla="*/ 10 w 24"/>
                <a:gd name="T47" fmla="*/ 2 h 32"/>
                <a:gd name="T48" fmla="*/ 2 w 24"/>
                <a:gd name="T49" fmla="*/ 7 h 32"/>
                <a:gd name="T50" fmla="*/ 0 w 24"/>
                <a:gd name="T51" fmla="*/ 8 h 32"/>
                <a:gd name="T52" fmla="*/ 0 w 24"/>
                <a:gd name="T53" fmla="*/ 11 h 32"/>
                <a:gd name="T54" fmla="*/ 2 w 24"/>
                <a:gd name="T55" fmla="*/ 15 h 32"/>
                <a:gd name="T56" fmla="*/ 4 w 24"/>
                <a:gd name="T57" fmla="*/ 17 h 32"/>
                <a:gd name="T58" fmla="*/ 5 w 24"/>
                <a:gd name="T59" fmla="*/ 17 h 32"/>
                <a:gd name="T60" fmla="*/ 7 w 24"/>
                <a:gd name="T61" fmla="*/ 17 h 32"/>
                <a:gd name="T62" fmla="*/ 8 w 24"/>
                <a:gd name="T63" fmla="*/ 16 h 32"/>
                <a:gd name="T64" fmla="*/ 8 w 24"/>
                <a:gd name="T65" fmla="*/ 18 h 32"/>
                <a:gd name="T66" fmla="*/ 7 w 24"/>
                <a:gd name="T67" fmla="*/ 22 h 32"/>
                <a:gd name="T68" fmla="*/ 5 w 24"/>
                <a:gd name="T69" fmla="*/ 22 h 32"/>
                <a:gd name="T70" fmla="*/ 4 w 24"/>
                <a:gd name="T71" fmla="*/ 22 h 32"/>
                <a:gd name="T72" fmla="*/ 2 w 24"/>
                <a:gd name="T73" fmla="*/ 25 h 32"/>
                <a:gd name="T74" fmla="*/ 2 w 24"/>
                <a:gd name="T75" fmla="*/ 27 h 32"/>
                <a:gd name="T76" fmla="*/ 2 w 24"/>
                <a:gd name="T77" fmla="*/ 29 h 32"/>
                <a:gd name="T78" fmla="*/ 4 w 24"/>
                <a:gd name="T79" fmla="*/ 31 h 32"/>
                <a:gd name="T80" fmla="*/ 12 w 24"/>
                <a:gd name="T81" fmla="*/ 32 h 32"/>
                <a:gd name="T82" fmla="*/ 21 w 24"/>
                <a:gd name="T83" fmla="*/ 32 h 32"/>
                <a:gd name="T84" fmla="*/ 23 w 24"/>
                <a:gd name="T85" fmla="*/ 31 h 32"/>
                <a:gd name="T86" fmla="*/ 24 w 24"/>
                <a:gd name="T87" fmla="*/ 29 h 32"/>
                <a:gd name="T88" fmla="*/ 24 w 24"/>
                <a:gd name="T89" fmla="*/ 25 h 32"/>
                <a:gd name="T90" fmla="*/ 21 w 24"/>
                <a:gd name="T91" fmla="*/ 22 h 32"/>
                <a:gd name="T92" fmla="*/ 18 w 24"/>
                <a:gd name="T93" fmla="*/ 21 h 32"/>
                <a:gd name="T94" fmla="*/ 18 w 24"/>
                <a:gd name="T95" fmla="*/ 21 h 32"/>
                <a:gd name="T96" fmla="*/ 18 w 24"/>
                <a:gd name="T97" fmla="*/ 6 h 32"/>
                <a:gd name="T98" fmla="*/ 18 w 24"/>
                <a:gd name="T99" fmla="*/ 3 h 32"/>
                <a:gd name="T100" fmla="*/ 17 w 24"/>
                <a:gd name="T101" fmla="*/ 3 h 32"/>
                <a:gd name="T102" fmla="*/ 16 w 24"/>
                <a:gd name="T103" fmla="*/ 2 h 32"/>
                <a:gd name="T104" fmla="*/ 14 w 24"/>
                <a:gd name="T105" fmla="*/ 1 h 32"/>
                <a:gd name="T106" fmla="*/ 13 w 24"/>
                <a:gd name="T10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4" h="32">
                  <a:moveTo>
                    <a:pt x="5" y="14"/>
                  </a:moveTo>
                  <a:cubicBezTo>
                    <a:pt x="5" y="14"/>
                    <a:pt x="5" y="14"/>
                    <a:pt x="5" y="14"/>
                  </a:cubicBezTo>
                  <a:cubicBezTo>
                    <a:pt x="5" y="14"/>
                    <a:pt x="5" y="14"/>
                    <a:pt x="5" y="14"/>
                  </a:cubicBezTo>
                  <a:cubicBezTo>
                    <a:pt x="4" y="13"/>
                    <a:pt x="3" y="11"/>
                    <a:pt x="3" y="10"/>
                  </a:cubicBezTo>
                  <a:cubicBezTo>
                    <a:pt x="6" y="8"/>
                    <a:pt x="13" y="3"/>
                    <a:pt x="13" y="3"/>
                  </a:cubicBezTo>
                  <a:cubicBezTo>
                    <a:pt x="13" y="3"/>
                    <a:pt x="13" y="3"/>
                    <a:pt x="13" y="3"/>
                  </a:cubicBezTo>
                  <a:cubicBezTo>
                    <a:pt x="14" y="4"/>
                    <a:pt x="14" y="4"/>
                    <a:pt x="14" y="4"/>
                  </a:cubicBezTo>
                  <a:cubicBezTo>
                    <a:pt x="14" y="4"/>
                    <a:pt x="15" y="5"/>
                    <a:pt x="15" y="5"/>
                  </a:cubicBezTo>
                  <a:cubicBezTo>
                    <a:pt x="15" y="12"/>
                    <a:pt x="15" y="18"/>
                    <a:pt x="15" y="24"/>
                  </a:cubicBezTo>
                  <a:cubicBezTo>
                    <a:pt x="16" y="24"/>
                    <a:pt x="17" y="24"/>
                    <a:pt x="18" y="24"/>
                  </a:cubicBezTo>
                  <a:cubicBezTo>
                    <a:pt x="19" y="24"/>
                    <a:pt x="20" y="24"/>
                    <a:pt x="21" y="25"/>
                  </a:cubicBezTo>
                  <a:cubicBezTo>
                    <a:pt x="21" y="26"/>
                    <a:pt x="21" y="27"/>
                    <a:pt x="21" y="29"/>
                  </a:cubicBezTo>
                  <a:cubicBezTo>
                    <a:pt x="21" y="29"/>
                    <a:pt x="21" y="29"/>
                    <a:pt x="21" y="29"/>
                  </a:cubicBezTo>
                  <a:cubicBezTo>
                    <a:pt x="21" y="29"/>
                    <a:pt x="21" y="29"/>
                    <a:pt x="21" y="29"/>
                  </a:cubicBezTo>
                  <a:cubicBezTo>
                    <a:pt x="21" y="29"/>
                    <a:pt x="21" y="29"/>
                    <a:pt x="21" y="29"/>
                  </a:cubicBezTo>
                  <a:cubicBezTo>
                    <a:pt x="15" y="29"/>
                    <a:pt x="10" y="29"/>
                    <a:pt x="4" y="29"/>
                  </a:cubicBezTo>
                  <a:cubicBezTo>
                    <a:pt x="4" y="27"/>
                    <a:pt x="4" y="26"/>
                    <a:pt x="4" y="25"/>
                  </a:cubicBezTo>
                  <a:cubicBezTo>
                    <a:pt x="5" y="25"/>
                    <a:pt x="5" y="25"/>
                    <a:pt x="5" y="25"/>
                  </a:cubicBezTo>
                  <a:cubicBezTo>
                    <a:pt x="7" y="25"/>
                    <a:pt x="9" y="25"/>
                    <a:pt x="10" y="25"/>
                  </a:cubicBezTo>
                  <a:cubicBezTo>
                    <a:pt x="10" y="20"/>
                    <a:pt x="11" y="15"/>
                    <a:pt x="11" y="11"/>
                  </a:cubicBezTo>
                  <a:cubicBezTo>
                    <a:pt x="9" y="12"/>
                    <a:pt x="7" y="13"/>
                    <a:pt x="5" y="14"/>
                  </a:cubicBezTo>
                  <a:cubicBezTo>
                    <a:pt x="5" y="14"/>
                    <a:pt x="5" y="14"/>
                    <a:pt x="5" y="14"/>
                  </a:cubicBezTo>
                  <a:moveTo>
                    <a:pt x="13" y="0"/>
                  </a:moveTo>
                  <a:cubicBezTo>
                    <a:pt x="12" y="0"/>
                    <a:pt x="12" y="1"/>
                    <a:pt x="10" y="2"/>
                  </a:cubicBezTo>
                  <a:cubicBezTo>
                    <a:pt x="8" y="3"/>
                    <a:pt x="4" y="6"/>
                    <a:pt x="2" y="7"/>
                  </a:cubicBezTo>
                  <a:cubicBezTo>
                    <a:pt x="1" y="7"/>
                    <a:pt x="0" y="8"/>
                    <a:pt x="0" y="8"/>
                  </a:cubicBezTo>
                  <a:cubicBezTo>
                    <a:pt x="0" y="9"/>
                    <a:pt x="0" y="10"/>
                    <a:pt x="0" y="11"/>
                  </a:cubicBezTo>
                  <a:cubicBezTo>
                    <a:pt x="1" y="12"/>
                    <a:pt x="2" y="14"/>
                    <a:pt x="2" y="15"/>
                  </a:cubicBezTo>
                  <a:cubicBezTo>
                    <a:pt x="3" y="16"/>
                    <a:pt x="3" y="17"/>
                    <a:pt x="4" y="17"/>
                  </a:cubicBezTo>
                  <a:cubicBezTo>
                    <a:pt x="4" y="17"/>
                    <a:pt x="5" y="17"/>
                    <a:pt x="5" y="17"/>
                  </a:cubicBezTo>
                  <a:cubicBezTo>
                    <a:pt x="6" y="17"/>
                    <a:pt x="6" y="17"/>
                    <a:pt x="7" y="17"/>
                  </a:cubicBezTo>
                  <a:cubicBezTo>
                    <a:pt x="8" y="16"/>
                    <a:pt x="8" y="16"/>
                    <a:pt x="8" y="16"/>
                  </a:cubicBezTo>
                  <a:cubicBezTo>
                    <a:pt x="8" y="17"/>
                    <a:pt x="8" y="17"/>
                    <a:pt x="8" y="18"/>
                  </a:cubicBezTo>
                  <a:cubicBezTo>
                    <a:pt x="7" y="19"/>
                    <a:pt x="7" y="20"/>
                    <a:pt x="7" y="22"/>
                  </a:cubicBezTo>
                  <a:cubicBezTo>
                    <a:pt x="7" y="22"/>
                    <a:pt x="6" y="22"/>
                    <a:pt x="5" y="22"/>
                  </a:cubicBezTo>
                  <a:cubicBezTo>
                    <a:pt x="4" y="22"/>
                    <a:pt x="4" y="22"/>
                    <a:pt x="4" y="22"/>
                  </a:cubicBezTo>
                  <a:cubicBezTo>
                    <a:pt x="3" y="22"/>
                    <a:pt x="2" y="23"/>
                    <a:pt x="2" y="25"/>
                  </a:cubicBezTo>
                  <a:cubicBezTo>
                    <a:pt x="2" y="27"/>
                    <a:pt x="2" y="27"/>
                    <a:pt x="2" y="27"/>
                  </a:cubicBezTo>
                  <a:cubicBezTo>
                    <a:pt x="2" y="29"/>
                    <a:pt x="2" y="29"/>
                    <a:pt x="2" y="29"/>
                  </a:cubicBezTo>
                  <a:cubicBezTo>
                    <a:pt x="2" y="30"/>
                    <a:pt x="3" y="31"/>
                    <a:pt x="4" y="31"/>
                  </a:cubicBezTo>
                  <a:cubicBezTo>
                    <a:pt x="7" y="31"/>
                    <a:pt x="10" y="32"/>
                    <a:pt x="12" y="32"/>
                  </a:cubicBezTo>
                  <a:cubicBezTo>
                    <a:pt x="15" y="32"/>
                    <a:pt x="18" y="32"/>
                    <a:pt x="21" y="32"/>
                  </a:cubicBezTo>
                  <a:cubicBezTo>
                    <a:pt x="22" y="32"/>
                    <a:pt x="22" y="32"/>
                    <a:pt x="23" y="31"/>
                  </a:cubicBezTo>
                  <a:cubicBezTo>
                    <a:pt x="23" y="31"/>
                    <a:pt x="24" y="30"/>
                    <a:pt x="24" y="29"/>
                  </a:cubicBezTo>
                  <a:cubicBezTo>
                    <a:pt x="24" y="25"/>
                    <a:pt x="24" y="25"/>
                    <a:pt x="24" y="25"/>
                  </a:cubicBezTo>
                  <a:cubicBezTo>
                    <a:pt x="24" y="23"/>
                    <a:pt x="23" y="22"/>
                    <a:pt x="21" y="22"/>
                  </a:cubicBezTo>
                  <a:cubicBezTo>
                    <a:pt x="21" y="21"/>
                    <a:pt x="20" y="21"/>
                    <a:pt x="18" y="21"/>
                  </a:cubicBezTo>
                  <a:cubicBezTo>
                    <a:pt x="18" y="21"/>
                    <a:pt x="18" y="21"/>
                    <a:pt x="18" y="21"/>
                  </a:cubicBezTo>
                  <a:cubicBezTo>
                    <a:pt x="18" y="16"/>
                    <a:pt x="18" y="11"/>
                    <a:pt x="18" y="6"/>
                  </a:cubicBezTo>
                  <a:cubicBezTo>
                    <a:pt x="18" y="5"/>
                    <a:pt x="18" y="4"/>
                    <a:pt x="18" y="3"/>
                  </a:cubicBezTo>
                  <a:cubicBezTo>
                    <a:pt x="17" y="3"/>
                    <a:pt x="17" y="3"/>
                    <a:pt x="17" y="3"/>
                  </a:cubicBezTo>
                  <a:cubicBezTo>
                    <a:pt x="16" y="2"/>
                    <a:pt x="16" y="2"/>
                    <a:pt x="16" y="2"/>
                  </a:cubicBezTo>
                  <a:cubicBezTo>
                    <a:pt x="16" y="1"/>
                    <a:pt x="15" y="1"/>
                    <a:pt x="14" y="1"/>
                  </a:cubicBezTo>
                  <a:cubicBezTo>
                    <a:pt x="13" y="0"/>
                    <a:pt x="13" y="0"/>
                    <a:pt x="1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07" name="Freeform 828"/>
            <p:cNvSpPr>
              <a:spLocks noEditPoints="1"/>
            </p:cNvSpPr>
            <p:nvPr/>
          </p:nvSpPr>
          <p:spPr bwMode="auto">
            <a:xfrm>
              <a:off x="3357" y="2818"/>
              <a:ext cx="52" cy="73"/>
            </a:xfrm>
            <a:custGeom>
              <a:avLst/>
              <a:gdLst>
                <a:gd name="T0" fmla="*/ 3 w 22"/>
                <a:gd name="T1" fmla="*/ 4 h 31"/>
                <a:gd name="T2" fmla="*/ 10 w 22"/>
                <a:gd name="T3" fmla="*/ 2 h 31"/>
                <a:gd name="T4" fmla="*/ 10 w 22"/>
                <a:gd name="T5" fmla="*/ 2 h 31"/>
                <a:gd name="T6" fmla="*/ 17 w 22"/>
                <a:gd name="T7" fmla="*/ 9 h 31"/>
                <a:gd name="T8" fmla="*/ 10 w 22"/>
                <a:gd name="T9" fmla="*/ 22 h 31"/>
                <a:gd name="T10" fmla="*/ 11 w 22"/>
                <a:gd name="T11" fmla="*/ 24 h 31"/>
                <a:gd name="T12" fmla="*/ 19 w 22"/>
                <a:gd name="T13" fmla="*/ 27 h 31"/>
                <a:gd name="T14" fmla="*/ 9 w 22"/>
                <a:gd name="T15" fmla="*/ 27 h 31"/>
                <a:gd name="T16" fmla="*/ 4 w 22"/>
                <a:gd name="T17" fmla="*/ 24 h 31"/>
                <a:gd name="T18" fmla="*/ 4 w 22"/>
                <a:gd name="T19" fmla="*/ 24 h 31"/>
                <a:gd name="T20" fmla="*/ 12 w 22"/>
                <a:gd name="T21" fmla="*/ 16 h 31"/>
                <a:gd name="T22" fmla="*/ 13 w 22"/>
                <a:gd name="T23" fmla="*/ 12 h 31"/>
                <a:gd name="T24" fmla="*/ 11 w 22"/>
                <a:gd name="T25" fmla="*/ 8 h 31"/>
                <a:gd name="T26" fmla="*/ 11 w 22"/>
                <a:gd name="T27" fmla="*/ 8 h 31"/>
                <a:gd name="T28" fmla="*/ 8 w 22"/>
                <a:gd name="T29" fmla="*/ 7 h 31"/>
                <a:gd name="T30" fmla="*/ 4 w 22"/>
                <a:gd name="T31" fmla="*/ 8 h 31"/>
                <a:gd name="T32" fmla="*/ 10 w 22"/>
                <a:gd name="T33" fmla="*/ 0 h 31"/>
                <a:gd name="T34" fmla="*/ 10 w 22"/>
                <a:gd name="T35" fmla="*/ 0 h 31"/>
                <a:gd name="T36" fmla="*/ 0 w 22"/>
                <a:gd name="T37" fmla="*/ 4 h 31"/>
                <a:gd name="T38" fmla="*/ 2 w 22"/>
                <a:gd name="T39" fmla="*/ 11 h 31"/>
                <a:gd name="T40" fmla="*/ 4 w 22"/>
                <a:gd name="T41" fmla="*/ 11 h 31"/>
                <a:gd name="T42" fmla="*/ 8 w 22"/>
                <a:gd name="T43" fmla="*/ 10 h 31"/>
                <a:gd name="T44" fmla="*/ 10 w 22"/>
                <a:gd name="T45" fmla="*/ 10 h 31"/>
                <a:gd name="T46" fmla="*/ 10 w 22"/>
                <a:gd name="T47" fmla="*/ 12 h 31"/>
                <a:gd name="T48" fmla="*/ 3 w 22"/>
                <a:gd name="T49" fmla="*/ 21 h 31"/>
                <a:gd name="T50" fmla="*/ 1 w 22"/>
                <a:gd name="T51" fmla="*/ 24 h 31"/>
                <a:gd name="T52" fmla="*/ 1 w 22"/>
                <a:gd name="T53" fmla="*/ 29 h 31"/>
                <a:gd name="T54" fmla="*/ 2 w 22"/>
                <a:gd name="T55" fmla="*/ 31 h 31"/>
                <a:gd name="T56" fmla="*/ 9 w 22"/>
                <a:gd name="T57" fmla="*/ 30 h 31"/>
                <a:gd name="T58" fmla="*/ 21 w 22"/>
                <a:gd name="T59" fmla="*/ 31 h 31"/>
                <a:gd name="T60" fmla="*/ 22 w 22"/>
                <a:gd name="T61" fmla="*/ 29 h 31"/>
                <a:gd name="T62" fmla="*/ 22 w 22"/>
                <a:gd name="T63" fmla="*/ 23 h 31"/>
                <a:gd name="T64" fmla="*/ 21 w 22"/>
                <a:gd name="T65" fmla="*/ 22 h 31"/>
                <a:gd name="T66" fmla="*/ 17 w 22"/>
                <a:gd name="T67" fmla="*/ 18 h 31"/>
                <a:gd name="T68" fmla="*/ 19 w 22"/>
                <a:gd name="T69"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 h="31">
                  <a:moveTo>
                    <a:pt x="4" y="8"/>
                  </a:moveTo>
                  <a:cubicBezTo>
                    <a:pt x="4" y="7"/>
                    <a:pt x="3" y="6"/>
                    <a:pt x="3" y="4"/>
                  </a:cubicBezTo>
                  <a:cubicBezTo>
                    <a:pt x="5" y="3"/>
                    <a:pt x="8" y="3"/>
                    <a:pt x="10" y="2"/>
                  </a:cubicBezTo>
                  <a:cubicBezTo>
                    <a:pt x="10" y="2"/>
                    <a:pt x="10" y="2"/>
                    <a:pt x="10" y="2"/>
                  </a:cubicBezTo>
                  <a:cubicBezTo>
                    <a:pt x="10" y="2"/>
                    <a:pt x="10" y="2"/>
                    <a:pt x="10" y="2"/>
                  </a:cubicBezTo>
                  <a:cubicBezTo>
                    <a:pt x="10" y="2"/>
                    <a:pt x="10" y="2"/>
                    <a:pt x="10" y="2"/>
                  </a:cubicBezTo>
                  <a:cubicBezTo>
                    <a:pt x="13" y="2"/>
                    <a:pt x="15" y="4"/>
                    <a:pt x="16" y="6"/>
                  </a:cubicBezTo>
                  <a:cubicBezTo>
                    <a:pt x="17" y="7"/>
                    <a:pt x="17" y="8"/>
                    <a:pt x="17" y="9"/>
                  </a:cubicBezTo>
                  <a:cubicBezTo>
                    <a:pt x="17" y="11"/>
                    <a:pt x="16" y="14"/>
                    <a:pt x="15" y="16"/>
                  </a:cubicBezTo>
                  <a:cubicBezTo>
                    <a:pt x="13" y="19"/>
                    <a:pt x="11" y="21"/>
                    <a:pt x="10" y="22"/>
                  </a:cubicBezTo>
                  <a:cubicBezTo>
                    <a:pt x="10" y="22"/>
                    <a:pt x="10" y="23"/>
                    <a:pt x="10" y="23"/>
                  </a:cubicBezTo>
                  <a:cubicBezTo>
                    <a:pt x="10" y="24"/>
                    <a:pt x="11" y="24"/>
                    <a:pt x="11" y="24"/>
                  </a:cubicBezTo>
                  <a:cubicBezTo>
                    <a:pt x="14" y="24"/>
                    <a:pt x="17" y="24"/>
                    <a:pt x="19" y="24"/>
                  </a:cubicBezTo>
                  <a:cubicBezTo>
                    <a:pt x="19" y="25"/>
                    <a:pt x="19" y="26"/>
                    <a:pt x="19" y="27"/>
                  </a:cubicBezTo>
                  <a:cubicBezTo>
                    <a:pt x="19" y="28"/>
                    <a:pt x="19" y="28"/>
                    <a:pt x="19" y="28"/>
                  </a:cubicBezTo>
                  <a:cubicBezTo>
                    <a:pt x="16" y="28"/>
                    <a:pt x="12" y="27"/>
                    <a:pt x="9" y="27"/>
                  </a:cubicBezTo>
                  <a:cubicBezTo>
                    <a:pt x="7" y="27"/>
                    <a:pt x="6" y="28"/>
                    <a:pt x="4" y="28"/>
                  </a:cubicBezTo>
                  <a:cubicBezTo>
                    <a:pt x="4" y="26"/>
                    <a:pt x="4" y="25"/>
                    <a:pt x="4" y="24"/>
                  </a:cubicBezTo>
                  <a:cubicBezTo>
                    <a:pt x="4" y="24"/>
                    <a:pt x="4" y="24"/>
                    <a:pt x="4" y="24"/>
                  </a:cubicBezTo>
                  <a:cubicBezTo>
                    <a:pt x="4" y="24"/>
                    <a:pt x="4" y="24"/>
                    <a:pt x="4" y="24"/>
                  </a:cubicBezTo>
                  <a:cubicBezTo>
                    <a:pt x="4" y="23"/>
                    <a:pt x="4" y="23"/>
                    <a:pt x="4" y="23"/>
                  </a:cubicBezTo>
                  <a:cubicBezTo>
                    <a:pt x="8" y="22"/>
                    <a:pt x="10" y="19"/>
                    <a:pt x="12" y="16"/>
                  </a:cubicBezTo>
                  <a:cubicBezTo>
                    <a:pt x="13" y="15"/>
                    <a:pt x="13" y="14"/>
                    <a:pt x="13" y="12"/>
                  </a:cubicBezTo>
                  <a:cubicBezTo>
                    <a:pt x="13" y="12"/>
                    <a:pt x="13" y="12"/>
                    <a:pt x="13" y="12"/>
                  </a:cubicBezTo>
                  <a:cubicBezTo>
                    <a:pt x="13" y="10"/>
                    <a:pt x="13" y="8"/>
                    <a:pt x="11" y="8"/>
                  </a:cubicBezTo>
                  <a:cubicBezTo>
                    <a:pt x="11" y="8"/>
                    <a:pt x="11" y="8"/>
                    <a:pt x="11" y="8"/>
                  </a:cubicBezTo>
                  <a:cubicBezTo>
                    <a:pt x="11" y="8"/>
                    <a:pt x="11" y="8"/>
                    <a:pt x="11" y="8"/>
                  </a:cubicBezTo>
                  <a:cubicBezTo>
                    <a:pt x="11" y="8"/>
                    <a:pt x="11" y="8"/>
                    <a:pt x="11" y="8"/>
                  </a:cubicBezTo>
                  <a:cubicBezTo>
                    <a:pt x="10" y="7"/>
                    <a:pt x="9" y="7"/>
                    <a:pt x="8" y="7"/>
                  </a:cubicBezTo>
                  <a:cubicBezTo>
                    <a:pt x="8" y="7"/>
                    <a:pt x="8" y="7"/>
                    <a:pt x="8" y="7"/>
                  </a:cubicBezTo>
                  <a:cubicBezTo>
                    <a:pt x="8" y="7"/>
                    <a:pt x="8" y="7"/>
                    <a:pt x="8" y="7"/>
                  </a:cubicBezTo>
                  <a:cubicBezTo>
                    <a:pt x="7" y="7"/>
                    <a:pt x="5" y="7"/>
                    <a:pt x="4" y="8"/>
                  </a:cubicBezTo>
                  <a:moveTo>
                    <a:pt x="10" y="0"/>
                  </a:moveTo>
                  <a:cubicBezTo>
                    <a:pt x="10" y="0"/>
                    <a:pt x="10" y="0"/>
                    <a:pt x="10" y="0"/>
                  </a:cubicBezTo>
                  <a:cubicBezTo>
                    <a:pt x="10" y="0"/>
                    <a:pt x="10" y="0"/>
                    <a:pt x="10" y="0"/>
                  </a:cubicBezTo>
                  <a:cubicBezTo>
                    <a:pt x="10" y="0"/>
                    <a:pt x="10" y="0"/>
                    <a:pt x="10" y="0"/>
                  </a:cubicBezTo>
                  <a:cubicBezTo>
                    <a:pt x="7" y="0"/>
                    <a:pt x="3" y="1"/>
                    <a:pt x="1" y="2"/>
                  </a:cubicBezTo>
                  <a:cubicBezTo>
                    <a:pt x="0" y="3"/>
                    <a:pt x="0" y="3"/>
                    <a:pt x="0" y="4"/>
                  </a:cubicBezTo>
                  <a:cubicBezTo>
                    <a:pt x="0" y="6"/>
                    <a:pt x="1" y="8"/>
                    <a:pt x="1" y="10"/>
                  </a:cubicBezTo>
                  <a:cubicBezTo>
                    <a:pt x="2" y="11"/>
                    <a:pt x="2" y="11"/>
                    <a:pt x="2" y="11"/>
                  </a:cubicBezTo>
                  <a:cubicBezTo>
                    <a:pt x="2" y="11"/>
                    <a:pt x="3" y="11"/>
                    <a:pt x="3" y="11"/>
                  </a:cubicBezTo>
                  <a:cubicBezTo>
                    <a:pt x="3" y="11"/>
                    <a:pt x="3" y="11"/>
                    <a:pt x="4" y="11"/>
                  </a:cubicBezTo>
                  <a:cubicBezTo>
                    <a:pt x="5" y="10"/>
                    <a:pt x="7" y="10"/>
                    <a:pt x="8" y="10"/>
                  </a:cubicBezTo>
                  <a:cubicBezTo>
                    <a:pt x="8" y="10"/>
                    <a:pt x="8" y="10"/>
                    <a:pt x="8" y="10"/>
                  </a:cubicBezTo>
                  <a:cubicBezTo>
                    <a:pt x="8" y="10"/>
                    <a:pt x="8" y="10"/>
                    <a:pt x="8" y="10"/>
                  </a:cubicBezTo>
                  <a:cubicBezTo>
                    <a:pt x="9" y="10"/>
                    <a:pt x="9" y="10"/>
                    <a:pt x="10" y="10"/>
                  </a:cubicBezTo>
                  <a:cubicBezTo>
                    <a:pt x="10" y="10"/>
                    <a:pt x="10" y="11"/>
                    <a:pt x="10" y="12"/>
                  </a:cubicBezTo>
                  <a:cubicBezTo>
                    <a:pt x="10" y="12"/>
                    <a:pt x="10" y="12"/>
                    <a:pt x="10" y="12"/>
                  </a:cubicBezTo>
                  <a:cubicBezTo>
                    <a:pt x="10" y="13"/>
                    <a:pt x="10" y="14"/>
                    <a:pt x="9" y="15"/>
                  </a:cubicBezTo>
                  <a:cubicBezTo>
                    <a:pt x="8" y="17"/>
                    <a:pt x="6" y="19"/>
                    <a:pt x="3" y="21"/>
                  </a:cubicBezTo>
                  <a:cubicBezTo>
                    <a:pt x="3" y="21"/>
                    <a:pt x="2" y="21"/>
                    <a:pt x="1" y="22"/>
                  </a:cubicBezTo>
                  <a:cubicBezTo>
                    <a:pt x="1" y="23"/>
                    <a:pt x="1" y="24"/>
                    <a:pt x="1" y="24"/>
                  </a:cubicBezTo>
                  <a:cubicBezTo>
                    <a:pt x="1" y="24"/>
                    <a:pt x="1" y="24"/>
                    <a:pt x="1" y="24"/>
                  </a:cubicBezTo>
                  <a:cubicBezTo>
                    <a:pt x="1" y="26"/>
                    <a:pt x="1" y="27"/>
                    <a:pt x="1" y="29"/>
                  </a:cubicBezTo>
                  <a:cubicBezTo>
                    <a:pt x="1" y="29"/>
                    <a:pt x="1" y="30"/>
                    <a:pt x="1" y="30"/>
                  </a:cubicBezTo>
                  <a:cubicBezTo>
                    <a:pt x="2" y="30"/>
                    <a:pt x="2" y="31"/>
                    <a:pt x="2" y="31"/>
                  </a:cubicBezTo>
                  <a:cubicBezTo>
                    <a:pt x="3" y="31"/>
                    <a:pt x="3" y="31"/>
                    <a:pt x="3" y="31"/>
                  </a:cubicBezTo>
                  <a:cubicBezTo>
                    <a:pt x="5" y="30"/>
                    <a:pt x="7" y="30"/>
                    <a:pt x="9" y="30"/>
                  </a:cubicBezTo>
                  <a:cubicBezTo>
                    <a:pt x="13" y="30"/>
                    <a:pt x="17" y="31"/>
                    <a:pt x="21" y="31"/>
                  </a:cubicBezTo>
                  <a:cubicBezTo>
                    <a:pt x="21" y="31"/>
                    <a:pt x="21" y="31"/>
                    <a:pt x="21" y="31"/>
                  </a:cubicBezTo>
                  <a:cubicBezTo>
                    <a:pt x="21" y="31"/>
                    <a:pt x="21" y="31"/>
                    <a:pt x="22" y="30"/>
                  </a:cubicBezTo>
                  <a:cubicBezTo>
                    <a:pt x="22" y="30"/>
                    <a:pt x="22" y="30"/>
                    <a:pt x="22" y="29"/>
                  </a:cubicBezTo>
                  <a:cubicBezTo>
                    <a:pt x="22" y="29"/>
                    <a:pt x="22" y="28"/>
                    <a:pt x="22" y="27"/>
                  </a:cubicBezTo>
                  <a:cubicBezTo>
                    <a:pt x="22" y="26"/>
                    <a:pt x="22" y="24"/>
                    <a:pt x="22" y="23"/>
                  </a:cubicBezTo>
                  <a:cubicBezTo>
                    <a:pt x="22" y="23"/>
                    <a:pt x="22" y="22"/>
                    <a:pt x="22" y="22"/>
                  </a:cubicBezTo>
                  <a:cubicBezTo>
                    <a:pt x="22" y="22"/>
                    <a:pt x="21" y="22"/>
                    <a:pt x="21" y="22"/>
                  </a:cubicBezTo>
                  <a:cubicBezTo>
                    <a:pt x="19" y="22"/>
                    <a:pt x="17" y="21"/>
                    <a:pt x="15" y="21"/>
                  </a:cubicBezTo>
                  <a:cubicBezTo>
                    <a:pt x="15" y="20"/>
                    <a:pt x="16" y="19"/>
                    <a:pt x="17" y="18"/>
                  </a:cubicBezTo>
                  <a:cubicBezTo>
                    <a:pt x="19" y="15"/>
                    <a:pt x="20" y="12"/>
                    <a:pt x="20" y="9"/>
                  </a:cubicBezTo>
                  <a:cubicBezTo>
                    <a:pt x="20" y="7"/>
                    <a:pt x="20" y="6"/>
                    <a:pt x="19" y="4"/>
                  </a:cubicBezTo>
                  <a:cubicBezTo>
                    <a:pt x="17" y="1"/>
                    <a:pt x="14" y="0"/>
                    <a:pt x="10"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08" name="Rectangle 829"/>
            <p:cNvSpPr>
              <a:spLocks noChangeArrowheads="1"/>
            </p:cNvSpPr>
            <p:nvPr/>
          </p:nvSpPr>
          <p:spPr bwMode="auto">
            <a:xfrm>
              <a:off x="3383" y="2837"/>
              <a:ext cx="1" cy="1"/>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09" name="Rectangle 830"/>
            <p:cNvSpPr>
              <a:spLocks noChangeArrowheads="1"/>
            </p:cNvSpPr>
            <p:nvPr/>
          </p:nvSpPr>
          <p:spPr bwMode="auto">
            <a:xfrm>
              <a:off x="3383" y="2837"/>
              <a:ext cx="1" cy="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10" name="Freeform 831"/>
            <p:cNvSpPr>
              <a:spLocks noEditPoints="1"/>
            </p:cNvSpPr>
            <p:nvPr/>
          </p:nvSpPr>
          <p:spPr bwMode="auto">
            <a:xfrm>
              <a:off x="3423" y="2870"/>
              <a:ext cx="55" cy="76"/>
            </a:xfrm>
            <a:custGeom>
              <a:avLst/>
              <a:gdLst>
                <a:gd name="T0" fmla="*/ 5 w 23"/>
                <a:gd name="T1" fmla="*/ 4 h 32"/>
                <a:gd name="T2" fmla="*/ 5 w 23"/>
                <a:gd name="T3" fmla="*/ 4 h 32"/>
                <a:gd name="T4" fmla="*/ 11 w 23"/>
                <a:gd name="T5" fmla="*/ 3 h 32"/>
                <a:gd name="T6" fmla="*/ 17 w 23"/>
                <a:gd name="T7" fmla="*/ 8 h 32"/>
                <a:gd name="T8" fmla="*/ 13 w 23"/>
                <a:gd name="T9" fmla="*/ 13 h 32"/>
                <a:gd name="T10" fmla="*/ 14 w 23"/>
                <a:gd name="T11" fmla="*/ 16 h 32"/>
                <a:gd name="T12" fmla="*/ 20 w 23"/>
                <a:gd name="T13" fmla="*/ 23 h 32"/>
                <a:gd name="T14" fmla="*/ 13 w 23"/>
                <a:gd name="T15" fmla="*/ 29 h 32"/>
                <a:gd name="T16" fmla="*/ 11 w 23"/>
                <a:gd name="T17" fmla="*/ 29 h 32"/>
                <a:gd name="T18" fmla="*/ 4 w 23"/>
                <a:gd name="T19" fmla="*/ 28 h 32"/>
                <a:gd name="T20" fmla="*/ 9 w 23"/>
                <a:gd name="T21" fmla="*/ 26 h 32"/>
                <a:gd name="T22" fmla="*/ 15 w 23"/>
                <a:gd name="T23" fmla="*/ 24 h 32"/>
                <a:gd name="T24" fmla="*/ 12 w 23"/>
                <a:gd name="T25" fmla="*/ 17 h 32"/>
                <a:gd name="T26" fmla="*/ 8 w 23"/>
                <a:gd name="T27" fmla="*/ 17 h 32"/>
                <a:gd name="T28" fmla="*/ 11 w 23"/>
                <a:gd name="T29" fmla="*/ 14 h 32"/>
                <a:gd name="T30" fmla="*/ 13 w 23"/>
                <a:gd name="T31" fmla="*/ 9 h 32"/>
                <a:gd name="T32" fmla="*/ 8 w 23"/>
                <a:gd name="T33" fmla="*/ 6 h 32"/>
                <a:gd name="T34" fmla="*/ 5 w 23"/>
                <a:gd name="T35" fmla="*/ 6 h 32"/>
                <a:gd name="T36" fmla="*/ 11 w 23"/>
                <a:gd name="T37" fmla="*/ 0 h 32"/>
                <a:gd name="T38" fmla="*/ 2 w 23"/>
                <a:gd name="T39" fmla="*/ 2 h 32"/>
                <a:gd name="T40" fmla="*/ 2 w 23"/>
                <a:gd name="T41" fmla="*/ 4 h 32"/>
                <a:gd name="T42" fmla="*/ 2 w 23"/>
                <a:gd name="T43" fmla="*/ 8 h 32"/>
                <a:gd name="T44" fmla="*/ 3 w 23"/>
                <a:gd name="T45" fmla="*/ 9 h 32"/>
                <a:gd name="T46" fmla="*/ 5 w 23"/>
                <a:gd name="T47" fmla="*/ 9 h 32"/>
                <a:gd name="T48" fmla="*/ 8 w 23"/>
                <a:gd name="T49" fmla="*/ 9 h 32"/>
                <a:gd name="T50" fmla="*/ 10 w 23"/>
                <a:gd name="T51" fmla="*/ 10 h 32"/>
                <a:gd name="T52" fmla="*/ 10 w 23"/>
                <a:gd name="T53" fmla="*/ 11 h 32"/>
                <a:gd name="T54" fmla="*/ 7 w 23"/>
                <a:gd name="T55" fmla="*/ 12 h 32"/>
                <a:gd name="T56" fmla="*/ 7 w 23"/>
                <a:gd name="T57" fmla="*/ 12 h 32"/>
                <a:gd name="T58" fmla="*/ 6 w 23"/>
                <a:gd name="T59" fmla="*/ 11 h 32"/>
                <a:gd name="T60" fmla="*/ 5 w 23"/>
                <a:gd name="T61" fmla="*/ 13 h 32"/>
                <a:gd name="T62" fmla="*/ 5 w 23"/>
                <a:gd name="T63" fmla="*/ 18 h 32"/>
                <a:gd name="T64" fmla="*/ 5 w 23"/>
                <a:gd name="T65" fmla="*/ 19 h 32"/>
                <a:gd name="T66" fmla="*/ 6 w 23"/>
                <a:gd name="T67" fmla="*/ 20 h 32"/>
                <a:gd name="T68" fmla="*/ 11 w 23"/>
                <a:gd name="T69" fmla="*/ 20 h 32"/>
                <a:gd name="T70" fmla="*/ 12 w 23"/>
                <a:gd name="T71" fmla="*/ 22 h 32"/>
                <a:gd name="T72" fmla="*/ 9 w 23"/>
                <a:gd name="T73" fmla="*/ 23 h 32"/>
                <a:gd name="T74" fmla="*/ 4 w 23"/>
                <a:gd name="T75" fmla="*/ 22 h 32"/>
                <a:gd name="T76" fmla="*/ 0 w 23"/>
                <a:gd name="T77" fmla="*/ 29 h 32"/>
                <a:gd name="T78" fmla="*/ 11 w 23"/>
                <a:gd name="T79" fmla="*/ 32 h 32"/>
                <a:gd name="T80" fmla="*/ 20 w 23"/>
                <a:gd name="T81" fmla="*/ 29 h 32"/>
                <a:gd name="T82" fmla="*/ 23 w 23"/>
                <a:gd name="T83" fmla="*/ 23 h 32"/>
                <a:gd name="T84" fmla="*/ 18 w 23"/>
                <a:gd name="T85" fmla="*/ 12 h 32"/>
                <a:gd name="T86" fmla="*/ 18 w 23"/>
                <a:gd name="T87" fmla="*/ 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 h="32">
                  <a:moveTo>
                    <a:pt x="5" y="6"/>
                  </a:moveTo>
                  <a:cubicBezTo>
                    <a:pt x="5" y="5"/>
                    <a:pt x="5" y="5"/>
                    <a:pt x="5" y="4"/>
                  </a:cubicBezTo>
                  <a:cubicBezTo>
                    <a:pt x="5" y="4"/>
                    <a:pt x="5" y="4"/>
                    <a:pt x="5" y="4"/>
                  </a:cubicBezTo>
                  <a:cubicBezTo>
                    <a:pt x="5" y="4"/>
                    <a:pt x="5" y="4"/>
                    <a:pt x="5" y="4"/>
                  </a:cubicBezTo>
                  <a:cubicBezTo>
                    <a:pt x="7" y="3"/>
                    <a:pt x="9" y="3"/>
                    <a:pt x="11" y="3"/>
                  </a:cubicBezTo>
                  <a:cubicBezTo>
                    <a:pt x="11" y="3"/>
                    <a:pt x="11" y="3"/>
                    <a:pt x="11" y="3"/>
                  </a:cubicBezTo>
                  <a:cubicBezTo>
                    <a:pt x="13" y="3"/>
                    <a:pt x="15" y="3"/>
                    <a:pt x="16" y="4"/>
                  </a:cubicBezTo>
                  <a:cubicBezTo>
                    <a:pt x="17" y="6"/>
                    <a:pt x="17" y="7"/>
                    <a:pt x="17" y="8"/>
                  </a:cubicBezTo>
                  <a:cubicBezTo>
                    <a:pt x="17" y="9"/>
                    <a:pt x="17" y="10"/>
                    <a:pt x="16" y="11"/>
                  </a:cubicBezTo>
                  <a:cubicBezTo>
                    <a:pt x="15" y="12"/>
                    <a:pt x="14" y="13"/>
                    <a:pt x="13" y="13"/>
                  </a:cubicBezTo>
                  <a:cubicBezTo>
                    <a:pt x="13" y="14"/>
                    <a:pt x="13" y="14"/>
                    <a:pt x="13" y="15"/>
                  </a:cubicBezTo>
                  <a:cubicBezTo>
                    <a:pt x="13" y="15"/>
                    <a:pt x="13" y="16"/>
                    <a:pt x="14" y="16"/>
                  </a:cubicBezTo>
                  <a:cubicBezTo>
                    <a:pt x="18" y="17"/>
                    <a:pt x="20" y="20"/>
                    <a:pt x="20" y="23"/>
                  </a:cubicBezTo>
                  <a:cubicBezTo>
                    <a:pt x="20" y="23"/>
                    <a:pt x="20" y="23"/>
                    <a:pt x="20" y="23"/>
                  </a:cubicBezTo>
                  <a:cubicBezTo>
                    <a:pt x="19" y="25"/>
                    <a:pt x="19" y="26"/>
                    <a:pt x="18" y="27"/>
                  </a:cubicBezTo>
                  <a:cubicBezTo>
                    <a:pt x="17" y="28"/>
                    <a:pt x="15" y="29"/>
                    <a:pt x="13" y="29"/>
                  </a:cubicBezTo>
                  <a:cubicBezTo>
                    <a:pt x="13" y="29"/>
                    <a:pt x="12" y="29"/>
                    <a:pt x="11" y="29"/>
                  </a:cubicBezTo>
                  <a:cubicBezTo>
                    <a:pt x="11" y="29"/>
                    <a:pt x="11" y="29"/>
                    <a:pt x="11" y="29"/>
                  </a:cubicBezTo>
                  <a:cubicBezTo>
                    <a:pt x="11" y="29"/>
                    <a:pt x="11" y="29"/>
                    <a:pt x="11" y="29"/>
                  </a:cubicBezTo>
                  <a:cubicBezTo>
                    <a:pt x="8" y="29"/>
                    <a:pt x="5" y="29"/>
                    <a:pt x="4" y="28"/>
                  </a:cubicBezTo>
                  <a:cubicBezTo>
                    <a:pt x="4" y="27"/>
                    <a:pt x="4" y="26"/>
                    <a:pt x="5" y="25"/>
                  </a:cubicBezTo>
                  <a:cubicBezTo>
                    <a:pt x="6" y="26"/>
                    <a:pt x="7" y="26"/>
                    <a:pt x="9" y="26"/>
                  </a:cubicBezTo>
                  <a:cubicBezTo>
                    <a:pt x="10" y="26"/>
                    <a:pt x="11" y="26"/>
                    <a:pt x="12" y="25"/>
                  </a:cubicBezTo>
                  <a:cubicBezTo>
                    <a:pt x="13" y="25"/>
                    <a:pt x="14" y="25"/>
                    <a:pt x="15" y="24"/>
                  </a:cubicBezTo>
                  <a:cubicBezTo>
                    <a:pt x="15" y="23"/>
                    <a:pt x="15" y="22"/>
                    <a:pt x="15" y="22"/>
                  </a:cubicBezTo>
                  <a:cubicBezTo>
                    <a:pt x="15" y="20"/>
                    <a:pt x="14" y="18"/>
                    <a:pt x="12" y="17"/>
                  </a:cubicBezTo>
                  <a:cubicBezTo>
                    <a:pt x="11" y="17"/>
                    <a:pt x="10" y="16"/>
                    <a:pt x="9" y="16"/>
                  </a:cubicBezTo>
                  <a:cubicBezTo>
                    <a:pt x="9" y="16"/>
                    <a:pt x="8" y="16"/>
                    <a:pt x="8" y="17"/>
                  </a:cubicBezTo>
                  <a:cubicBezTo>
                    <a:pt x="8" y="16"/>
                    <a:pt x="8" y="15"/>
                    <a:pt x="8" y="14"/>
                  </a:cubicBezTo>
                  <a:cubicBezTo>
                    <a:pt x="9" y="14"/>
                    <a:pt x="10" y="14"/>
                    <a:pt x="11" y="14"/>
                  </a:cubicBezTo>
                  <a:cubicBezTo>
                    <a:pt x="12" y="13"/>
                    <a:pt x="13" y="12"/>
                    <a:pt x="13" y="10"/>
                  </a:cubicBezTo>
                  <a:cubicBezTo>
                    <a:pt x="13" y="9"/>
                    <a:pt x="13" y="9"/>
                    <a:pt x="13" y="9"/>
                  </a:cubicBezTo>
                  <a:cubicBezTo>
                    <a:pt x="13" y="8"/>
                    <a:pt x="12" y="7"/>
                    <a:pt x="11" y="6"/>
                  </a:cubicBezTo>
                  <a:cubicBezTo>
                    <a:pt x="10" y="6"/>
                    <a:pt x="9" y="6"/>
                    <a:pt x="8" y="6"/>
                  </a:cubicBezTo>
                  <a:cubicBezTo>
                    <a:pt x="7" y="6"/>
                    <a:pt x="6" y="6"/>
                    <a:pt x="5" y="6"/>
                  </a:cubicBezTo>
                  <a:cubicBezTo>
                    <a:pt x="5" y="6"/>
                    <a:pt x="5" y="6"/>
                    <a:pt x="5" y="6"/>
                  </a:cubicBezTo>
                  <a:moveTo>
                    <a:pt x="11" y="0"/>
                  </a:moveTo>
                  <a:cubicBezTo>
                    <a:pt x="11" y="0"/>
                    <a:pt x="11" y="0"/>
                    <a:pt x="11" y="0"/>
                  </a:cubicBezTo>
                  <a:cubicBezTo>
                    <a:pt x="9" y="0"/>
                    <a:pt x="6" y="0"/>
                    <a:pt x="4" y="1"/>
                  </a:cubicBezTo>
                  <a:cubicBezTo>
                    <a:pt x="4" y="1"/>
                    <a:pt x="3" y="1"/>
                    <a:pt x="2" y="2"/>
                  </a:cubicBezTo>
                  <a:cubicBezTo>
                    <a:pt x="2" y="3"/>
                    <a:pt x="2" y="3"/>
                    <a:pt x="2" y="3"/>
                  </a:cubicBezTo>
                  <a:cubicBezTo>
                    <a:pt x="2" y="4"/>
                    <a:pt x="2" y="4"/>
                    <a:pt x="2" y="4"/>
                  </a:cubicBezTo>
                  <a:cubicBezTo>
                    <a:pt x="2" y="4"/>
                    <a:pt x="2" y="4"/>
                    <a:pt x="2" y="4"/>
                  </a:cubicBezTo>
                  <a:cubicBezTo>
                    <a:pt x="2" y="5"/>
                    <a:pt x="2" y="7"/>
                    <a:pt x="2" y="8"/>
                  </a:cubicBezTo>
                  <a:cubicBezTo>
                    <a:pt x="2" y="8"/>
                    <a:pt x="2" y="9"/>
                    <a:pt x="2" y="9"/>
                  </a:cubicBezTo>
                  <a:cubicBezTo>
                    <a:pt x="2" y="9"/>
                    <a:pt x="3" y="9"/>
                    <a:pt x="3" y="9"/>
                  </a:cubicBezTo>
                  <a:cubicBezTo>
                    <a:pt x="3" y="9"/>
                    <a:pt x="3" y="9"/>
                    <a:pt x="3" y="9"/>
                  </a:cubicBezTo>
                  <a:cubicBezTo>
                    <a:pt x="4" y="9"/>
                    <a:pt x="4" y="9"/>
                    <a:pt x="5" y="9"/>
                  </a:cubicBezTo>
                  <a:cubicBezTo>
                    <a:pt x="6" y="9"/>
                    <a:pt x="7" y="9"/>
                    <a:pt x="8" y="9"/>
                  </a:cubicBezTo>
                  <a:cubicBezTo>
                    <a:pt x="8" y="9"/>
                    <a:pt x="8" y="9"/>
                    <a:pt x="8" y="9"/>
                  </a:cubicBezTo>
                  <a:cubicBezTo>
                    <a:pt x="9" y="9"/>
                    <a:pt x="9" y="9"/>
                    <a:pt x="10" y="9"/>
                  </a:cubicBezTo>
                  <a:cubicBezTo>
                    <a:pt x="10" y="9"/>
                    <a:pt x="10" y="9"/>
                    <a:pt x="10" y="10"/>
                  </a:cubicBezTo>
                  <a:cubicBezTo>
                    <a:pt x="10" y="10"/>
                    <a:pt x="10" y="10"/>
                    <a:pt x="10" y="10"/>
                  </a:cubicBezTo>
                  <a:cubicBezTo>
                    <a:pt x="10" y="11"/>
                    <a:pt x="10" y="11"/>
                    <a:pt x="10" y="11"/>
                  </a:cubicBezTo>
                  <a:cubicBezTo>
                    <a:pt x="9" y="11"/>
                    <a:pt x="8" y="12"/>
                    <a:pt x="7" y="12"/>
                  </a:cubicBezTo>
                  <a:cubicBezTo>
                    <a:pt x="7" y="12"/>
                    <a:pt x="7" y="12"/>
                    <a:pt x="7" y="12"/>
                  </a:cubicBezTo>
                  <a:cubicBezTo>
                    <a:pt x="7" y="12"/>
                    <a:pt x="7" y="12"/>
                    <a:pt x="7" y="12"/>
                  </a:cubicBezTo>
                  <a:cubicBezTo>
                    <a:pt x="7" y="12"/>
                    <a:pt x="7" y="12"/>
                    <a:pt x="7" y="12"/>
                  </a:cubicBezTo>
                  <a:cubicBezTo>
                    <a:pt x="7" y="12"/>
                    <a:pt x="7" y="12"/>
                    <a:pt x="7" y="12"/>
                  </a:cubicBezTo>
                  <a:cubicBezTo>
                    <a:pt x="7" y="11"/>
                    <a:pt x="6" y="11"/>
                    <a:pt x="6" y="11"/>
                  </a:cubicBezTo>
                  <a:cubicBezTo>
                    <a:pt x="6" y="11"/>
                    <a:pt x="6" y="11"/>
                    <a:pt x="5" y="12"/>
                  </a:cubicBezTo>
                  <a:cubicBezTo>
                    <a:pt x="5" y="12"/>
                    <a:pt x="5" y="12"/>
                    <a:pt x="5" y="13"/>
                  </a:cubicBezTo>
                  <a:cubicBezTo>
                    <a:pt x="5" y="13"/>
                    <a:pt x="5" y="13"/>
                    <a:pt x="5" y="13"/>
                  </a:cubicBezTo>
                  <a:cubicBezTo>
                    <a:pt x="5" y="14"/>
                    <a:pt x="5" y="17"/>
                    <a:pt x="5" y="18"/>
                  </a:cubicBezTo>
                  <a:cubicBezTo>
                    <a:pt x="5" y="18"/>
                    <a:pt x="5" y="18"/>
                    <a:pt x="5" y="18"/>
                  </a:cubicBezTo>
                  <a:cubicBezTo>
                    <a:pt x="5" y="19"/>
                    <a:pt x="5" y="19"/>
                    <a:pt x="5" y="19"/>
                  </a:cubicBezTo>
                  <a:cubicBezTo>
                    <a:pt x="5" y="20"/>
                    <a:pt x="6" y="20"/>
                    <a:pt x="6" y="20"/>
                  </a:cubicBezTo>
                  <a:cubicBezTo>
                    <a:pt x="6" y="20"/>
                    <a:pt x="6" y="20"/>
                    <a:pt x="6" y="20"/>
                  </a:cubicBezTo>
                  <a:cubicBezTo>
                    <a:pt x="7" y="20"/>
                    <a:pt x="8" y="19"/>
                    <a:pt x="9" y="19"/>
                  </a:cubicBezTo>
                  <a:cubicBezTo>
                    <a:pt x="10" y="19"/>
                    <a:pt x="11" y="19"/>
                    <a:pt x="11" y="20"/>
                  </a:cubicBezTo>
                  <a:cubicBezTo>
                    <a:pt x="12" y="20"/>
                    <a:pt x="12" y="21"/>
                    <a:pt x="12" y="22"/>
                  </a:cubicBezTo>
                  <a:cubicBezTo>
                    <a:pt x="12" y="22"/>
                    <a:pt x="12" y="22"/>
                    <a:pt x="12" y="22"/>
                  </a:cubicBezTo>
                  <a:cubicBezTo>
                    <a:pt x="12" y="22"/>
                    <a:pt x="12" y="22"/>
                    <a:pt x="11" y="23"/>
                  </a:cubicBezTo>
                  <a:cubicBezTo>
                    <a:pt x="10" y="23"/>
                    <a:pt x="10" y="23"/>
                    <a:pt x="9" y="23"/>
                  </a:cubicBezTo>
                  <a:cubicBezTo>
                    <a:pt x="7" y="23"/>
                    <a:pt x="6" y="23"/>
                    <a:pt x="5" y="22"/>
                  </a:cubicBezTo>
                  <a:cubicBezTo>
                    <a:pt x="5" y="22"/>
                    <a:pt x="4" y="22"/>
                    <a:pt x="4" y="22"/>
                  </a:cubicBezTo>
                  <a:cubicBezTo>
                    <a:pt x="4" y="22"/>
                    <a:pt x="3" y="22"/>
                    <a:pt x="3" y="22"/>
                  </a:cubicBezTo>
                  <a:cubicBezTo>
                    <a:pt x="2" y="24"/>
                    <a:pt x="1" y="26"/>
                    <a:pt x="0" y="29"/>
                  </a:cubicBezTo>
                  <a:cubicBezTo>
                    <a:pt x="0" y="29"/>
                    <a:pt x="1" y="30"/>
                    <a:pt x="1" y="30"/>
                  </a:cubicBezTo>
                  <a:cubicBezTo>
                    <a:pt x="4" y="32"/>
                    <a:pt x="8" y="32"/>
                    <a:pt x="11" y="32"/>
                  </a:cubicBezTo>
                  <a:cubicBezTo>
                    <a:pt x="12" y="32"/>
                    <a:pt x="13" y="32"/>
                    <a:pt x="14" y="32"/>
                  </a:cubicBezTo>
                  <a:cubicBezTo>
                    <a:pt x="16" y="31"/>
                    <a:pt x="18" y="31"/>
                    <a:pt x="20" y="29"/>
                  </a:cubicBezTo>
                  <a:cubicBezTo>
                    <a:pt x="21" y="28"/>
                    <a:pt x="22" y="26"/>
                    <a:pt x="22" y="23"/>
                  </a:cubicBezTo>
                  <a:cubicBezTo>
                    <a:pt x="23" y="23"/>
                    <a:pt x="23" y="23"/>
                    <a:pt x="23" y="23"/>
                  </a:cubicBezTo>
                  <a:cubicBezTo>
                    <a:pt x="23" y="19"/>
                    <a:pt x="21" y="16"/>
                    <a:pt x="17" y="14"/>
                  </a:cubicBezTo>
                  <a:cubicBezTo>
                    <a:pt x="17" y="13"/>
                    <a:pt x="18" y="13"/>
                    <a:pt x="18" y="12"/>
                  </a:cubicBezTo>
                  <a:cubicBezTo>
                    <a:pt x="19" y="11"/>
                    <a:pt x="20" y="9"/>
                    <a:pt x="20" y="8"/>
                  </a:cubicBezTo>
                  <a:cubicBezTo>
                    <a:pt x="20" y="6"/>
                    <a:pt x="19" y="4"/>
                    <a:pt x="18" y="2"/>
                  </a:cubicBezTo>
                  <a:cubicBezTo>
                    <a:pt x="16" y="0"/>
                    <a:pt x="13" y="0"/>
                    <a:pt x="1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11" name="Freeform 832"/>
            <p:cNvSpPr>
              <a:spLocks noEditPoints="1"/>
            </p:cNvSpPr>
            <p:nvPr/>
          </p:nvSpPr>
          <p:spPr bwMode="auto">
            <a:xfrm>
              <a:off x="3499" y="2941"/>
              <a:ext cx="24" cy="26"/>
            </a:xfrm>
            <a:custGeom>
              <a:avLst/>
              <a:gdLst>
                <a:gd name="T0" fmla="*/ 7 w 10"/>
                <a:gd name="T1" fmla="*/ 8 h 11"/>
                <a:gd name="T2" fmla="*/ 5 w 10"/>
                <a:gd name="T3" fmla="*/ 7 h 11"/>
                <a:gd name="T4" fmla="*/ 7 w 10"/>
                <a:gd name="T5" fmla="*/ 5 h 11"/>
                <a:gd name="T6" fmla="*/ 7 w 10"/>
                <a:gd name="T7" fmla="*/ 8 h 11"/>
                <a:gd name="T8" fmla="*/ 9 w 10"/>
                <a:gd name="T9" fmla="*/ 0 h 11"/>
                <a:gd name="T10" fmla="*/ 8 w 10"/>
                <a:gd name="T11" fmla="*/ 0 h 11"/>
                <a:gd name="T12" fmla="*/ 8 w 10"/>
                <a:gd name="T13" fmla="*/ 0 h 11"/>
                <a:gd name="T14" fmla="*/ 7 w 10"/>
                <a:gd name="T15" fmla="*/ 1 h 11"/>
                <a:gd name="T16" fmla="*/ 0 w 10"/>
                <a:gd name="T17" fmla="*/ 8 h 11"/>
                <a:gd name="T18" fmla="*/ 0 w 10"/>
                <a:gd name="T19" fmla="*/ 10 h 11"/>
                <a:gd name="T20" fmla="*/ 1 w 10"/>
                <a:gd name="T21" fmla="*/ 11 h 11"/>
                <a:gd name="T22" fmla="*/ 1 w 10"/>
                <a:gd name="T23" fmla="*/ 11 h 11"/>
                <a:gd name="T24" fmla="*/ 4 w 10"/>
                <a:gd name="T25" fmla="*/ 10 h 11"/>
                <a:gd name="T26" fmla="*/ 8 w 10"/>
                <a:gd name="T27" fmla="*/ 11 h 11"/>
                <a:gd name="T28" fmla="*/ 8 w 10"/>
                <a:gd name="T29" fmla="*/ 11 h 11"/>
                <a:gd name="T30" fmla="*/ 9 w 10"/>
                <a:gd name="T31" fmla="*/ 9 h 11"/>
                <a:gd name="T32" fmla="*/ 10 w 10"/>
                <a:gd name="T33" fmla="*/ 2 h 11"/>
                <a:gd name="T34" fmla="*/ 9 w 10"/>
                <a:gd name="T35" fmla="*/ 0 h 11"/>
                <a:gd name="T36" fmla="*/ 9 w 10"/>
                <a:gd name="T3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 h="11">
                  <a:moveTo>
                    <a:pt x="7" y="8"/>
                  </a:moveTo>
                  <a:cubicBezTo>
                    <a:pt x="6" y="8"/>
                    <a:pt x="5" y="7"/>
                    <a:pt x="5" y="7"/>
                  </a:cubicBezTo>
                  <a:cubicBezTo>
                    <a:pt x="5" y="7"/>
                    <a:pt x="6" y="6"/>
                    <a:pt x="7" y="5"/>
                  </a:cubicBezTo>
                  <a:cubicBezTo>
                    <a:pt x="7" y="6"/>
                    <a:pt x="7" y="7"/>
                    <a:pt x="7" y="8"/>
                  </a:cubicBezTo>
                  <a:moveTo>
                    <a:pt x="9" y="0"/>
                  </a:moveTo>
                  <a:cubicBezTo>
                    <a:pt x="8" y="0"/>
                    <a:pt x="8" y="0"/>
                    <a:pt x="8" y="0"/>
                  </a:cubicBezTo>
                  <a:cubicBezTo>
                    <a:pt x="8" y="0"/>
                    <a:pt x="8" y="0"/>
                    <a:pt x="8" y="0"/>
                  </a:cubicBezTo>
                  <a:cubicBezTo>
                    <a:pt x="7" y="1"/>
                    <a:pt x="7" y="1"/>
                    <a:pt x="7" y="1"/>
                  </a:cubicBezTo>
                  <a:cubicBezTo>
                    <a:pt x="5" y="3"/>
                    <a:pt x="2" y="5"/>
                    <a:pt x="0" y="8"/>
                  </a:cubicBezTo>
                  <a:cubicBezTo>
                    <a:pt x="0" y="9"/>
                    <a:pt x="0" y="9"/>
                    <a:pt x="0" y="10"/>
                  </a:cubicBezTo>
                  <a:cubicBezTo>
                    <a:pt x="0" y="10"/>
                    <a:pt x="1" y="11"/>
                    <a:pt x="1" y="11"/>
                  </a:cubicBezTo>
                  <a:cubicBezTo>
                    <a:pt x="1" y="11"/>
                    <a:pt x="1" y="11"/>
                    <a:pt x="1" y="11"/>
                  </a:cubicBezTo>
                  <a:cubicBezTo>
                    <a:pt x="2" y="10"/>
                    <a:pt x="3" y="10"/>
                    <a:pt x="4" y="10"/>
                  </a:cubicBezTo>
                  <a:cubicBezTo>
                    <a:pt x="5" y="10"/>
                    <a:pt x="7" y="10"/>
                    <a:pt x="8" y="11"/>
                  </a:cubicBezTo>
                  <a:cubicBezTo>
                    <a:pt x="8" y="11"/>
                    <a:pt x="8" y="11"/>
                    <a:pt x="8" y="11"/>
                  </a:cubicBezTo>
                  <a:cubicBezTo>
                    <a:pt x="9" y="11"/>
                    <a:pt x="9" y="10"/>
                    <a:pt x="9" y="9"/>
                  </a:cubicBezTo>
                  <a:cubicBezTo>
                    <a:pt x="10" y="7"/>
                    <a:pt x="10" y="4"/>
                    <a:pt x="10" y="2"/>
                  </a:cubicBezTo>
                  <a:cubicBezTo>
                    <a:pt x="10" y="1"/>
                    <a:pt x="10" y="1"/>
                    <a:pt x="9" y="0"/>
                  </a:cubicBezTo>
                  <a:cubicBezTo>
                    <a:pt x="9" y="0"/>
                    <a:pt x="9" y="0"/>
                    <a:pt x="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12" name="Freeform 833"/>
            <p:cNvSpPr>
              <a:spLocks noEditPoints="1"/>
            </p:cNvSpPr>
            <p:nvPr/>
          </p:nvSpPr>
          <p:spPr bwMode="auto">
            <a:xfrm>
              <a:off x="3485" y="2925"/>
              <a:ext cx="61" cy="75"/>
            </a:xfrm>
            <a:custGeom>
              <a:avLst/>
              <a:gdLst>
                <a:gd name="T0" fmla="*/ 19 w 26"/>
                <a:gd name="T1" fmla="*/ 3 h 32"/>
                <a:gd name="T2" fmla="*/ 18 w 26"/>
                <a:gd name="T3" fmla="*/ 15 h 32"/>
                <a:gd name="T4" fmla="*/ 18 w 26"/>
                <a:gd name="T5" fmla="*/ 17 h 32"/>
                <a:gd name="T6" fmla="*/ 20 w 26"/>
                <a:gd name="T7" fmla="*/ 18 h 32"/>
                <a:gd name="T8" fmla="*/ 23 w 26"/>
                <a:gd name="T9" fmla="*/ 18 h 32"/>
                <a:gd name="T10" fmla="*/ 23 w 26"/>
                <a:gd name="T11" fmla="*/ 20 h 32"/>
                <a:gd name="T12" fmla="*/ 19 w 26"/>
                <a:gd name="T13" fmla="*/ 20 h 32"/>
                <a:gd name="T14" fmla="*/ 18 w 26"/>
                <a:gd name="T15" fmla="*/ 21 h 32"/>
                <a:gd name="T16" fmla="*/ 17 w 26"/>
                <a:gd name="T17" fmla="*/ 27 h 32"/>
                <a:gd name="T18" fmla="*/ 15 w 26"/>
                <a:gd name="T19" fmla="*/ 29 h 32"/>
                <a:gd name="T20" fmla="*/ 14 w 26"/>
                <a:gd name="T21" fmla="*/ 20 h 32"/>
                <a:gd name="T22" fmla="*/ 13 w 26"/>
                <a:gd name="T23" fmla="*/ 20 h 32"/>
                <a:gd name="T24" fmla="*/ 5 w 26"/>
                <a:gd name="T25" fmla="*/ 20 h 32"/>
                <a:gd name="T26" fmla="*/ 3 w 26"/>
                <a:gd name="T27" fmla="*/ 20 h 32"/>
                <a:gd name="T28" fmla="*/ 3 w 26"/>
                <a:gd name="T29" fmla="*/ 17 h 32"/>
                <a:gd name="T30" fmla="*/ 15 w 26"/>
                <a:gd name="T31" fmla="*/ 3 h 32"/>
                <a:gd name="T32" fmla="*/ 20 w 26"/>
                <a:gd name="T33" fmla="*/ 0 h 32"/>
                <a:gd name="T34" fmla="*/ 17 w 26"/>
                <a:gd name="T35" fmla="*/ 0 h 32"/>
                <a:gd name="T36" fmla="*/ 15 w 26"/>
                <a:gd name="T37" fmla="*/ 0 h 32"/>
                <a:gd name="T38" fmla="*/ 14 w 26"/>
                <a:gd name="T39" fmla="*/ 0 h 32"/>
                <a:gd name="T40" fmla="*/ 13 w 26"/>
                <a:gd name="T41" fmla="*/ 0 h 32"/>
                <a:gd name="T42" fmla="*/ 13 w 26"/>
                <a:gd name="T43" fmla="*/ 1 h 32"/>
                <a:gd name="T44" fmla="*/ 2 w 26"/>
                <a:gd name="T45" fmla="*/ 14 h 32"/>
                <a:gd name="T46" fmla="*/ 0 w 26"/>
                <a:gd name="T47" fmla="*/ 18 h 32"/>
                <a:gd name="T48" fmla="*/ 0 w 26"/>
                <a:gd name="T49" fmla="*/ 22 h 32"/>
                <a:gd name="T50" fmla="*/ 5 w 26"/>
                <a:gd name="T51" fmla="*/ 23 h 32"/>
                <a:gd name="T52" fmla="*/ 12 w 26"/>
                <a:gd name="T53" fmla="*/ 30 h 32"/>
                <a:gd name="T54" fmla="*/ 12 w 26"/>
                <a:gd name="T55" fmla="*/ 32 h 32"/>
                <a:gd name="T56" fmla="*/ 13 w 26"/>
                <a:gd name="T57" fmla="*/ 32 h 32"/>
                <a:gd name="T58" fmla="*/ 20 w 26"/>
                <a:gd name="T59" fmla="*/ 30 h 32"/>
                <a:gd name="T60" fmla="*/ 20 w 26"/>
                <a:gd name="T61" fmla="*/ 27 h 32"/>
                <a:gd name="T62" fmla="*/ 23 w 26"/>
                <a:gd name="T63" fmla="*/ 23 h 32"/>
                <a:gd name="T64" fmla="*/ 26 w 26"/>
                <a:gd name="T65" fmla="*/ 22 h 32"/>
                <a:gd name="T66" fmla="*/ 26 w 26"/>
                <a:gd name="T67" fmla="*/ 15 h 32"/>
                <a:gd name="T68" fmla="*/ 25 w 26"/>
                <a:gd name="T69" fmla="*/ 15 h 32"/>
                <a:gd name="T70" fmla="*/ 21 w 26"/>
                <a:gd name="T71" fmla="*/ 15 h 32"/>
                <a:gd name="T72" fmla="*/ 22 w 26"/>
                <a:gd name="T73" fmla="*/ 2 h 32"/>
                <a:gd name="T74" fmla="*/ 20 w 26"/>
                <a:gd name="T75"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6" h="32">
                  <a:moveTo>
                    <a:pt x="17" y="3"/>
                  </a:moveTo>
                  <a:cubicBezTo>
                    <a:pt x="17" y="3"/>
                    <a:pt x="18" y="3"/>
                    <a:pt x="19" y="3"/>
                  </a:cubicBezTo>
                  <a:cubicBezTo>
                    <a:pt x="18" y="7"/>
                    <a:pt x="18" y="9"/>
                    <a:pt x="18" y="13"/>
                  </a:cubicBezTo>
                  <a:cubicBezTo>
                    <a:pt x="18" y="14"/>
                    <a:pt x="18" y="15"/>
                    <a:pt x="18" y="15"/>
                  </a:cubicBezTo>
                  <a:cubicBezTo>
                    <a:pt x="18" y="16"/>
                    <a:pt x="18" y="16"/>
                    <a:pt x="18" y="16"/>
                  </a:cubicBezTo>
                  <a:cubicBezTo>
                    <a:pt x="18" y="17"/>
                    <a:pt x="18" y="17"/>
                    <a:pt x="18" y="17"/>
                  </a:cubicBezTo>
                  <a:cubicBezTo>
                    <a:pt x="18" y="17"/>
                    <a:pt x="19" y="17"/>
                    <a:pt x="19" y="18"/>
                  </a:cubicBezTo>
                  <a:cubicBezTo>
                    <a:pt x="20" y="18"/>
                    <a:pt x="20" y="18"/>
                    <a:pt x="20" y="18"/>
                  </a:cubicBezTo>
                  <a:cubicBezTo>
                    <a:pt x="20" y="18"/>
                    <a:pt x="20" y="18"/>
                    <a:pt x="20" y="18"/>
                  </a:cubicBezTo>
                  <a:cubicBezTo>
                    <a:pt x="21" y="18"/>
                    <a:pt x="22" y="18"/>
                    <a:pt x="23" y="18"/>
                  </a:cubicBezTo>
                  <a:cubicBezTo>
                    <a:pt x="23" y="18"/>
                    <a:pt x="23" y="18"/>
                    <a:pt x="23" y="18"/>
                  </a:cubicBezTo>
                  <a:cubicBezTo>
                    <a:pt x="23" y="19"/>
                    <a:pt x="23" y="19"/>
                    <a:pt x="23" y="20"/>
                  </a:cubicBezTo>
                  <a:cubicBezTo>
                    <a:pt x="23" y="20"/>
                    <a:pt x="23" y="20"/>
                    <a:pt x="23" y="20"/>
                  </a:cubicBezTo>
                  <a:cubicBezTo>
                    <a:pt x="22" y="20"/>
                    <a:pt x="21" y="20"/>
                    <a:pt x="19" y="20"/>
                  </a:cubicBezTo>
                  <a:cubicBezTo>
                    <a:pt x="19" y="20"/>
                    <a:pt x="19" y="20"/>
                    <a:pt x="19" y="20"/>
                  </a:cubicBezTo>
                  <a:cubicBezTo>
                    <a:pt x="19" y="20"/>
                    <a:pt x="19" y="20"/>
                    <a:pt x="18" y="21"/>
                  </a:cubicBezTo>
                  <a:cubicBezTo>
                    <a:pt x="18" y="21"/>
                    <a:pt x="18" y="21"/>
                    <a:pt x="18" y="22"/>
                  </a:cubicBezTo>
                  <a:cubicBezTo>
                    <a:pt x="18" y="24"/>
                    <a:pt x="18" y="26"/>
                    <a:pt x="17" y="27"/>
                  </a:cubicBezTo>
                  <a:cubicBezTo>
                    <a:pt x="17" y="28"/>
                    <a:pt x="17" y="29"/>
                    <a:pt x="17" y="29"/>
                  </a:cubicBezTo>
                  <a:cubicBezTo>
                    <a:pt x="16" y="29"/>
                    <a:pt x="16" y="29"/>
                    <a:pt x="15" y="29"/>
                  </a:cubicBezTo>
                  <a:cubicBezTo>
                    <a:pt x="15" y="27"/>
                    <a:pt x="15" y="25"/>
                    <a:pt x="15" y="22"/>
                  </a:cubicBezTo>
                  <a:cubicBezTo>
                    <a:pt x="15" y="21"/>
                    <a:pt x="15" y="20"/>
                    <a:pt x="14" y="20"/>
                  </a:cubicBezTo>
                  <a:cubicBezTo>
                    <a:pt x="13" y="20"/>
                    <a:pt x="13" y="20"/>
                    <a:pt x="13" y="20"/>
                  </a:cubicBezTo>
                  <a:cubicBezTo>
                    <a:pt x="13" y="20"/>
                    <a:pt x="13" y="20"/>
                    <a:pt x="13" y="20"/>
                  </a:cubicBezTo>
                  <a:cubicBezTo>
                    <a:pt x="13" y="20"/>
                    <a:pt x="13" y="20"/>
                    <a:pt x="13" y="20"/>
                  </a:cubicBezTo>
                  <a:cubicBezTo>
                    <a:pt x="10" y="20"/>
                    <a:pt x="8" y="20"/>
                    <a:pt x="5" y="20"/>
                  </a:cubicBezTo>
                  <a:cubicBezTo>
                    <a:pt x="4" y="20"/>
                    <a:pt x="4" y="20"/>
                    <a:pt x="3" y="20"/>
                  </a:cubicBezTo>
                  <a:cubicBezTo>
                    <a:pt x="3" y="20"/>
                    <a:pt x="3" y="20"/>
                    <a:pt x="3" y="20"/>
                  </a:cubicBezTo>
                  <a:cubicBezTo>
                    <a:pt x="3" y="19"/>
                    <a:pt x="3" y="19"/>
                    <a:pt x="3" y="18"/>
                  </a:cubicBezTo>
                  <a:cubicBezTo>
                    <a:pt x="3" y="18"/>
                    <a:pt x="3" y="18"/>
                    <a:pt x="3" y="17"/>
                  </a:cubicBezTo>
                  <a:cubicBezTo>
                    <a:pt x="5" y="14"/>
                    <a:pt x="11" y="7"/>
                    <a:pt x="14" y="3"/>
                  </a:cubicBezTo>
                  <a:cubicBezTo>
                    <a:pt x="15" y="3"/>
                    <a:pt x="15" y="3"/>
                    <a:pt x="15" y="3"/>
                  </a:cubicBezTo>
                  <a:cubicBezTo>
                    <a:pt x="15" y="3"/>
                    <a:pt x="16" y="3"/>
                    <a:pt x="17" y="3"/>
                  </a:cubicBezTo>
                  <a:moveTo>
                    <a:pt x="20" y="0"/>
                  </a:moveTo>
                  <a:cubicBezTo>
                    <a:pt x="20" y="0"/>
                    <a:pt x="20" y="0"/>
                    <a:pt x="20" y="0"/>
                  </a:cubicBezTo>
                  <a:cubicBezTo>
                    <a:pt x="19" y="0"/>
                    <a:pt x="18" y="0"/>
                    <a:pt x="17" y="0"/>
                  </a:cubicBezTo>
                  <a:cubicBezTo>
                    <a:pt x="17" y="0"/>
                    <a:pt x="17" y="0"/>
                    <a:pt x="17" y="0"/>
                  </a:cubicBezTo>
                  <a:cubicBezTo>
                    <a:pt x="16" y="0"/>
                    <a:pt x="15" y="0"/>
                    <a:pt x="15" y="0"/>
                  </a:cubicBezTo>
                  <a:cubicBezTo>
                    <a:pt x="14" y="0"/>
                    <a:pt x="14" y="0"/>
                    <a:pt x="14" y="0"/>
                  </a:cubicBezTo>
                  <a:cubicBezTo>
                    <a:pt x="14" y="0"/>
                    <a:pt x="14" y="0"/>
                    <a:pt x="14" y="0"/>
                  </a:cubicBezTo>
                  <a:cubicBezTo>
                    <a:pt x="13" y="0"/>
                    <a:pt x="13" y="0"/>
                    <a:pt x="13" y="0"/>
                  </a:cubicBezTo>
                  <a:cubicBezTo>
                    <a:pt x="13" y="0"/>
                    <a:pt x="13" y="0"/>
                    <a:pt x="13" y="0"/>
                  </a:cubicBezTo>
                  <a:cubicBezTo>
                    <a:pt x="13" y="1"/>
                    <a:pt x="13" y="1"/>
                    <a:pt x="13" y="1"/>
                  </a:cubicBezTo>
                  <a:cubicBezTo>
                    <a:pt x="13" y="1"/>
                    <a:pt x="13" y="1"/>
                    <a:pt x="13" y="1"/>
                  </a:cubicBezTo>
                  <a:cubicBezTo>
                    <a:pt x="10" y="3"/>
                    <a:pt x="7" y="7"/>
                    <a:pt x="5" y="10"/>
                  </a:cubicBezTo>
                  <a:cubicBezTo>
                    <a:pt x="4" y="11"/>
                    <a:pt x="2" y="13"/>
                    <a:pt x="2" y="14"/>
                  </a:cubicBezTo>
                  <a:cubicBezTo>
                    <a:pt x="1" y="15"/>
                    <a:pt x="1" y="16"/>
                    <a:pt x="1" y="16"/>
                  </a:cubicBezTo>
                  <a:cubicBezTo>
                    <a:pt x="0" y="17"/>
                    <a:pt x="0" y="17"/>
                    <a:pt x="0" y="18"/>
                  </a:cubicBezTo>
                  <a:cubicBezTo>
                    <a:pt x="0" y="18"/>
                    <a:pt x="0" y="19"/>
                    <a:pt x="0" y="20"/>
                  </a:cubicBezTo>
                  <a:cubicBezTo>
                    <a:pt x="0" y="20"/>
                    <a:pt x="0" y="21"/>
                    <a:pt x="0" y="22"/>
                  </a:cubicBezTo>
                  <a:cubicBezTo>
                    <a:pt x="0" y="23"/>
                    <a:pt x="1" y="23"/>
                    <a:pt x="2" y="23"/>
                  </a:cubicBezTo>
                  <a:cubicBezTo>
                    <a:pt x="3" y="23"/>
                    <a:pt x="4" y="23"/>
                    <a:pt x="5" y="23"/>
                  </a:cubicBezTo>
                  <a:cubicBezTo>
                    <a:pt x="7" y="23"/>
                    <a:pt x="10" y="23"/>
                    <a:pt x="12" y="23"/>
                  </a:cubicBezTo>
                  <a:cubicBezTo>
                    <a:pt x="12" y="25"/>
                    <a:pt x="12" y="27"/>
                    <a:pt x="12" y="30"/>
                  </a:cubicBezTo>
                  <a:cubicBezTo>
                    <a:pt x="12" y="30"/>
                    <a:pt x="12" y="30"/>
                    <a:pt x="12" y="31"/>
                  </a:cubicBezTo>
                  <a:cubicBezTo>
                    <a:pt x="12" y="31"/>
                    <a:pt x="12" y="32"/>
                    <a:pt x="12" y="32"/>
                  </a:cubicBezTo>
                  <a:cubicBezTo>
                    <a:pt x="13" y="32"/>
                    <a:pt x="13" y="32"/>
                    <a:pt x="13" y="32"/>
                  </a:cubicBezTo>
                  <a:cubicBezTo>
                    <a:pt x="13" y="32"/>
                    <a:pt x="13" y="32"/>
                    <a:pt x="13" y="32"/>
                  </a:cubicBezTo>
                  <a:cubicBezTo>
                    <a:pt x="15" y="32"/>
                    <a:pt x="17" y="32"/>
                    <a:pt x="19" y="32"/>
                  </a:cubicBezTo>
                  <a:cubicBezTo>
                    <a:pt x="20" y="32"/>
                    <a:pt x="20" y="31"/>
                    <a:pt x="20" y="30"/>
                  </a:cubicBezTo>
                  <a:cubicBezTo>
                    <a:pt x="20" y="30"/>
                    <a:pt x="20" y="30"/>
                    <a:pt x="20" y="30"/>
                  </a:cubicBezTo>
                  <a:cubicBezTo>
                    <a:pt x="20" y="30"/>
                    <a:pt x="20" y="29"/>
                    <a:pt x="20" y="27"/>
                  </a:cubicBezTo>
                  <a:cubicBezTo>
                    <a:pt x="21" y="26"/>
                    <a:pt x="21" y="25"/>
                    <a:pt x="21" y="23"/>
                  </a:cubicBezTo>
                  <a:cubicBezTo>
                    <a:pt x="21" y="23"/>
                    <a:pt x="22" y="23"/>
                    <a:pt x="23" y="23"/>
                  </a:cubicBezTo>
                  <a:cubicBezTo>
                    <a:pt x="24" y="23"/>
                    <a:pt x="24" y="23"/>
                    <a:pt x="25" y="23"/>
                  </a:cubicBezTo>
                  <a:cubicBezTo>
                    <a:pt x="26" y="23"/>
                    <a:pt x="26" y="23"/>
                    <a:pt x="26" y="22"/>
                  </a:cubicBezTo>
                  <a:cubicBezTo>
                    <a:pt x="26" y="21"/>
                    <a:pt x="26" y="18"/>
                    <a:pt x="26" y="16"/>
                  </a:cubicBezTo>
                  <a:cubicBezTo>
                    <a:pt x="26" y="16"/>
                    <a:pt x="26" y="16"/>
                    <a:pt x="26" y="15"/>
                  </a:cubicBezTo>
                  <a:cubicBezTo>
                    <a:pt x="26" y="15"/>
                    <a:pt x="25" y="15"/>
                    <a:pt x="25" y="15"/>
                  </a:cubicBezTo>
                  <a:cubicBezTo>
                    <a:pt x="25" y="15"/>
                    <a:pt x="25" y="15"/>
                    <a:pt x="25" y="15"/>
                  </a:cubicBezTo>
                  <a:cubicBezTo>
                    <a:pt x="24" y="15"/>
                    <a:pt x="24" y="15"/>
                    <a:pt x="23" y="15"/>
                  </a:cubicBezTo>
                  <a:cubicBezTo>
                    <a:pt x="22" y="15"/>
                    <a:pt x="22" y="15"/>
                    <a:pt x="21" y="15"/>
                  </a:cubicBezTo>
                  <a:cubicBezTo>
                    <a:pt x="21" y="14"/>
                    <a:pt x="21" y="14"/>
                    <a:pt x="21" y="13"/>
                  </a:cubicBezTo>
                  <a:cubicBezTo>
                    <a:pt x="21" y="9"/>
                    <a:pt x="21" y="6"/>
                    <a:pt x="22" y="2"/>
                  </a:cubicBezTo>
                  <a:cubicBezTo>
                    <a:pt x="22" y="1"/>
                    <a:pt x="21" y="1"/>
                    <a:pt x="21" y="0"/>
                  </a:cubicBezTo>
                  <a:cubicBezTo>
                    <a:pt x="21" y="0"/>
                    <a:pt x="20" y="0"/>
                    <a:pt x="20"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13" name="Rectangle 834"/>
            <p:cNvSpPr>
              <a:spLocks noChangeArrowheads="1"/>
            </p:cNvSpPr>
            <p:nvPr/>
          </p:nvSpPr>
          <p:spPr bwMode="auto">
            <a:xfrm>
              <a:off x="2517" y="2605"/>
              <a:ext cx="1" cy="1"/>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14" name="Freeform 835"/>
            <p:cNvSpPr>
              <a:spLocks/>
            </p:cNvSpPr>
            <p:nvPr/>
          </p:nvSpPr>
          <p:spPr bwMode="auto">
            <a:xfrm>
              <a:off x="2517" y="2605"/>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15" name="Rectangle 836"/>
            <p:cNvSpPr>
              <a:spLocks noChangeArrowheads="1"/>
            </p:cNvSpPr>
            <p:nvPr/>
          </p:nvSpPr>
          <p:spPr bwMode="auto">
            <a:xfrm>
              <a:off x="2557" y="2752"/>
              <a:ext cx="1" cy="1"/>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16" name="Rectangle 837"/>
            <p:cNvSpPr>
              <a:spLocks noChangeArrowheads="1"/>
            </p:cNvSpPr>
            <p:nvPr/>
          </p:nvSpPr>
          <p:spPr bwMode="auto">
            <a:xfrm>
              <a:off x="2557" y="2752"/>
              <a:ext cx="1" cy="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17" name="Freeform 838"/>
            <p:cNvSpPr>
              <a:spLocks noEditPoints="1"/>
            </p:cNvSpPr>
            <p:nvPr/>
          </p:nvSpPr>
          <p:spPr bwMode="auto">
            <a:xfrm>
              <a:off x="2372" y="2541"/>
              <a:ext cx="620" cy="346"/>
            </a:xfrm>
            <a:custGeom>
              <a:avLst/>
              <a:gdLst>
                <a:gd name="T0" fmla="*/ 119 w 262"/>
                <a:gd name="T1" fmla="*/ 120 h 146"/>
                <a:gd name="T2" fmla="*/ 116 w 262"/>
                <a:gd name="T3" fmla="*/ 139 h 146"/>
                <a:gd name="T4" fmla="*/ 105 w 262"/>
                <a:gd name="T5" fmla="*/ 107 h 146"/>
                <a:gd name="T6" fmla="*/ 106 w 262"/>
                <a:gd name="T7" fmla="*/ 132 h 146"/>
                <a:gd name="T8" fmla="*/ 83 w 262"/>
                <a:gd name="T9" fmla="*/ 116 h 146"/>
                <a:gd name="T10" fmla="*/ 96 w 262"/>
                <a:gd name="T11" fmla="*/ 97 h 146"/>
                <a:gd name="T12" fmla="*/ 75 w 262"/>
                <a:gd name="T13" fmla="*/ 112 h 146"/>
                <a:gd name="T14" fmla="*/ 79 w 262"/>
                <a:gd name="T15" fmla="*/ 93 h 146"/>
                <a:gd name="T16" fmla="*/ 78 w 262"/>
                <a:gd name="T17" fmla="*/ 110 h 146"/>
                <a:gd name="T18" fmla="*/ 36 w 262"/>
                <a:gd name="T19" fmla="*/ 90 h 146"/>
                <a:gd name="T20" fmla="*/ 213 w 262"/>
                <a:gd name="T21" fmla="*/ 87 h 146"/>
                <a:gd name="T22" fmla="*/ 31 w 262"/>
                <a:gd name="T23" fmla="*/ 88 h 146"/>
                <a:gd name="T24" fmla="*/ 205 w 262"/>
                <a:gd name="T25" fmla="*/ 82 h 146"/>
                <a:gd name="T26" fmla="*/ 32 w 262"/>
                <a:gd name="T27" fmla="*/ 79 h 146"/>
                <a:gd name="T28" fmla="*/ 63 w 262"/>
                <a:gd name="T29" fmla="*/ 32 h 146"/>
                <a:gd name="T30" fmla="*/ 108 w 262"/>
                <a:gd name="T31" fmla="*/ 47 h 146"/>
                <a:gd name="T32" fmla="*/ 196 w 262"/>
                <a:gd name="T33" fmla="*/ 90 h 146"/>
                <a:gd name="T34" fmla="*/ 147 w 262"/>
                <a:gd name="T35" fmla="*/ 83 h 146"/>
                <a:gd name="T36" fmla="*/ 145 w 262"/>
                <a:gd name="T37" fmla="*/ 102 h 146"/>
                <a:gd name="T38" fmla="*/ 167 w 262"/>
                <a:gd name="T39" fmla="*/ 122 h 146"/>
                <a:gd name="T40" fmla="*/ 133 w 262"/>
                <a:gd name="T41" fmla="*/ 120 h 146"/>
                <a:gd name="T42" fmla="*/ 143 w 262"/>
                <a:gd name="T43" fmla="*/ 141 h 146"/>
                <a:gd name="T44" fmla="*/ 123 w 262"/>
                <a:gd name="T45" fmla="*/ 116 h 146"/>
                <a:gd name="T46" fmla="*/ 110 w 262"/>
                <a:gd name="T47" fmla="*/ 100 h 146"/>
                <a:gd name="T48" fmla="*/ 78 w 262"/>
                <a:gd name="T49" fmla="*/ 89 h 146"/>
                <a:gd name="T50" fmla="*/ 75 w 262"/>
                <a:gd name="T51" fmla="*/ 48 h 146"/>
                <a:gd name="T52" fmla="*/ 176 w 262"/>
                <a:gd name="T53" fmla="*/ 34 h 146"/>
                <a:gd name="T54" fmla="*/ 129 w 262"/>
                <a:gd name="T55" fmla="*/ 39 h 146"/>
                <a:gd name="T56" fmla="*/ 38 w 262"/>
                <a:gd name="T57" fmla="*/ 79 h 146"/>
                <a:gd name="T58" fmla="*/ 61 w 262"/>
                <a:gd name="T59" fmla="*/ 27 h 146"/>
                <a:gd name="T60" fmla="*/ 39 w 262"/>
                <a:gd name="T61" fmla="*/ 85 h 146"/>
                <a:gd name="T62" fmla="*/ 219 w 262"/>
                <a:gd name="T63" fmla="*/ 71 h 146"/>
                <a:gd name="T64" fmla="*/ 213 w 262"/>
                <a:gd name="T65" fmla="*/ 78 h 146"/>
                <a:gd name="T66" fmla="*/ 190 w 262"/>
                <a:gd name="T67" fmla="*/ 24 h 146"/>
                <a:gd name="T68" fmla="*/ 198 w 262"/>
                <a:gd name="T69" fmla="*/ 9 h 146"/>
                <a:gd name="T70" fmla="*/ 184 w 262"/>
                <a:gd name="T71" fmla="*/ 23 h 146"/>
                <a:gd name="T72" fmla="*/ 98 w 262"/>
                <a:gd name="T73" fmla="*/ 22 h 146"/>
                <a:gd name="T74" fmla="*/ 64 w 262"/>
                <a:gd name="T75" fmla="*/ 17 h 146"/>
                <a:gd name="T76" fmla="*/ 52 w 262"/>
                <a:gd name="T77" fmla="*/ 16 h 146"/>
                <a:gd name="T78" fmla="*/ 30 w 262"/>
                <a:gd name="T79" fmla="*/ 70 h 146"/>
                <a:gd name="T80" fmla="*/ 22 w 262"/>
                <a:gd name="T81" fmla="*/ 68 h 146"/>
                <a:gd name="T82" fmla="*/ 19 w 262"/>
                <a:gd name="T83" fmla="*/ 62 h 146"/>
                <a:gd name="T84" fmla="*/ 13 w 262"/>
                <a:gd name="T85" fmla="*/ 60 h 146"/>
                <a:gd name="T86" fmla="*/ 9 w 262"/>
                <a:gd name="T87" fmla="*/ 55 h 146"/>
                <a:gd name="T88" fmla="*/ 2 w 262"/>
                <a:gd name="T89" fmla="*/ 79 h 146"/>
                <a:gd name="T90" fmla="*/ 52 w 262"/>
                <a:gd name="T91" fmla="*/ 84 h 146"/>
                <a:gd name="T92" fmla="*/ 78 w 262"/>
                <a:gd name="T93" fmla="*/ 117 h 146"/>
                <a:gd name="T94" fmla="*/ 95 w 262"/>
                <a:gd name="T95" fmla="*/ 132 h 146"/>
                <a:gd name="T96" fmla="*/ 124 w 262"/>
                <a:gd name="T97" fmla="*/ 137 h 146"/>
                <a:gd name="T98" fmla="*/ 155 w 262"/>
                <a:gd name="T99" fmla="*/ 134 h 146"/>
                <a:gd name="T100" fmla="*/ 192 w 262"/>
                <a:gd name="T101" fmla="*/ 110 h 146"/>
                <a:gd name="T102" fmla="*/ 206 w 262"/>
                <a:gd name="T103" fmla="*/ 89 h 146"/>
                <a:gd name="T104" fmla="*/ 262 w 262"/>
                <a:gd name="T105" fmla="*/ 55 h 146"/>
                <a:gd name="T106" fmla="*/ 254 w 262"/>
                <a:gd name="T107" fmla="*/ 56 h 146"/>
                <a:gd name="T108" fmla="*/ 238 w 262"/>
                <a:gd name="T109" fmla="*/ 77 h 146"/>
                <a:gd name="T110" fmla="*/ 241 w 262"/>
                <a:gd name="T111" fmla="*/ 59 h 146"/>
                <a:gd name="T112" fmla="*/ 232 w 262"/>
                <a:gd name="T113" fmla="*/ 61 h 146"/>
                <a:gd name="T114" fmla="*/ 224 w 262"/>
                <a:gd name="T115" fmla="*/ 72 h 146"/>
                <a:gd name="T116" fmla="*/ 197 w 262"/>
                <a:gd name="T117" fmla="*/ 1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62" h="146">
                  <a:moveTo>
                    <a:pt x="116" y="139"/>
                  </a:moveTo>
                  <a:cubicBezTo>
                    <a:pt x="114" y="139"/>
                    <a:pt x="114" y="139"/>
                    <a:pt x="113" y="139"/>
                  </a:cubicBezTo>
                  <a:cubicBezTo>
                    <a:pt x="112" y="138"/>
                    <a:pt x="111" y="135"/>
                    <a:pt x="111" y="133"/>
                  </a:cubicBezTo>
                  <a:cubicBezTo>
                    <a:pt x="111" y="133"/>
                    <a:pt x="112" y="132"/>
                    <a:pt x="112" y="131"/>
                  </a:cubicBezTo>
                  <a:cubicBezTo>
                    <a:pt x="113" y="129"/>
                    <a:pt x="114" y="125"/>
                    <a:pt x="115" y="123"/>
                  </a:cubicBezTo>
                  <a:cubicBezTo>
                    <a:pt x="115" y="122"/>
                    <a:pt x="115" y="122"/>
                    <a:pt x="116" y="122"/>
                  </a:cubicBezTo>
                  <a:cubicBezTo>
                    <a:pt x="116" y="122"/>
                    <a:pt x="116" y="122"/>
                    <a:pt x="116" y="122"/>
                  </a:cubicBezTo>
                  <a:cubicBezTo>
                    <a:pt x="116" y="121"/>
                    <a:pt x="116" y="121"/>
                    <a:pt x="117" y="120"/>
                  </a:cubicBezTo>
                  <a:cubicBezTo>
                    <a:pt x="118" y="120"/>
                    <a:pt x="118" y="120"/>
                    <a:pt x="119" y="120"/>
                  </a:cubicBezTo>
                  <a:cubicBezTo>
                    <a:pt x="119" y="120"/>
                    <a:pt x="119" y="120"/>
                    <a:pt x="119" y="120"/>
                  </a:cubicBezTo>
                  <a:cubicBezTo>
                    <a:pt x="119" y="120"/>
                    <a:pt x="120" y="120"/>
                    <a:pt x="121" y="120"/>
                  </a:cubicBezTo>
                  <a:cubicBezTo>
                    <a:pt x="122" y="121"/>
                    <a:pt x="123" y="122"/>
                    <a:pt x="123" y="122"/>
                  </a:cubicBezTo>
                  <a:cubicBezTo>
                    <a:pt x="124" y="123"/>
                    <a:pt x="124" y="124"/>
                    <a:pt x="124" y="125"/>
                  </a:cubicBezTo>
                  <a:cubicBezTo>
                    <a:pt x="124" y="125"/>
                    <a:pt x="124" y="125"/>
                    <a:pt x="124" y="125"/>
                  </a:cubicBezTo>
                  <a:cubicBezTo>
                    <a:pt x="124" y="125"/>
                    <a:pt x="124" y="126"/>
                    <a:pt x="123" y="128"/>
                  </a:cubicBezTo>
                  <a:cubicBezTo>
                    <a:pt x="122" y="131"/>
                    <a:pt x="120" y="135"/>
                    <a:pt x="118" y="138"/>
                  </a:cubicBezTo>
                  <a:cubicBezTo>
                    <a:pt x="118" y="139"/>
                    <a:pt x="117" y="139"/>
                    <a:pt x="116" y="139"/>
                  </a:cubicBezTo>
                  <a:cubicBezTo>
                    <a:pt x="116" y="139"/>
                    <a:pt x="116" y="139"/>
                    <a:pt x="116" y="139"/>
                  </a:cubicBezTo>
                  <a:cubicBezTo>
                    <a:pt x="116" y="139"/>
                    <a:pt x="116" y="139"/>
                    <a:pt x="116" y="139"/>
                  </a:cubicBezTo>
                  <a:moveTo>
                    <a:pt x="104" y="133"/>
                  </a:moveTo>
                  <a:cubicBezTo>
                    <a:pt x="102" y="133"/>
                    <a:pt x="100" y="131"/>
                    <a:pt x="99" y="130"/>
                  </a:cubicBezTo>
                  <a:cubicBezTo>
                    <a:pt x="98" y="129"/>
                    <a:pt x="98" y="127"/>
                    <a:pt x="98" y="126"/>
                  </a:cubicBezTo>
                  <a:cubicBezTo>
                    <a:pt x="98" y="125"/>
                    <a:pt x="98" y="124"/>
                    <a:pt x="99" y="122"/>
                  </a:cubicBezTo>
                  <a:cubicBezTo>
                    <a:pt x="99" y="122"/>
                    <a:pt x="99" y="122"/>
                    <a:pt x="99" y="122"/>
                  </a:cubicBezTo>
                  <a:cubicBezTo>
                    <a:pt x="99" y="121"/>
                    <a:pt x="100" y="120"/>
                    <a:pt x="100" y="119"/>
                  </a:cubicBezTo>
                  <a:cubicBezTo>
                    <a:pt x="102" y="116"/>
                    <a:pt x="103" y="113"/>
                    <a:pt x="104" y="110"/>
                  </a:cubicBezTo>
                  <a:cubicBezTo>
                    <a:pt x="104" y="109"/>
                    <a:pt x="104" y="108"/>
                    <a:pt x="105" y="107"/>
                  </a:cubicBezTo>
                  <a:cubicBezTo>
                    <a:pt x="105" y="106"/>
                    <a:pt x="107" y="105"/>
                    <a:pt x="109" y="105"/>
                  </a:cubicBezTo>
                  <a:cubicBezTo>
                    <a:pt x="109" y="105"/>
                    <a:pt x="109" y="105"/>
                    <a:pt x="109" y="105"/>
                  </a:cubicBezTo>
                  <a:cubicBezTo>
                    <a:pt x="109" y="105"/>
                    <a:pt x="109" y="105"/>
                    <a:pt x="109" y="105"/>
                  </a:cubicBezTo>
                  <a:cubicBezTo>
                    <a:pt x="109" y="105"/>
                    <a:pt x="109" y="105"/>
                    <a:pt x="109" y="105"/>
                  </a:cubicBezTo>
                  <a:cubicBezTo>
                    <a:pt x="111" y="105"/>
                    <a:pt x="113" y="107"/>
                    <a:pt x="113" y="109"/>
                  </a:cubicBezTo>
                  <a:cubicBezTo>
                    <a:pt x="113" y="109"/>
                    <a:pt x="113" y="109"/>
                    <a:pt x="113" y="110"/>
                  </a:cubicBezTo>
                  <a:cubicBezTo>
                    <a:pt x="113" y="111"/>
                    <a:pt x="113" y="112"/>
                    <a:pt x="112" y="114"/>
                  </a:cubicBezTo>
                  <a:cubicBezTo>
                    <a:pt x="111" y="119"/>
                    <a:pt x="109" y="125"/>
                    <a:pt x="107" y="130"/>
                  </a:cubicBezTo>
                  <a:cubicBezTo>
                    <a:pt x="107" y="132"/>
                    <a:pt x="106" y="132"/>
                    <a:pt x="106" y="132"/>
                  </a:cubicBezTo>
                  <a:cubicBezTo>
                    <a:pt x="105" y="133"/>
                    <a:pt x="105" y="133"/>
                    <a:pt x="105" y="133"/>
                  </a:cubicBezTo>
                  <a:cubicBezTo>
                    <a:pt x="104" y="133"/>
                    <a:pt x="104" y="133"/>
                    <a:pt x="104" y="133"/>
                  </a:cubicBezTo>
                  <a:cubicBezTo>
                    <a:pt x="104" y="133"/>
                    <a:pt x="104" y="133"/>
                    <a:pt x="104" y="133"/>
                  </a:cubicBezTo>
                  <a:moveTo>
                    <a:pt x="89" y="124"/>
                  </a:moveTo>
                  <a:cubicBezTo>
                    <a:pt x="89" y="124"/>
                    <a:pt x="89" y="124"/>
                    <a:pt x="89" y="124"/>
                  </a:cubicBezTo>
                  <a:cubicBezTo>
                    <a:pt x="88" y="124"/>
                    <a:pt x="86" y="124"/>
                    <a:pt x="86" y="123"/>
                  </a:cubicBezTo>
                  <a:cubicBezTo>
                    <a:pt x="85" y="123"/>
                    <a:pt x="84" y="123"/>
                    <a:pt x="84" y="122"/>
                  </a:cubicBezTo>
                  <a:cubicBezTo>
                    <a:pt x="84" y="122"/>
                    <a:pt x="84" y="121"/>
                    <a:pt x="83" y="121"/>
                  </a:cubicBezTo>
                  <a:cubicBezTo>
                    <a:pt x="83" y="119"/>
                    <a:pt x="83" y="117"/>
                    <a:pt x="83" y="116"/>
                  </a:cubicBezTo>
                  <a:cubicBezTo>
                    <a:pt x="83" y="116"/>
                    <a:pt x="83" y="116"/>
                    <a:pt x="83" y="116"/>
                  </a:cubicBezTo>
                  <a:cubicBezTo>
                    <a:pt x="83" y="113"/>
                    <a:pt x="84" y="110"/>
                    <a:pt x="86" y="106"/>
                  </a:cubicBezTo>
                  <a:cubicBezTo>
                    <a:pt x="87" y="105"/>
                    <a:pt x="87" y="104"/>
                    <a:pt x="87" y="104"/>
                  </a:cubicBezTo>
                  <a:cubicBezTo>
                    <a:pt x="88" y="103"/>
                    <a:pt x="88" y="103"/>
                    <a:pt x="88" y="103"/>
                  </a:cubicBezTo>
                  <a:cubicBezTo>
                    <a:pt x="88" y="102"/>
                    <a:pt x="88" y="102"/>
                    <a:pt x="88" y="102"/>
                  </a:cubicBezTo>
                  <a:cubicBezTo>
                    <a:pt x="89" y="101"/>
                    <a:pt x="89" y="100"/>
                    <a:pt x="90" y="99"/>
                  </a:cubicBezTo>
                  <a:cubicBezTo>
                    <a:pt x="91" y="98"/>
                    <a:pt x="93" y="97"/>
                    <a:pt x="94" y="97"/>
                  </a:cubicBezTo>
                  <a:cubicBezTo>
                    <a:pt x="94" y="97"/>
                    <a:pt x="94" y="97"/>
                    <a:pt x="94" y="97"/>
                  </a:cubicBezTo>
                  <a:cubicBezTo>
                    <a:pt x="95" y="97"/>
                    <a:pt x="96" y="97"/>
                    <a:pt x="96" y="97"/>
                  </a:cubicBezTo>
                  <a:cubicBezTo>
                    <a:pt x="97" y="97"/>
                    <a:pt x="98" y="98"/>
                    <a:pt x="99" y="99"/>
                  </a:cubicBezTo>
                  <a:cubicBezTo>
                    <a:pt x="99" y="101"/>
                    <a:pt x="100" y="102"/>
                    <a:pt x="100" y="104"/>
                  </a:cubicBezTo>
                  <a:cubicBezTo>
                    <a:pt x="100" y="104"/>
                    <a:pt x="100" y="105"/>
                    <a:pt x="100" y="106"/>
                  </a:cubicBezTo>
                  <a:cubicBezTo>
                    <a:pt x="100" y="106"/>
                    <a:pt x="100" y="106"/>
                    <a:pt x="100" y="106"/>
                  </a:cubicBezTo>
                  <a:cubicBezTo>
                    <a:pt x="100" y="107"/>
                    <a:pt x="100" y="107"/>
                    <a:pt x="99" y="108"/>
                  </a:cubicBezTo>
                  <a:cubicBezTo>
                    <a:pt x="98" y="111"/>
                    <a:pt x="97" y="114"/>
                    <a:pt x="96" y="117"/>
                  </a:cubicBezTo>
                  <a:cubicBezTo>
                    <a:pt x="94" y="120"/>
                    <a:pt x="93" y="122"/>
                    <a:pt x="91" y="123"/>
                  </a:cubicBezTo>
                  <a:cubicBezTo>
                    <a:pt x="90" y="124"/>
                    <a:pt x="90" y="124"/>
                    <a:pt x="89" y="124"/>
                  </a:cubicBezTo>
                  <a:moveTo>
                    <a:pt x="75" y="112"/>
                  </a:moveTo>
                  <a:cubicBezTo>
                    <a:pt x="75" y="112"/>
                    <a:pt x="75" y="112"/>
                    <a:pt x="75" y="112"/>
                  </a:cubicBezTo>
                  <a:cubicBezTo>
                    <a:pt x="74" y="112"/>
                    <a:pt x="74" y="112"/>
                    <a:pt x="74" y="112"/>
                  </a:cubicBezTo>
                  <a:cubicBezTo>
                    <a:pt x="74" y="112"/>
                    <a:pt x="73" y="112"/>
                    <a:pt x="72" y="111"/>
                  </a:cubicBezTo>
                  <a:cubicBezTo>
                    <a:pt x="72" y="110"/>
                    <a:pt x="72" y="110"/>
                    <a:pt x="72" y="109"/>
                  </a:cubicBezTo>
                  <a:cubicBezTo>
                    <a:pt x="72" y="109"/>
                    <a:pt x="72" y="109"/>
                    <a:pt x="72" y="109"/>
                  </a:cubicBezTo>
                  <a:cubicBezTo>
                    <a:pt x="72" y="108"/>
                    <a:pt x="72" y="108"/>
                    <a:pt x="72" y="107"/>
                  </a:cubicBezTo>
                  <a:cubicBezTo>
                    <a:pt x="73" y="103"/>
                    <a:pt x="74" y="100"/>
                    <a:pt x="76" y="97"/>
                  </a:cubicBezTo>
                  <a:cubicBezTo>
                    <a:pt x="76" y="96"/>
                    <a:pt x="77" y="95"/>
                    <a:pt x="77" y="94"/>
                  </a:cubicBezTo>
                  <a:cubicBezTo>
                    <a:pt x="78" y="94"/>
                    <a:pt x="78" y="93"/>
                    <a:pt x="79" y="93"/>
                  </a:cubicBezTo>
                  <a:cubicBezTo>
                    <a:pt x="79" y="93"/>
                    <a:pt x="79" y="93"/>
                    <a:pt x="79" y="93"/>
                  </a:cubicBezTo>
                  <a:cubicBezTo>
                    <a:pt x="79" y="93"/>
                    <a:pt x="79" y="93"/>
                    <a:pt x="79" y="93"/>
                  </a:cubicBezTo>
                  <a:cubicBezTo>
                    <a:pt x="79" y="93"/>
                    <a:pt x="79" y="93"/>
                    <a:pt x="79" y="93"/>
                  </a:cubicBezTo>
                  <a:cubicBezTo>
                    <a:pt x="80" y="93"/>
                    <a:pt x="81" y="94"/>
                    <a:pt x="82" y="94"/>
                  </a:cubicBezTo>
                  <a:cubicBezTo>
                    <a:pt x="83" y="95"/>
                    <a:pt x="84" y="96"/>
                    <a:pt x="84" y="98"/>
                  </a:cubicBezTo>
                  <a:cubicBezTo>
                    <a:pt x="84" y="99"/>
                    <a:pt x="84" y="100"/>
                    <a:pt x="83" y="101"/>
                  </a:cubicBezTo>
                  <a:cubicBezTo>
                    <a:pt x="83" y="102"/>
                    <a:pt x="82" y="103"/>
                    <a:pt x="82" y="104"/>
                  </a:cubicBezTo>
                  <a:cubicBezTo>
                    <a:pt x="81" y="106"/>
                    <a:pt x="80" y="107"/>
                    <a:pt x="79" y="109"/>
                  </a:cubicBezTo>
                  <a:cubicBezTo>
                    <a:pt x="79" y="109"/>
                    <a:pt x="78" y="110"/>
                    <a:pt x="78" y="110"/>
                  </a:cubicBezTo>
                  <a:cubicBezTo>
                    <a:pt x="78" y="111"/>
                    <a:pt x="76" y="112"/>
                    <a:pt x="75" y="112"/>
                  </a:cubicBezTo>
                  <a:moveTo>
                    <a:pt x="36" y="90"/>
                  </a:moveTo>
                  <a:cubicBezTo>
                    <a:pt x="36" y="90"/>
                    <a:pt x="35" y="90"/>
                    <a:pt x="34" y="90"/>
                  </a:cubicBezTo>
                  <a:cubicBezTo>
                    <a:pt x="34" y="90"/>
                    <a:pt x="34" y="90"/>
                    <a:pt x="33" y="89"/>
                  </a:cubicBezTo>
                  <a:cubicBezTo>
                    <a:pt x="34" y="89"/>
                    <a:pt x="34" y="88"/>
                    <a:pt x="34" y="88"/>
                  </a:cubicBezTo>
                  <a:cubicBezTo>
                    <a:pt x="35" y="88"/>
                    <a:pt x="35" y="88"/>
                    <a:pt x="35" y="88"/>
                  </a:cubicBezTo>
                  <a:cubicBezTo>
                    <a:pt x="35" y="89"/>
                    <a:pt x="36" y="89"/>
                    <a:pt x="36" y="89"/>
                  </a:cubicBezTo>
                  <a:cubicBezTo>
                    <a:pt x="36" y="90"/>
                    <a:pt x="36" y="90"/>
                    <a:pt x="36" y="90"/>
                  </a:cubicBezTo>
                  <a:cubicBezTo>
                    <a:pt x="36" y="90"/>
                    <a:pt x="36" y="90"/>
                    <a:pt x="36" y="90"/>
                  </a:cubicBezTo>
                  <a:cubicBezTo>
                    <a:pt x="36" y="90"/>
                    <a:pt x="36" y="90"/>
                    <a:pt x="36" y="90"/>
                  </a:cubicBezTo>
                  <a:cubicBezTo>
                    <a:pt x="36" y="90"/>
                    <a:pt x="36" y="90"/>
                    <a:pt x="36" y="90"/>
                  </a:cubicBezTo>
                  <a:cubicBezTo>
                    <a:pt x="36" y="90"/>
                    <a:pt x="36" y="90"/>
                    <a:pt x="36" y="90"/>
                  </a:cubicBezTo>
                  <a:moveTo>
                    <a:pt x="213" y="87"/>
                  </a:moveTo>
                  <a:cubicBezTo>
                    <a:pt x="212" y="87"/>
                    <a:pt x="212" y="87"/>
                    <a:pt x="211" y="87"/>
                  </a:cubicBezTo>
                  <a:cubicBezTo>
                    <a:pt x="212" y="86"/>
                    <a:pt x="212" y="86"/>
                    <a:pt x="212" y="86"/>
                  </a:cubicBezTo>
                  <a:cubicBezTo>
                    <a:pt x="213" y="86"/>
                    <a:pt x="213" y="86"/>
                    <a:pt x="214" y="86"/>
                  </a:cubicBezTo>
                  <a:cubicBezTo>
                    <a:pt x="214" y="86"/>
                    <a:pt x="214" y="86"/>
                    <a:pt x="214" y="86"/>
                  </a:cubicBezTo>
                  <a:cubicBezTo>
                    <a:pt x="214" y="86"/>
                    <a:pt x="213" y="87"/>
                    <a:pt x="213" y="87"/>
                  </a:cubicBezTo>
                  <a:moveTo>
                    <a:pt x="209" y="85"/>
                  </a:moveTo>
                  <a:cubicBezTo>
                    <a:pt x="208" y="85"/>
                    <a:pt x="208" y="85"/>
                    <a:pt x="208" y="85"/>
                  </a:cubicBezTo>
                  <a:cubicBezTo>
                    <a:pt x="208" y="85"/>
                    <a:pt x="208" y="85"/>
                    <a:pt x="208" y="85"/>
                  </a:cubicBezTo>
                  <a:cubicBezTo>
                    <a:pt x="208" y="84"/>
                    <a:pt x="208" y="84"/>
                    <a:pt x="208" y="84"/>
                  </a:cubicBezTo>
                  <a:cubicBezTo>
                    <a:pt x="209" y="84"/>
                    <a:pt x="209" y="85"/>
                    <a:pt x="210" y="85"/>
                  </a:cubicBezTo>
                  <a:cubicBezTo>
                    <a:pt x="210" y="85"/>
                    <a:pt x="210" y="85"/>
                    <a:pt x="210" y="85"/>
                  </a:cubicBezTo>
                  <a:cubicBezTo>
                    <a:pt x="210" y="85"/>
                    <a:pt x="210" y="85"/>
                    <a:pt x="210" y="85"/>
                  </a:cubicBezTo>
                  <a:cubicBezTo>
                    <a:pt x="209" y="85"/>
                    <a:pt x="209" y="85"/>
                    <a:pt x="209" y="85"/>
                  </a:cubicBezTo>
                  <a:moveTo>
                    <a:pt x="31" y="88"/>
                  </a:moveTo>
                  <a:cubicBezTo>
                    <a:pt x="31" y="88"/>
                    <a:pt x="31" y="88"/>
                    <a:pt x="31" y="88"/>
                  </a:cubicBezTo>
                  <a:cubicBezTo>
                    <a:pt x="31" y="88"/>
                    <a:pt x="30" y="88"/>
                    <a:pt x="30" y="87"/>
                  </a:cubicBezTo>
                  <a:cubicBezTo>
                    <a:pt x="30" y="87"/>
                    <a:pt x="30" y="87"/>
                    <a:pt x="30" y="87"/>
                  </a:cubicBezTo>
                  <a:cubicBezTo>
                    <a:pt x="31" y="85"/>
                    <a:pt x="32" y="83"/>
                    <a:pt x="33" y="82"/>
                  </a:cubicBezTo>
                  <a:cubicBezTo>
                    <a:pt x="33" y="82"/>
                    <a:pt x="33" y="83"/>
                    <a:pt x="33" y="83"/>
                  </a:cubicBezTo>
                  <a:cubicBezTo>
                    <a:pt x="33" y="84"/>
                    <a:pt x="33" y="84"/>
                    <a:pt x="33" y="85"/>
                  </a:cubicBezTo>
                  <a:cubicBezTo>
                    <a:pt x="32" y="86"/>
                    <a:pt x="32" y="87"/>
                    <a:pt x="31" y="88"/>
                  </a:cubicBezTo>
                  <a:moveTo>
                    <a:pt x="206" y="83"/>
                  </a:moveTo>
                  <a:cubicBezTo>
                    <a:pt x="206" y="82"/>
                    <a:pt x="205" y="82"/>
                    <a:pt x="205" y="82"/>
                  </a:cubicBezTo>
                  <a:cubicBezTo>
                    <a:pt x="206" y="81"/>
                    <a:pt x="206" y="81"/>
                    <a:pt x="206" y="81"/>
                  </a:cubicBezTo>
                  <a:cubicBezTo>
                    <a:pt x="206" y="82"/>
                    <a:pt x="206" y="82"/>
                    <a:pt x="206" y="82"/>
                  </a:cubicBezTo>
                  <a:cubicBezTo>
                    <a:pt x="206" y="83"/>
                    <a:pt x="206" y="83"/>
                    <a:pt x="206" y="83"/>
                  </a:cubicBezTo>
                  <a:moveTo>
                    <a:pt x="27" y="86"/>
                  </a:moveTo>
                  <a:cubicBezTo>
                    <a:pt x="27" y="86"/>
                    <a:pt x="26" y="86"/>
                    <a:pt x="26" y="85"/>
                  </a:cubicBezTo>
                  <a:cubicBezTo>
                    <a:pt x="28" y="82"/>
                    <a:pt x="30" y="78"/>
                    <a:pt x="33" y="75"/>
                  </a:cubicBezTo>
                  <a:cubicBezTo>
                    <a:pt x="33" y="76"/>
                    <a:pt x="33" y="77"/>
                    <a:pt x="33" y="79"/>
                  </a:cubicBezTo>
                  <a:cubicBezTo>
                    <a:pt x="33" y="79"/>
                    <a:pt x="33" y="79"/>
                    <a:pt x="33" y="79"/>
                  </a:cubicBezTo>
                  <a:cubicBezTo>
                    <a:pt x="32" y="79"/>
                    <a:pt x="32" y="79"/>
                    <a:pt x="32" y="79"/>
                  </a:cubicBezTo>
                  <a:cubicBezTo>
                    <a:pt x="30" y="81"/>
                    <a:pt x="29" y="84"/>
                    <a:pt x="27" y="86"/>
                  </a:cubicBezTo>
                  <a:moveTo>
                    <a:pt x="71" y="95"/>
                  </a:moveTo>
                  <a:cubicBezTo>
                    <a:pt x="65" y="86"/>
                    <a:pt x="56" y="80"/>
                    <a:pt x="45" y="76"/>
                  </a:cubicBezTo>
                  <a:cubicBezTo>
                    <a:pt x="46" y="61"/>
                    <a:pt x="51" y="45"/>
                    <a:pt x="61" y="33"/>
                  </a:cubicBezTo>
                  <a:cubicBezTo>
                    <a:pt x="61" y="32"/>
                    <a:pt x="62" y="32"/>
                    <a:pt x="62" y="32"/>
                  </a:cubicBezTo>
                  <a:cubicBezTo>
                    <a:pt x="62" y="32"/>
                    <a:pt x="62" y="32"/>
                    <a:pt x="62" y="32"/>
                  </a:cubicBezTo>
                  <a:cubicBezTo>
                    <a:pt x="62" y="32"/>
                    <a:pt x="62" y="32"/>
                    <a:pt x="62" y="32"/>
                  </a:cubicBezTo>
                  <a:cubicBezTo>
                    <a:pt x="63" y="32"/>
                    <a:pt x="63" y="32"/>
                    <a:pt x="63" y="32"/>
                  </a:cubicBezTo>
                  <a:cubicBezTo>
                    <a:pt x="63" y="32"/>
                    <a:pt x="63" y="32"/>
                    <a:pt x="63" y="32"/>
                  </a:cubicBezTo>
                  <a:cubicBezTo>
                    <a:pt x="63" y="32"/>
                    <a:pt x="63" y="32"/>
                    <a:pt x="64" y="32"/>
                  </a:cubicBezTo>
                  <a:cubicBezTo>
                    <a:pt x="69" y="33"/>
                    <a:pt x="74" y="34"/>
                    <a:pt x="80" y="36"/>
                  </a:cubicBezTo>
                  <a:cubicBezTo>
                    <a:pt x="78" y="38"/>
                    <a:pt x="76" y="39"/>
                    <a:pt x="73" y="41"/>
                  </a:cubicBezTo>
                  <a:cubicBezTo>
                    <a:pt x="71" y="43"/>
                    <a:pt x="70" y="45"/>
                    <a:pt x="70" y="48"/>
                  </a:cubicBezTo>
                  <a:cubicBezTo>
                    <a:pt x="70" y="50"/>
                    <a:pt x="70" y="51"/>
                    <a:pt x="71" y="53"/>
                  </a:cubicBezTo>
                  <a:cubicBezTo>
                    <a:pt x="72" y="54"/>
                    <a:pt x="74" y="56"/>
                    <a:pt x="76" y="56"/>
                  </a:cubicBezTo>
                  <a:cubicBezTo>
                    <a:pt x="78" y="57"/>
                    <a:pt x="81" y="57"/>
                    <a:pt x="83" y="57"/>
                  </a:cubicBezTo>
                  <a:cubicBezTo>
                    <a:pt x="85" y="57"/>
                    <a:pt x="87" y="57"/>
                    <a:pt x="88" y="57"/>
                  </a:cubicBezTo>
                  <a:cubicBezTo>
                    <a:pt x="96" y="55"/>
                    <a:pt x="102" y="50"/>
                    <a:pt x="108" y="47"/>
                  </a:cubicBezTo>
                  <a:cubicBezTo>
                    <a:pt x="112" y="44"/>
                    <a:pt x="118" y="42"/>
                    <a:pt x="122" y="42"/>
                  </a:cubicBezTo>
                  <a:cubicBezTo>
                    <a:pt x="123" y="42"/>
                    <a:pt x="123" y="42"/>
                    <a:pt x="123" y="42"/>
                  </a:cubicBezTo>
                  <a:cubicBezTo>
                    <a:pt x="125" y="42"/>
                    <a:pt x="127" y="43"/>
                    <a:pt x="128" y="44"/>
                  </a:cubicBezTo>
                  <a:cubicBezTo>
                    <a:pt x="128" y="44"/>
                    <a:pt x="128" y="44"/>
                    <a:pt x="128" y="44"/>
                  </a:cubicBezTo>
                  <a:cubicBezTo>
                    <a:pt x="131" y="48"/>
                    <a:pt x="134" y="52"/>
                    <a:pt x="138" y="55"/>
                  </a:cubicBezTo>
                  <a:cubicBezTo>
                    <a:pt x="142" y="57"/>
                    <a:pt x="146" y="59"/>
                    <a:pt x="149" y="61"/>
                  </a:cubicBezTo>
                  <a:cubicBezTo>
                    <a:pt x="164" y="68"/>
                    <a:pt x="177" y="76"/>
                    <a:pt x="190" y="86"/>
                  </a:cubicBezTo>
                  <a:cubicBezTo>
                    <a:pt x="190" y="86"/>
                    <a:pt x="191" y="86"/>
                    <a:pt x="191" y="87"/>
                  </a:cubicBezTo>
                  <a:cubicBezTo>
                    <a:pt x="193" y="88"/>
                    <a:pt x="194" y="89"/>
                    <a:pt x="196" y="90"/>
                  </a:cubicBezTo>
                  <a:cubicBezTo>
                    <a:pt x="197" y="91"/>
                    <a:pt x="198" y="92"/>
                    <a:pt x="199" y="93"/>
                  </a:cubicBezTo>
                  <a:cubicBezTo>
                    <a:pt x="200" y="95"/>
                    <a:pt x="200" y="96"/>
                    <a:pt x="200" y="97"/>
                  </a:cubicBezTo>
                  <a:cubicBezTo>
                    <a:pt x="200" y="99"/>
                    <a:pt x="200" y="100"/>
                    <a:pt x="199" y="101"/>
                  </a:cubicBezTo>
                  <a:cubicBezTo>
                    <a:pt x="198" y="103"/>
                    <a:pt x="195" y="105"/>
                    <a:pt x="193" y="105"/>
                  </a:cubicBezTo>
                  <a:cubicBezTo>
                    <a:pt x="193" y="105"/>
                    <a:pt x="193" y="105"/>
                    <a:pt x="193" y="105"/>
                  </a:cubicBezTo>
                  <a:cubicBezTo>
                    <a:pt x="192" y="105"/>
                    <a:pt x="192" y="105"/>
                    <a:pt x="192" y="105"/>
                  </a:cubicBezTo>
                  <a:cubicBezTo>
                    <a:pt x="191" y="105"/>
                    <a:pt x="189" y="104"/>
                    <a:pt x="188" y="103"/>
                  </a:cubicBezTo>
                  <a:cubicBezTo>
                    <a:pt x="174" y="98"/>
                    <a:pt x="161" y="91"/>
                    <a:pt x="148" y="84"/>
                  </a:cubicBezTo>
                  <a:cubicBezTo>
                    <a:pt x="147" y="83"/>
                    <a:pt x="147" y="83"/>
                    <a:pt x="147" y="83"/>
                  </a:cubicBezTo>
                  <a:cubicBezTo>
                    <a:pt x="146" y="83"/>
                    <a:pt x="145" y="84"/>
                    <a:pt x="145" y="84"/>
                  </a:cubicBezTo>
                  <a:cubicBezTo>
                    <a:pt x="144" y="86"/>
                    <a:pt x="144" y="87"/>
                    <a:pt x="145" y="88"/>
                  </a:cubicBezTo>
                  <a:cubicBezTo>
                    <a:pt x="158" y="95"/>
                    <a:pt x="171" y="102"/>
                    <a:pt x="185" y="107"/>
                  </a:cubicBezTo>
                  <a:cubicBezTo>
                    <a:pt x="185" y="108"/>
                    <a:pt x="185" y="109"/>
                    <a:pt x="185" y="109"/>
                  </a:cubicBezTo>
                  <a:cubicBezTo>
                    <a:pt x="185" y="112"/>
                    <a:pt x="183" y="115"/>
                    <a:pt x="180" y="116"/>
                  </a:cubicBezTo>
                  <a:cubicBezTo>
                    <a:pt x="179" y="117"/>
                    <a:pt x="177" y="118"/>
                    <a:pt x="175" y="118"/>
                  </a:cubicBezTo>
                  <a:cubicBezTo>
                    <a:pt x="173" y="118"/>
                    <a:pt x="172" y="117"/>
                    <a:pt x="170" y="117"/>
                  </a:cubicBezTo>
                  <a:cubicBezTo>
                    <a:pt x="167" y="116"/>
                    <a:pt x="163" y="114"/>
                    <a:pt x="160" y="112"/>
                  </a:cubicBezTo>
                  <a:cubicBezTo>
                    <a:pt x="155" y="109"/>
                    <a:pt x="150" y="105"/>
                    <a:pt x="145" y="102"/>
                  </a:cubicBezTo>
                  <a:cubicBezTo>
                    <a:pt x="146" y="101"/>
                    <a:pt x="146" y="100"/>
                    <a:pt x="145" y="100"/>
                  </a:cubicBezTo>
                  <a:cubicBezTo>
                    <a:pt x="145" y="99"/>
                    <a:pt x="144" y="99"/>
                    <a:pt x="143" y="99"/>
                  </a:cubicBezTo>
                  <a:cubicBezTo>
                    <a:pt x="143" y="99"/>
                    <a:pt x="142" y="99"/>
                    <a:pt x="142" y="99"/>
                  </a:cubicBezTo>
                  <a:cubicBezTo>
                    <a:pt x="141" y="99"/>
                    <a:pt x="140" y="100"/>
                    <a:pt x="140" y="100"/>
                  </a:cubicBezTo>
                  <a:cubicBezTo>
                    <a:pt x="139" y="101"/>
                    <a:pt x="139" y="102"/>
                    <a:pt x="139" y="102"/>
                  </a:cubicBezTo>
                  <a:cubicBezTo>
                    <a:pt x="139" y="103"/>
                    <a:pt x="139" y="104"/>
                    <a:pt x="140" y="104"/>
                  </a:cubicBezTo>
                  <a:cubicBezTo>
                    <a:pt x="146" y="108"/>
                    <a:pt x="151" y="112"/>
                    <a:pt x="157" y="116"/>
                  </a:cubicBezTo>
                  <a:cubicBezTo>
                    <a:pt x="160" y="118"/>
                    <a:pt x="164" y="120"/>
                    <a:pt x="167" y="121"/>
                  </a:cubicBezTo>
                  <a:cubicBezTo>
                    <a:pt x="167" y="122"/>
                    <a:pt x="167" y="122"/>
                    <a:pt x="167" y="122"/>
                  </a:cubicBezTo>
                  <a:cubicBezTo>
                    <a:pt x="167" y="123"/>
                    <a:pt x="167" y="124"/>
                    <a:pt x="167" y="125"/>
                  </a:cubicBezTo>
                  <a:cubicBezTo>
                    <a:pt x="167" y="126"/>
                    <a:pt x="166" y="126"/>
                    <a:pt x="165" y="127"/>
                  </a:cubicBezTo>
                  <a:cubicBezTo>
                    <a:pt x="164" y="129"/>
                    <a:pt x="162" y="130"/>
                    <a:pt x="159" y="130"/>
                  </a:cubicBezTo>
                  <a:cubicBezTo>
                    <a:pt x="158" y="130"/>
                    <a:pt x="157" y="130"/>
                    <a:pt x="157" y="129"/>
                  </a:cubicBezTo>
                  <a:cubicBezTo>
                    <a:pt x="153" y="129"/>
                    <a:pt x="150" y="126"/>
                    <a:pt x="147" y="124"/>
                  </a:cubicBezTo>
                  <a:cubicBezTo>
                    <a:pt x="143" y="121"/>
                    <a:pt x="139" y="119"/>
                    <a:pt x="136" y="116"/>
                  </a:cubicBezTo>
                  <a:cubicBezTo>
                    <a:pt x="135" y="116"/>
                    <a:pt x="135" y="116"/>
                    <a:pt x="134" y="116"/>
                  </a:cubicBezTo>
                  <a:cubicBezTo>
                    <a:pt x="134" y="116"/>
                    <a:pt x="133" y="116"/>
                    <a:pt x="132" y="117"/>
                  </a:cubicBezTo>
                  <a:cubicBezTo>
                    <a:pt x="132" y="118"/>
                    <a:pt x="132" y="119"/>
                    <a:pt x="133" y="120"/>
                  </a:cubicBezTo>
                  <a:cubicBezTo>
                    <a:pt x="137" y="123"/>
                    <a:pt x="140" y="125"/>
                    <a:pt x="144" y="128"/>
                  </a:cubicBezTo>
                  <a:cubicBezTo>
                    <a:pt x="145" y="129"/>
                    <a:pt x="146" y="129"/>
                    <a:pt x="147" y="130"/>
                  </a:cubicBezTo>
                  <a:cubicBezTo>
                    <a:pt x="148" y="131"/>
                    <a:pt x="148" y="132"/>
                    <a:pt x="149" y="133"/>
                  </a:cubicBezTo>
                  <a:cubicBezTo>
                    <a:pt x="149" y="134"/>
                    <a:pt x="149" y="135"/>
                    <a:pt x="149" y="135"/>
                  </a:cubicBezTo>
                  <a:cubicBezTo>
                    <a:pt x="149" y="136"/>
                    <a:pt x="149" y="136"/>
                    <a:pt x="149" y="136"/>
                  </a:cubicBezTo>
                  <a:cubicBezTo>
                    <a:pt x="149" y="138"/>
                    <a:pt x="148" y="139"/>
                    <a:pt x="147" y="140"/>
                  </a:cubicBezTo>
                  <a:cubicBezTo>
                    <a:pt x="146" y="140"/>
                    <a:pt x="145" y="141"/>
                    <a:pt x="144" y="141"/>
                  </a:cubicBezTo>
                  <a:cubicBezTo>
                    <a:pt x="143" y="141"/>
                    <a:pt x="143" y="141"/>
                    <a:pt x="143" y="141"/>
                  </a:cubicBezTo>
                  <a:cubicBezTo>
                    <a:pt x="143" y="141"/>
                    <a:pt x="143" y="141"/>
                    <a:pt x="143" y="141"/>
                  </a:cubicBezTo>
                  <a:cubicBezTo>
                    <a:pt x="142" y="141"/>
                    <a:pt x="141" y="141"/>
                    <a:pt x="140" y="140"/>
                  </a:cubicBezTo>
                  <a:cubicBezTo>
                    <a:pt x="140" y="140"/>
                    <a:pt x="140" y="140"/>
                    <a:pt x="140" y="140"/>
                  </a:cubicBezTo>
                  <a:cubicBezTo>
                    <a:pt x="134" y="138"/>
                    <a:pt x="132" y="136"/>
                    <a:pt x="126" y="133"/>
                  </a:cubicBezTo>
                  <a:cubicBezTo>
                    <a:pt x="126" y="133"/>
                    <a:pt x="126" y="133"/>
                    <a:pt x="126" y="133"/>
                  </a:cubicBezTo>
                  <a:cubicBezTo>
                    <a:pt x="127" y="132"/>
                    <a:pt x="127" y="131"/>
                    <a:pt x="128" y="129"/>
                  </a:cubicBezTo>
                  <a:cubicBezTo>
                    <a:pt x="128" y="128"/>
                    <a:pt x="129" y="126"/>
                    <a:pt x="129" y="125"/>
                  </a:cubicBezTo>
                  <a:cubicBezTo>
                    <a:pt x="129" y="125"/>
                    <a:pt x="129" y="125"/>
                    <a:pt x="129" y="125"/>
                  </a:cubicBezTo>
                  <a:cubicBezTo>
                    <a:pt x="129" y="123"/>
                    <a:pt x="128" y="121"/>
                    <a:pt x="127" y="119"/>
                  </a:cubicBezTo>
                  <a:cubicBezTo>
                    <a:pt x="126" y="118"/>
                    <a:pt x="125" y="117"/>
                    <a:pt x="123" y="116"/>
                  </a:cubicBezTo>
                  <a:cubicBezTo>
                    <a:pt x="122" y="115"/>
                    <a:pt x="120" y="115"/>
                    <a:pt x="119" y="115"/>
                  </a:cubicBezTo>
                  <a:cubicBezTo>
                    <a:pt x="119" y="115"/>
                    <a:pt x="119" y="115"/>
                    <a:pt x="119" y="115"/>
                  </a:cubicBezTo>
                  <a:cubicBezTo>
                    <a:pt x="118" y="115"/>
                    <a:pt x="118" y="115"/>
                    <a:pt x="117" y="115"/>
                  </a:cubicBezTo>
                  <a:cubicBezTo>
                    <a:pt x="118" y="113"/>
                    <a:pt x="118" y="112"/>
                    <a:pt x="118" y="110"/>
                  </a:cubicBezTo>
                  <a:cubicBezTo>
                    <a:pt x="118" y="109"/>
                    <a:pt x="118" y="108"/>
                    <a:pt x="118" y="108"/>
                  </a:cubicBezTo>
                  <a:cubicBezTo>
                    <a:pt x="117" y="104"/>
                    <a:pt x="114" y="101"/>
                    <a:pt x="110" y="100"/>
                  </a:cubicBezTo>
                  <a:cubicBezTo>
                    <a:pt x="110" y="100"/>
                    <a:pt x="110" y="100"/>
                    <a:pt x="110" y="100"/>
                  </a:cubicBezTo>
                  <a:cubicBezTo>
                    <a:pt x="110" y="100"/>
                    <a:pt x="110" y="100"/>
                    <a:pt x="110" y="100"/>
                  </a:cubicBezTo>
                  <a:cubicBezTo>
                    <a:pt x="110" y="100"/>
                    <a:pt x="110" y="100"/>
                    <a:pt x="110" y="100"/>
                  </a:cubicBezTo>
                  <a:cubicBezTo>
                    <a:pt x="109" y="100"/>
                    <a:pt x="109" y="100"/>
                    <a:pt x="109" y="100"/>
                  </a:cubicBezTo>
                  <a:cubicBezTo>
                    <a:pt x="107" y="100"/>
                    <a:pt x="106" y="100"/>
                    <a:pt x="105" y="101"/>
                  </a:cubicBezTo>
                  <a:cubicBezTo>
                    <a:pt x="104" y="99"/>
                    <a:pt x="103" y="98"/>
                    <a:pt x="102" y="96"/>
                  </a:cubicBezTo>
                  <a:cubicBezTo>
                    <a:pt x="101" y="95"/>
                    <a:pt x="99" y="94"/>
                    <a:pt x="98" y="93"/>
                  </a:cubicBezTo>
                  <a:cubicBezTo>
                    <a:pt x="97" y="92"/>
                    <a:pt x="96" y="92"/>
                    <a:pt x="94" y="92"/>
                  </a:cubicBezTo>
                  <a:cubicBezTo>
                    <a:pt x="92" y="92"/>
                    <a:pt x="90" y="93"/>
                    <a:pt x="88" y="95"/>
                  </a:cubicBezTo>
                  <a:cubicBezTo>
                    <a:pt x="87" y="93"/>
                    <a:pt x="86" y="91"/>
                    <a:pt x="85" y="90"/>
                  </a:cubicBezTo>
                  <a:cubicBezTo>
                    <a:pt x="83" y="89"/>
                    <a:pt x="81" y="88"/>
                    <a:pt x="79" y="88"/>
                  </a:cubicBezTo>
                  <a:cubicBezTo>
                    <a:pt x="79" y="88"/>
                    <a:pt x="78" y="88"/>
                    <a:pt x="78" y="89"/>
                  </a:cubicBezTo>
                  <a:cubicBezTo>
                    <a:pt x="78" y="89"/>
                    <a:pt x="78" y="89"/>
                    <a:pt x="78" y="89"/>
                  </a:cubicBezTo>
                  <a:cubicBezTo>
                    <a:pt x="78" y="89"/>
                    <a:pt x="78" y="89"/>
                    <a:pt x="78" y="89"/>
                  </a:cubicBezTo>
                  <a:cubicBezTo>
                    <a:pt x="76" y="89"/>
                    <a:pt x="75" y="90"/>
                    <a:pt x="74" y="91"/>
                  </a:cubicBezTo>
                  <a:cubicBezTo>
                    <a:pt x="73" y="92"/>
                    <a:pt x="72" y="94"/>
                    <a:pt x="71" y="95"/>
                  </a:cubicBezTo>
                  <a:cubicBezTo>
                    <a:pt x="71" y="95"/>
                    <a:pt x="71" y="95"/>
                    <a:pt x="71" y="95"/>
                  </a:cubicBezTo>
                  <a:moveTo>
                    <a:pt x="83" y="53"/>
                  </a:moveTo>
                  <a:cubicBezTo>
                    <a:pt x="81" y="53"/>
                    <a:pt x="79" y="52"/>
                    <a:pt x="77" y="52"/>
                  </a:cubicBezTo>
                  <a:cubicBezTo>
                    <a:pt x="76" y="51"/>
                    <a:pt x="76" y="51"/>
                    <a:pt x="75" y="50"/>
                  </a:cubicBezTo>
                  <a:cubicBezTo>
                    <a:pt x="75" y="50"/>
                    <a:pt x="75" y="49"/>
                    <a:pt x="75" y="48"/>
                  </a:cubicBezTo>
                  <a:cubicBezTo>
                    <a:pt x="75" y="47"/>
                    <a:pt x="75" y="46"/>
                    <a:pt x="76" y="45"/>
                  </a:cubicBezTo>
                  <a:cubicBezTo>
                    <a:pt x="81" y="41"/>
                    <a:pt x="85" y="38"/>
                    <a:pt x="88" y="34"/>
                  </a:cubicBezTo>
                  <a:cubicBezTo>
                    <a:pt x="90" y="32"/>
                    <a:pt x="92" y="30"/>
                    <a:pt x="94" y="29"/>
                  </a:cubicBezTo>
                  <a:cubicBezTo>
                    <a:pt x="95" y="28"/>
                    <a:pt x="97" y="27"/>
                    <a:pt x="99" y="26"/>
                  </a:cubicBezTo>
                  <a:cubicBezTo>
                    <a:pt x="108" y="24"/>
                    <a:pt x="117" y="22"/>
                    <a:pt x="125" y="22"/>
                  </a:cubicBezTo>
                  <a:cubicBezTo>
                    <a:pt x="136" y="22"/>
                    <a:pt x="147" y="24"/>
                    <a:pt x="157" y="28"/>
                  </a:cubicBezTo>
                  <a:cubicBezTo>
                    <a:pt x="162" y="31"/>
                    <a:pt x="168" y="33"/>
                    <a:pt x="174" y="34"/>
                  </a:cubicBezTo>
                  <a:cubicBezTo>
                    <a:pt x="174" y="34"/>
                    <a:pt x="174" y="34"/>
                    <a:pt x="174" y="34"/>
                  </a:cubicBezTo>
                  <a:cubicBezTo>
                    <a:pt x="175" y="34"/>
                    <a:pt x="176" y="34"/>
                    <a:pt x="176" y="34"/>
                  </a:cubicBezTo>
                  <a:cubicBezTo>
                    <a:pt x="182" y="34"/>
                    <a:pt x="188" y="32"/>
                    <a:pt x="192" y="28"/>
                  </a:cubicBezTo>
                  <a:cubicBezTo>
                    <a:pt x="192" y="28"/>
                    <a:pt x="192" y="28"/>
                    <a:pt x="192" y="28"/>
                  </a:cubicBezTo>
                  <a:cubicBezTo>
                    <a:pt x="197" y="34"/>
                    <a:pt x="201" y="41"/>
                    <a:pt x="204" y="48"/>
                  </a:cubicBezTo>
                  <a:cubicBezTo>
                    <a:pt x="207" y="56"/>
                    <a:pt x="209" y="65"/>
                    <a:pt x="210" y="74"/>
                  </a:cubicBezTo>
                  <a:cubicBezTo>
                    <a:pt x="204" y="77"/>
                    <a:pt x="198" y="79"/>
                    <a:pt x="193" y="82"/>
                  </a:cubicBezTo>
                  <a:cubicBezTo>
                    <a:pt x="180" y="72"/>
                    <a:pt x="166" y="63"/>
                    <a:pt x="151" y="56"/>
                  </a:cubicBezTo>
                  <a:cubicBezTo>
                    <a:pt x="148" y="55"/>
                    <a:pt x="144" y="53"/>
                    <a:pt x="141" y="51"/>
                  </a:cubicBezTo>
                  <a:cubicBezTo>
                    <a:pt x="137" y="48"/>
                    <a:pt x="134" y="44"/>
                    <a:pt x="131" y="40"/>
                  </a:cubicBezTo>
                  <a:cubicBezTo>
                    <a:pt x="131" y="39"/>
                    <a:pt x="130" y="39"/>
                    <a:pt x="129" y="39"/>
                  </a:cubicBezTo>
                  <a:cubicBezTo>
                    <a:pt x="127" y="38"/>
                    <a:pt x="125" y="37"/>
                    <a:pt x="123" y="37"/>
                  </a:cubicBezTo>
                  <a:cubicBezTo>
                    <a:pt x="123" y="37"/>
                    <a:pt x="123" y="37"/>
                    <a:pt x="123" y="37"/>
                  </a:cubicBezTo>
                  <a:cubicBezTo>
                    <a:pt x="117" y="37"/>
                    <a:pt x="111" y="40"/>
                    <a:pt x="106" y="42"/>
                  </a:cubicBezTo>
                  <a:cubicBezTo>
                    <a:pt x="99" y="46"/>
                    <a:pt x="93" y="51"/>
                    <a:pt x="87" y="52"/>
                  </a:cubicBezTo>
                  <a:cubicBezTo>
                    <a:pt x="86" y="53"/>
                    <a:pt x="85" y="53"/>
                    <a:pt x="83" y="53"/>
                  </a:cubicBezTo>
                  <a:moveTo>
                    <a:pt x="38" y="85"/>
                  </a:moveTo>
                  <a:cubicBezTo>
                    <a:pt x="38" y="84"/>
                    <a:pt x="38" y="84"/>
                    <a:pt x="38" y="84"/>
                  </a:cubicBezTo>
                  <a:cubicBezTo>
                    <a:pt x="38" y="84"/>
                    <a:pt x="38" y="83"/>
                    <a:pt x="38" y="83"/>
                  </a:cubicBezTo>
                  <a:cubicBezTo>
                    <a:pt x="38" y="81"/>
                    <a:pt x="38" y="80"/>
                    <a:pt x="38" y="79"/>
                  </a:cubicBezTo>
                  <a:cubicBezTo>
                    <a:pt x="38" y="60"/>
                    <a:pt x="44" y="42"/>
                    <a:pt x="54" y="27"/>
                  </a:cubicBezTo>
                  <a:cubicBezTo>
                    <a:pt x="56" y="25"/>
                    <a:pt x="57" y="23"/>
                    <a:pt x="59" y="23"/>
                  </a:cubicBezTo>
                  <a:cubicBezTo>
                    <a:pt x="59" y="22"/>
                    <a:pt x="60" y="22"/>
                    <a:pt x="61" y="22"/>
                  </a:cubicBezTo>
                  <a:cubicBezTo>
                    <a:pt x="62" y="22"/>
                    <a:pt x="63" y="23"/>
                    <a:pt x="63" y="23"/>
                  </a:cubicBezTo>
                  <a:cubicBezTo>
                    <a:pt x="63" y="24"/>
                    <a:pt x="64" y="24"/>
                    <a:pt x="64" y="26"/>
                  </a:cubicBezTo>
                  <a:cubicBezTo>
                    <a:pt x="64" y="26"/>
                    <a:pt x="64" y="26"/>
                    <a:pt x="64" y="27"/>
                  </a:cubicBezTo>
                  <a:cubicBezTo>
                    <a:pt x="63" y="27"/>
                    <a:pt x="63" y="27"/>
                    <a:pt x="63" y="27"/>
                  </a:cubicBezTo>
                  <a:cubicBezTo>
                    <a:pt x="62" y="27"/>
                    <a:pt x="62" y="27"/>
                    <a:pt x="61" y="27"/>
                  </a:cubicBezTo>
                  <a:cubicBezTo>
                    <a:pt x="61" y="27"/>
                    <a:pt x="61" y="27"/>
                    <a:pt x="61" y="27"/>
                  </a:cubicBezTo>
                  <a:cubicBezTo>
                    <a:pt x="61" y="27"/>
                    <a:pt x="61" y="27"/>
                    <a:pt x="61" y="27"/>
                  </a:cubicBezTo>
                  <a:cubicBezTo>
                    <a:pt x="60" y="27"/>
                    <a:pt x="59" y="28"/>
                    <a:pt x="59" y="28"/>
                  </a:cubicBezTo>
                  <a:cubicBezTo>
                    <a:pt x="58" y="29"/>
                    <a:pt x="58" y="29"/>
                    <a:pt x="57" y="30"/>
                  </a:cubicBezTo>
                  <a:cubicBezTo>
                    <a:pt x="46" y="43"/>
                    <a:pt x="40" y="61"/>
                    <a:pt x="40" y="78"/>
                  </a:cubicBezTo>
                  <a:cubicBezTo>
                    <a:pt x="40" y="78"/>
                    <a:pt x="40" y="78"/>
                    <a:pt x="40" y="78"/>
                  </a:cubicBezTo>
                  <a:cubicBezTo>
                    <a:pt x="40" y="79"/>
                    <a:pt x="41" y="80"/>
                    <a:pt x="42" y="81"/>
                  </a:cubicBezTo>
                  <a:cubicBezTo>
                    <a:pt x="43" y="81"/>
                    <a:pt x="43" y="81"/>
                    <a:pt x="43" y="81"/>
                  </a:cubicBezTo>
                  <a:cubicBezTo>
                    <a:pt x="42" y="82"/>
                    <a:pt x="41" y="83"/>
                    <a:pt x="40" y="84"/>
                  </a:cubicBezTo>
                  <a:cubicBezTo>
                    <a:pt x="39" y="85"/>
                    <a:pt x="39" y="85"/>
                    <a:pt x="39" y="85"/>
                  </a:cubicBezTo>
                  <a:cubicBezTo>
                    <a:pt x="38" y="85"/>
                    <a:pt x="38" y="85"/>
                    <a:pt x="38" y="85"/>
                  </a:cubicBezTo>
                  <a:moveTo>
                    <a:pt x="189" y="24"/>
                  </a:moveTo>
                  <a:cubicBezTo>
                    <a:pt x="189" y="24"/>
                    <a:pt x="189" y="24"/>
                    <a:pt x="189" y="23"/>
                  </a:cubicBezTo>
                  <a:cubicBezTo>
                    <a:pt x="189" y="22"/>
                    <a:pt x="189" y="21"/>
                    <a:pt x="190" y="20"/>
                  </a:cubicBezTo>
                  <a:cubicBezTo>
                    <a:pt x="190" y="19"/>
                    <a:pt x="191" y="18"/>
                    <a:pt x="191" y="18"/>
                  </a:cubicBezTo>
                  <a:cubicBezTo>
                    <a:pt x="191" y="18"/>
                    <a:pt x="191" y="18"/>
                    <a:pt x="191" y="18"/>
                  </a:cubicBezTo>
                  <a:cubicBezTo>
                    <a:pt x="192" y="18"/>
                    <a:pt x="193" y="18"/>
                    <a:pt x="195" y="19"/>
                  </a:cubicBezTo>
                  <a:cubicBezTo>
                    <a:pt x="201" y="22"/>
                    <a:pt x="211" y="34"/>
                    <a:pt x="218" y="65"/>
                  </a:cubicBezTo>
                  <a:cubicBezTo>
                    <a:pt x="219" y="67"/>
                    <a:pt x="219" y="69"/>
                    <a:pt x="219" y="71"/>
                  </a:cubicBezTo>
                  <a:cubicBezTo>
                    <a:pt x="219" y="74"/>
                    <a:pt x="219" y="77"/>
                    <a:pt x="218" y="79"/>
                  </a:cubicBezTo>
                  <a:cubicBezTo>
                    <a:pt x="217" y="80"/>
                    <a:pt x="217" y="80"/>
                    <a:pt x="217" y="80"/>
                  </a:cubicBezTo>
                  <a:cubicBezTo>
                    <a:pt x="217" y="80"/>
                    <a:pt x="216" y="81"/>
                    <a:pt x="216" y="81"/>
                  </a:cubicBezTo>
                  <a:cubicBezTo>
                    <a:pt x="215" y="81"/>
                    <a:pt x="214" y="81"/>
                    <a:pt x="214" y="81"/>
                  </a:cubicBezTo>
                  <a:cubicBezTo>
                    <a:pt x="213" y="81"/>
                    <a:pt x="213" y="81"/>
                    <a:pt x="212" y="81"/>
                  </a:cubicBezTo>
                  <a:cubicBezTo>
                    <a:pt x="212" y="81"/>
                    <a:pt x="212" y="81"/>
                    <a:pt x="212" y="81"/>
                  </a:cubicBezTo>
                  <a:cubicBezTo>
                    <a:pt x="212" y="81"/>
                    <a:pt x="212" y="81"/>
                    <a:pt x="212" y="81"/>
                  </a:cubicBezTo>
                  <a:cubicBezTo>
                    <a:pt x="211" y="80"/>
                    <a:pt x="211" y="80"/>
                    <a:pt x="210" y="79"/>
                  </a:cubicBezTo>
                  <a:cubicBezTo>
                    <a:pt x="211" y="79"/>
                    <a:pt x="212" y="79"/>
                    <a:pt x="213" y="78"/>
                  </a:cubicBezTo>
                  <a:cubicBezTo>
                    <a:pt x="213" y="78"/>
                    <a:pt x="213" y="78"/>
                    <a:pt x="213" y="78"/>
                  </a:cubicBezTo>
                  <a:cubicBezTo>
                    <a:pt x="214" y="78"/>
                    <a:pt x="215" y="77"/>
                    <a:pt x="215" y="76"/>
                  </a:cubicBezTo>
                  <a:cubicBezTo>
                    <a:pt x="214" y="66"/>
                    <a:pt x="212" y="56"/>
                    <a:pt x="208" y="46"/>
                  </a:cubicBezTo>
                  <a:cubicBezTo>
                    <a:pt x="205" y="38"/>
                    <a:pt x="201" y="30"/>
                    <a:pt x="194" y="24"/>
                  </a:cubicBezTo>
                  <a:cubicBezTo>
                    <a:pt x="194" y="23"/>
                    <a:pt x="193" y="23"/>
                    <a:pt x="193" y="23"/>
                  </a:cubicBezTo>
                  <a:cubicBezTo>
                    <a:pt x="193" y="23"/>
                    <a:pt x="193" y="23"/>
                    <a:pt x="193" y="23"/>
                  </a:cubicBezTo>
                  <a:cubicBezTo>
                    <a:pt x="192" y="23"/>
                    <a:pt x="192" y="23"/>
                    <a:pt x="192" y="23"/>
                  </a:cubicBezTo>
                  <a:cubicBezTo>
                    <a:pt x="192" y="23"/>
                    <a:pt x="192" y="23"/>
                    <a:pt x="192" y="23"/>
                  </a:cubicBezTo>
                  <a:cubicBezTo>
                    <a:pt x="191" y="23"/>
                    <a:pt x="190" y="23"/>
                    <a:pt x="190" y="24"/>
                  </a:cubicBezTo>
                  <a:cubicBezTo>
                    <a:pt x="190" y="24"/>
                    <a:pt x="190" y="24"/>
                    <a:pt x="190" y="24"/>
                  </a:cubicBezTo>
                  <a:cubicBezTo>
                    <a:pt x="189" y="24"/>
                    <a:pt x="189" y="24"/>
                    <a:pt x="189" y="24"/>
                  </a:cubicBezTo>
                  <a:moveTo>
                    <a:pt x="192" y="13"/>
                  </a:moveTo>
                  <a:cubicBezTo>
                    <a:pt x="192" y="12"/>
                    <a:pt x="192" y="12"/>
                    <a:pt x="192" y="12"/>
                  </a:cubicBezTo>
                  <a:cubicBezTo>
                    <a:pt x="192" y="13"/>
                    <a:pt x="192" y="13"/>
                    <a:pt x="192" y="13"/>
                  </a:cubicBezTo>
                  <a:moveTo>
                    <a:pt x="219" y="0"/>
                  </a:moveTo>
                  <a:cubicBezTo>
                    <a:pt x="219" y="0"/>
                    <a:pt x="218" y="0"/>
                    <a:pt x="218" y="0"/>
                  </a:cubicBezTo>
                  <a:cubicBezTo>
                    <a:pt x="217" y="1"/>
                    <a:pt x="215" y="2"/>
                    <a:pt x="212" y="3"/>
                  </a:cubicBezTo>
                  <a:cubicBezTo>
                    <a:pt x="208" y="5"/>
                    <a:pt x="202" y="8"/>
                    <a:pt x="198" y="9"/>
                  </a:cubicBezTo>
                  <a:cubicBezTo>
                    <a:pt x="196" y="10"/>
                    <a:pt x="194" y="11"/>
                    <a:pt x="193" y="12"/>
                  </a:cubicBezTo>
                  <a:cubicBezTo>
                    <a:pt x="192" y="12"/>
                    <a:pt x="191" y="12"/>
                    <a:pt x="191" y="12"/>
                  </a:cubicBezTo>
                  <a:cubicBezTo>
                    <a:pt x="190" y="12"/>
                    <a:pt x="190" y="12"/>
                    <a:pt x="190" y="12"/>
                  </a:cubicBezTo>
                  <a:cubicBezTo>
                    <a:pt x="190" y="13"/>
                    <a:pt x="190" y="13"/>
                    <a:pt x="190" y="13"/>
                  </a:cubicBezTo>
                  <a:cubicBezTo>
                    <a:pt x="190" y="13"/>
                    <a:pt x="190" y="13"/>
                    <a:pt x="190" y="13"/>
                  </a:cubicBezTo>
                  <a:cubicBezTo>
                    <a:pt x="189" y="13"/>
                    <a:pt x="189" y="13"/>
                    <a:pt x="189" y="13"/>
                  </a:cubicBezTo>
                  <a:cubicBezTo>
                    <a:pt x="189" y="13"/>
                    <a:pt x="189" y="13"/>
                    <a:pt x="189" y="13"/>
                  </a:cubicBezTo>
                  <a:cubicBezTo>
                    <a:pt x="187" y="14"/>
                    <a:pt x="186" y="16"/>
                    <a:pt x="185" y="18"/>
                  </a:cubicBezTo>
                  <a:cubicBezTo>
                    <a:pt x="185" y="19"/>
                    <a:pt x="184" y="21"/>
                    <a:pt x="184" y="23"/>
                  </a:cubicBezTo>
                  <a:cubicBezTo>
                    <a:pt x="184" y="24"/>
                    <a:pt x="185" y="25"/>
                    <a:pt x="185" y="26"/>
                  </a:cubicBezTo>
                  <a:cubicBezTo>
                    <a:pt x="185" y="27"/>
                    <a:pt x="185" y="27"/>
                    <a:pt x="185" y="27"/>
                  </a:cubicBezTo>
                  <a:cubicBezTo>
                    <a:pt x="182" y="28"/>
                    <a:pt x="179" y="29"/>
                    <a:pt x="176" y="29"/>
                  </a:cubicBezTo>
                  <a:cubicBezTo>
                    <a:pt x="176" y="29"/>
                    <a:pt x="176" y="29"/>
                    <a:pt x="176" y="29"/>
                  </a:cubicBezTo>
                  <a:cubicBezTo>
                    <a:pt x="176" y="29"/>
                    <a:pt x="175" y="29"/>
                    <a:pt x="175" y="29"/>
                  </a:cubicBezTo>
                  <a:cubicBezTo>
                    <a:pt x="175" y="29"/>
                    <a:pt x="175" y="29"/>
                    <a:pt x="175" y="29"/>
                  </a:cubicBezTo>
                  <a:cubicBezTo>
                    <a:pt x="169" y="29"/>
                    <a:pt x="164" y="26"/>
                    <a:pt x="159" y="24"/>
                  </a:cubicBezTo>
                  <a:cubicBezTo>
                    <a:pt x="148" y="20"/>
                    <a:pt x="137" y="18"/>
                    <a:pt x="125" y="18"/>
                  </a:cubicBezTo>
                  <a:cubicBezTo>
                    <a:pt x="116" y="18"/>
                    <a:pt x="107" y="19"/>
                    <a:pt x="98" y="22"/>
                  </a:cubicBezTo>
                  <a:cubicBezTo>
                    <a:pt x="96" y="23"/>
                    <a:pt x="93" y="23"/>
                    <a:pt x="91" y="25"/>
                  </a:cubicBezTo>
                  <a:cubicBezTo>
                    <a:pt x="89" y="27"/>
                    <a:pt x="87" y="29"/>
                    <a:pt x="85" y="31"/>
                  </a:cubicBezTo>
                  <a:cubicBezTo>
                    <a:pt x="84" y="31"/>
                    <a:pt x="84" y="31"/>
                    <a:pt x="84" y="32"/>
                  </a:cubicBezTo>
                  <a:cubicBezTo>
                    <a:pt x="83" y="32"/>
                    <a:pt x="83" y="32"/>
                    <a:pt x="83" y="32"/>
                  </a:cubicBezTo>
                  <a:cubicBezTo>
                    <a:pt x="78" y="30"/>
                    <a:pt x="73" y="29"/>
                    <a:pt x="68" y="28"/>
                  </a:cubicBezTo>
                  <a:cubicBezTo>
                    <a:pt x="68" y="27"/>
                    <a:pt x="68" y="26"/>
                    <a:pt x="68" y="26"/>
                  </a:cubicBezTo>
                  <a:cubicBezTo>
                    <a:pt x="68" y="24"/>
                    <a:pt x="68" y="22"/>
                    <a:pt x="67" y="20"/>
                  </a:cubicBezTo>
                  <a:cubicBezTo>
                    <a:pt x="66" y="20"/>
                    <a:pt x="66" y="19"/>
                    <a:pt x="65" y="19"/>
                  </a:cubicBezTo>
                  <a:cubicBezTo>
                    <a:pt x="65" y="18"/>
                    <a:pt x="65" y="18"/>
                    <a:pt x="64" y="17"/>
                  </a:cubicBezTo>
                  <a:cubicBezTo>
                    <a:pt x="64" y="17"/>
                    <a:pt x="62" y="16"/>
                    <a:pt x="61" y="15"/>
                  </a:cubicBezTo>
                  <a:cubicBezTo>
                    <a:pt x="55" y="12"/>
                    <a:pt x="46" y="7"/>
                    <a:pt x="40" y="4"/>
                  </a:cubicBezTo>
                  <a:cubicBezTo>
                    <a:pt x="40" y="4"/>
                    <a:pt x="40" y="4"/>
                    <a:pt x="40" y="4"/>
                  </a:cubicBezTo>
                  <a:cubicBezTo>
                    <a:pt x="40" y="4"/>
                    <a:pt x="39" y="4"/>
                    <a:pt x="39" y="4"/>
                  </a:cubicBezTo>
                  <a:cubicBezTo>
                    <a:pt x="38" y="4"/>
                    <a:pt x="37" y="4"/>
                    <a:pt x="37" y="5"/>
                  </a:cubicBezTo>
                  <a:cubicBezTo>
                    <a:pt x="36" y="6"/>
                    <a:pt x="36" y="7"/>
                    <a:pt x="38" y="8"/>
                  </a:cubicBezTo>
                  <a:cubicBezTo>
                    <a:pt x="38" y="8"/>
                    <a:pt x="38" y="8"/>
                    <a:pt x="38" y="8"/>
                  </a:cubicBezTo>
                  <a:cubicBezTo>
                    <a:pt x="38" y="8"/>
                    <a:pt x="38" y="8"/>
                    <a:pt x="38" y="8"/>
                  </a:cubicBezTo>
                  <a:cubicBezTo>
                    <a:pt x="41" y="10"/>
                    <a:pt x="47" y="13"/>
                    <a:pt x="52" y="16"/>
                  </a:cubicBezTo>
                  <a:cubicBezTo>
                    <a:pt x="53" y="17"/>
                    <a:pt x="55" y="18"/>
                    <a:pt x="56" y="18"/>
                  </a:cubicBezTo>
                  <a:cubicBezTo>
                    <a:pt x="53" y="20"/>
                    <a:pt x="52" y="22"/>
                    <a:pt x="50" y="24"/>
                  </a:cubicBezTo>
                  <a:cubicBezTo>
                    <a:pt x="40" y="39"/>
                    <a:pt x="34" y="56"/>
                    <a:pt x="33" y="73"/>
                  </a:cubicBezTo>
                  <a:cubicBezTo>
                    <a:pt x="33" y="73"/>
                    <a:pt x="33" y="73"/>
                    <a:pt x="33" y="73"/>
                  </a:cubicBezTo>
                  <a:cubicBezTo>
                    <a:pt x="33" y="73"/>
                    <a:pt x="33" y="73"/>
                    <a:pt x="32" y="73"/>
                  </a:cubicBezTo>
                  <a:cubicBezTo>
                    <a:pt x="32" y="73"/>
                    <a:pt x="32" y="73"/>
                    <a:pt x="31" y="73"/>
                  </a:cubicBezTo>
                  <a:cubicBezTo>
                    <a:pt x="28" y="76"/>
                    <a:pt x="26" y="80"/>
                    <a:pt x="23" y="84"/>
                  </a:cubicBezTo>
                  <a:cubicBezTo>
                    <a:pt x="22" y="84"/>
                    <a:pt x="21" y="83"/>
                    <a:pt x="20" y="83"/>
                  </a:cubicBezTo>
                  <a:cubicBezTo>
                    <a:pt x="23" y="78"/>
                    <a:pt x="26" y="74"/>
                    <a:pt x="30" y="70"/>
                  </a:cubicBezTo>
                  <a:cubicBezTo>
                    <a:pt x="30" y="70"/>
                    <a:pt x="30" y="69"/>
                    <a:pt x="29" y="69"/>
                  </a:cubicBezTo>
                  <a:cubicBezTo>
                    <a:pt x="29" y="68"/>
                    <a:pt x="29" y="68"/>
                    <a:pt x="29" y="68"/>
                  </a:cubicBezTo>
                  <a:cubicBezTo>
                    <a:pt x="28" y="68"/>
                    <a:pt x="28" y="68"/>
                    <a:pt x="28" y="69"/>
                  </a:cubicBezTo>
                  <a:cubicBezTo>
                    <a:pt x="24" y="73"/>
                    <a:pt x="21" y="77"/>
                    <a:pt x="18" y="81"/>
                  </a:cubicBezTo>
                  <a:cubicBezTo>
                    <a:pt x="17" y="81"/>
                    <a:pt x="16" y="81"/>
                    <a:pt x="16" y="80"/>
                  </a:cubicBezTo>
                  <a:cubicBezTo>
                    <a:pt x="18" y="77"/>
                    <a:pt x="21" y="73"/>
                    <a:pt x="24" y="69"/>
                  </a:cubicBezTo>
                  <a:cubicBezTo>
                    <a:pt x="24" y="68"/>
                    <a:pt x="24" y="68"/>
                    <a:pt x="23" y="67"/>
                  </a:cubicBezTo>
                  <a:cubicBezTo>
                    <a:pt x="23" y="67"/>
                    <a:pt x="23" y="67"/>
                    <a:pt x="23" y="67"/>
                  </a:cubicBezTo>
                  <a:cubicBezTo>
                    <a:pt x="22" y="67"/>
                    <a:pt x="22" y="67"/>
                    <a:pt x="22" y="68"/>
                  </a:cubicBezTo>
                  <a:cubicBezTo>
                    <a:pt x="19" y="72"/>
                    <a:pt x="16" y="75"/>
                    <a:pt x="13" y="79"/>
                  </a:cubicBezTo>
                  <a:cubicBezTo>
                    <a:pt x="12" y="79"/>
                    <a:pt x="12" y="79"/>
                    <a:pt x="12" y="79"/>
                  </a:cubicBezTo>
                  <a:cubicBezTo>
                    <a:pt x="13" y="78"/>
                    <a:pt x="13" y="78"/>
                    <a:pt x="12" y="77"/>
                  </a:cubicBezTo>
                  <a:cubicBezTo>
                    <a:pt x="12" y="77"/>
                    <a:pt x="12" y="77"/>
                    <a:pt x="12" y="77"/>
                  </a:cubicBezTo>
                  <a:cubicBezTo>
                    <a:pt x="12" y="77"/>
                    <a:pt x="12" y="77"/>
                    <a:pt x="12" y="77"/>
                  </a:cubicBezTo>
                  <a:cubicBezTo>
                    <a:pt x="15" y="72"/>
                    <a:pt x="18" y="68"/>
                    <a:pt x="21" y="63"/>
                  </a:cubicBezTo>
                  <a:cubicBezTo>
                    <a:pt x="22" y="63"/>
                    <a:pt x="22" y="62"/>
                    <a:pt x="21" y="62"/>
                  </a:cubicBezTo>
                  <a:cubicBezTo>
                    <a:pt x="21" y="62"/>
                    <a:pt x="21" y="61"/>
                    <a:pt x="20" y="61"/>
                  </a:cubicBezTo>
                  <a:cubicBezTo>
                    <a:pt x="20" y="61"/>
                    <a:pt x="20" y="62"/>
                    <a:pt x="19" y="62"/>
                  </a:cubicBezTo>
                  <a:cubicBezTo>
                    <a:pt x="16" y="66"/>
                    <a:pt x="13" y="71"/>
                    <a:pt x="10" y="75"/>
                  </a:cubicBezTo>
                  <a:cubicBezTo>
                    <a:pt x="10" y="76"/>
                    <a:pt x="10" y="76"/>
                    <a:pt x="9" y="77"/>
                  </a:cubicBezTo>
                  <a:cubicBezTo>
                    <a:pt x="8" y="76"/>
                    <a:pt x="7" y="76"/>
                    <a:pt x="6" y="75"/>
                  </a:cubicBezTo>
                  <a:cubicBezTo>
                    <a:pt x="9" y="71"/>
                    <a:pt x="12" y="66"/>
                    <a:pt x="15" y="62"/>
                  </a:cubicBezTo>
                  <a:cubicBezTo>
                    <a:pt x="16" y="61"/>
                    <a:pt x="16" y="61"/>
                    <a:pt x="16" y="60"/>
                  </a:cubicBezTo>
                  <a:cubicBezTo>
                    <a:pt x="17" y="60"/>
                    <a:pt x="16" y="59"/>
                    <a:pt x="16" y="59"/>
                  </a:cubicBezTo>
                  <a:cubicBezTo>
                    <a:pt x="16" y="58"/>
                    <a:pt x="15" y="58"/>
                    <a:pt x="15" y="58"/>
                  </a:cubicBezTo>
                  <a:cubicBezTo>
                    <a:pt x="15" y="58"/>
                    <a:pt x="14" y="59"/>
                    <a:pt x="14" y="59"/>
                  </a:cubicBezTo>
                  <a:cubicBezTo>
                    <a:pt x="14" y="59"/>
                    <a:pt x="14" y="60"/>
                    <a:pt x="13" y="60"/>
                  </a:cubicBezTo>
                  <a:cubicBezTo>
                    <a:pt x="10" y="65"/>
                    <a:pt x="7" y="69"/>
                    <a:pt x="4" y="73"/>
                  </a:cubicBezTo>
                  <a:cubicBezTo>
                    <a:pt x="4" y="73"/>
                    <a:pt x="4" y="73"/>
                    <a:pt x="4" y="73"/>
                  </a:cubicBezTo>
                  <a:cubicBezTo>
                    <a:pt x="4" y="73"/>
                    <a:pt x="4" y="73"/>
                    <a:pt x="4" y="73"/>
                  </a:cubicBezTo>
                  <a:cubicBezTo>
                    <a:pt x="4" y="72"/>
                    <a:pt x="4" y="72"/>
                    <a:pt x="4" y="72"/>
                  </a:cubicBezTo>
                  <a:cubicBezTo>
                    <a:pt x="7" y="67"/>
                    <a:pt x="9" y="62"/>
                    <a:pt x="11" y="57"/>
                  </a:cubicBezTo>
                  <a:cubicBezTo>
                    <a:pt x="11" y="57"/>
                    <a:pt x="11" y="56"/>
                    <a:pt x="11" y="56"/>
                  </a:cubicBezTo>
                  <a:cubicBezTo>
                    <a:pt x="11" y="55"/>
                    <a:pt x="11" y="55"/>
                    <a:pt x="11" y="55"/>
                  </a:cubicBezTo>
                  <a:cubicBezTo>
                    <a:pt x="11" y="55"/>
                    <a:pt x="10" y="55"/>
                    <a:pt x="10" y="55"/>
                  </a:cubicBezTo>
                  <a:cubicBezTo>
                    <a:pt x="10" y="55"/>
                    <a:pt x="9" y="55"/>
                    <a:pt x="9" y="55"/>
                  </a:cubicBezTo>
                  <a:cubicBezTo>
                    <a:pt x="9" y="55"/>
                    <a:pt x="9" y="56"/>
                    <a:pt x="9" y="57"/>
                  </a:cubicBezTo>
                  <a:cubicBezTo>
                    <a:pt x="6" y="62"/>
                    <a:pt x="4" y="67"/>
                    <a:pt x="1" y="72"/>
                  </a:cubicBezTo>
                  <a:cubicBezTo>
                    <a:pt x="1" y="73"/>
                    <a:pt x="1" y="73"/>
                    <a:pt x="1" y="73"/>
                  </a:cubicBezTo>
                  <a:cubicBezTo>
                    <a:pt x="1" y="74"/>
                    <a:pt x="1" y="74"/>
                    <a:pt x="1" y="74"/>
                  </a:cubicBezTo>
                  <a:cubicBezTo>
                    <a:pt x="0" y="74"/>
                    <a:pt x="0" y="75"/>
                    <a:pt x="0" y="76"/>
                  </a:cubicBezTo>
                  <a:cubicBezTo>
                    <a:pt x="0" y="76"/>
                    <a:pt x="0" y="76"/>
                    <a:pt x="0" y="76"/>
                  </a:cubicBezTo>
                  <a:cubicBezTo>
                    <a:pt x="0" y="77"/>
                    <a:pt x="1" y="78"/>
                    <a:pt x="1" y="78"/>
                  </a:cubicBezTo>
                  <a:cubicBezTo>
                    <a:pt x="2" y="79"/>
                    <a:pt x="2" y="79"/>
                    <a:pt x="2" y="79"/>
                  </a:cubicBezTo>
                  <a:cubicBezTo>
                    <a:pt x="2" y="79"/>
                    <a:pt x="2" y="79"/>
                    <a:pt x="2" y="79"/>
                  </a:cubicBezTo>
                  <a:cubicBezTo>
                    <a:pt x="3" y="79"/>
                    <a:pt x="3" y="79"/>
                    <a:pt x="3" y="79"/>
                  </a:cubicBezTo>
                  <a:cubicBezTo>
                    <a:pt x="11" y="83"/>
                    <a:pt x="17" y="87"/>
                    <a:pt x="26" y="91"/>
                  </a:cubicBezTo>
                  <a:cubicBezTo>
                    <a:pt x="27" y="91"/>
                    <a:pt x="28" y="92"/>
                    <a:pt x="30" y="93"/>
                  </a:cubicBezTo>
                  <a:cubicBezTo>
                    <a:pt x="31" y="94"/>
                    <a:pt x="32" y="94"/>
                    <a:pt x="33" y="94"/>
                  </a:cubicBezTo>
                  <a:cubicBezTo>
                    <a:pt x="34" y="95"/>
                    <a:pt x="35" y="95"/>
                    <a:pt x="36" y="95"/>
                  </a:cubicBezTo>
                  <a:cubicBezTo>
                    <a:pt x="36" y="95"/>
                    <a:pt x="36" y="95"/>
                    <a:pt x="36" y="95"/>
                  </a:cubicBezTo>
                  <a:cubicBezTo>
                    <a:pt x="36" y="95"/>
                    <a:pt x="36" y="95"/>
                    <a:pt x="36" y="95"/>
                  </a:cubicBezTo>
                  <a:cubicBezTo>
                    <a:pt x="38" y="95"/>
                    <a:pt x="41" y="94"/>
                    <a:pt x="44" y="92"/>
                  </a:cubicBezTo>
                  <a:cubicBezTo>
                    <a:pt x="46" y="91"/>
                    <a:pt x="49" y="88"/>
                    <a:pt x="52" y="84"/>
                  </a:cubicBezTo>
                  <a:cubicBezTo>
                    <a:pt x="59" y="88"/>
                    <a:pt x="65" y="94"/>
                    <a:pt x="69" y="100"/>
                  </a:cubicBezTo>
                  <a:cubicBezTo>
                    <a:pt x="69" y="101"/>
                    <a:pt x="69" y="101"/>
                    <a:pt x="69" y="101"/>
                  </a:cubicBezTo>
                  <a:cubicBezTo>
                    <a:pt x="69" y="102"/>
                    <a:pt x="68" y="104"/>
                    <a:pt x="68" y="105"/>
                  </a:cubicBezTo>
                  <a:cubicBezTo>
                    <a:pt x="67" y="106"/>
                    <a:pt x="67" y="107"/>
                    <a:pt x="67" y="109"/>
                  </a:cubicBezTo>
                  <a:cubicBezTo>
                    <a:pt x="67" y="109"/>
                    <a:pt x="67" y="109"/>
                    <a:pt x="67" y="109"/>
                  </a:cubicBezTo>
                  <a:cubicBezTo>
                    <a:pt x="67" y="111"/>
                    <a:pt x="68" y="113"/>
                    <a:pt x="69" y="114"/>
                  </a:cubicBezTo>
                  <a:cubicBezTo>
                    <a:pt x="70" y="116"/>
                    <a:pt x="71" y="117"/>
                    <a:pt x="73" y="117"/>
                  </a:cubicBezTo>
                  <a:cubicBezTo>
                    <a:pt x="74" y="117"/>
                    <a:pt x="74" y="117"/>
                    <a:pt x="75" y="117"/>
                  </a:cubicBezTo>
                  <a:cubicBezTo>
                    <a:pt x="76" y="117"/>
                    <a:pt x="77" y="117"/>
                    <a:pt x="78" y="117"/>
                  </a:cubicBezTo>
                  <a:cubicBezTo>
                    <a:pt x="78" y="119"/>
                    <a:pt x="78" y="120"/>
                    <a:pt x="79" y="122"/>
                  </a:cubicBezTo>
                  <a:cubicBezTo>
                    <a:pt x="79" y="123"/>
                    <a:pt x="79" y="124"/>
                    <a:pt x="80" y="125"/>
                  </a:cubicBezTo>
                  <a:cubicBezTo>
                    <a:pt x="82" y="124"/>
                    <a:pt x="82" y="124"/>
                    <a:pt x="82" y="124"/>
                  </a:cubicBezTo>
                  <a:cubicBezTo>
                    <a:pt x="80" y="125"/>
                    <a:pt x="80" y="125"/>
                    <a:pt x="80" y="125"/>
                  </a:cubicBezTo>
                  <a:cubicBezTo>
                    <a:pt x="81" y="126"/>
                    <a:pt x="83" y="127"/>
                    <a:pt x="84" y="128"/>
                  </a:cubicBezTo>
                  <a:cubicBezTo>
                    <a:pt x="85" y="128"/>
                    <a:pt x="87" y="129"/>
                    <a:pt x="89" y="129"/>
                  </a:cubicBezTo>
                  <a:cubicBezTo>
                    <a:pt x="90" y="129"/>
                    <a:pt x="92" y="128"/>
                    <a:pt x="93" y="128"/>
                  </a:cubicBezTo>
                  <a:cubicBezTo>
                    <a:pt x="93" y="127"/>
                    <a:pt x="93" y="127"/>
                    <a:pt x="93" y="127"/>
                  </a:cubicBezTo>
                  <a:cubicBezTo>
                    <a:pt x="93" y="129"/>
                    <a:pt x="94" y="131"/>
                    <a:pt x="95" y="132"/>
                  </a:cubicBezTo>
                  <a:cubicBezTo>
                    <a:pt x="97" y="135"/>
                    <a:pt x="100" y="138"/>
                    <a:pt x="104" y="138"/>
                  </a:cubicBezTo>
                  <a:cubicBezTo>
                    <a:pt x="104" y="138"/>
                    <a:pt x="105" y="138"/>
                    <a:pt x="105" y="138"/>
                  </a:cubicBezTo>
                  <a:cubicBezTo>
                    <a:pt x="105" y="138"/>
                    <a:pt x="106" y="137"/>
                    <a:pt x="107" y="137"/>
                  </a:cubicBezTo>
                  <a:cubicBezTo>
                    <a:pt x="107" y="139"/>
                    <a:pt x="108" y="141"/>
                    <a:pt x="110" y="142"/>
                  </a:cubicBezTo>
                  <a:cubicBezTo>
                    <a:pt x="112" y="144"/>
                    <a:pt x="114" y="144"/>
                    <a:pt x="116" y="144"/>
                  </a:cubicBezTo>
                  <a:cubicBezTo>
                    <a:pt x="116" y="144"/>
                    <a:pt x="116" y="144"/>
                    <a:pt x="116" y="144"/>
                  </a:cubicBezTo>
                  <a:cubicBezTo>
                    <a:pt x="116" y="144"/>
                    <a:pt x="116" y="144"/>
                    <a:pt x="116" y="144"/>
                  </a:cubicBezTo>
                  <a:cubicBezTo>
                    <a:pt x="118" y="144"/>
                    <a:pt x="121" y="143"/>
                    <a:pt x="122" y="140"/>
                  </a:cubicBezTo>
                  <a:cubicBezTo>
                    <a:pt x="123" y="139"/>
                    <a:pt x="124" y="138"/>
                    <a:pt x="124" y="137"/>
                  </a:cubicBezTo>
                  <a:cubicBezTo>
                    <a:pt x="129" y="141"/>
                    <a:pt x="132" y="143"/>
                    <a:pt x="138" y="145"/>
                  </a:cubicBezTo>
                  <a:cubicBezTo>
                    <a:pt x="140" y="145"/>
                    <a:pt x="141" y="146"/>
                    <a:pt x="143" y="146"/>
                  </a:cubicBezTo>
                  <a:cubicBezTo>
                    <a:pt x="144" y="146"/>
                    <a:pt x="144" y="146"/>
                    <a:pt x="144" y="146"/>
                  </a:cubicBezTo>
                  <a:cubicBezTo>
                    <a:pt x="144" y="146"/>
                    <a:pt x="144" y="146"/>
                    <a:pt x="144" y="146"/>
                  </a:cubicBezTo>
                  <a:cubicBezTo>
                    <a:pt x="146" y="145"/>
                    <a:pt x="148" y="145"/>
                    <a:pt x="150" y="144"/>
                  </a:cubicBezTo>
                  <a:cubicBezTo>
                    <a:pt x="152" y="142"/>
                    <a:pt x="153" y="140"/>
                    <a:pt x="154" y="138"/>
                  </a:cubicBezTo>
                  <a:cubicBezTo>
                    <a:pt x="154" y="137"/>
                    <a:pt x="154" y="136"/>
                    <a:pt x="154" y="135"/>
                  </a:cubicBezTo>
                  <a:cubicBezTo>
                    <a:pt x="154" y="135"/>
                    <a:pt x="154" y="134"/>
                    <a:pt x="154" y="134"/>
                  </a:cubicBezTo>
                  <a:cubicBezTo>
                    <a:pt x="154" y="134"/>
                    <a:pt x="155" y="134"/>
                    <a:pt x="155" y="134"/>
                  </a:cubicBezTo>
                  <a:cubicBezTo>
                    <a:pt x="155" y="134"/>
                    <a:pt x="155" y="134"/>
                    <a:pt x="155" y="134"/>
                  </a:cubicBezTo>
                  <a:cubicBezTo>
                    <a:pt x="157" y="134"/>
                    <a:pt x="158" y="135"/>
                    <a:pt x="159" y="135"/>
                  </a:cubicBezTo>
                  <a:cubicBezTo>
                    <a:pt x="163" y="135"/>
                    <a:pt x="167" y="133"/>
                    <a:pt x="169" y="130"/>
                  </a:cubicBezTo>
                  <a:cubicBezTo>
                    <a:pt x="170" y="129"/>
                    <a:pt x="171" y="128"/>
                    <a:pt x="172" y="126"/>
                  </a:cubicBezTo>
                  <a:cubicBezTo>
                    <a:pt x="172" y="125"/>
                    <a:pt x="172" y="124"/>
                    <a:pt x="172" y="122"/>
                  </a:cubicBezTo>
                  <a:cubicBezTo>
                    <a:pt x="173" y="122"/>
                    <a:pt x="174" y="123"/>
                    <a:pt x="175" y="123"/>
                  </a:cubicBezTo>
                  <a:cubicBezTo>
                    <a:pt x="178" y="123"/>
                    <a:pt x="180" y="122"/>
                    <a:pt x="183" y="120"/>
                  </a:cubicBezTo>
                  <a:cubicBezTo>
                    <a:pt x="187" y="118"/>
                    <a:pt x="190" y="114"/>
                    <a:pt x="190" y="109"/>
                  </a:cubicBezTo>
                  <a:cubicBezTo>
                    <a:pt x="190" y="109"/>
                    <a:pt x="191" y="110"/>
                    <a:pt x="192" y="110"/>
                  </a:cubicBezTo>
                  <a:cubicBezTo>
                    <a:pt x="192" y="110"/>
                    <a:pt x="192" y="110"/>
                    <a:pt x="192" y="110"/>
                  </a:cubicBezTo>
                  <a:cubicBezTo>
                    <a:pt x="192" y="110"/>
                    <a:pt x="193" y="110"/>
                    <a:pt x="193" y="110"/>
                  </a:cubicBezTo>
                  <a:cubicBezTo>
                    <a:pt x="197" y="110"/>
                    <a:pt x="201" y="107"/>
                    <a:pt x="203" y="104"/>
                  </a:cubicBezTo>
                  <a:cubicBezTo>
                    <a:pt x="205" y="102"/>
                    <a:pt x="205" y="100"/>
                    <a:pt x="205" y="97"/>
                  </a:cubicBezTo>
                  <a:cubicBezTo>
                    <a:pt x="205" y="95"/>
                    <a:pt x="205" y="93"/>
                    <a:pt x="203" y="91"/>
                  </a:cubicBezTo>
                  <a:cubicBezTo>
                    <a:pt x="202" y="89"/>
                    <a:pt x="200" y="87"/>
                    <a:pt x="199" y="86"/>
                  </a:cubicBezTo>
                  <a:cubicBezTo>
                    <a:pt x="198" y="86"/>
                    <a:pt x="198" y="85"/>
                    <a:pt x="197" y="85"/>
                  </a:cubicBezTo>
                  <a:cubicBezTo>
                    <a:pt x="198" y="84"/>
                    <a:pt x="199" y="84"/>
                    <a:pt x="200" y="84"/>
                  </a:cubicBezTo>
                  <a:cubicBezTo>
                    <a:pt x="201" y="85"/>
                    <a:pt x="203" y="87"/>
                    <a:pt x="206" y="89"/>
                  </a:cubicBezTo>
                  <a:cubicBezTo>
                    <a:pt x="209" y="91"/>
                    <a:pt x="212" y="93"/>
                    <a:pt x="215" y="93"/>
                  </a:cubicBezTo>
                  <a:cubicBezTo>
                    <a:pt x="215" y="93"/>
                    <a:pt x="215" y="93"/>
                    <a:pt x="215" y="93"/>
                  </a:cubicBezTo>
                  <a:cubicBezTo>
                    <a:pt x="216" y="93"/>
                    <a:pt x="216" y="93"/>
                    <a:pt x="216" y="93"/>
                  </a:cubicBezTo>
                  <a:cubicBezTo>
                    <a:pt x="216" y="93"/>
                    <a:pt x="217" y="93"/>
                    <a:pt x="217" y="93"/>
                  </a:cubicBezTo>
                  <a:cubicBezTo>
                    <a:pt x="218" y="93"/>
                    <a:pt x="220" y="92"/>
                    <a:pt x="221" y="91"/>
                  </a:cubicBezTo>
                  <a:cubicBezTo>
                    <a:pt x="223" y="90"/>
                    <a:pt x="224" y="90"/>
                    <a:pt x="224" y="90"/>
                  </a:cubicBezTo>
                  <a:cubicBezTo>
                    <a:pt x="234" y="85"/>
                    <a:pt x="241" y="81"/>
                    <a:pt x="251" y="76"/>
                  </a:cubicBezTo>
                  <a:cubicBezTo>
                    <a:pt x="251" y="76"/>
                    <a:pt x="252" y="75"/>
                    <a:pt x="252" y="74"/>
                  </a:cubicBezTo>
                  <a:cubicBezTo>
                    <a:pt x="255" y="68"/>
                    <a:pt x="259" y="62"/>
                    <a:pt x="262" y="55"/>
                  </a:cubicBezTo>
                  <a:cubicBezTo>
                    <a:pt x="262" y="55"/>
                    <a:pt x="262" y="54"/>
                    <a:pt x="261" y="54"/>
                  </a:cubicBezTo>
                  <a:cubicBezTo>
                    <a:pt x="261" y="53"/>
                    <a:pt x="261" y="53"/>
                    <a:pt x="261" y="53"/>
                  </a:cubicBezTo>
                  <a:cubicBezTo>
                    <a:pt x="260" y="53"/>
                    <a:pt x="260" y="54"/>
                    <a:pt x="260" y="54"/>
                  </a:cubicBezTo>
                  <a:cubicBezTo>
                    <a:pt x="257" y="60"/>
                    <a:pt x="254" y="66"/>
                    <a:pt x="251" y="72"/>
                  </a:cubicBezTo>
                  <a:cubicBezTo>
                    <a:pt x="250" y="71"/>
                    <a:pt x="250" y="71"/>
                    <a:pt x="250" y="71"/>
                  </a:cubicBezTo>
                  <a:cubicBezTo>
                    <a:pt x="249" y="71"/>
                    <a:pt x="249" y="71"/>
                    <a:pt x="249" y="72"/>
                  </a:cubicBezTo>
                  <a:cubicBezTo>
                    <a:pt x="248" y="72"/>
                    <a:pt x="248" y="72"/>
                    <a:pt x="248" y="72"/>
                  </a:cubicBezTo>
                  <a:cubicBezTo>
                    <a:pt x="250" y="67"/>
                    <a:pt x="253" y="63"/>
                    <a:pt x="255" y="58"/>
                  </a:cubicBezTo>
                  <a:cubicBezTo>
                    <a:pt x="255" y="57"/>
                    <a:pt x="255" y="57"/>
                    <a:pt x="254" y="56"/>
                  </a:cubicBezTo>
                  <a:cubicBezTo>
                    <a:pt x="254" y="56"/>
                    <a:pt x="254" y="56"/>
                    <a:pt x="254" y="56"/>
                  </a:cubicBezTo>
                  <a:cubicBezTo>
                    <a:pt x="254" y="56"/>
                    <a:pt x="253" y="57"/>
                    <a:pt x="253" y="57"/>
                  </a:cubicBezTo>
                  <a:cubicBezTo>
                    <a:pt x="250" y="63"/>
                    <a:pt x="247" y="68"/>
                    <a:pt x="244" y="74"/>
                  </a:cubicBezTo>
                  <a:cubicBezTo>
                    <a:pt x="244" y="74"/>
                    <a:pt x="243" y="74"/>
                    <a:pt x="242" y="75"/>
                  </a:cubicBezTo>
                  <a:cubicBezTo>
                    <a:pt x="246" y="69"/>
                    <a:pt x="248" y="63"/>
                    <a:pt x="251" y="56"/>
                  </a:cubicBezTo>
                  <a:cubicBezTo>
                    <a:pt x="251" y="55"/>
                    <a:pt x="251" y="55"/>
                    <a:pt x="250" y="54"/>
                  </a:cubicBezTo>
                  <a:cubicBezTo>
                    <a:pt x="250" y="54"/>
                    <a:pt x="250" y="54"/>
                    <a:pt x="250" y="54"/>
                  </a:cubicBezTo>
                  <a:cubicBezTo>
                    <a:pt x="249" y="54"/>
                    <a:pt x="249" y="55"/>
                    <a:pt x="249" y="55"/>
                  </a:cubicBezTo>
                  <a:cubicBezTo>
                    <a:pt x="246" y="63"/>
                    <a:pt x="242" y="70"/>
                    <a:pt x="238" y="77"/>
                  </a:cubicBezTo>
                  <a:cubicBezTo>
                    <a:pt x="237" y="77"/>
                    <a:pt x="236" y="78"/>
                    <a:pt x="235" y="78"/>
                  </a:cubicBezTo>
                  <a:cubicBezTo>
                    <a:pt x="240" y="72"/>
                    <a:pt x="243" y="64"/>
                    <a:pt x="246" y="57"/>
                  </a:cubicBezTo>
                  <a:cubicBezTo>
                    <a:pt x="246" y="56"/>
                    <a:pt x="246" y="55"/>
                    <a:pt x="245" y="55"/>
                  </a:cubicBezTo>
                  <a:cubicBezTo>
                    <a:pt x="245" y="55"/>
                    <a:pt x="245" y="55"/>
                    <a:pt x="245" y="55"/>
                  </a:cubicBezTo>
                  <a:cubicBezTo>
                    <a:pt x="244" y="55"/>
                    <a:pt x="244" y="55"/>
                    <a:pt x="244" y="56"/>
                  </a:cubicBezTo>
                  <a:cubicBezTo>
                    <a:pt x="241" y="64"/>
                    <a:pt x="237" y="72"/>
                    <a:pt x="232" y="80"/>
                  </a:cubicBezTo>
                  <a:cubicBezTo>
                    <a:pt x="232" y="80"/>
                    <a:pt x="232" y="80"/>
                    <a:pt x="232" y="80"/>
                  </a:cubicBezTo>
                  <a:cubicBezTo>
                    <a:pt x="231" y="81"/>
                    <a:pt x="230" y="81"/>
                    <a:pt x="230" y="81"/>
                  </a:cubicBezTo>
                  <a:cubicBezTo>
                    <a:pt x="234" y="74"/>
                    <a:pt x="238" y="67"/>
                    <a:pt x="241" y="59"/>
                  </a:cubicBezTo>
                  <a:cubicBezTo>
                    <a:pt x="241" y="58"/>
                    <a:pt x="241" y="57"/>
                    <a:pt x="240" y="57"/>
                  </a:cubicBezTo>
                  <a:cubicBezTo>
                    <a:pt x="240" y="57"/>
                    <a:pt x="240" y="57"/>
                    <a:pt x="240" y="57"/>
                  </a:cubicBezTo>
                  <a:cubicBezTo>
                    <a:pt x="239" y="57"/>
                    <a:pt x="239" y="57"/>
                    <a:pt x="239" y="58"/>
                  </a:cubicBezTo>
                  <a:cubicBezTo>
                    <a:pt x="235" y="67"/>
                    <a:pt x="231" y="75"/>
                    <a:pt x="226" y="83"/>
                  </a:cubicBezTo>
                  <a:cubicBezTo>
                    <a:pt x="225" y="84"/>
                    <a:pt x="224" y="84"/>
                    <a:pt x="223" y="85"/>
                  </a:cubicBezTo>
                  <a:cubicBezTo>
                    <a:pt x="227" y="77"/>
                    <a:pt x="232" y="70"/>
                    <a:pt x="235" y="62"/>
                  </a:cubicBezTo>
                  <a:cubicBezTo>
                    <a:pt x="235" y="61"/>
                    <a:pt x="234" y="60"/>
                    <a:pt x="234" y="60"/>
                  </a:cubicBezTo>
                  <a:cubicBezTo>
                    <a:pt x="234" y="60"/>
                    <a:pt x="233" y="60"/>
                    <a:pt x="233" y="60"/>
                  </a:cubicBezTo>
                  <a:cubicBezTo>
                    <a:pt x="233" y="60"/>
                    <a:pt x="232" y="60"/>
                    <a:pt x="232" y="61"/>
                  </a:cubicBezTo>
                  <a:cubicBezTo>
                    <a:pt x="230" y="70"/>
                    <a:pt x="224" y="77"/>
                    <a:pt x="220" y="86"/>
                  </a:cubicBezTo>
                  <a:cubicBezTo>
                    <a:pt x="220" y="87"/>
                    <a:pt x="219" y="87"/>
                    <a:pt x="219" y="87"/>
                  </a:cubicBezTo>
                  <a:cubicBezTo>
                    <a:pt x="218" y="87"/>
                    <a:pt x="217" y="88"/>
                    <a:pt x="216" y="88"/>
                  </a:cubicBezTo>
                  <a:cubicBezTo>
                    <a:pt x="216" y="88"/>
                    <a:pt x="216" y="88"/>
                    <a:pt x="216" y="88"/>
                  </a:cubicBezTo>
                  <a:cubicBezTo>
                    <a:pt x="215" y="88"/>
                    <a:pt x="215" y="88"/>
                    <a:pt x="215" y="88"/>
                  </a:cubicBezTo>
                  <a:cubicBezTo>
                    <a:pt x="216" y="87"/>
                    <a:pt x="217" y="86"/>
                    <a:pt x="218" y="85"/>
                  </a:cubicBezTo>
                  <a:cubicBezTo>
                    <a:pt x="218" y="85"/>
                    <a:pt x="219" y="85"/>
                    <a:pt x="220" y="84"/>
                  </a:cubicBezTo>
                  <a:cubicBezTo>
                    <a:pt x="221" y="83"/>
                    <a:pt x="222" y="82"/>
                    <a:pt x="222" y="81"/>
                  </a:cubicBezTo>
                  <a:cubicBezTo>
                    <a:pt x="223" y="78"/>
                    <a:pt x="224" y="75"/>
                    <a:pt x="224" y="72"/>
                  </a:cubicBezTo>
                  <a:cubicBezTo>
                    <a:pt x="224" y="72"/>
                    <a:pt x="224" y="72"/>
                    <a:pt x="224" y="72"/>
                  </a:cubicBezTo>
                  <a:cubicBezTo>
                    <a:pt x="225" y="70"/>
                    <a:pt x="226" y="67"/>
                    <a:pt x="227" y="64"/>
                  </a:cubicBezTo>
                  <a:cubicBezTo>
                    <a:pt x="227" y="64"/>
                    <a:pt x="227" y="63"/>
                    <a:pt x="226" y="63"/>
                  </a:cubicBezTo>
                  <a:cubicBezTo>
                    <a:pt x="226" y="63"/>
                    <a:pt x="226" y="63"/>
                    <a:pt x="226" y="63"/>
                  </a:cubicBezTo>
                  <a:cubicBezTo>
                    <a:pt x="226" y="63"/>
                    <a:pt x="225" y="63"/>
                    <a:pt x="225" y="64"/>
                  </a:cubicBezTo>
                  <a:cubicBezTo>
                    <a:pt x="225" y="65"/>
                    <a:pt x="224" y="66"/>
                    <a:pt x="224" y="67"/>
                  </a:cubicBezTo>
                  <a:cubicBezTo>
                    <a:pt x="224" y="66"/>
                    <a:pt x="223" y="65"/>
                    <a:pt x="223" y="64"/>
                  </a:cubicBezTo>
                  <a:cubicBezTo>
                    <a:pt x="218" y="43"/>
                    <a:pt x="212" y="30"/>
                    <a:pt x="206" y="22"/>
                  </a:cubicBezTo>
                  <a:cubicBezTo>
                    <a:pt x="203" y="19"/>
                    <a:pt x="200" y="16"/>
                    <a:pt x="197" y="15"/>
                  </a:cubicBezTo>
                  <a:cubicBezTo>
                    <a:pt x="197" y="15"/>
                    <a:pt x="197" y="15"/>
                    <a:pt x="197" y="15"/>
                  </a:cubicBezTo>
                  <a:cubicBezTo>
                    <a:pt x="200" y="14"/>
                    <a:pt x="203" y="13"/>
                    <a:pt x="206" y="11"/>
                  </a:cubicBezTo>
                  <a:cubicBezTo>
                    <a:pt x="209" y="10"/>
                    <a:pt x="212" y="9"/>
                    <a:pt x="215" y="7"/>
                  </a:cubicBezTo>
                  <a:cubicBezTo>
                    <a:pt x="217" y="6"/>
                    <a:pt x="219" y="5"/>
                    <a:pt x="220" y="4"/>
                  </a:cubicBezTo>
                  <a:cubicBezTo>
                    <a:pt x="222" y="4"/>
                    <a:pt x="222" y="2"/>
                    <a:pt x="221" y="1"/>
                  </a:cubicBezTo>
                  <a:cubicBezTo>
                    <a:pt x="221" y="0"/>
                    <a:pt x="220" y="0"/>
                    <a:pt x="21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18" name="Rectangle 839"/>
            <p:cNvSpPr>
              <a:spLocks noChangeArrowheads="1"/>
            </p:cNvSpPr>
            <p:nvPr/>
          </p:nvSpPr>
          <p:spPr bwMode="auto">
            <a:xfrm>
              <a:off x="2633" y="2778"/>
              <a:ext cx="1" cy="1"/>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19" name="Rectangle 840"/>
            <p:cNvSpPr>
              <a:spLocks noChangeArrowheads="1"/>
            </p:cNvSpPr>
            <p:nvPr/>
          </p:nvSpPr>
          <p:spPr bwMode="auto">
            <a:xfrm>
              <a:off x="2633" y="2778"/>
              <a:ext cx="1" cy="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20" name="Freeform 841"/>
            <p:cNvSpPr>
              <a:spLocks/>
            </p:cNvSpPr>
            <p:nvPr/>
          </p:nvSpPr>
          <p:spPr bwMode="auto">
            <a:xfrm>
              <a:off x="2820" y="2572"/>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21" name="Freeform 842"/>
            <p:cNvSpPr>
              <a:spLocks/>
            </p:cNvSpPr>
            <p:nvPr/>
          </p:nvSpPr>
          <p:spPr bwMode="auto">
            <a:xfrm>
              <a:off x="2820" y="2572"/>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22" name="Freeform 843"/>
            <p:cNvSpPr>
              <a:spLocks noEditPoints="1"/>
            </p:cNvSpPr>
            <p:nvPr/>
          </p:nvSpPr>
          <p:spPr bwMode="auto">
            <a:xfrm>
              <a:off x="4993" y="2200"/>
              <a:ext cx="393" cy="533"/>
            </a:xfrm>
            <a:custGeom>
              <a:avLst/>
              <a:gdLst>
                <a:gd name="T0" fmla="*/ 67 w 166"/>
                <a:gd name="T1" fmla="*/ 201 h 225"/>
                <a:gd name="T2" fmla="*/ 50 w 166"/>
                <a:gd name="T3" fmla="*/ 81 h 225"/>
                <a:gd name="T4" fmla="*/ 60 w 166"/>
                <a:gd name="T5" fmla="*/ 211 h 225"/>
                <a:gd name="T6" fmla="*/ 51 w 166"/>
                <a:gd name="T7" fmla="*/ 219 h 225"/>
                <a:gd name="T8" fmla="*/ 18 w 166"/>
                <a:gd name="T9" fmla="*/ 215 h 225"/>
                <a:gd name="T10" fmla="*/ 91 w 166"/>
                <a:gd name="T11" fmla="*/ 85 h 225"/>
                <a:gd name="T12" fmla="*/ 113 w 166"/>
                <a:gd name="T13" fmla="*/ 211 h 225"/>
                <a:gd name="T14" fmla="*/ 104 w 166"/>
                <a:gd name="T15" fmla="*/ 219 h 225"/>
                <a:gd name="T16" fmla="*/ 72 w 166"/>
                <a:gd name="T17" fmla="*/ 215 h 225"/>
                <a:gd name="T18" fmla="*/ 111 w 166"/>
                <a:gd name="T19" fmla="*/ 73 h 225"/>
                <a:gd name="T20" fmla="*/ 117 w 166"/>
                <a:gd name="T21" fmla="*/ 206 h 225"/>
                <a:gd name="T22" fmla="*/ 66 w 166"/>
                <a:gd name="T23" fmla="*/ 75 h 225"/>
                <a:gd name="T24" fmla="*/ 67 w 166"/>
                <a:gd name="T25" fmla="*/ 82 h 225"/>
                <a:gd name="T26" fmla="*/ 14 w 166"/>
                <a:gd name="T27" fmla="*/ 82 h 225"/>
                <a:gd name="T28" fmla="*/ 11 w 166"/>
                <a:gd name="T29" fmla="*/ 78 h 225"/>
                <a:gd name="T30" fmla="*/ 14 w 166"/>
                <a:gd name="T31" fmla="*/ 81 h 225"/>
                <a:gd name="T32" fmla="*/ 72 w 166"/>
                <a:gd name="T33" fmla="*/ 83 h 225"/>
                <a:gd name="T34" fmla="*/ 123 w 166"/>
                <a:gd name="T35" fmla="*/ 20 h 225"/>
                <a:gd name="T36" fmla="*/ 80 w 166"/>
                <a:gd name="T37" fmla="*/ 78 h 225"/>
                <a:gd name="T38" fmla="*/ 133 w 166"/>
                <a:gd name="T39" fmla="*/ 22 h 225"/>
                <a:gd name="T40" fmla="*/ 95 w 166"/>
                <a:gd name="T41" fmla="*/ 74 h 225"/>
                <a:gd name="T42" fmla="*/ 115 w 166"/>
                <a:gd name="T43" fmla="*/ 62 h 225"/>
                <a:gd name="T44" fmla="*/ 107 w 166"/>
                <a:gd name="T45" fmla="*/ 70 h 225"/>
                <a:gd name="T46" fmla="*/ 40 w 166"/>
                <a:gd name="T47" fmla="*/ 75 h 225"/>
                <a:gd name="T48" fmla="*/ 89 w 166"/>
                <a:gd name="T49" fmla="*/ 20 h 225"/>
                <a:gd name="T50" fmla="*/ 57 w 166"/>
                <a:gd name="T51" fmla="*/ 70 h 225"/>
                <a:gd name="T52" fmla="*/ 47 w 166"/>
                <a:gd name="T53" fmla="*/ 78 h 225"/>
                <a:gd name="T54" fmla="*/ 19 w 166"/>
                <a:gd name="T55" fmla="*/ 83 h 225"/>
                <a:gd name="T56" fmla="*/ 70 w 166"/>
                <a:gd name="T57" fmla="*/ 20 h 225"/>
                <a:gd name="T58" fmla="*/ 27 w 166"/>
                <a:gd name="T59" fmla="*/ 78 h 225"/>
                <a:gd name="T60" fmla="*/ 79 w 166"/>
                <a:gd name="T61" fmla="*/ 22 h 225"/>
                <a:gd name="T62" fmla="*/ 45 w 166"/>
                <a:gd name="T63" fmla="*/ 40 h 225"/>
                <a:gd name="T64" fmla="*/ 45 w 166"/>
                <a:gd name="T65" fmla="*/ 40 h 225"/>
                <a:gd name="T66" fmla="*/ 120 w 166"/>
                <a:gd name="T67" fmla="*/ 18 h 225"/>
                <a:gd name="T68" fmla="*/ 118 w 166"/>
                <a:gd name="T69" fmla="*/ 64 h 225"/>
                <a:gd name="T70" fmla="*/ 123 w 166"/>
                <a:gd name="T71" fmla="*/ 197 h 225"/>
                <a:gd name="T72" fmla="*/ 87 w 166"/>
                <a:gd name="T73" fmla="*/ 32 h 225"/>
                <a:gd name="T74" fmla="*/ 5 w 166"/>
                <a:gd name="T75" fmla="*/ 78 h 225"/>
                <a:gd name="T76" fmla="*/ 64 w 166"/>
                <a:gd name="T77" fmla="*/ 6 h 225"/>
                <a:gd name="T78" fmla="*/ 9 w 166"/>
                <a:gd name="T79" fmla="*/ 79 h 225"/>
                <a:gd name="T80" fmla="*/ 59 w 166"/>
                <a:gd name="T81" fmla="*/ 78 h 225"/>
                <a:gd name="T82" fmla="*/ 100 w 166"/>
                <a:gd name="T83" fmla="*/ 23 h 225"/>
                <a:gd name="T84" fmla="*/ 65 w 166"/>
                <a:gd name="T85" fmla="*/ 74 h 225"/>
                <a:gd name="T86" fmla="*/ 118 w 166"/>
                <a:gd name="T87" fmla="*/ 0 h 225"/>
                <a:gd name="T88" fmla="*/ 98 w 166"/>
                <a:gd name="T89" fmla="*/ 7 h 225"/>
                <a:gd name="T90" fmla="*/ 91 w 166"/>
                <a:gd name="T91" fmla="*/ 15 h 225"/>
                <a:gd name="T92" fmla="*/ 79 w 166"/>
                <a:gd name="T93" fmla="*/ 18 h 225"/>
                <a:gd name="T94" fmla="*/ 75 w 166"/>
                <a:gd name="T95" fmla="*/ 17 h 225"/>
                <a:gd name="T96" fmla="*/ 67 w 166"/>
                <a:gd name="T97" fmla="*/ 1 h 225"/>
                <a:gd name="T98" fmla="*/ 2 w 166"/>
                <a:gd name="T99" fmla="*/ 74 h 225"/>
                <a:gd name="T100" fmla="*/ 3 w 166"/>
                <a:gd name="T101" fmla="*/ 81 h 225"/>
                <a:gd name="T102" fmla="*/ 14 w 166"/>
                <a:gd name="T103" fmla="*/ 216 h 225"/>
                <a:gd name="T104" fmla="*/ 40 w 166"/>
                <a:gd name="T105" fmla="*/ 225 h 225"/>
                <a:gd name="T106" fmla="*/ 62 w 166"/>
                <a:gd name="T107" fmla="*/ 217 h 225"/>
                <a:gd name="T108" fmla="*/ 68 w 166"/>
                <a:gd name="T109" fmla="*/ 216 h 225"/>
                <a:gd name="T110" fmla="*/ 68 w 166"/>
                <a:gd name="T111" fmla="*/ 217 h 225"/>
                <a:gd name="T112" fmla="*/ 114 w 166"/>
                <a:gd name="T113" fmla="*/ 217 h 225"/>
                <a:gd name="T114" fmla="*/ 163 w 166"/>
                <a:gd name="T115" fmla="*/ 154 h 225"/>
                <a:gd name="T116" fmla="*/ 149 w 166"/>
                <a:gd name="T117" fmla="*/ 7 h 225"/>
                <a:gd name="T118" fmla="*/ 132 w 166"/>
                <a:gd name="T119" fmla="*/ 18 h 225"/>
                <a:gd name="T120" fmla="*/ 130 w 166"/>
                <a:gd name="T121" fmla="*/ 16 h 225"/>
                <a:gd name="T122" fmla="*/ 123 w 166"/>
                <a:gd name="T123" fmla="*/ 13 h 225"/>
                <a:gd name="T124" fmla="*/ 118 w 166"/>
                <a:gd name="T125" fmla="*/ 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6" h="225">
                  <a:moveTo>
                    <a:pt x="63" y="206"/>
                  </a:moveTo>
                  <a:cubicBezTo>
                    <a:pt x="62" y="171"/>
                    <a:pt x="61" y="140"/>
                    <a:pt x="59" y="107"/>
                  </a:cubicBezTo>
                  <a:cubicBezTo>
                    <a:pt x="64" y="138"/>
                    <a:pt x="66" y="169"/>
                    <a:pt x="67" y="200"/>
                  </a:cubicBezTo>
                  <a:cubicBezTo>
                    <a:pt x="67" y="201"/>
                    <a:pt x="67" y="201"/>
                    <a:pt x="67" y="201"/>
                  </a:cubicBezTo>
                  <a:cubicBezTo>
                    <a:pt x="66" y="202"/>
                    <a:pt x="64" y="204"/>
                    <a:pt x="63" y="206"/>
                  </a:cubicBezTo>
                  <a:moveTo>
                    <a:pt x="22" y="87"/>
                  </a:moveTo>
                  <a:cubicBezTo>
                    <a:pt x="27" y="87"/>
                    <a:pt x="33" y="86"/>
                    <a:pt x="38" y="85"/>
                  </a:cubicBezTo>
                  <a:cubicBezTo>
                    <a:pt x="42" y="84"/>
                    <a:pt x="46" y="83"/>
                    <a:pt x="50" y="81"/>
                  </a:cubicBezTo>
                  <a:cubicBezTo>
                    <a:pt x="51" y="80"/>
                    <a:pt x="53" y="79"/>
                    <a:pt x="54" y="77"/>
                  </a:cubicBezTo>
                  <a:cubicBezTo>
                    <a:pt x="54" y="78"/>
                    <a:pt x="54" y="78"/>
                    <a:pt x="54" y="79"/>
                  </a:cubicBezTo>
                  <a:cubicBezTo>
                    <a:pt x="56" y="124"/>
                    <a:pt x="57" y="164"/>
                    <a:pt x="59" y="210"/>
                  </a:cubicBezTo>
                  <a:cubicBezTo>
                    <a:pt x="60" y="211"/>
                    <a:pt x="60" y="211"/>
                    <a:pt x="60" y="211"/>
                  </a:cubicBezTo>
                  <a:cubicBezTo>
                    <a:pt x="59" y="211"/>
                    <a:pt x="59" y="212"/>
                    <a:pt x="59" y="212"/>
                  </a:cubicBezTo>
                  <a:cubicBezTo>
                    <a:pt x="59" y="212"/>
                    <a:pt x="59" y="212"/>
                    <a:pt x="59" y="212"/>
                  </a:cubicBezTo>
                  <a:cubicBezTo>
                    <a:pt x="59" y="212"/>
                    <a:pt x="59" y="212"/>
                    <a:pt x="59" y="212"/>
                  </a:cubicBezTo>
                  <a:cubicBezTo>
                    <a:pt x="57" y="215"/>
                    <a:pt x="54" y="218"/>
                    <a:pt x="51" y="219"/>
                  </a:cubicBezTo>
                  <a:cubicBezTo>
                    <a:pt x="48" y="221"/>
                    <a:pt x="44" y="221"/>
                    <a:pt x="40" y="221"/>
                  </a:cubicBezTo>
                  <a:cubicBezTo>
                    <a:pt x="40" y="221"/>
                    <a:pt x="40" y="221"/>
                    <a:pt x="40" y="221"/>
                  </a:cubicBezTo>
                  <a:cubicBezTo>
                    <a:pt x="40" y="221"/>
                    <a:pt x="40" y="221"/>
                    <a:pt x="40" y="221"/>
                  </a:cubicBezTo>
                  <a:cubicBezTo>
                    <a:pt x="32" y="221"/>
                    <a:pt x="24" y="219"/>
                    <a:pt x="18" y="215"/>
                  </a:cubicBezTo>
                  <a:cubicBezTo>
                    <a:pt x="18" y="171"/>
                    <a:pt x="14" y="127"/>
                    <a:pt x="6" y="84"/>
                  </a:cubicBezTo>
                  <a:cubicBezTo>
                    <a:pt x="11" y="86"/>
                    <a:pt x="16" y="87"/>
                    <a:pt x="22" y="87"/>
                  </a:cubicBezTo>
                  <a:moveTo>
                    <a:pt x="75" y="87"/>
                  </a:moveTo>
                  <a:cubicBezTo>
                    <a:pt x="80" y="87"/>
                    <a:pt x="86" y="86"/>
                    <a:pt x="91" y="85"/>
                  </a:cubicBezTo>
                  <a:cubicBezTo>
                    <a:pt x="95" y="84"/>
                    <a:pt x="99" y="83"/>
                    <a:pt x="103" y="81"/>
                  </a:cubicBezTo>
                  <a:cubicBezTo>
                    <a:pt x="104" y="80"/>
                    <a:pt x="106" y="79"/>
                    <a:pt x="107" y="77"/>
                  </a:cubicBezTo>
                  <a:cubicBezTo>
                    <a:pt x="109" y="124"/>
                    <a:pt x="111" y="163"/>
                    <a:pt x="113" y="210"/>
                  </a:cubicBezTo>
                  <a:cubicBezTo>
                    <a:pt x="113" y="211"/>
                    <a:pt x="113" y="211"/>
                    <a:pt x="113" y="211"/>
                  </a:cubicBezTo>
                  <a:cubicBezTo>
                    <a:pt x="113" y="211"/>
                    <a:pt x="112" y="212"/>
                    <a:pt x="112" y="212"/>
                  </a:cubicBezTo>
                  <a:cubicBezTo>
                    <a:pt x="112" y="212"/>
                    <a:pt x="112" y="212"/>
                    <a:pt x="112" y="212"/>
                  </a:cubicBezTo>
                  <a:cubicBezTo>
                    <a:pt x="112" y="212"/>
                    <a:pt x="112" y="212"/>
                    <a:pt x="112" y="212"/>
                  </a:cubicBezTo>
                  <a:cubicBezTo>
                    <a:pt x="110" y="215"/>
                    <a:pt x="108" y="218"/>
                    <a:pt x="104" y="219"/>
                  </a:cubicBezTo>
                  <a:cubicBezTo>
                    <a:pt x="101" y="221"/>
                    <a:pt x="97" y="221"/>
                    <a:pt x="93" y="221"/>
                  </a:cubicBezTo>
                  <a:cubicBezTo>
                    <a:pt x="93" y="221"/>
                    <a:pt x="93" y="221"/>
                    <a:pt x="93" y="221"/>
                  </a:cubicBezTo>
                  <a:cubicBezTo>
                    <a:pt x="93" y="221"/>
                    <a:pt x="93" y="221"/>
                    <a:pt x="93" y="221"/>
                  </a:cubicBezTo>
                  <a:cubicBezTo>
                    <a:pt x="85" y="221"/>
                    <a:pt x="77" y="219"/>
                    <a:pt x="72" y="215"/>
                  </a:cubicBezTo>
                  <a:cubicBezTo>
                    <a:pt x="71" y="171"/>
                    <a:pt x="67" y="127"/>
                    <a:pt x="60" y="84"/>
                  </a:cubicBezTo>
                  <a:cubicBezTo>
                    <a:pt x="64" y="86"/>
                    <a:pt x="70" y="87"/>
                    <a:pt x="75" y="87"/>
                  </a:cubicBezTo>
                  <a:moveTo>
                    <a:pt x="117" y="206"/>
                  </a:moveTo>
                  <a:cubicBezTo>
                    <a:pt x="115" y="159"/>
                    <a:pt x="113" y="120"/>
                    <a:pt x="111" y="73"/>
                  </a:cubicBezTo>
                  <a:cubicBezTo>
                    <a:pt x="112" y="72"/>
                    <a:pt x="112" y="72"/>
                    <a:pt x="112" y="72"/>
                  </a:cubicBezTo>
                  <a:cubicBezTo>
                    <a:pt x="114" y="116"/>
                    <a:pt x="116" y="158"/>
                    <a:pt x="119" y="202"/>
                  </a:cubicBezTo>
                  <a:cubicBezTo>
                    <a:pt x="119" y="202"/>
                    <a:pt x="119" y="202"/>
                    <a:pt x="119" y="202"/>
                  </a:cubicBezTo>
                  <a:cubicBezTo>
                    <a:pt x="118" y="204"/>
                    <a:pt x="117" y="205"/>
                    <a:pt x="117" y="206"/>
                  </a:cubicBezTo>
                  <a:moveTo>
                    <a:pt x="66" y="82"/>
                  </a:moveTo>
                  <a:cubicBezTo>
                    <a:pt x="65" y="82"/>
                    <a:pt x="64" y="80"/>
                    <a:pt x="64" y="79"/>
                  </a:cubicBezTo>
                  <a:cubicBezTo>
                    <a:pt x="64" y="78"/>
                    <a:pt x="64" y="78"/>
                    <a:pt x="64" y="78"/>
                  </a:cubicBezTo>
                  <a:cubicBezTo>
                    <a:pt x="65" y="77"/>
                    <a:pt x="65" y="76"/>
                    <a:pt x="66" y="75"/>
                  </a:cubicBezTo>
                  <a:cubicBezTo>
                    <a:pt x="74" y="67"/>
                    <a:pt x="81" y="58"/>
                    <a:pt x="89" y="50"/>
                  </a:cubicBezTo>
                  <a:cubicBezTo>
                    <a:pt x="83" y="57"/>
                    <a:pt x="76" y="64"/>
                    <a:pt x="70" y="72"/>
                  </a:cubicBezTo>
                  <a:cubicBezTo>
                    <a:pt x="69" y="74"/>
                    <a:pt x="67" y="77"/>
                    <a:pt x="67" y="81"/>
                  </a:cubicBezTo>
                  <a:cubicBezTo>
                    <a:pt x="67" y="81"/>
                    <a:pt x="67" y="82"/>
                    <a:pt x="67" y="82"/>
                  </a:cubicBezTo>
                  <a:cubicBezTo>
                    <a:pt x="67" y="82"/>
                    <a:pt x="66" y="82"/>
                    <a:pt x="66" y="82"/>
                  </a:cubicBezTo>
                  <a:cubicBezTo>
                    <a:pt x="66" y="82"/>
                    <a:pt x="66" y="82"/>
                    <a:pt x="66" y="82"/>
                  </a:cubicBezTo>
                  <a:cubicBezTo>
                    <a:pt x="66" y="82"/>
                    <a:pt x="66" y="82"/>
                    <a:pt x="66" y="82"/>
                  </a:cubicBezTo>
                  <a:moveTo>
                    <a:pt x="14" y="82"/>
                  </a:moveTo>
                  <a:cubicBezTo>
                    <a:pt x="13" y="82"/>
                    <a:pt x="13" y="82"/>
                    <a:pt x="12" y="82"/>
                  </a:cubicBezTo>
                  <a:cubicBezTo>
                    <a:pt x="12" y="82"/>
                    <a:pt x="12" y="82"/>
                    <a:pt x="12" y="82"/>
                  </a:cubicBezTo>
                  <a:cubicBezTo>
                    <a:pt x="11" y="82"/>
                    <a:pt x="11" y="80"/>
                    <a:pt x="11" y="79"/>
                  </a:cubicBezTo>
                  <a:cubicBezTo>
                    <a:pt x="11" y="78"/>
                    <a:pt x="11" y="78"/>
                    <a:pt x="11" y="78"/>
                  </a:cubicBezTo>
                  <a:cubicBezTo>
                    <a:pt x="11" y="77"/>
                    <a:pt x="12" y="76"/>
                    <a:pt x="13" y="75"/>
                  </a:cubicBezTo>
                  <a:cubicBezTo>
                    <a:pt x="20" y="67"/>
                    <a:pt x="28" y="58"/>
                    <a:pt x="36" y="50"/>
                  </a:cubicBezTo>
                  <a:cubicBezTo>
                    <a:pt x="29" y="57"/>
                    <a:pt x="23" y="64"/>
                    <a:pt x="17" y="72"/>
                  </a:cubicBezTo>
                  <a:cubicBezTo>
                    <a:pt x="15" y="74"/>
                    <a:pt x="14" y="77"/>
                    <a:pt x="14" y="81"/>
                  </a:cubicBezTo>
                  <a:cubicBezTo>
                    <a:pt x="13" y="81"/>
                    <a:pt x="14" y="82"/>
                    <a:pt x="14" y="82"/>
                  </a:cubicBezTo>
                  <a:moveTo>
                    <a:pt x="75" y="83"/>
                  </a:moveTo>
                  <a:cubicBezTo>
                    <a:pt x="75" y="83"/>
                    <a:pt x="75" y="83"/>
                    <a:pt x="75" y="83"/>
                  </a:cubicBezTo>
                  <a:cubicBezTo>
                    <a:pt x="74" y="83"/>
                    <a:pt x="73" y="83"/>
                    <a:pt x="72" y="83"/>
                  </a:cubicBezTo>
                  <a:cubicBezTo>
                    <a:pt x="72" y="83"/>
                    <a:pt x="72" y="83"/>
                    <a:pt x="72" y="83"/>
                  </a:cubicBezTo>
                  <a:cubicBezTo>
                    <a:pt x="71" y="82"/>
                    <a:pt x="71" y="82"/>
                    <a:pt x="71" y="81"/>
                  </a:cubicBezTo>
                  <a:cubicBezTo>
                    <a:pt x="71" y="79"/>
                    <a:pt x="72" y="76"/>
                    <a:pt x="74" y="75"/>
                  </a:cubicBezTo>
                  <a:cubicBezTo>
                    <a:pt x="88" y="55"/>
                    <a:pt x="105" y="37"/>
                    <a:pt x="123" y="20"/>
                  </a:cubicBezTo>
                  <a:cubicBezTo>
                    <a:pt x="124" y="21"/>
                    <a:pt x="124" y="21"/>
                    <a:pt x="125" y="21"/>
                  </a:cubicBezTo>
                  <a:cubicBezTo>
                    <a:pt x="109" y="38"/>
                    <a:pt x="93" y="56"/>
                    <a:pt x="79" y="74"/>
                  </a:cubicBezTo>
                  <a:cubicBezTo>
                    <a:pt x="78" y="75"/>
                    <a:pt x="78" y="76"/>
                    <a:pt x="79" y="77"/>
                  </a:cubicBezTo>
                  <a:cubicBezTo>
                    <a:pt x="80" y="77"/>
                    <a:pt x="80" y="78"/>
                    <a:pt x="80" y="78"/>
                  </a:cubicBezTo>
                  <a:cubicBezTo>
                    <a:pt x="81" y="78"/>
                    <a:pt x="82" y="77"/>
                    <a:pt x="82" y="77"/>
                  </a:cubicBezTo>
                  <a:cubicBezTo>
                    <a:pt x="97" y="57"/>
                    <a:pt x="113" y="39"/>
                    <a:pt x="130" y="21"/>
                  </a:cubicBezTo>
                  <a:cubicBezTo>
                    <a:pt x="131" y="21"/>
                    <a:pt x="131" y="22"/>
                    <a:pt x="132" y="22"/>
                  </a:cubicBezTo>
                  <a:cubicBezTo>
                    <a:pt x="133" y="22"/>
                    <a:pt x="133" y="22"/>
                    <a:pt x="133" y="22"/>
                  </a:cubicBezTo>
                  <a:cubicBezTo>
                    <a:pt x="119" y="38"/>
                    <a:pt x="105" y="55"/>
                    <a:pt x="92" y="72"/>
                  </a:cubicBezTo>
                  <a:cubicBezTo>
                    <a:pt x="91" y="72"/>
                    <a:pt x="91" y="74"/>
                    <a:pt x="92" y="74"/>
                  </a:cubicBezTo>
                  <a:cubicBezTo>
                    <a:pt x="92" y="75"/>
                    <a:pt x="93" y="75"/>
                    <a:pt x="93" y="75"/>
                  </a:cubicBezTo>
                  <a:cubicBezTo>
                    <a:pt x="94" y="75"/>
                    <a:pt x="95" y="75"/>
                    <a:pt x="95" y="74"/>
                  </a:cubicBezTo>
                  <a:cubicBezTo>
                    <a:pt x="109" y="56"/>
                    <a:pt x="124" y="39"/>
                    <a:pt x="138" y="21"/>
                  </a:cubicBezTo>
                  <a:cubicBezTo>
                    <a:pt x="138" y="21"/>
                    <a:pt x="138" y="21"/>
                    <a:pt x="138" y="21"/>
                  </a:cubicBezTo>
                  <a:cubicBezTo>
                    <a:pt x="139" y="21"/>
                    <a:pt x="140" y="21"/>
                    <a:pt x="140" y="21"/>
                  </a:cubicBezTo>
                  <a:cubicBezTo>
                    <a:pt x="133" y="35"/>
                    <a:pt x="124" y="49"/>
                    <a:pt x="115" y="62"/>
                  </a:cubicBezTo>
                  <a:cubicBezTo>
                    <a:pt x="113" y="64"/>
                    <a:pt x="111" y="66"/>
                    <a:pt x="110" y="68"/>
                  </a:cubicBezTo>
                  <a:cubicBezTo>
                    <a:pt x="109" y="68"/>
                    <a:pt x="109" y="68"/>
                    <a:pt x="109" y="68"/>
                  </a:cubicBezTo>
                  <a:cubicBezTo>
                    <a:pt x="109" y="68"/>
                    <a:pt x="109" y="68"/>
                    <a:pt x="109" y="68"/>
                  </a:cubicBezTo>
                  <a:cubicBezTo>
                    <a:pt x="108" y="68"/>
                    <a:pt x="107" y="69"/>
                    <a:pt x="107" y="70"/>
                  </a:cubicBezTo>
                  <a:cubicBezTo>
                    <a:pt x="106" y="73"/>
                    <a:pt x="104" y="76"/>
                    <a:pt x="101" y="78"/>
                  </a:cubicBezTo>
                  <a:cubicBezTo>
                    <a:pt x="98" y="80"/>
                    <a:pt x="94" y="81"/>
                    <a:pt x="90" y="81"/>
                  </a:cubicBezTo>
                  <a:cubicBezTo>
                    <a:pt x="85" y="82"/>
                    <a:pt x="80" y="83"/>
                    <a:pt x="75" y="83"/>
                  </a:cubicBezTo>
                  <a:moveTo>
                    <a:pt x="40" y="75"/>
                  </a:moveTo>
                  <a:cubicBezTo>
                    <a:pt x="41" y="75"/>
                    <a:pt x="41" y="75"/>
                    <a:pt x="42" y="74"/>
                  </a:cubicBezTo>
                  <a:cubicBezTo>
                    <a:pt x="56" y="56"/>
                    <a:pt x="70" y="39"/>
                    <a:pt x="85" y="21"/>
                  </a:cubicBezTo>
                  <a:cubicBezTo>
                    <a:pt x="85" y="21"/>
                    <a:pt x="85" y="21"/>
                    <a:pt x="85" y="21"/>
                  </a:cubicBezTo>
                  <a:cubicBezTo>
                    <a:pt x="86" y="21"/>
                    <a:pt x="88" y="20"/>
                    <a:pt x="89" y="20"/>
                  </a:cubicBezTo>
                  <a:cubicBezTo>
                    <a:pt x="84" y="30"/>
                    <a:pt x="78" y="39"/>
                    <a:pt x="72" y="48"/>
                  </a:cubicBezTo>
                  <a:cubicBezTo>
                    <a:pt x="72" y="49"/>
                    <a:pt x="72" y="49"/>
                    <a:pt x="72" y="50"/>
                  </a:cubicBezTo>
                  <a:cubicBezTo>
                    <a:pt x="67" y="56"/>
                    <a:pt x="62" y="63"/>
                    <a:pt x="57" y="70"/>
                  </a:cubicBezTo>
                  <a:cubicBezTo>
                    <a:pt x="57" y="70"/>
                    <a:pt x="57" y="70"/>
                    <a:pt x="57" y="70"/>
                  </a:cubicBezTo>
                  <a:cubicBezTo>
                    <a:pt x="57" y="69"/>
                    <a:pt x="56" y="68"/>
                    <a:pt x="56" y="68"/>
                  </a:cubicBezTo>
                  <a:cubicBezTo>
                    <a:pt x="55" y="68"/>
                    <a:pt x="55" y="68"/>
                    <a:pt x="55" y="68"/>
                  </a:cubicBezTo>
                  <a:cubicBezTo>
                    <a:pt x="54" y="68"/>
                    <a:pt x="53" y="69"/>
                    <a:pt x="53" y="70"/>
                  </a:cubicBezTo>
                  <a:cubicBezTo>
                    <a:pt x="53" y="73"/>
                    <a:pt x="50" y="76"/>
                    <a:pt x="47" y="78"/>
                  </a:cubicBezTo>
                  <a:cubicBezTo>
                    <a:pt x="44" y="80"/>
                    <a:pt x="41" y="81"/>
                    <a:pt x="37" y="81"/>
                  </a:cubicBezTo>
                  <a:cubicBezTo>
                    <a:pt x="32" y="82"/>
                    <a:pt x="27" y="83"/>
                    <a:pt x="22" y="83"/>
                  </a:cubicBezTo>
                  <a:cubicBezTo>
                    <a:pt x="22" y="83"/>
                    <a:pt x="22" y="83"/>
                    <a:pt x="22" y="83"/>
                  </a:cubicBezTo>
                  <a:cubicBezTo>
                    <a:pt x="21" y="83"/>
                    <a:pt x="20" y="83"/>
                    <a:pt x="19" y="83"/>
                  </a:cubicBezTo>
                  <a:cubicBezTo>
                    <a:pt x="18" y="83"/>
                    <a:pt x="18" y="83"/>
                    <a:pt x="18" y="83"/>
                  </a:cubicBezTo>
                  <a:cubicBezTo>
                    <a:pt x="18" y="82"/>
                    <a:pt x="18" y="82"/>
                    <a:pt x="18" y="81"/>
                  </a:cubicBezTo>
                  <a:cubicBezTo>
                    <a:pt x="17" y="79"/>
                    <a:pt x="19" y="76"/>
                    <a:pt x="20" y="75"/>
                  </a:cubicBezTo>
                  <a:cubicBezTo>
                    <a:pt x="35" y="55"/>
                    <a:pt x="52" y="37"/>
                    <a:pt x="70" y="20"/>
                  </a:cubicBezTo>
                  <a:cubicBezTo>
                    <a:pt x="70" y="21"/>
                    <a:pt x="71" y="21"/>
                    <a:pt x="72" y="21"/>
                  </a:cubicBezTo>
                  <a:cubicBezTo>
                    <a:pt x="55" y="38"/>
                    <a:pt x="40" y="56"/>
                    <a:pt x="26" y="74"/>
                  </a:cubicBezTo>
                  <a:cubicBezTo>
                    <a:pt x="25" y="75"/>
                    <a:pt x="25" y="76"/>
                    <a:pt x="26" y="77"/>
                  </a:cubicBezTo>
                  <a:cubicBezTo>
                    <a:pt x="26" y="77"/>
                    <a:pt x="27" y="78"/>
                    <a:pt x="27" y="78"/>
                  </a:cubicBezTo>
                  <a:cubicBezTo>
                    <a:pt x="28" y="78"/>
                    <a:pt x="28" y="77"/>
                    <a:pt x="29" y="77"/>
                  </a:cubicBezTo>
                  <a:cubicBezTo>
                    <a:pt x="44" y="57"/>
                    <a:pt x="60" y="39"/>
                    <a:pt x="77" y="21"/>
                  </a:cubicBezTo>
                  <a:cubicBezTo>
                    <a:pt x="77" y="21"/>
                    <a:pt x="78" y="22"/>
                    <a:pt x="79" y="22"/>
                  </a:cubicBezTo>
                  <a:cubicBezTo>
                    <a:pt x="79" y="22"/>
                    <a:pt x="79" y="22"/>
                    <a:pt x="79" y="22"/>
                  </a:cubicBezTo>
                  <a:cubicBezTo>
                    <a:pt x="66" y="38"/>
                    <a:pt x="52" y="55"/>
                    <a:pt x="38" y="72"/>
                  </a:cubicBezTo>
                  <a:cubicBezTo>
                    <a:pt x="38" y="72"/>
                    <a:pt x="38" y="74"/>
                    <a:pt x="39" y="74"/>
                  </a:cubicBezTo>
                  <a:cubicBezTo>
                    <a:pt x="39" y="75"/>
                    <a:pt x="40" y="75"/>
                    <a:pt x="40" y="75"/>
                  </a:cubicBezTo>
                  <a:moveTo>
                    <a:pt x="45" y="40"/>
                  </a:moveTo>
                  <a:cubicBezTo>
                    <a:pt x="52" y="32"/>
                    <a:pt x="59" y="24"/>
                    <a:pt x="66" y="17"/>
                  </a:cubicBezTo>
                  <a:cubicBezTo>
                    <a:pt x="66" y="17"/>
                    <a:pt x="66" y="17"/>
                    <a:pt x="66" y="17"/>
                  </a:cubicBezTo>
                  <a:cubicBezTo>
                    <a:pt x="66" y="18"/>
                    <a:pt x="66" y="18"/>
                    <a:pt x="66" y="18"/>
                  </a:cubicBezTo>
                  <a:cubicBezTo>
                    <a:pt x="59" y="25"/>
                    <a:pt x="52" y="32"/>
                    <a:pt x="45" y="40"/>
                  </a:cubicBezTo>
                  <a:moveTo>
                    <a:pt x="98" y="40"/>
                  </a:moveTo>
                  <a:cubicBezTo>
                    <a:pt x="105" y="32"/>
                    <a:pt x="112" y="24"/>
                    <a:pt x="119" y="17"/>
                  </a:cubicBezTo>
                  <a:cubicBezTo>
                    <a:pt x="120" y="17"/>
                    <a:pt x="120" y="17"/>
                    <a:pt x="120" y="17"/>
                  </a:cubicBezTo>
                  <a:cubicBezTo>
                    <a:pt x="120" y="18"/>
                    <a:pt x="120" y="18"/>
                    <a:pt x="120" y="18"/>
                  </a:cubicBezTo>
                  <a:cubicBezTo>
                    <a:pt x="112" y="25"/>
                    <a:pt x="105" y="32"/>
                    <a:pt x="98" y="40"/>
                  </a:cubicBezTo>
                  <a:moveTo>
                    <a:pt x="123" y="197"/>
                  </a:moveTo>
                  <a:cubicBezTo>
                    <a:pt x="120" y="153"/>
                    <a:pt x="118" y="112"/>
                    <a:pt x="116" y="67"/>
                  </a:cubicBezTo>
                  <a:cubicBezTo>
                    <a:pt x="116" y="66"/>
                    <a:pt x="117" y="65"/>
                    <a:pt x="118" y="64"/>
                  </a:cubicBezTo>
                  <a:cubicBezTo>
                    <a:pt x="130" y="49"/>
                    <a:pt x="139" y="32"/>
                    <a:pt x="148" y="15"/>
                  </a:cubicBezTo>
                  <a:cubicBezTo>
                    <a:pt x="155" y="60"/>
                    <a:pt x="161" y="105"/>
                    <a:pt x="162" y="150"/>
                  </a:cubicBezTo>
                  <a:cubicBezTo>
                    <a:pt x="161" y="150"/>
                    <a:pt x="161" y="150"/>
                    <a:pt x="161" y="150"/>
                  </a:cubicBezTo>
                  <a:cubicBezTo>
                    <a:pt x="148" y="165"/>
                    <a:pt x="135" y="181"/>
                    <a:pt x="123" y="197"/>
                  </a:cubicBezTo>
                  <a:moveTo>
                    <a:pt x="87" y="32"/>
                  </a:moveTo>
                  <a:cubicBezTo>
                    <a:pt x="90" y="27"/>
                    <a:pt x="93" y="21"/>
                    <a:pt x="96" y="15"/>
                  </a:cubicBezTo>
                  <a:cubicBezTo>
                    <a:pt x="96" y="17"/>
                    <a:pt x="97" y="19"/>
                    <a:pt x="97" y="21"/>
                  </a:cubicBezTo>
                  <a:cubicBezTo>
                    <a:pt x="93" y="24"/>
                    <a:pt x="90" y="28"/>
                    <a:pt x="87" y="32"/>
                  </a:cubicBezTo>
                  <a:moveTo>
                    <a:pt x="9" y="80"/>
                  </a:moveTo>
                  <a:cubicBezTo>
                    <a:pt x="8" y="80"/>
                    <a:pt x="8" y="80"/>
                    <a:pt x="8" y="80"/>
                  </a:cubicBezTo>
                  <a:cubicBezTo>
                    <a:pt x="7" y="80"/>
                    <a:pt x="6" y="79"/>
                    <a:pt x="5" y="78"/>
                  </a:cubicBezTo>
                  <a:cubicBezTo>
                    <a:pt x="5" y="78"/>
                    <a:pt x="5" y="78"/>
                    <a:pt x="5" y="78"/>
                  </a:cubicBezTo>
                  <a:cubicBezTo>
                    <a:pt x="4" y="77"/>
                    <a:pt x="4" y="77"/>
                    <a:pt x="4" y="77"/>
                  </a:cubicBezTo>
                  <a:cubicBezTo>
                    <a:pt x="4" y="77"/>
                    <a:pt x="4" y="77"/>
                    <a:pt x="4" y="77"/>
                  </a:cubicBezTo>
                  <a:cubicBezTo>
                    <a:pt x="5" y="77"/>
                    <a:pt x="5" y="76"/>
                    <a:pt x="5" y="76"/>
                  </a:cubicBezTo>
                  <a:cubicBezTo>
                    <a:pt x="22" y="50"/>
                    <a:pt x="42" y="27"/>
                    <a:pt x="64" y="6"/>
                  </a:cubicBezTo>
                  <a:cubicBezTo>
                    <a:pt x="64" y="9"/>
                    <a:pt x="65" y="11"/>
                    <a:pt x="66" y="14"/>
                  </a:cubicBezTo>
                  <a:cubicBezTo>
                    <a:pt x="47" y="34"/>
                    <a:pt x="29" y="54"/>
                    <a:pt x="11" y="74"/>
                  </a:cubicBezTo>
                  <a:cubicBezTo>
                    <a:pt x="10" y="75"/>
                    <a:pt x="9" y="76"/>
                    <a:pt x="9" y="78"/>
                  </a:cubicBezTo>
                  <a:cubicBezTo>
                    <a:pt x="9" y="78"/>
                    <a:pt x="9" y="79"/>
                    <a:pt x="9" y="79"/>
                  </a:cubicBezTo>
                  <a:cubicBezTo>
                    <a:pt x="9" y="80"/>
                    <a:pt x="9" y="80"/>
                    <a:pt x="9" y="80"/>
                  </a:cubicBezTo>
                  <a:moveTo>
                    <a:pt x="62" y="80"/>
                  </a:moveTo>
                  <a:cubicBezTo>
                    <a:pt x="62" y="80"/>
                    <a:pt x="62" y="80"/>
                    <a:pt x="62" y="80"/>
                  </a:cubicBezTo>
                  <a:cubicBezTo>
                    <a:pt x="61" y="80"/>
                    <a:pt x="59" y="79"/>
                    <a:pt x="59" y="78"/>
                  </a:cubicBezTo>
                  <a:cubicBezTo>
                    <a:pt x="58" y="78"/>
                    <a:pt x="58" y="78"/>
                    <a:pt x="58" y="78"/>
                  </a:cubicBezTo>
                  <a:cubicBezTo>
                    <a:pt x="58" y="77"/>
                    <a:pt x="58" y="77"/>
                    <a:pt x="58" y="77"/>
                  </a:cubicBezTo>
                  <a:cubicBezTo>
                    <a:pt x="58" y="76"/>
                    <a:pt x="58" y="76"/>
                    <a:pt x="58" y="76"/>
                  </a:cubicBezTo>
                  <a:cubicBezTo>
                    <a:pt x="71" y="57"/>
                    <a:pt x="85" y="40"/>
                    <a:pt x="100" y="23"/>
                  </a:cubicBezTo>
                  <a:cubicBezTo>
                    <a:pt x="101" y="23"/>
                    <a:pt x="101" y="23"/>
                    <a:pt x="101" y="22"/>
                  </a:cubicBezTo>
                  <a:cubicBezTo>
                    <a:pt x="106" y="17"/>
                    <a:pt x="112" y="11"/>
                    <a:pt x="117" y="6"/>
                  </a:cubicBezTo>
                  <a:cubicBezTo>
                    <a:pt x="118" y="9"/>
                    <a:pt x="118" y="11"/>
                    <a:pt x="119" y="14"/>
                  </a:cubicBezTo>
                  <a:cubicBezTo>
                    <a:pt x="100" y="34"/>
                    <a:pt x="82" y="54"/>
                    <a:pt x="65" y="74"/>
                  </a:cubicBezTo>
                  <a:cubicBezTo>
                    <a:pt x="64" y="75"/>
                    <a:pt x="63" y="76"/>
                    <a:pt x="62" y="78"/>
                  </a:cubicBezTo>
                  <a:cubicBezTo>
                    <a:pt x="62" y="78"/>
                    <a:pt x="62" y="79"/>
                    <a:pt x="62" y="79"/>
                  </a:cubicBezTo>
                  <a:cubicBezTo>
                    <a:pt x="62" y="80"/>
                    <a:pt x="62" y="80"/>
                    <a:pt x="62" y="80"/>
                  </a:cubicBezTo>
                  <a:moveTo>
                    <a:pt x="118" y="0"/>
                  </a:moveTo>
                  <a:cubicBezTo>
                    <a:pt x="118" y="0"/>
                    <a:pt x="117" y="0"/>
                    <a:pt x="117" y="0"/>
                  </a:cubicBezTo>
                  <a:cubicBezTo>
                    <a:pt x="111" y="6"/>
                    <a:pt x="106" y="11"/>
                    <a:pt x="100" y="17"/>
                  </a:cubicBezTo>
                  <a:cubicBezTo>
                    <a:pt x="100" y="14"/>
                    <a:pt x="100" y="11"/>
                    <a:pt x="99" y="9"/>
                  </a:cubicBezTo>
                  <a:cubicBezTo>
                    <a:pt x="99" y="8"/>
                    <a:pt x="98" y="7"/>
                    <a:pt x="98" y="7"/>
                  </a:cubicBezTo>
                  <a:cubicBezTo>
                    <a:pt x="97" y="7"/>
                    <a:pt x="97" y="7"/>
                    <a:pt x="97" y="7"/>
                  </a:cubicBezTo>
                  <a:cubicBezTo>
                    <a:pt x="96" y="7"/>
                    <a:pt x="96" y="7"/>
                    <a:pt x="95" y="8"/>
                  </a:cubicBezTo>
                  <a:cubicBezTo>
                    <a:pt x="94" y="10"/>
                    <a:pt x="93" y="13"/>
                    <a:pt x="91" y="15"/>
                  </a:cubicBezTo>
                  <a:cubicBezTo>
                    <a:pt x="91" y="15"/>
                    <a:pt x="91" y="15"/>
                    <a:pt x="91" y="15"/>
                  </a:cubicBezTo>
                  <a:cubicBezTo>
                    <a:pt x="91" y="15"/>
                    <a:pt x="90" y="15"/>
                    <a:pt x="90" y="15"/>
                  </a:cubicBezTo>
                  <a:cubicBezTo>
                    <a:pt x="87" y="17"/>
                    <a:pt x="83" y="18"/>
                    <a:pt x="79" y="18"/>
                  </a:cubicBezTo>
                  <a:cubicBezTo>
                    <a:pt x="79" y="18"/>
                    <a:pt x="79" y="18"/>
                    <a:pt x="79" y="18"/>
                  </a:cubicBezTo>
                  <a:cubicBezTo>
                    <a:pt x="79" y="18"/>
                    <a:pt x="79" y="18"/>
                    <a:pt x="79" y="18"/>
                  </a:cubicBezTo>
                  <a:cubicBezTo>
                    <a:pt x="78" y="17"/>
                    <a:pt x="78" y="17"/>
                    <a:pt x="78" y="17"/>
                  </a:cubicBezTo>
                  <a:cubicBezTo>
                    <a:pt x="78" y="17"/>
                    <a:pt x="77" y="16"/>
                    <a:pt x="77" y="16"/>
                  </a:cubicBezTo>
                  <a:cubicBezTo>
                    <a:pt x="76" y="16"/>
                    <a:pt x="76" y="17"/>
                    <a:pt x="75" y="17"/>
                  </a:cubicBezTo>
                  <a:cubicBezTo>
                    <a:pt x="75" y="17"/>
                    <a:pt x="75" y="17"/>
                    <a:pt x="75" y="17"/>
                  </a:cubicBezTo>
                  <a:cubicBezTo>
                    <a:pt x="73" y="17"/>
                    <a:pt x="72" y="17"/>
                    <a:pt x="70" y="16"/>
                  </a:cubicBezTo>
                  <a:cubicBezTo>
                    <a:pt x="70" y="15"/>
                    <a:pt x="70" y="14"/>
                    <a:pt x="69" y="13"/>
                  </a:cubicBezTo>
                  <a:cubicBezTo>
                    <a:pt x="69" y="12"/>
                    <a:pt x="69" y="12"/>
                    <a:pt x="69" y="12"/>
                  </a:cubicBezTo>
                  <a:cubicBezTo>
                    <a:pt x="68" y="9"/>
                    <a:pt x="68" y="5"/>
                    <a:pt x="67" y="1"/>
                  </a:cubicBezTo>
                  <a:cubicBezTo>
                    <a:pt x="67" y="1"/>
                    <a:pt x="66" y="0"/>
                    <a:pt x="66" y="0"/>
                  </a:cubicBezTo>
                  <a:cubicBezTo>
                    <a:pt x="65" y="0"/>
                    <a:pt x="65" y="0"/>
                    <a:pt x="65" y="0"/>
                  </a:cubicBezTo>
                  <a:cubicBezTo>
                    <a:pt x="64" y="0"/>
                    <a:pt x="64" y="0"/>
                    <a:pt x="64" y="0"/>
                  </a:cubicBezTo>
                  <a:cubicBezTo>
                    <a:pt x="40" y="22"/>
                    <a:pt x="20" y="47"/>
                    <a:pt x="2" y="74"/>
                  </a:cubicBezTo>
                  <a:cubicBezTo>
                    <a:pt x="1" y="74"/>
                    <a:pt x="1" y="75"/>
                    <a:pt x="1" y="76"/>
                  </a:cubicBezTo>
                  <a:cubicBezTo>
                    <a:pt x="0" y="77"/>
                    <a:pt x="0" y="77"/>
                    <a:pt x="0" y="77"/>
                  </a:cubicBezTo>
                  <a:cubicBezTo>
                    <a:pt x="0" y="78"/>
                    <a:pt x="1" y="79"/>
                    <a:pt x="1" y="80"/>
                  </a:cubicBezTo>
                  <a:cubicBezTo>
                    <a:pt x="2" y="80"/>
                    <a:pt x="2" y="81"/>
                    <a:pt x="3" y="81"/>
                  </a:cubicBezTo>
                  <a:cubicBezTo>
                    <a:pt x="3" y="81"/>
                    <a:pt x="3" y="81"/>
                    <a:pt x="3" y="81"/>
                  </a:cubicBezTo>
                  <a:cubicBezTo>
                    <a:pt x="2" y="82"/>
                    <a:pt x="2" y="83"/>
                    <a:pt x="2" y="83"/>
                  </a:cubicBezTo>
                  <a:cubicBezTo>
                    <a:pt x="10" y="127"/>
                    <a:pt x="14" y="171"/>
                    <a:pt x="14" y="216"/>
                  </a:cubicBezTo>
                  <a:cubicBezTo>
                    <a:pt x="14" y="216"/>
                    <a:pt x="14" y="216"/>
                    <a:pt x="14" y="216"/>
                  </a:cubicBezTo>
                  <a:cubicBezTo>
                    <a:pt x="14" y="216"/>
                    <a:pt x="14" y="216"/>
                    <a:pt x="14" y="216"/>
                  </a:cubicBezTo>
                  <a:cubicBezTo>
                    <a:pt x="14" y="216"/>
                    <a:pt x="14" y="216"/>
                    <a:pt x="14" y="216"/>
                  </a:cubicBezTo>
                  <a:cubicBezTo>
                    <a:pt x="15" y="217"/>
                    <a:pt x="15" y="217"/>
                    <a:pt x="15" y="217"/>
                  </a:cubicBezTo>
                  <a:cubicBezTo>
                    <a:pt x="22" y="223"/>
                    <a:pt x="31" y="225"/>
                    <a:pt x="40" y="225"/>
                  </a:cubicBezTo>
                  <a:cubicBezTo>
                    <a:pt x="44" y="225"/>
                    <a:pt x="49" y="225"/>
                    <a:pt x="53" y="223"/>
                  </a:cubicBezTo>
                  <a:cubicBezTo>
                    <a:pt x="56" y="221"/>
                    <a:pt x="58" y="219"/>
                    <a:pt x="60" y="217"/>
                  </a:cubicBezTo>
                  <a:cubicBezTo>
                    <a:pt x="61" y="217"/>
                    <a:pt x="61" y="217"/>
                    <a:pt x="61" y="217"/>
                  </a:cubicBezTo>
                  <a:cubicBezTo>
                    <a:pt x="61" y="217"/>
                    <a:pt x="61" y="217"/>
                    <a:pt x="62" y="217"/>
                  </a:cubicBezTo>
                  <a:cubicBezTo>
                    <a:pt x="63" y="216"/>
                    <a:pt x="63" y="215"/>
                    <a:pt x="63" y="214"/>
                  </a:cubicBezTo>
                  <a:cubicBezTo>
                    <a:pt x="62" y="214"/>
                    <a:pt x="62" y="214"/>
                    <a:pt x="62" y="214"/>
                  </a:cubicBezTo>
                  <a:cubicBezTo>
                    <a:pt x="64" y="211"/>
                    <a:pt x="66" y="209"/>
                    <a:pt x="67" y="207"/>
                  </a:cubicBezTo>
                  <a:cubicBezTo>
                    <a:pt x="68" y="210"/>
                    <a:pt x="68" y="213"/>
                    <a:pt x="68" y="216"/>
                  </a:cubicBezTo>
                  <a:cubicBezTo>
                    <a:pt x="68" y="216"/>
                    <a:pt x="68" y="216"/>
                    <a:pt x="68" y="216"/>
                  </a:cubicBezTo>
                  <a:cubicBezTo>
                    <a:pt x="68" y="216"/>
                    <a:pt x="68" y="216"/>
                    <a:pt x="68" y="216"/>
                  </a:cubicBezTo>
                  <a:cubicBezTo>
                    <a:pt x="68" y="216"/>
                    <a:pt x="68" y="216"/>
                    <a:pt x="68" y="216"/>
                  </a:cubicBezTo>
                  <a:cubicBezTo>
                    <a:pt x="68" y="217"/>
                    <a:pt x="68" y="217"/>
                    <a:pt x="68" y="217"/>
                  </a:cubicBezTo>
                  <a:cubicBezTo>
                    <a:pt x="75" y="223"/>
                    <a:pt x="84" y="225"/>
                    <a:pt x="93" y="225"/>
                  </a:cubicBezTo>
                  <a:cubicBezTo>
                    <a:pt x="98" y="225"/>
                    <a:pt x="102" y="225"/>
                    <a:pt x="106" y="223"/>
                  </a:cubicBezTo>
                  <a:cubicBezTo>
                    <a:pt x="109" y="221"/>
                    <a:pt x="112" y="219"/>
                    <a:pt x="114" y="217"/>
                  </a:cubicBezTo>
                  <a:cubicBezTo>
                    <a:pt x="114" y="217"/>
                    <a:pt x="114" y="217"/>
                    <a:pt x="114" y="217"/>
                  </a:cubicBezTo>
                  <a:cubicBezTo>
                    <a:pt x="114" y="217"/>
                    <a:pt x="115" y="217"/>
                    <a:pt x="115" y="217"/>
                  </a:cubicBezTo>
                  <a:cubicBezTo>
                    <a:pt x="116" y="216"/>
                    <a:pt x="116" y="215"/>
                    <a:pt x="116" y="214"/>
                  </a:cubicBezTo>
                  <a:cubicBezTo>
                    <a:pt x="116" y="214"/>
                    <a:pt x="116" y="214"/>
                    <a:pt x="116" y="214"/>
                  </a:cubicBezTo>
                  <a:cubicBezTo>
                    <a:pt x="130" y="193"/>
                    <a:pt x="146" y="173"/>
                    <a:pt x="163" y="154"/>
                  </a:cubicBezTo>
                  <a:cubicBezTo>
                    <a:pt x="164" y="155"/>
                    <a:pt x="164" y="155"/>
                    <a:pt x="164" y="155"/>
                  </a:cubicBezTo>
                  <a:cubicBezTo>
                    <a:pt x="165" y="155"/>
                    <a:pt x="166" y="154"/>
                    <a:pt x="166" y="153"/>
                  </a:cubicBezTo>
                  <a:cubicBezTo>
                    <a:pt x="165" y="105"/>
                    <a:pt x="159" y="56"/>
                    <a:pt x="151" y="9"/>
                  </a:cubicBezTo>
                  <a:cubicBezTo>
                    <a:pt x="151" y="8"/>
                    <a:pt x="150" y="7"/>
                    <a:pt x="149" y="7"/>
                  </a:cubicBezTo>
                  <a:cubicBezTo>
                    <a:pt x="149" y="7"/>
                    <a:pt x="149" y="7"/>
                    <a:pt x="149" y="7"/>
                  </a:cubicBezTo>
                  <a:cubicBezTo>
                    <a:pt x="148" y="7"/>
                    <a:pt x="148" y="7"/>
                    <a:pt x="147" y="8"/>
                  </a:cubicBezTo>
                  <a:cubicBezTo>
                    <a:pt x="146" y="10"/>
                    <a:pt x="145" y="13"/>
                    <a:pt x="143" y="15"/>
                  </a:cubicBezTo>
                  <a:cubicBezTo>
                    <a:pt x="140" y="17"/>
                    <a:pt x="136" y="18"/>
                    <a:pt x="132" y="18"/>
                  </a:cubicBezTo>
                  <a:cubicBezTo>
                    <a:pt x="132" y="18"/>
                    <a:pt x="132" y="18"/>
                    <a:pt x="132" y="18"/>
                  </a:cubicBezTo>
                  <a:cubicBezTo>
                    <a:pt x="132" y="18"/>
                    <a:pt x="132" y="18"/>
                    <a:pt x="132" y="18"/>
                  </a:cubicBezTo>
                  <a:cubicBezTo>
                    <a:pt x="131" y="17"/>
                    <a:pt x="131" y="17"/>
                    <a:pt x="131" y="17"/>
                  </a:cubicBezTo>
                  <a:cubicBezTo>
                    <a:pt x="131" y="17"/>
                    <a:pt x="131" y="16"/>
                    <a:pt x="130" y="16"/>
                  </a:cubicBezTo>
                  <a:cubicBezTo>
                    <a:pt x="130" y="16"/>
                    <a:pt x="129" y="17"/>
                    <a:pt x="129" y="17"/>
                  </a:cubicBezTo>
                  <a:cubicBezTo>
                    <a:pt x="128" y="17"/>
                    <a:pt x="128" y="17"/>
                    <a:pt x="128" y="17"/>
                  </a:cubicBezTo>
                  <a:cubicBezTo>
                    <a:pt x="127" y="17"/>
                    <a:pt x="125" y="17"/>
                    <a:pt x="123" y="16"/>
                  </a:cubicBezTo>
                  <a:cubicBezTo>
                    <a:pt x="123" y="15"/>
                    <a:pt x="123" y="14"/>
                    <a:pt x="123" y="13"/>
                  </a:cubicBezTo>
                  <a:cubicBezTo>
                    <a:pt x="122" y="12"/>
                    <a:pt x="122" y="12"/>
                    <a:pt x="122" y="12"/>
                  </a:cubicBezTo>
                  <a:cubicBezTo>
                    <a:pt x="122" y="9"/>
                    <a:pt x="121" y="5"/>
                    <a:pt x="120" y="1"/>
                  </a:cubicBezTo>
                  <a:cubicBezTo>
                    <a:pt x="120" y="1"/>
                    <a:pt x="120" y="0"/>
                    <a:pt x="119" y="0"/>
                  </a:cubicBezTo>
                  <a:cubicBezTo>
                    <a:pt x="119" y="0"/>
                    <a:pt x="118" y="0"/>
                    <a:pt x="118"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23" name="Freeform 844"/>
            <p:cNvSpPr>
              <a:spLocks noEditPoints="1"/>
            </p:cNvSpPr>
            <p:nvPr/>
          </p:nvSpPr>
          <p:spPr bwMode="auto">
            <a:xfrm>
              <a:off x="5282" y="2338"/>
              <a:ext cx="83" cy="161"/>
            </a:xfrm>
            <a:custGeom>
              <a:avLst/>
              <a:gdLst>
                <a:gd name="T0" fmla="*/ 5 w 35"/>
                <a:gd name="T1" fmla="*/ 30 h 68"/>
                <a:gd name="T2" fmla="*/ 8 w 35"/>
                <a:gd name="T3" fmla="*/ 26 h 68"/>
                <a:gd name="T4" fmla="*/ 27 w 35"/>
                <a:gd name="T5" fmla="*/ 7 h 68"/>
                <a:gd name="T6" fmla="*/ 31 w 35"/>
                <a:gd name="T7" fmla="*/ 34 h 68"/>
                <a:gd name="T8" fmla="*/ 6 w 35"/>
                <a:gd name="T9" fmla="*/ 61 h 68"/>
                <a:gd name="T10" fmla="*/ 4 w 35"/>
                <a:gd name="T11" fmla="*/ 34 h 68"/>
                <a:gd name="T12" fmla="*/ 4 w 35"/>
                <a:gd name="T13" fmla="*/ 33 h 68"/>
                <a:gd name="T14" fmla="*/ 5 w 35"/>
                <a:gd name="T15" fmla="*/ 30 h 68"/>
                <a:gd name="T16" fmla="*/ 3 w 35"/>
                <a:gd name="T17" fmla="*/ 29 h 68"/>
                <a:gd name="T18" fmla="*/ 5 w 35"/>
                <a:gd name="T19" fmla="*/ 30 h 68"/>
                <a:gd name="T20" fmla="*/ 28 w 35"/>
                <a:gd name="T21" fmla="*/ 0 h 68"/>
                <a:gd name="T22" fmla="*/ 27 w 35"/>
                <a:gd name="T23" fmla="*/ 1 h 68"/>
                <a:gd name="T24" fmla="*/ 6 w 35"/>
                <a:gd name="T25" fmla="*/ 23 h 68"/>
                <a:gd name="T26" fmla="*/ 1 w 35"/>
                <a:gd name="T27" fmla="*/ 28 h 68"/>
                <a:gd name="T28" fmla="*/ 0 w 35"/>
                <a:gd name="T29" fmla="*/ 33 h 68"/>
                <a:gd name="T30" fmla="*/ 0 w 35"/>
                <a:gd name="T31" fmla="*/ 34 h 68"/>
                <a:gd name="T32" fmla="*/ 2 w 35"/>
                <a:gd name="T33" fmla="*/ 66 h 68"/>
                <a:gd name="T34" fmla="*/ 4 w 35"/>
                <a:gd name="T35" fmla="*/ 68 h 68"/>
                <a:gd name="T36" fmla="*/ 4 w 35"/>
                <a:gd name="T37" fmla="*/ 68 h 68"/>
                <a:gd name="T38" fmla="*/ 6 w 35"/>
                <a:gd name="T39" fmla="*/ 67 h 68"/>
                <a:gd name="T40" fmla="*/ 34 w 35"/>
                <a:gd name="T41" fmla="*/ 36 h 68"/>
                <a:gd name="T42" fmla="*/ 35 w 35"/>
                <a:gd name="T43" fmla="*/ 34 h 68"/>
                <a:gd name="T44" fmla="*/ 30 w 35"/>
                <a:gd name="T45" fmla="*/ 2 h 68"/>
                <a:gd name="T46" fmla="*/ 29 w 35"/>
                <a:gd name="T47" fmla="*/ 0 h 68"/>
                <a:gd name="T48" fmla="*/ 28 w 35"/>
                <a:gd name="T49"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5" h="68">
                  <a:moveTo>
                    <a:pt x="5" y="30"/>
                  </a:moveTo>
                  <a:cubicBezTo>
                    <a:pt x="5" y="29"/>
                    <a:pt x="7" y="27"/>
                    <a:pt x="8" y="26"/>
                  </a:cubicBezTo>
                  <a:cubicBezTo>
                    <a:pt x="15" y="20"/>
                    <a:pt x="21" y="14"/>
                    <a:pt x="27" y="7"/>
                  </a:cubicBezTo>
                  <a:cubicBezTo>
                    <a:pt x="27" y="16"/>
                    <a:pt x="29" y="25"/>
                    <a:pt x="31" y="34"/>
                  </a:cubicBezTo>
                  <a:cubicBezTo>
                    <a:pt x="22" y="42"/>
                    <a:pt x="13" y="51"/>
                    <a:pt x="6" y="61"/>
                  </a:cubicBezTo>
                  <a:cubicBezTo>
                    <a:pt x="5" y="52"/>
                    <a:pt x="5" y="43"/>
                    <a:pt x="4" y="34"/>
                  </a:cubicBezTo>
                  <a:cubicBezTo>
                    <a:pt x="4" y="34"/>
                    <a:pt x="4" y="33"/>
                    <a:pt x="4" y="33"/>
                  </a:cubicBezTo>
                  <a:cubicBezTo>
                    <a:pt x="4" y="32"/>
                    <a:pt x="4" y="31"/>
                    <a:pt x="5" y="30"/>
                  </a:cubicBezTo>
                  <a:cubicBezTo>
                    <a:pt x="3" y="29"/>
                    <a:pt x="3" y="29"/>
                    <a:pt x="3" y="29"/>
                  </a:cubicBezTo>
                  <a:cubicBezTo>
                    <a:pt x="5" y="30"/>
                    <a:pt x="5" y="30"/>
                    <a:pt x="5" y="30"/>
                  </a:cubicBezTo>
                  <a:moveTo>
                    <a:pt x="28" y="0"/>
                  </a:moveTo>
                  <a:cubicBezTo>
                    <a:pt x="28" y="0"/>
                    <a:pt x="27" y="0"/>
                    <a:pt x="27" y="1"/>
                  </a:cubicBezTo>
                  <a:cubicBezTo>
                    <a:pt x="21" y="9"/>
                    <a:pt x="14" y="16"/>
                    <a:pt x="6" y="23"/>
                  </a:cubicBezTo>
                  <a:cubicBezTo>
                    <a:pt x="4" y="24"/>
                    <a:pt x="2" y="26"/>
                    <a:pt x="1" y="28"/>
                  </a:cubicBezTo>
                  <a:cubicBezTo>
                    <a:pt x="0" y="30"/>
                    <a:pt x="0" y="32"/>
                    <a:pt x="0" y="33"/>
                  </a:cubicBezTo>
                  <a:cubicBezTo>
                    <a:pt x="0" y="34"/>
                    <a:pt x="0" y="34"/>
                    <a:pt x="0" y="34"/>
                  </a:cubicBezTo>
                  <a:cubicBezTo>
                    <a:pt x="1" y="45"/>
                    <a:pt x="1" y="56"/>
                    <a:pt x="2" y="66"/>
                  </a:cubicBezTo>
                  <a:cubicBezTo>
                    <a:pt x="2" y="67"/>
                    <a:pt x="3" y="68"/>
                    <a:pt x="4" y="68"/>
                  </a:cubicBezTo>
                  <a:cubicBezTo>
                    <a:pt x="4" y="68"/>
                    <a:pt x="4" y="68"/>
                    <a:pt x="4" y="68"/>
                  </a:cubicBezTo>
                  <a:cubicBezTo>
                    <a:pt x="5" y="68"/>
                    <a:pt x="6" y="68"/>
                    <a:pt x="6" y="67"/>
                  </a:cubicBezTo>
                  <a:cubicBezTo>
                    <a:pt x="14" y="56"/>
                    <a:pt x="24" y="46"/>
                    <a:pt x="34" y="36"/>
                  </a:cubicBezTo>
                  <a:cubicBezTo>
                    <a:pt x="35" y="36"/>
                    <a:pt x="35" y="35"/>
                    <a:pt x="35" y="34"/>
                  </a:cubicBezTo>
                  <a:cubicBezTo>
                    <a:pt x="32" y="24"/>
                    <a:pt x="31" y="13"/>
                    <a:pt x="30" y="2"/>
                  </a:cubicBezTo>
                  <a:cubicBezTo>
                    <a:pt x="30" y="1"/>
                    <a:pt x="30" y="0"/>
                    <a:pt x="29" y="0"/>
                  </a:cubicBezTo>
                  <a:cubicBezTo>
                    <a:pt x="29" y="0"/>
                    <a:pt x="28" y="0"/>
                    <a:pt x="28"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24" name="Freeform 845"/>
            <p:cNvSpPr>
              <a:spLocks/>
            </p:cNvSpPr>
            <p:nvPr/>
          </p:nvSpPr>
          <p:spPr bwMode="auto">
            <a:xfrm>
              <a:off x="5173" y="2532"/>
              <a:ext cx="59" cy="161"/>
            </a:xfrm>
            <a:custGeom>
              <a:avLst/>
              <a:gdLst>
                <a:gd name="T0" fmla="*/ 7 w 25"/>
                <a:gd name="T1" fmla="*/ 0 h 68"/>
                <a:gd name="T2" fmla="*/ 0 w 25"/>
                <a:gd name="T3" fmla="*/ 15 h 68"/>
                <a:gd name="T4" fmla="*/ 5 w 25"/>
                <a:gd name="T5" fmla="*/ 23 h 68"/>
                <a:gd name="T6" fmla="*/ 10 w 25"/>
                <a:gd name="T7" fmla="*/ 21 h 68"/>
                <a:gd name="T8" fmla="*/ 5 w 25"/>
                <a:gd name="T9" fmla="*/ 29 h 68"/>
                <a:gd name="T10" fmla="*/ 3 w 25"/>
                <a:gd name="T11" fmla="*/ 36 h 68"/>
                <a:gd name="T12" fmla="*/ 8 w 25"/>
                <a:gd name="T13" fmla="*/ 39 h 68"/>
                <a:gd name="T14" fmla="*/ 6 w 25"/>
                <a:gd name="T15" fmla="*/ 49 h 68"/>
                <a:gd name="T16" fmla="*/ 17 w 25"/>
                <a:gd name="T17" fmla="*/ 49 h 68"/>
                <a:gd name="T18" fmla="*/ 8 w 25"/>
                <a:gd name="T19" fmla="*/ 63 h 68"/>
                <a:gd name="T20" fmla="*/ 10 w 25"/>
                <a:gd name="T21" fmla="*/ 67 h 68"/>
                <a:gd name="T22" fmla="*/ 15 w 25"/>
                <a:gd name="T23" fmla="*/ 68 h 68"/>
                <a:gd name="T24" fmla="*/ 20 w 25"/>
                <a:gd name="T25" fmla="*/ 66 h 68"/>
                <a:gd name="T26" fmla="*/ 20 w 25"/>
                <a:gd name="T27" fmla="*/ 66 h 68"/>
                <a:gd name="T28" fmla="*/ 21 w 25"/>
                <a:gd name="T29" fmla="*/ 63 h 68"/>
                <a:gd name="T30" fmla="*/ 14 w 25"/>
                <a:gd name="T31" fmla="*/ 64 h 68"/>
                <a:gd name="T32" fmla="*/ 14 w 25"/>
                <a:gd name="T33" fmla="*/ 64 h 68"/>
                <a:gd name="T34" fmla="*/ 12 w 25"/>
                <a:gd name="T35" fmla="*/ 63 h 68"/>
                <a:gd name="T36" fmla="*/ 24 w 25"/>
                <a:gd name="T37" fmla="*/ 46 h 68"/>
                <a:gd name="T38" fmla="*/ 23 w 25"/>
                <a:gd name="T39" fmla="*/ 43 h 68"/>
                <a:gd name="T40" fmla="*/ 12 w 25"/>
                <a:gd name="T41" fmla="*/ 46 h 68"/>
                <a:gd name="T42" fmla="*/ 14 w 25"/>
                <a:gd name="T43" fmla="*/ 39 h 68"/>
                <a:gd name="T44" fmla="*/ 23 w 25"/>
                <a:gd name="T45" fmla="*/ 32 h 68"/>
                <a:gd name="T46" fmla="*/ 21 w 25"/>
                <a:gd name="T47" fmla="*/ 31 h 68"/>
                <a:gd name="T48" fmla="*/ 11 w 25"/>
                <a:gd name="T49" fmla="*/ 35 h 68"/>
                <a:gd name="T50" fmla="*/ 9 w 25"/>
                <a:gd name="T51" fmla="*/ 35 h 68"/>
                <a:gd name="T52" fmla="*/ 7 w 25"/>
                <a:gd name="T53" fmla="*/ 34 h 68"/>
                <a:gd name="T54" fmla="*/ 8 w 25"/>
                <a:gd name="T55" fmla="*/ 32 h 68"/>
                <a:gd name="T56" fmla="*/ 22 w 25"/>
                <a:gd name="T57" fmla="*/ 12 h 68"/>
                <a:gd name="T58" fmla="*/ 19 w 25"/>
                <a:gd name="T59" fmla="*/ 11 h 68"/>
                <a:gd name="T60" fmla="*/ 6 w 25"/>
                <a:gd name="T61" fmla="*/ 19 h 68"/>
                <a:gd name="T62" fmla="*/ 5 w 25"/>
                <a:gd name="T63" fmla="*/ 19 h 68"/>
                <a:gd name="T64" fmla="*/ 4 w 25"/>
                <a:gd name="T65" fmla="*/ 15 h 68"/>
                <a:gd name="T66" fmla="*/ 10 w 25"/>
                <a:gd name="T67" fmla="*/ 3 h 68"/>
                <a:gd name="T68" fmla="*/ 8 w 25"/>
                <a:gd name="T69"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 h="68">
                  <a:moveTo>
                    <a:pt x="8" y="0"/>
                  </a:moveTo>
                  <a:cubicBezTo>
                    <a:pt x="8" y="0"/>
                    <a:pt x="7" y="0"/>
                    <a:pt x="7" y="0"/>
                  </a:cubicBezTo>
                  <a:cubicBezTo>
                    <a:pt x="4" y="4"/>
                    <a:pt x="1" y="8"/>
                    <a:pt x="0" y="12"/>
                  </a:cubicBezTo>
                  <a:cubicBezTo>
                    <a:pt x="0" y="13"/>
                    <a:pt x="0" y="14"/>
                    <a:pt x="0" y="15"/>
                  </a:cubicBezTo>
                  <a:cubicBezTo>
                    <a:pt x="0" y="17"/>
                    <a:pt x="0" y="18"/>
                    <a:pt x="1" y="20"/>
                  </a:cubicBezTo>
                  <a:cubicBezTo>
                    <a:pt x="1" y="21"/>
                    <a:pt x="3" y="23"/>
                    <a:pt x="5" y="23"/>
                  </a:cubicBezTo>
                  <a:cubicBezTo>
                    <a:pt x="5" y="23"/>
                    <a:pt x="5" y="23"/>
                    <a:pt x="5" y="23"/>
                  </a:cubicBezTo>
                  <a:cubicBezTo>
                    <a:pt x="7" y="23"/>
                    <a:pt x="9" y="22"/>
                    <a:pt x="10" y="21"/>
                  </a:cubicBezTo>
                  <a:cubicBezTo>
                    <a:pt x="11" y="21"/>
                    <a:pt x="12" y="20"/>
                    <a:pt x="12" y="20"/>
                  </a:cubicBezTo>
                  <a:cubicBezTo>
                    <a:pt x="10" y="23"/>
                    <a:pt x="8" y="26"/>
                    <a:pt x="5" y="29"/>
                  </a:cubicBezTo>
                  <a:cubicBezTo>
                    <a:pt x="4" y="30"/>
                    <a:pt x="3" y="32"/>
                    <a:pt x="3" y="34"/>
                  </a:cubicBezTo>
                  <a:cubicBezTo>
                    <a:pt x="3" y="35"/>
                    <a:pt x="3" y="35"/>
                    <a:pt x="3" y="36"/>
                  </a:cubicBezTo>
                  <a:cubicBezTo>
                    <a:pt x="4" y="37"/>
                    <a:pt x="5" y="38"/>
                    <a:pt x="6" y="38"/>
                  </a:cubicBezTo>
                  <a:cubicBezTo>
                    <a:pt x="7" y="39"/>
                    <a:pt x="8" y="39"/>
                    <a:pt x="8" y="39"/>
                  </a:cubicBezTo>
                  <a:cubicBezTo>
                    <a:pt x="7" y="41"/>
                    <a:pt x="6" y="44"/>
                    <a:pt x="5" y="47"/>
                  </a:cubicBezTo>
                  <a:cubicBezTo>
                    <a:pt x="5" y="48"/>
                    <a:pt x="5" y="49"/>
                    <a:pt x="6" y="49"/>
                  </a:cubicBezTo>
                  <a:cubicBezTo>
                    <a:pt x="8" y="50"/>
                    <a:pt x="10" y="50"/>
                    <a:pt x="12" y="50"/>
                  </a:cubicBezTo>
                  <a:cubicBezTo>
                    <a:pt x="13" y="50"/>
                    <a:pt x="15" y="50"/>
                    <a:pt x="17" y="49"/>
                  </a:cubicBezTo>
                  <a:cubicBezTo>
                    <a:pt x="15" y="53"/>
                    <a:pt x="12" y="56"/>
                    <a:pt x="9" y="60"/>
                  </a:cubicBezTo>
                  <a:cubicBezTo>
                    <a:pt x="9" y="60"/>
                    <a:pt x="9" y="61"/>
                    <a:pt x="8" y="63"/>
                  </a:cubicBezTo>
                  <a:cubicBezTo>
                    <a:pt x="8" y="63"/>
                    <a:pt x="8" y="63"/>
                    <a:pt x="8" y="63"/>
                  </a:cubicBezTo>
                  <a:cubicBezTo>
                    <a:pt x="8" y="65"/>
                    <a:pt x="9" y="66"/>
                    <a:pt x="10" y="67"/>
                  </a:cubicBezTo>
                  <a:cubicBezTo>
                    <a:pt x="11" y="67"/>
                    <a:pt x="13" y="68"/>
                    <a:pt x="14" y="68"/>
                  </a:cubicBezTo>
                  <a:cubicBezTo>
                    <a:pt x="15" y="68"/>
                    <a:pt x="15" y="68"/>
                    <a:pt x="15" y="68"/>
                  </a:cubicBezTo>
                  <a:cubicBezTo>
                    <a:pt x="17" y="67"/>
                    <a:pt x="19" y="66"/>
                    <a:pt x="20" y="66"/>
                  </a:cubicBezTo>
                  <a:cubicBezTo>
                    <a:pt x="20" y="66"/>
                    <a:pt x="20" y="66"/>
                    <a:pt x="20" y="66"/>
                  </a:cubicBezTo>
                  <a:cubicBezTo>
                    <a:pt x="20" y="66"/>
                    <a:pt x="20" y="66"/>
                    <a:pt x="20" y="66"/>
                  </a:cubicBezTo>
                  <a:cubicBezTo>
                    <a:pt x="20" y="66"/>
                    <a:pt x="20" y="66"/>
                    <a:pt x="20" y="66"/>
                  </a:cubicBezTo>
                  <a:cubicBezTo>
                    <a:pt x="21" y="66"/>
                    <a:pt x="22" y="66"/>
                    <a:pt x="22" y="65"/>
                  </a:cubicBezTo>
                  <a:cubicBezTo>
                    <a:pt x="23" y="64"/>
                    <a:pt x="22" y="63"/>
                    <a:pt x="21" y="63"/>
                  </a:cubicBezTo>
                  <a:cubicBezTo>
                    <a:pt x="20" y="62"/>
                    <a:pt x="20" y="62"/>
                    <a:pt x="20" y="62"/>
                  </a:cubicBezTo>
                  <a:cubicBezTo>
                    <a:pt x="17" y="62"/>
                    <a:pt x="16" y="63"/>
                    <a:pt x="14" y="64"/>
                  </a:cubicBezTo>
                  <a:cubicBezTo>
                    <a:pt x="14" y="64"/>
                    <a:pt x="14" y="64"/>
                    <a:pt x="14" y="64"/>
                  </a:cubicBezTo>
                  <a:cubicBezTo>
                    <a:pt x="14" y="64"/>
                    <a:pt x="14" y="64"/>
                    <a:pt x="14" y="64"/>
                  </a:cubicBezTo>
                  <a:cubicBezTo>
                    <a:pt x="13" y="64"/>
                    <a:pt x="13" y="63"/>
                    <a:pt x="13" y="63"/>
                  </a:cubicBezTo>
                  <a:cubicBezTo>
                    <a:pt x="12" y="63"/>
                    <a:pt x="12" y="63"/>
                    <a:pt x="12" y="63"/>
                  </a:cubicBezTo>
                  <a:cubicBezTo>
                    <a:pt x="12" y="63"/>
                    <a:pt x="12" y="63"/>
                    <a:pt x="13" y="62"/>
                  </a:cubicBezTo>
                  <a:cubicBezTo>
                    <a:pt x="17" y="57"/>
                    <a:pt x="20" y="51"/>
                    <a:pt x="24" y="46"/>
                  </a:cubicBezTo>
                  <a:cubicBezTo>
                    <a:pt x="25" y="45"/>
                    <a:pt x="25" y="44"/>
                    <a:pt x="24" y="43"/>
                  </a:cubicBezTo>
                  <a:cubicBezTo>
                    <a:pt x="24" y="43"/>
                    <a:pt x="23" y="43"/>
                    <a:pt x="23" y="43"/>
                  </a:cubicBezTo>
                  <a:cubicBezTo>
                    <a:pt x="22" y="43"/>
                    <a:pt x="22" y="43"/>
                    <a:pt x="22" y="43"/>
                  </a:cubicBezTo>
                  <a:cubicBezTo>
                    <a:pt x="19" y="45"/>
                    <a:pt x="15" y="46"/>
                    <a:pt x="12" y="46"/>
                  </a:cubicBezTo>
                  <a:cubicBezTo>
                    <a:pt x="11" y="46"/>
                    <a:pt x="10" y="46"/>
                    <a:pt x="9" y="46"/>
                  </a:cubicBezTo>
                  <a:cubicBezTo>
                    <a:pt x="10" y="43"/>
                    <a:pt x="12" y="41"/>
                    <a:pt x="14" y="39"/>
                  </a:cubicBezTo>
                  <a:cubicBezTo>
                    <a:pt x="17" y="38"/>
                    <a:pt x="20" y="37"/>
                    <a:pt x="23" y="34"/>
                  </a:cubicBezTo>
                  <a:cubicBezTo>
                    <a:pt x="23" y="33"/>
                    <a:pt x="23" y="32"/>
                    <a:pt x="23" y="32"/>
                  </a:cubicBezTo>
                  <a:cubicBezTo>
                    <a:pt x="22" y="31"/>
                    <a:pt x="22" y="31"/>
                    <a:pt x="21" y="31"/>
                  </a:cubicBezTo>
                  <a:cubicBezTo>
                    <a:pt x="21" y="31"/>
                    <a:pt x="21" y="31"/>
                    <a:pt x="21" y="31"/>
                  </a:cubicBezTo>
                  <a:cubicBezTo>
                    <a:pt x="17" y="32"/>
                    <a:pt x="15" y="33"/>
                    <a:pt x="12" y="35"/>
                  </a:cubicBezTo>
                  <a:cubicBezTo>
                    <a:pt x="12" y="35"/>
                    <a:pt x="11" y="35"/>
                    <a:pt x="11" y="35"/>
                  </a:cubicBezTo>
                  <a:cubicBezTo>
                    <a:pt x="11" y="35"/>
                    <a:pt x="11" y="35"/>
                    <a:pt x="11" y="35"/>
                  </a:cubicBezTo>
                  <a:cubicBezTo>
                    <a:pt x="10" y="35"/>
                    <a:pt x="9" y="35"/>
                    <a:pt x="9" y="35"/>
                  </a:cubicBezTo>
                  <a:cubicBezTo>
                    <a:pt x="8" y="35"/>
                    <a:pt x="8" y="35"/>
                    <a:pt x="8" y="35"/>
                  </a:cubicBezTo>
                  <a:cubicBezTo>
                    <a:pt x="7" y="34"/>
                    <a:pt x="7" y="34"/>
                    <a:pt x="7" y="34"/>
                  </a:cubicBezTo>
                  <a:cubicBezTo>
                    <a:pt x="7" y="34"/>
                    <a:pt x="7" y="34"/>
                    <a:pt x="7" y="34"/>
                  </a:cubicBezTo>
                  <a:cubicBezTo>
                    <a:pt x="7" y="34"/>
                    <a:pt x="7" y="33"/>
                    <a:pt x="8" y="32"/>
                  </a:cubicBezTo>
                  <a:cubicBezTo>
                    <a:pt x="13" y="26"/>
                    <a:pt x="17" y="20"/>
                    <a:pt x="22" y="14"/>
                  </a:cubicBezTo>
                  <a:cubicBezTo>
                    <a:pt x="22" y="13"/>
                    <a:pt x="22" y="12"/>
                    <a:pt x="22" y="12"/>
                  </a:cubicBezTo>
                  <a:cubicBezTo>
                    <a:pt x="21" y="11"/>
                    <a:pt x="21" y="11"/>
                    <a:pt x="20" y="11"/>
                  </a:cubicBezTo>
                  <a:cubicBezTo>
                    <a:pt x="20" y="11"/>
                    <a:pt x="20" y="11"/>
                    <a:pt x="19" y="11"/>
                  </a:cubicBezTo>
                  <a:cubicBezTo>
                    <a:pt x="16" y="13"/>
                    <a:pt x="12" y="16"/>
                    <a:pt x="8" y="18"/>
                  </a:cubicBezTo>
                  <a:cubicBezTo>
                    <a:pt x="7" y="18"/>
                    <a:pt x="6" y="19"/>
                    <a:pt x="6" y="19"/>
                  </a:cubicBezTo>
                  <a:cubicBezTo>
                    <a:pt x="6" y="19"/>
                    <a:pt x="6" y="19"/>
                    <a:pt x="5" y="19"/>
                  </a:cubicBezTo>
                  <a:cubicBezTo>
                    <a:pt x="5" y="19"/>
                    <a:pt x="5" y="19"/>
                    <a:pt x="5" y="19"/>
                  </a:cubicBezTo>
                  <a:cubicBezTo>
                    <a:pt x="5" y="19"/>
                    <a:pt x="5" y="19"/>
                    <a:pt x="4" y="18"/>
                  </a:cubicBezTo>
                  <a:cubicBezTo>
                    <a:pt x="4" y="17"/>
                    <a:pt x="4" y="16"/>
                    <a:pt x="4" y="15"/>
                  </a:cubicBezTo>
                  <a:cubicBezTo>
                    <a:pt x="4" y="15"/>
                    <a:pt x="4" y="14"/>
                    <a:pt x="4" y="13"/>
                  </a:cubicBezTo>
                  <a:cubicBezTo>
                    <a:pt x="5" y="10"/>
                    <a:pt x="7" y="6"/>
                    <a:pt x="10" y="3"/>
                  </a:cubicBezTo>
                  <a:cubicBezTo>
                    <a:pt x="10" y="2"/>
                    <a:pt x="10" y="1"/>
                    <a:pt x="10" y="0"/>
                  </a:cubicBezTo>
                  <a:cubicBezTo>
                    <a:pt x="9" y="0"/>
                    <a:pt x="9" y="0"/>
                    <a:pt x="8"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25" name="Freeform 846"/>
            <p:cNvSpPr>
              <a:spLocks/>
            </p:cNvSpPr>
            <p:nvPr/>
          </p:nvSpPr>
          <p:spPr bwMode="auto">
            <a:xfrm>
              <a:off x="5045" y="2532"/>
              <a:ext cx="59" cy="161"/>
            </a:xfrm>
            <a:custGeom>
              <a:avLst/>
              <a:gdLst>
                <a:gd name="T0" fmla="*/ 7 w 25"/>
                <a:gd name="T1" fmla="*/ 0 h 68"/>
                <a:gd name="T2" fmla="*/ 0 w 25"/>
                <a:gd name="T3" fmla="*/ 15 h 68"/>
                <a:gd name="T4" fmla="*/ 5 w 25"/>
                <a:gd name="T5" fmla="*/ 23 h 68"/>
                <a:gd name="T6" fmla="*/ 11 w 25"/>
                <a:gd name="T7" fmla="*/ 21 h 68"/>
                <a:gd name="T8" fmla="*/ 6 w 25"/>
                <a:gd name="T9" fmla="*/ 29 h 68"/>
                <a:gd name="T10" fmla="*/ 4 w 25"/>
                <a:gd name="T11" fmla="*/ 36 h 68"/>
                <a:gd name="T12" fmla="*/ 9 w 25"/>
                <a:gd name="T13" fmla="*/ 39 h 68"/>
                <a:gd name="T14" fmla="*/ 7 w 25"/>
                <a:gd name="T15" fmla="*/ 49 h 68"/>
                <a:gd name="T16" fmla="*/ 18 w 25"/>
                <a:gd name="T17" fmla="*/ 49 h 68"/>
                <a:gd name="T18" fmla="*/ 9 w 25"/>
                <a:gd name="T19" fmla="*/ 63 h 68"/>
                <a:gd name="T20" fmla="*/ 11 w 25"/>
                <a:gd name="T21" fmla="*/ 67 h 68"/>
                <a:gd name="T22" fmla="*/ 16 w 25"/>
                <a:gd name="T23" fmla="*/ 68 h 68"/>
                <a:gd name="T24" fmla="*/ 20 w 25"/>
                <a:gd name="T25" fmla="*/ 66 h 68"/>
                <a:gd name="T26" fmla="*/ 21 w 25"/>
                <a:gd name="T27" fmla="*/ 66 h 68"/>
                <a:gd name="T28" fmla="*/ 21 w 25"/>
                <a:gd name="T29" fmla="*/ 63 h 68"/>
                <a:gd name="T30" fmla="*/ 15 w 25"/>
                <a:gd name="T31" fmla="*/ 64 h 68"/>
                <a:gd name="T32" fmla="*/ 15 w 25"/>
                <a:gd name="T33" fmla="*/ 64 h 68"/>
                <a:gd name="T34" fmla="*/ 13 w 25"/>
                <a:gd name="T35" fmla="*/ 63 h 68"/>
                <a:gd name="T36" fmla="*/ 25 w 25"/>
                <a:gd name="T37" fmla="*/ 46 h 68"/>
                <a:gd name="T38" fmla="*/ 23 w 25"/>
                <a:gd name="T39" fmla="*/ 43 h 68"/>
                <a:gd name="T40" fmla="*/ 12 w 25"/>
                <a:gd name="T41" fmla="*/ 46 h 68"/>
                <a:gd name="T42" fmla="*/ 14 w 25"/>
                <a:gd name="T43" fmla="*/ 39 h 68"/>
                <a:gd name="T44" fmla="*/ 23 w 25"/>
                <a:gd name="T45" fmla="*/ 32 h 68"/>
                <a:gd name="T46" fmla="*/ 21 w 25"/>
                <a:gd name="T47" fmla="*/ 31 h 68"/>
                <a:gd name="T48" fmla="*/ 11 w 25"/>
                <a:gd name="T49" fmla="*/ 35 h 68"/>
                <a:gd name="T50" fmla="*/ 10 w 25"/>
                <a:gd name="T51" fmla="*/ 35 h 68"/>
                <a:gd name="T52" fmla="*/ 8 w 25"/>
                <a:gd name="T53" fmla="*/ 34 h 68"/>
                <a:gd name="T54" fmla="*/ 9 w 25"/>
                <a:gd name="T55" fmla="*/ 32 h 68"/>
                <a:gd name="T56" fmla="*/ 22 w 25"/>
                <a:gd name="T57" fmla="*/ 12 h 68"/>
                <a:gd name="T58" fmla="*/ 20 w 25"/>
                <a:gd name="T59" fmla="*/ 11 h 68"/>
                <a:gd name="T60" fmla="*/ 6 w 25"/>
                <a:gd name="T61" fmla="*/ 19 h 68"/>
                <a:gd name="T62" fmla="*/ 6 w 25"/>
                <a:gd name="T63" fmla="*/ 19 h 68"/>
                <a:gd name="T64" fmla="*/ 4 w 25"/>
                <a:gd name="T65" fmla="*/ 15 h 68"/>
                <a:gd name="T66" fmla="*/ 10 w 25"/>
                <a:gd name="T67" fmla="*/ 3 h 68"/>
                <a:gd name="T68" fmla="*/ 9 w 25"/>
                <a:gd name="T69"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 h="68">
                  <a:moveTo>
                    <a:pt x="9" y="0"/>
                  </a:moveTo>
                  <a:cubicBezTo>
                    <a:pt x="8" y="0"/>
                    <a:pt x="8" y="0"/>
                    <a:pt x="7" y="0"/>
                  </a:cubicBezTo>
                  <a:cubicBezTo>
                    <a:pt x="4" y="4"/>
                    <a:pt x="2" y="8"/>
                    <a:pt x="1" y="12"/>
                  </a:cubicBezTo>
                  <a:cubicBezTo>
                    <a:pt x="0" y="13"/>
                    <a:pt x="0" y="14"/>
                    <a:pt x="0" y="15"/>
                  </a:cubicBezTo>
                  <a:cubicBezTo>
                    <a:pt x="0" y="17"/>
                    <a:pt x="1" y="18"/>
                    <a:pt x="1" y="20"/>
                  </a:cubicBezTo>
                  <a:cubicBezTo>
                    <a:pt x="2" y="21"/>
                    <a:pt x="4" y="23"/>
                    <a:pt x="5" y="23"/>
                  </a:cubicBezTo>
                  <a:cubicBezTo>
                    <a:pt x="6" y="23"/>
                    <a:pt x="6" y="23"/>
                    <a:pt x="6" y="23"/>
                  </a:cubicBezTo>
                  <a:cubicBezTo>
                    <a:pt x="8" y="23"/>
                    <a:pt x="10" y="22"/>
                    <a:pt x="11" y="21"/>
                  </a:cubicBezTo>
                  <a:cubicBezTo>
                    <a:pt x="12" y="21"/>
                    <a:pt x="12" y="20"/>
                    <a:pt x="13" y="20"/>
                  </a:cubicBezTo>
                  <a:cubicBezTo>
                    <a:pt x="11" y="23"/>
                    <a:pt x="8" y="26"/>
                    <a:pt x="6" y="29"/>
                  </a:cubicBezTo>
                  <a:cubicBezTo>
                    <a:pt x="5" y="30"/>
                    <a:pt x="4" y="32"/>
                    <a:pt x="4" y="34"/>
                  </a:cubicBezTo>
                  <a:cubicBezTo>
                    <a:pt x="4" y="35"/>
                    <a:pt x="4" y="35"/>
                    <a:pt x="4" y="36"/>
                  </a:cubicBezTo>
                  <a:cubicBezTo>
                    <a:pt x="5" y="37"/>
                    <a:pt x="6" y="38"/>
                    <a:pt x="6" y="38"/>
                  </a:cubicBezTo>
                  <a:cubicBezTo>
                    <a:pt x="7" y="39"/>
                    <a:pt x="8" y="39"/>
                    <a:pt x="9" y="39"/>
                  </a:cubicBezTo>
                  <a:cubicBezTo>
                    <a:pt x="7" y="41"/>
                    <a:pt x="6" y="44"/>
                    <a:pt x="6" y="47"/>
                  </a:cubicBezTo>
                  <a:cubicBezTo>
                    <a:pt x="5" y="48"/>
                    <a:pt x="6" y="49"/>
                    <a:pt x="7" y="49"/>
                  </a:cubicBezTo>
                  <a:cubicBezTo>
                    <a:pt x="9" y="50"/>
                    <a:pt x="11" y="50"/>
                    <a:pt x="12" y="50"/>
                  </a:cubicBezTo>
                  <a:cubicBezTo>
                    <a:pt x="14" y="50"/>
                    <a:pt x="16" y="50"/>
                    <a:pt x="18" y="49"/>
                  </a:cubicBezTo>
                  <a:cubicBezTo>
                    <a:pt x="15" y="53"/>
                    <a:pt x="13" y="56"/>
                    <a:pt x="10" y="60"/>
                  </a:cubicBezTo>
                  <a:cubicBezTo>
                    <a:pt x="10" y="60"/>
                    <a:pt x="9" y="61"/>
                    <a:pt x="9" y="63"/>
                  </a:cubicBezTo>
                  <a:cubicBezTo>
                    <a:pt x="9" y="63"/>
                    <a:pt x="9" y="63"/>
                    <a:pt x="9" y="63"/>
                  </a:cubicBezTo>
                  <a:cubicBezTo>
                    <a:pt x="9" y="65"/>
                    <a:pt x="10" y="66"/>
                    <a:pt x="11" y="67"/>
                  </a:cubicBezTo>
                  <a:cubicBezTo>
                    <a:pt x="12" y="67"/>
                    <a:pt x="13" y="68"/>
                    <a:pt x="15" y="68"/>
                  </a:cubicBezTo>
                  <a:cubicBezTo>
                    <a:pt x="16" y="68"/>
                    <a:pt x="16" y="68"/>
                    <a:pt x="16" y="68"/>
                  </a:cubicBezTo>
                  <a:cubicBezTo>
                    <a:pt x="18" y="67"/>
                    <a:pt x="19" y="66"/>
                    <a:pt x="20" y="66"/>
                  </a:cubicBezTo>
                  <a:cubicBezTo>
                    <a:pt x="20" y="66"/>
                    <a:pt x="20" y="66"/>
                    <a:pt x="20" y="66"/>
                  </a:cubicBezTo>
                  <a:cubicBezTo>
                    <a:pt x="21" y="66"/>
                    <a:pt x="21" y="66"/>
                    <a:pt x="21" y="66"/>
                  </a:cubicBezTo>
                  <a:cubicBezTo>
                    <a:pt x="21" y="66"/>
                    <a:pt x="21" y="66"/>
                    <a:pt x="21" y="66"/>
                  </a:cubicBezTo>
                  <a:cubicBezTo>
                    <a:pt x="22" y="66"/>
                    <a:pt x="23" y="66"/>
                    <a:pt x="23" y="65"/>
                  </a:cubicBezTo>
                  <a:cubicBezTo>
                    <a:pt x="23" y="64"/>
                    <a:pt x="23" y="63"/>
                    <a:pt x="21" y="63"/>
                  </a:cubicBezTo>
                  <a:cubicBezTo>
                    <a:pt x="21" y="62"/>
                    <a:pt x="21" y="62"/>
                    <a:pt x="20" y="62"/>
                  </a:cubicBezTo>
                  <a:cubicBezTo>
                    <a:pt x="18" y="62"/>
                    <a:pt x="16" y="63"/>
                    <a:pt x="15" y="64"/>
                  </a:cubicBezTo>
                  <a:cubicBezTo>
                    <a:pt x="15" y="64"/>
                    <a:pt x="15" y="64"/>
                    <a:pt x="15" y="64"/>
                  </a:cubicBezTo>
                  <a:cubicBezTo>
                    <a:pt x="15" y="64"/>
                    <a:pt x="15" y="64"/>
                    <a:pt x="15" y="64"/>
                  </a:cubicBezTo>
                  <a:cubicBezTo>
                    <a:pt x="14" y="64"/>
                    <a:pt x="13" y="63"/>
                    <a:pt x="13" y="63"/>
                  </a:cubicBezTo>
                  <a:cubicBezTo>
                    <a:pt x="13" y="63"/>
                    <a:pt x="13" y="63"/>
                    <a:pt x="13" y="63"/>
                  </a:cubicBezTo>
                  <a:cubicBezTo>
                    <a:pt x="13" y="63"/>
                    <a:pt x="13" y="63"/>
                    <a:pt x="13" y="62"/>
                  </a:cubicBezTo>
                  <a:cubicBezTo>
                    <a:pt x="17" y="57"/>
                    <a:pt x="21" y="51"/>
                    <a:pt x="25" y="46"/>
                  </a:cubicBezTo>
                  <a:cubicBezTo>
                    <a:pt x="25" y="45"/>
                    <a:pt x="25" y="44"/>
                    <a:pt x="25" y="43"/>
                  </a:cubicBezTo>
                  <a:cubicBezTo>
                    <a:pt x="24" y="43"/>
                    <a:pt x="24" y="43"/>
                    <a:pt x="23" y="43"/>
                  </a:cubicBezTo>
                  <a:cubicBezTo>
                    <a:pt x="23" y="43"/>
                    <a:pt x="23" y="43"/>
                    <a:pt x="22" y="43"/>
                  </a:cubicBezTo>
                  <a:cubicBezTo>
                    <a:pt x="19" y="45"/>
                    <a:pt x="16" y="46"/>
                    <a:pt x="12" y="46"/>
                  </a:cubicBezTo>
                  <a:cubicBezTo>
                    <a:pt x="12" y="46"/>
                    <a:pt x="11" y="46"/>
                    <a:pt x="10" y="46"/>
                  </a:cubicBezTo>
                  <a:cubicBezTo>
                    <a:pt x="11" y="43"/>
                    <a:pt x="13" y="41"/>
                    <a:pt x="14" y="39"/>
                  </a:cubicBezTo>
                  <a:cubicBezTo>
                    <a:pt x="18" y="38"/>
                    <a:pt x="21" y="37"/>
                    <a:pt x="23" y="34"/>
                  </a:cubicBezTo>
                  <a:cubicBezTo>
                    <a:pt x="24" y="33"/>
                    <a:pt x="24" y="32"/>
                    <a:pt x="23" y="32"/>
                  </a:cubicBezTo>
                  <a:cubicBezTo>
                    <a:pt x="23" y="31"/>
                    <a:pt x="22" y="31"/>
                    <a:pt x="22" y="31"/>
                  </a:cubicBezTo>
                  <a:cubicBezTo>
                    <a:pt x="22" y="31"/>
                    <a:pt x="21" y="31"/>
                    <a:pt x="21" y="31"/>
                  </a:cubicBezTo>
                  <a:cubicBezTo>
                    <a:pt x="18" y="32"/>
                    <a:pt x="15" y="33"/>
                    <a:pt x="13" y="35"/>
                  </a:cubicBezTo>
                  <a:cubicBezTo>
                    <a:pt x="12" y="35"/>
                    <a:pt x="12" y="35"/>
                    <a:pt x="11" y="35"/>
                  </a:cubicBezTo>
                  <a:cubicBezTo>
                    <a:pt x="11" y="35"/>
                    <a:pt x="11" y="35"/>
                    <a:pt x="11" y="35"/>
                  </a:cubicBezTo>
                  <a:cubicBezTo>
                    <a:pt x="11" y="35"/>
                    <a:pt x="10" y="35"/>
                    <a:pt x="10" y="35"/>
                  </a:cubicBezTo>
                  <a:cubicBezTo>
                    <a:pt x="9" y="35"/>
                    <a:pt x="9" y="35"/>
                    <a:pt x="8" y="35"/>
                  </a:cubicBezTo>
                  <a:cubicBezTo>
                    <a:pt x="8" y="34"/>
                    <a:pt x="8" y="34"/>
                    <a:pt x="8" y="34"/>
                  </a:cubicBezTo>
                  <a:cubicBezTo>
                    <a:pt x="8" y="34"/>
                    <a:pt x="8" y="34"/>
                    <a:pt x="8" y="34"/>
                  </a:cubicBezTo>
                  <a:cubicBezTo>
                    <a:pt x="8" y="34"/>
                    <a:pt x="8" y="33"/>
                    <a:pt x="9" y="32"/>
                  </a:cubicBezTo>
                  <a:cubicBezTo>
                    <a:pt x="13" y="26"/>
                    <a:pt x="18" y="20"/>
                    <a:pt x="23" y="14"/>
                  </a:cubicBezTo>
                  <a:cubicBezTo>
                    <a:pt x="23" y="13"/>
                    <a:pt x="23" y="12"/>
                    <a:pt x="22" y="12"/>
                  </a:cubicBezTo>
                  <a:cubicBezTo>
                    <a:pt x="22" y="11"/>
                    <a:pt x="21" y="11"/>
                    <a:pt x="21" y="11"/>
                  </a:cubicBezTo>
                  <a:cubicBezTo>
                    <a:pt x="21" y="11"/>
                    <a:pt x="20" y="11"/>
                    <a:pt x="20" y="11"/>
                  </a:cubicBezTo>
                  <a:cubicBezTo>
                    <a:pt x="16" y="13"/>
                    <a:pt x="12" y="16"/>
                    <a:pt x="9" y="18"/>
                  </a:cubicBezTo>
                  <a:cubicBezTo>
                    <a:pt x="8" y="18"/>
                    <a:pt x="7" y="19"/>
                    <a:pt x="6" y="19"/>
                  </a:cubicBezTo>
                  <a:cubicBezTo>
                    <a:pt x="6" y="19"/>
                    <a:pt x="6" y="19"/>
                    <a:pt x="6" y="19"/>
                  </a:cubicBezTo>
                  <a:cubicBezTo>
                    <a:pt x="6" y="19"/>
                    <a:pt x="6" y="19"/>
                    <a:pt x="6" y="19"/>
                  </a:cubicBezTo>
                  <a:cubicBezTo>
                    <a:pt x="5" y="19"/>
                    <a:pt x="5" y="19"/>
                    <a:pt x="5" y="18"/>
                  </a:cubicBezTo>
                  <a:cubicBezTo>
                    <a:pt x="5" y="17"/>
                    <a:pt x="4" y="16"/>
                    <a:pt x="4" y="15"/>
                  </a:cubicBezTo>
                  <a:cubicBezTo>
                    <a:pt x="4" y="15"/>
                    <a:pt x="4" y="14"/>
                    <a:pt x="5" y="13"/>
                  </a:cubicBezTo>
                  <a:cubicBezTo>
                    <a:pt x="6" y="10"/>
                    <a:pt x="8" y="6"/>
                    <a:pt x="10" y="3"/>
                  </a:cubicBezTo>
                  <a:cubicBezTo>
                    <a:pt x="11" y="2"/>
                    <a:pt x="11" y="1"/>
                    <a:pt x="10" y="0"/>
                  </a:cubicBezTo>
                  <a:cubicBezTo>
                    <a:pt x="10" y="0"/>
                    <a:pt x="9" y="0"/>
                    <a:pt x="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26" name="Freeform 847"/>
            <p:cNvSpPr>
              <a:spLocks noEditPoints="1"/>
            </p:cNvSpPr>
            <p:nvPr/>
          </p:nvSpPr>
          <p:spPr bwMode="auto">
            <a:xfrm>
              <a:off x="2742" y="2913"/>
              <a:ext cx="236" cy="225"/>
            </a:xfrm>
            <a:custGeom>
              <a:avLst/>
              <a:gdLst>
                <a:gd name="T0" fmla="*/ 51 w 100"/>
                <a:gd name="T1" fmla="*/ 88 h 95"/>
                <a:gd name="T2" fmla="*/ 11 w 100"/>
                <a:gd name="T3" fmla="*/ 35 h 95"/>
                <a:gd name="T4" fmla="*/ 49 w 100"/>
                <a:gd name="T5" fmla="*/ 6 h 95"/>
                <a:gd name="T6" fmla="*/ 89 w 100"/>
                <a:gd name="T7" fmla="*/ 59 h 95"/>
                <a:gd name="T8" fmla="*/ 51 w 100"/>
                <a:gd name="T9" fmla="*/ 88 h 95"/>
                <a:gd name="T10" fmla="*/ 49 w 100"/>
                <a:gd name="T11" fmla="*/ 0 h 95"/>
                <a:gd name="T12" fmla="*/ 5 w 100"/>
                <a:gd name="T13" fmla="*/ 33 h 95"/>
                <a:gd name="T14" fmla="*/ 11 w 100"/>
                <a:gd name="T15" fmla="*/ 75 h 95"/>
                <a:gd name="T16" fmla="*/ 51 w 100"/>
                <a:gd name="T17" fmla="*/ 95 h 95"/>
                <a:gd name="T18" fmla="*/ 95 w 100"/>
                <a:gd name="T19" fmla="*/ 61 h 95"/>
                <a:gd name="T20" fmla="*/ 89 w 100"/>
                <a:gd name="T21" fmla="*/ 19 h 95"/>
                <a:gd name="T22" fmla="*/ 49 w 100"/>
                <a:gd name="T2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0" h="95">
                  <a:moveTo>
                    <a:pt x="51" y="88"/>
                  </a:moveTo>
                  <a:cubicBezTo>
                    <a:pt x="26" y="88"/>
                    <a:pt x="1" y="67"/>
                    <a:pt x="11" y="35"/>
                  </a:cubicBezTo>
                  <a:cubicBezTo>
                    <a:pt x="17" y="14"/>
                    <a:pt x="33" y="6"/>
                    <a:pt x="49" y="6"/>
                  </a:cubicBezTo>
                  <a:cubicBezTo>
                    <a:pt x="74" y="6"/>
                    <a:pt x="99" y="27"/>
                    <a:pt x="89" y="59"/>
                  </a:cubicBezTo>
                  <a:cubicBezTo>
                    <a:pt x="83" y="80"/>
                    <a:pt x="67" y="88"/>
                    <a:pt x="51" y="88"/>
                  </a:cubicBezTo>
                  <a:moveTo>
                    <a:pt x="49" y="0"/>
                  </a:moveTo>
                  <a:cubicBezTo>
                    <a:pt x="28" y="0"/>
                    <a:pt x="11" y="12"/>
                    <a:pt x="5" y="33"/>
                  </a:cubicBezTo>
                  <a:cubicBezTo>
                    <a:pt x="0" y="48"/>
                    <a:pt x="2" y="63"/>
                    <a:pt x="11" y="75"/>
                  </a:cubicBezTo>
                  <a:cubicBezTo>
                    <a:pt x="20" y="87"/>
                    <a:pt x="35" y="95"/>
                    <a:pt x="51" y="95"/>
                  </a:cubicBezTo>
                  <a:cubicBezTo>
                    <a:pt x="72" y="95"/>
                    <a:pt x="88" y="82"/>
                    <a:pt x="95" y="61"/>
                  </a:cubicBezTo>
                  <a:cubicBezTo>
                    <a:pt x="100" y="46"/>
                    <a:pt x="98" y="31"/>
                    <a:pt x="89" y="19"/>
                  </a:cubicBezTo>
                  <a:cubicBezTo>
                    <a:pt x="80" y="7"/>
                    <a:pt x="65" y="0"/>
                    <a:pt x="4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27" name="Freeform 848"/>
            <p:cNvSpPr>
              <a:spLocks noEditPoints="1"/>
            </p:cNvSpPr>
            <p:nvPr/>
          </p:nvSpPr>
          <p:spPr bwMode="auto">
            <a:xfrm>
              <a:off x="2661" y="2875"/>
              <a:ext cx="369" cy="473"/>
            </a:xfrm>
            <a:custGeom>
              <a:avLst/>
              <a:gdLst>
                <a:gd name="T0" fmla="*/ 13 w 156"/>
                <a:gd name="T1" fmla="*/ 191 h 200"/>
                <a:gd name="T2" fmla="*/ 15 w 156"/>
                <a:gd name="T3" fmla="*/ 191 h 200"/>
                <a:gd name="T4" fmla="*/ 21 w 156"/>
                <a:gd name="T5" fmla="*/ 194 h 200"/>
                <a:gd name="T6" fmla="*/ 21 w 156"/>
                <a:gd name="T7" fmla="*/ 162 h 200"/>
                <a:gd name="T8" fmla="*/ 33 w 156"/>
                <a:gd name="T9" fmla="*/ 141 h 200"/>
                <a:gd name="T10" fmla="*/ 44 w 156"/>
                <a:gd name="T11" fmla="*/ 144 h 200"/>
                <a:gd name="T12" fmla="*/ 40 w 156"/>
                <a:gd name="T13" fmla="*/ 146 h 200"/>
                <a:gd name="T14" fmla="*/ 47 w 156"/>
                <a:gd name="T15" fmla="*/ 146 h 200"/>
                <a:gd name="T16" fmla="*/ 49 w 156"/>
                <a:gd name="T17" fmla="*/ 148 h 200"/>
                <a:gd name="T18" fmla="*/ 48 w 156"/>
                <a:gd name="T19" fmla="*/ 148 h 200"/>
                <a:gd name="T20" fmla="*/ 39 w 156"/>
                <a:gd name="T21" fmla="*/ 155 h 200"/>
                <a:gd name="T22" fmla="*/ 45 w 156"/>
                <a:gd name="T23" fmla="*/ 156 h 200"/>
                <a:gd name="T24" fmla="*/ 35 w 156"/>
                <a:gd name="T25" fmla="*/ 159 h 200"/>
                <a:gd name="T26" fmla="*/ 43 w 156"/>
                <a:gd name="T27" fmla="*/ 159 h 200"/>
                <a:gd name="T28" fmla="*/ 40 w 156"/>
                <a:gd name="T29" fmla="*/ 161 h 200"/>
                <a:gd name="T30" fmla="*/ 32 w 156"/>
                <a:gd name="T31" fmla="*/ 169 h 200"/>
                <a:gd name="T32" fmla="*/ 38 w 156"/>
                <a:gd name="T33" fmla="*/ 169 h 200"/>
                <a:gd name="T34" fmla="*/ 27 w 156"/>
                <a:gd name="T35" fmla="*/ 173 h 200"/>
                <a:gd name="T36" fmla="*/ 37 w 156"/>
                <a:gd name="T37" fmla="*/ 171 h 200"/>
                <a:gd name="T38" fmla="*/ 34 w 156"/>
                <a:gd name="T39" fmla="*/ 177 h 200"/>
                <a:gd name="T40" fmla="*/ 24 w 156"/>
                <a:gd name="T41" fmla="*/ 180 h 200"/>
                <a:gd name="T42" fmla="*/ 33 w 156"/>
                <a:gd name="T43" fmla="*/ 179 h 200"/>
                <a:gd name="T44" fmla="*/ 30 w 156"/>
                <a:gd name="T45" fmla="*/ 183 h 200"/>
                <a:gd name="T46" fmla="*/ 21 w 156"/>
                <a:gd name="T47" fmla="*/ 189 h 200"/>
                <a:gd name="T48" fmla="*/ 28 w 156"/>
                <a:gd name="T49" fmla="*/ 188 h 200"/>
                <a:gd name="T50" fmla="*/ 25 w 156"/>
                <a:gd name="T51" fmla="*/ 193 h 200"/>
                <a:gd name="T52" fmla="*/ 24 w 156"/>
                <a:gd name="T53" fmla="*/ 193 h 200"/>
                <a:gd name="T54" fmla="*/ 15 w 156"/>
                <a:gd name="T55" fmla="*/ 187 h 200"/>
                <a:gd name="T56" fmla="*/ 7 w 156"/>
                <a:gd name="T57" fmla="*/ 187 h 200"/>
                <a:gd name="T58" fmla="*/ 7 w 156"/>
                <a:gd name="T59" fmla="*/ 188 h 200"/>
                <a:gd name="T60" fmla="*/ 7 w 156"/>
                <a:gd name="T61" fmla="*/ 185 h 200"/>
                <a:gd name="T62" fmla="*/ 7 w 156"/>
                <a:gd name="T63" fmla="*/ 185 h 200"/>
                <a:gd name="T64" fmla="*/ 43 w 156"/>
                <a:gd name="T65" fmla="*/ 137 h 200"/>
                <a:gd name="T66" fmla="*/ 46 w 156"/>
                <a:gd name="T67" fmla="*/ 123 h 200"/>
                <a:gd name="T68" fmla="*/ 49 w 156"/>
                <a:gd name="T69" fmla="*/ 115 h 200"/>
                <a:gd name="T70" fmla="*/ 49 w 156"/>
                <a:gd name="T71" fmla="*/ 140 h 200"/>
                <a:gd name="T72" fmla="*/ 50 w 156"/>
                <a:gd name="T73" fmla="*/ 108 h 200"/>
                <a:gd name="T74" fmla="*/ 50 w 156"/>
                <a:gd name="T75" fmla="*/ 108 h 200"/>
                <a:gd name="T76" fmla="*/ 82 w 156"/>
                <a:gd name="T77" fmla="*/ 6 h 200"/>
                <a:gd name="T78" fmla="*/ 86 w 156"/>
                <a:gd name="T79" fmla="*/ 120 h 200"/>
                <a:gd name="T80" fmla="*/ 28 w 156"/>
                <a:gd name="T81" fmla="*/ 35 h 200"/>
                <a:gd name="T82" fmla="*/ 44 w 156"/>
                <a:gd name="T83" fmla="*/ 111 h 200"/>
                <a:gd name="T84" fmla="*/ 33 w 156"/>
                <a:gd name="T85" fmla="*/ 135 h 200"/>
                <a:gd name="T86" fmla="*/ 27 w 156"/>
                <a:gd name="T87" fmla="*/ 136 h 200"/>
                <a:gd name="T88" fmla="*/ 27 w 156"/>
                <a:gd name="T89" fmla="*/ 136 h 200"/>
                <a:gd name="T90" fmla="*/ 27 w 156"/>
                <a:gd name="T91" fmla="*/ 137 h 200"/>
                <a:gd name="T92" fmla="*/ 3 w 156"/>
                <a:gd name="T93" fmla="*/ 179 h 200"/>
                <a:gd name="T94" fmla="*/ 2 w 156"/>
                <a:gd name="T95" fmla="*/ 182 h 200"/>
                <a:gd name="T96" fmla="*/ 0 w 156"/>
                <a:gd name="T97" fmla="*/ 188 h 200"/>
                <a:gd name="T98" fmla="*/ 1 w 156"/>
                <a:gd name="T99" fmla="*/ 190 h 200"/>
                <a:gd name="T100" fmla="*/ 13 w 156"/>
                <a:gd name="T101" fmla="*/ 198 h 200"/>
                <a:gd name="T102" fmla="*/ 28 w 156"/>
                <a:gd name="T103" fmla="*/ 199 h 200"/>
                <a:gd name="T104" fmla="*/ 32 w 156"/>
                <a:gd name="T105" fmla="*/ 194 h 200"/>
                <a:gd name="T106" fmla="*/ 56 w 156"/>
                <a:gd name="T107" fmla="*/ 148 h 200"/>
                <a:gd name="T108" fmla="*/ 56 w 156"/>
                <a:gd name="T109" fmla="*/ 148 h 200"/>
                <a:gd name="T110" fmla="*/ 56 w 156"/>
                <a:gd name="T111" fmla="*/ 148 h 200"/>
                <a:gd name="T112" fmla="*/ 66 w 156"/>
                <a:gd name="T113" fmla="*/ 123 h 200"/>
                <a:gd name="T114" fmla="*/ 140 w 156"/>
                <a:gd name="T115" fmla="*/ 91 h 200"/>
                <a:gd name="T116" fmla="*/ 82 w 156"/>
                <a:gd name="T117"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6" h="200">
                  <a:moveTo>
                    <a:pt x="21" y="194"/>
                  </a:moveTo>
                  <a:cubicBezTo>
                    <a:pt x="18" y="194"/>
                    <a:pt x="15" y="193"/>
                    <a:pt x="13" y="191"/>
                  </a:cubicBezTo>
                  <a:cubicBezTo>
                    <a:pt x="12" y="191"/>
                    <a:pt x="11" y="190"/>
                    <a:pt x="10" y="190"/>
                  </a:cubicBezTo>
                  <a:cubicBezTo>
                    <a:pt x="12" y="190"/>
                    <a:pt x="13" y="190"/>
                    <a:pt x="15" y="191"/>
                  </a:cubicBezTo>
                  <a:cubicBezTo>
                    <a:pt x="16" y="191"/>
                    <a:pt x="17" y="191"/>
                    <a:pt x="18" y="191"/>
                  </a:cubicBezTo>
                  <a:cubicBezTo>
                    <a:pt x="19" y="192"/>
                    <a:pt x="20" y="193"/>
                    <a:pt x="21" y="194"/>
                  </a:cubicBezTo>
                  <a:moveTo>
                    <a:pt x="7" y="185"/>
                  </a:moveTo>
                  <a:cubicBezTo>
                    <a:pt x="13" y="175"/>
                    <a:pt x="17" y="169"/>
                    <a:pt x="21" y="162"/>
                  </a:cubicBezTo>
                  <a:cubicBezTo>
                    <a:pt x="25" y="156"/>
                    <a:pt x="28" y="150"/>
                    <a:pt x="32" y="141"/>
                  </a:cubicBezTo>
                  <a:cubicBezTo>
                    <a:pt x="32" y="141"/>
                    <a:pt x="33" y="141"/>
                    <a:pt x="33" y="141"/>
                  </a:cubicBezTo>
                  <a:cubicBezTo>
                    <a:pt x="33" y="141"/>
                    <a:pt x="33" y="141"/>
                    <a:pt x="33" y="141"/>
                  </a:cubicBezTo>
                  <a:cubicBezTo>
                    <a:pt x="36" y="141"/>
                    <a:pt x="40" y="142"/>
                    <a:pt x="44" y="144"/>
                  </a:cubicBezTo>
                  <a:cubicBezTo>
                    <a:pt x="44" y="144"/>
                    <a:pt x="44" y="144"/>
                    <a:pt x="44" y="144"/>
                  </a:cubicBezTo>
                  <a:cubicBezTo>
                    <a:pt x="43" y="145"/>
                    <a:pt x="41" y="146"/>
                    <a:pt x="40" y="146"/>
                  </a:cubicBezTo>
                  <a:cubicBezTo>
                    <a:pt x="41" y="149"/>
                    <a:pt x="41" y="149"/>
                    <a:pt x="41" y="149"/>
                  </a:cubicBezTo>
                  <a:cubicBezTo>
                    <a:pt x="43" y="148"/>
                    <a:pt x="45" y="147"/>
                    <a:pt x="47" y="146"/>
                  </a:cubicBezTo>
                  <a:cubicBezTo>
                    <a:pt x="48" y="147"/>
                    <a:pt x="48" y="147"/>
                    <a:pt x="48" y="147"/>
                  </a:cubicBezTo>
                  <a:cubicBezTo>
                    <a:pt x="48" y="147"/>
                    <a:pt x="49" y="148"/>
                    <a:pt x="49" y="148"/>
                  </a:cubicBezTo>
                  <a:cubicBezTo>
                    <a:pt x="48" y="149"/>
                    <a:pt x="48" y="149"/>
                    <a:pt x="48" y="149"/>
                  </a:cubicBezTo>
                  <a:cubicBezTo>
                    <a:pt x="48" y="148"/>
                    <a:pt x="48" y="148"/>
                    <a:pt x="48" y="148"/>
                  </a:cubicBezTo>
                  <a:cubicBezTo>
                    <a:pt x="44" y="149"/>
                    <a:pt x="41" y="151"/>
                    <a:pt x="37" y="152"/>
                  </a:cubicBezTo>
                  <a:cubicBezTo>
                    <a:pt x="39" y="155"/>
                    <a:pt x="39" y="155"/>
                    <a:pt x="39" y="155"/>
                  </a:cubicBezTo>
                  <a:cubicBezTo>
                    <a:pt x="41" y="154"/>
                    <a:pt x="44" y="153"/>
                    <a:pt x="47" y="151"/>
                  </a:cubicBezTo>
                  <a:cubicBezTo>
                    <a:pt x="46" y="153"/>
                    <a:pt x="45" y="154"/>
                    <a:pt x="45" y="156"/>
                  </a:cubicBezTo>
                  <a:cubicBezTo>
                    <a:pt x="44" y="155"/>
                    <a:pt x="44" y="155"/>
                    <a:pt x="44" y="155"/>
                  </a:cubicBezTo>
                  <a:cubicBezTo>
                    <a:pt x="41" y="156"/>
                    <a:pt x="38" y="158"/>
                    <a:pt x="35" y="159"/>
                  </a:cubicBezTo>
                  <a:cubicBezTo>
                    <a:pt x="36" y="162"/>
                    <a:pt x="36" y="162"/>
                    <a:pt x="36" y="162"/>
                  </a:cubicBezTo>
                  <a:cubicBezTo>
                    <a:pt x="38" y="161"/>
                    <a:pt x="41" y="160"/>
                    <a:pt x="43" y="159"/>
                  </a:cubicBezTo>
                  <a:cubicBezTo>
                    <a:pt x="42" y="160"/>
                    <a:pt x="42" y="162"/>
                    <a:pt x="41" y="163"/>
                  </a:cubicBezTo>
                  <a:cubicBezTo>
                    <a:pt x="40" y="161"/>
                    <a:pt x="40" y="161"/>
                    <a:pt x="40" y="161"/>
                  </a:cubicBezTo>
                  <a:cubicBezTo>
                    <a:pt x="37" y="163"/>
                    <a:pt x="33" y="164"/>
                    <a:pt x="30" y="166"/>
                  </a:cubicBezTo>
                  <a:cubicBezTo>
                    <a:pt x="32" y="169"/>
                    <a:pt x="32" y="169"/>
                    <a:pt x="32" y="169"/>
                  </a:cubicBezTo>
                  <a:cubicBezTo>
                    <a:pt x="34" y="167"/>
                    <a:pt x="37" y="166"/>
                    <a:pt x="40" y="165"/>
                  </a:cubicBezTo>
                  <a:cubicBezTo>
                    <a:pt x="40" y="166"/>
                    <a:pt x="39" y="167"/>
                    <a:pt x="38" y="169"/>
                  </a:cubicBezTo>
                  <a:cubicBezTo>
                    <a:pt x="38" y="167"/>
                    <a:pt x="38" y="167"/>
                    <a:pt x="38" y="167"/>
                  </a:cubicBezTo>
                  <a:cubicBezTo>
                    <a:pt x="34" y="168"/>
                    <a:pt x="30" y="170"/>
                    <a:pt x="27" y="173"/>
                  </a:cubicBezTo>
                  <a:cubicBezTo>
                    <a:pt x="29" y="175"/>
                    <a:pt x="29" y="175"/>
                    <a:pt x="29" y="175"/>
                  </a:cubicBezTo>
                  <a:cubicBezTo>
                    <a:pt x="31" y="173"/>
                    <a:pt x="34" y="172"/>
                    <a:pt x="37" y="171"/>
                  </a:cubicBezTo>
                  <a:cubicBezTo>
                    <a:pt x="36" y="172"/>
                    <a:pt x="36" y="174"/>
                    <a:pt x="35" y="175"/>
                  </a:cubicBezTo>
                  <a:cubicBezTo>
                    <a:pt x="35" y="176"/>
                    <a:pt x="34" y="176"/>
                    <a:pt x="34" y="177"/>
                  </a:cubicBezTo>
                  <a:cubicBezTo>
                    <a:pt x="34" y="175"/>
                    <a:pt x="34" y="175"/>
                    <a:pt x="34" y="175"/>
                  </a:cubicBezTo>
                  <a:cubicBezTo>
                    <a:pt x="30" y="177"/>
                    <a:pt x="27" y="178"/>
                    <a:pt x="24" y="180"/>
                  </a:cubicBezTo>
                  <a:cubicBezTo>
                    <a:pt x="26" y="183"/>
                    <a:pt x="26" y="183"/>
                    <a:pt x="26" y="183"/>
                  </a:cubicBezTo>
                  <a:cubicBezTo>
                    <a:pt x="28" y="181"/>
                    <a:pt x="31" y="180"/>
                    <a:pt x="33" y="179"/>
                  </a:cubicBezTo>
                  <a:cubicBezTo>
                    <a:pt x="32" y="181"/>
                    <a:pt x="31" y="183"/>
                    <a:pt x="30" y="185"/>
                  </a:cubicBezTo>
                  <a:cubicBezTo>
                    <a:pt x="30" y="183"/>
                    <a:pt x="30" y="183"/>
                    <a:pt x="30" y="183"/>
                  </a:cubicBezTo>
                  <a:cubicBezTo>
                    <a:pt x="26" y="184"/>
                    <a:pt x="23" y="185"/>
                    <a:pt x="20" y="186"/>
                  </a:cubicBezTo>
                  <a:cubicBezTo>
                    <a:pt x="21" y="189"/>
                    <a:pt x="21" y="189"/>
                    <a:pt x="21" y="189"/>
                  </a:cubicBezTo>
                  <a:cubicBezTo>
                    <a:pt x="24" y="188"/>
                    <a:pt x="27" y="187"/>
                    <a:pt x="29" y="186"/>
                  </a:cubicBezTo>
                  <a:cubicBezTo>
                    <a:pt x="29" y="187"/>
                    <a:pt x="28" y="187"/>
                    <a:pt x="28" y="188"/>
                  </a:cubicBezTo>
                  <a:cubicBezTo>
                    <a:pt x="27" y="190"/>
                    <a:pt x="26" y="191"/>
                    <a:pt x="26" y="192"/>
                  </a:cubicBezTo>
                  <a:cubicBezTo>
                    <a:pt x="25" y="193"/>
                    <a:pt x="25" y="193"/>
                    <a:pt x="25" y="193"/>
                  </a:cubicBezTo>
                  <a:cubicBezTo>
                    <a:pt x="25" y="193"/>
                    <a:pt x="25" y="193"/>
                    <a:pt x="25" y="193"/>
                  </a:cubicBezTo>
                  <a:cubicBezTo>
                    <a:pt x="24" y="193"/>
                    <a:pt x="24" y="193"/>
                    <a:pt x="24" y="193"/>
                  </a:cubicBezTo>
                  <a:cubicBezTo>
                    <a:pt x="23" y="192"/>
                    <a:pt x="22" y="190"/>
                    <a:pt x="20" y="188"/>
                  </a:cubicBezTo>
                  <a:cubicBezTo>
                    <a:pt x="18" y="188"/>
                    <a:pt x="16" y="188"/>
                    <a:pt x="15" y="187"/>
                  </a:cubicBezTo>
                  <a:cubicBezTo>
                    <a:pt x="13" y="187"/>
                    <a:pt x="11" y="187"/>
                    <a:pt x="8" y="187"/>
                  </a:cubicBezTo>
                  <a:cubicBezTo>
                    <a:pt x="7" y="187"/>
                    <a:pt x="7" y="187"/>
                    <a:pt x="7" y="187"/>
                  </a:cubicBezTo>
                  <a:cubicBezTo>
                    <a:pt x="7" y="187"/>
                    <a:pt x="7" y="187"/>
                    <a:pt x="7" y="187"/>
                  </a:cubicBezTo>
                  <a:cubicBezTo>
                    <a:pt x="7" y="188"/>
                    <a:pt x="7" y="188"/>
                    <a:pt x="7" y="188"/>
                  </a:cubicBezTo>
                  <a:cubicBezTo>
                    <a:pt x="7" y="187"/>
                    <a:pt x="7" y="187"/>
                    <a:pt x="7" y="187"/>
                  </a:cubicBezTo>
                  <a:cubicBezTo>
                    <a:pt x="7" y="187"/>
                    <a:pt x="7" y="186"/>
                    <a:pt x="7" y="185"/>
                  </a:cubicBezTo>
                  <a:cubicBezTo>
                    <a:pt x="7" y="185"/>
                    <a:pt x="7" y="185"/>
                    <a:pt x="7" y="185"/>
                  </a:cubicBezTo>
                  <a:cubicBezTo>
                    <a:pt x="7" y="185"/>
                    <a:pt x="7" y="185"/>
                    <a:pt x="7" y="185"/>
                  </a:cubicBezTo>
                  <a:moveTo>
                    <a:pt x="49" y="140"/>
                  </a:moveTo>
                  <a:cubicBezTo>
                    <a:pt x="47" y="139"/>
                    <a:pt x="45" y="138"/>
                    <a:pt x="43" y="137"/>
                  </a:cubicBezTo>
                  <a:cubicBezTo>
                    <a:pt x="42" y="136"/>
                    <a:pt x="41" y="136"/>
                    <a:pt x="40" y="136"/>
                  </a:cubicBezTo>
                  <a:cubicBezTo>
                    <a:pt x="42" y="132"/>
                    <a:pt x="44" y="127"/>
                    <a:pt x="46" y="123"/>
                  </a:cubicBezTo>
                  <a:cubicBezTo>
                    <a:pt x="47" y="120"/>
                    <a:pt x="49" y="117"/>
                    <a:pt x="49" y="115"/>
                  </a:cubicBezTo>
                  <a:cubicBezTo>
                    <a:pt x="49" y="115"/>
                    <a:pt x="49" y="115"/>
                    <a:pt x="49" y="115"/>
                  </a:cubicBezTo>
                  <a:cubicBezTo>
                    <a:pt x="53" y="117"/>
                    <a:pt x="56" y="119"/>
                    <a:pt x="60" y="121"/>
                  </a:cubicBezTo>
                  <a:cubicBezTo>
                    <a:pt x="56" y="127"/>
                    <a:pt x="52" y="133"/>
                    <a:pt x="49" y="140"/>
                  </a:cubicBezTo>
                  <a:moveTo>
                    <a:pt x="86" y="120"/>
                  </a:moveTo>
                  <a:cubicBezTo>
                    <a:pt x="73" y="120"/>
                    <a:pt x="61" y="115"/>
                    <a:pt x="50" y="108"/>
                  </a:cubicBezTo>
                  <a:cubicBezTo>
                    <a:pt x="50" y="108"/>
                    <a:pt x="50" y="108"/>
                    <a:pt x="50" y="108"/>
                  </a:cubicBezTo>
                  <a:cubicBezTo>
                    <a:pt x="50" y="108"/>
                    <a:pt x="50" y="108"/>
                    <a:pt x="50" y="108"/>
                  </a:cubicBezTo>
                  <a:cubicBezTo>
                    <a:pt x="30" y="94"/>
                    <a:pt x="19" y="67"/>
                    <a:pt x="34" y="38"/>
                  </a:cubicBezTo>
                  <a:cubicBezTo>
                    <a:pt x="45" y="16"/>
                    <a:pt x="63" y="6"/>
                    <a:pt x="82" y="6"/>
                  </a:cubicBezTo>
                  <a:cubicBezTo>
                    <a:pt x="119" y="6"/>
                    <a:pt x="156" y="43"/>
                    <a:pt x="134" y="88"/>
                  </a:cubicBezTo>
                  <a:cubicBezTo>
                    <a:pt x="123" y="110"/>
                    <a:pt x="104" y="120"/>
                    <a:pt x="86" y="120"/>
                  </a:cubicBezTo>
                  <a:moveTo>
                    <a:pt x="82" y="0"/>
                  </a:moveTo>
                  <a:cubicBezTo>
                    <a:pt x="59" y="0"/>
                    <a:pt x="39" y="13"/>
                    <a:pt x="28" y="35"/>
                  </a:cubicBezTo>
                  <a:cubicBezTo>
                    <a:pt x="18" y="56"/>
                    <a:pt x="18" y="77"/>
                    <a:pt x="29" y="95"/>
                  </a:cubicBezTo>
                  <a:cubicBezTo>
                    <a:pt x="33" y="101"/>
                    <a:pt x="38" y="107"/>
                    <a:pt x="44" y="111"/>
                  </a:cubicBezTo>
                  <a:cubicBezTo>
                    <a:pt x="43" y="114"/>
                    <a:pt x="42" y="117"/>
                    <a:pt x="40" y="121"/>
                  </a:cubicBezTo>
                  <a:cubicBezTo>
                    <a:pt x="38" y="126"/>
                    <a:pt x="35" y="131"/>
                    <a:pt x="33" y="135"/>
                  </a:cubicBezTo>
                  <a:cubicBezTo>
                    <a:pt x="32" y="135"/>
                    <a:pt x="31" y="135"/>
                    <a:pt x="30" y="135"/>
                  </a:cubicBezTo>
                  <a:cubicBezTo>
                    <a:pt x="29" y="135"/>
                    <a:pt x="28" y="136"/>
                    <a:pt x="27" y="136"/>
                  </a:cubicBezTo>
                  <a:cubicBezTo>
                    <a:pt x="27" y="136"/>
                    <a:pt x="27" y="136"/>
                    <a:pt x="27" y="136"/>
                  </a:cubicBezTo>
                  <a:cubicBezTo>
                    <a:pt x="27" y="136"/>
                    <a:pt x="27" y="136"/>
                    <a:pt x="27" y="136"/>
                  </a:cubicBezTo>
                  <a:cubicBezTo>
                    <a:pt x="27" y="137"/>
                    <a:pt x="27" y="137"/>
                    <a:pt x="27" y="137"/>
                  </a:cubicBezTo>
                  <a:cubicBezTo>
                    <a:pt x="27" y="137"/>
                    <a:pt x="27" y="137"/>
                    <a:pt x="27" y="137"/>
                  </a:cubicBezTo>
                  <a:cubicBezTo>
                    <a:pt x="23" y="147"/>
                    <a:pt x="19" y="153"/>
                    <a:pt x="16" y="159"/>
                  </a:cubicBezTo>
                  <a:cubicBezTo>
                    <a:pt x="12" y="165"/>
                    <a:pt x="8" y="171"/>
                    <a:pt x="3" y="179"/>
                  </a:cubicBezTo>
                  <a:cubicBezTo>
                    <a:pt x="3" y="180"/>
                    <a:pt x="3" y="180"/>
                    <a:pt x="3" y="180"/>
                  </a:cubicBezTo>
                  <a:cubicBezTo>
                    <a:pt x="2" y="180"/>
                    <a:pt x="2" y="181"/>
                    <a:pt x="2" y="182"/>
                  </a:cubicBezTo>
                  <a:cubicBezTo>
                    <a:pt x="1" y="182"/>
                    <a:pt x="1" y="184"/>
                    <a:pt x="1" y="185"/>
                  </a:cubicBezTo>
                  <a:cubicBezTo>
                    <a:pt x="0" y="186"/>
                    <a:pt x="0" y="187"/>
                    <a:pt x="0" y="188"/>
                  </a:cubicBezTo>
                  <a:cubicBezTo>
                    <a:pt x="0" y="188"/>
                    <a:pt x="0" y="188"/>
                    <a:pt x="0" y="189"/>
                  </a:cubicBezTo>
                  <a:cubicBezTo>
                    <a:pt x="1" y="189"/>
                    <a:pt x="1" y="190"/>
                    <a:pt x="1" y="190"/>
                  </a:cubicBezTo>
                  <a:cubicBezTo>
                    <a:pt x="2" y="192"/>
                    <a:pt x="3" y="193"/>
                    <a:pt x="5" y="194"/>
                  </a:cubicBezTo>
                  <a:cubicBezTo>
                    <a:pt x="7" y="196"/>
                    <a:pt x="10" y="197"/>
                    <a:pt x="13" y="198"/>
                  </a:cubicBezTo>
                  <a:cubicBezTo>
                    <a:pt x="16" y="199"/>
                    <a:pt x="19" y="200"/>
                    <a:pt x="22" y="200"/>
                  </a:cubicBezTo>
                  <a:cubicBezTo>
                    <a:pt x="24" y="200"/>
                    <a:pt x="26" y="200"/>
                    <a:pt x="28" y="199"/>
                  </a:cubicBezTo>
                  <a:cubicBezTo>
                    <a:pt x="29" y="198"/>
                    <a:pt x="29" y="198"/>
                    <a:pt x="29" y="197"/>
                  </a:cubicBezTo>
                  <a:cubicBezTo>
                    <a:pt x="30" y="196"/>
                    <a:pt x="31" y="195"/>
                    <a:pt x="32" y="194"/>
                  </a:cubicBezTo>
                  <a:cubicBezTo>
                    <a:pt x="35" y="189"/>
                    <a:pt x="39" y="181"/>
                    <a:pt x="43" y="172"/>
                  </a:cubicBezTo>
                  <a:cubicBezTo>
                    <a:pt x="48" y="164"/>
                    <a:pt x="52" y="155"/>
                    <a:pt x="56" y="148"/>
                  </a:cubicBezTo>
                  <a:cubicBezTo>
                    <a:pt x="56" y="148"/>
                    <a:pt x="56" y="148"/>
                    <a:pt x="56" y="148"/>
                  </a:cubicBezTo>
                  <a:cubicBezTo>
                    <a:pt x="56" y="148"/>
                    <a:pt x="56" y="148"/>
                    <a:pt x="56" y="148"/>
                  </a:cubicBezTo>
                  <a:cubicBezTo>
                    <a:pt x="56" y="148"/>
                    <a:pt x="56" y="148"/>
                    <a:pt x="56" y="148"/>
                  </a:cubicBezTo>
                  <a:cubicBezTo>
                    <a:pt x="56" y="148"/>
                    <a:pt x="56" y="148"/>
                    <a:pt x="56" y="148"/>
                  </a:cubicBezTo>
                  <a:cubicBezTo>
                    <a:pt x="55" y="147"/>
                    <a:pt x="55" y="145"/>
                    <a:pt x="54" y="144"/>
                  </a:cubicBezTo>
                  <a:cubicBezTo>
                    <a:pt x="58" y="136"/>
                    <a:pt x="61" y="130"/>
                    <a:pt x="66" y="123"/>
                  </a:cubicBezTo>
                  <a:cubicBezTo>
                    <a:pt x="72" y="125"/>
                    <a:pt x="79" y="126"/>
                    <a:pt x="86" y="126"/>
                  </a:cubicBezTo>
                  <a:cubicBezTo>
                    <a:pt x="109" y="126"/>
                    <a:pt x="129" y="113"/>
                    <a:pt x="140" y="91"/>
                  </a:cubicBezTo>
                  <a:cubicBezTo>
                    <a:pt x="150" y="70"/>
                    <a:pt x="149" y="49"/>
                    <a:pt x="138" y="31"/>
                  </a:cubicBezTo>
                  <a:cubicBezTo>
                    <a:pt x="127" y="12"/>
                    <a:pt x="105" y="0"/>
                    <a:pt x="8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28" name="Freeform 849"/>
            <p:cNvSpPr>
              <a:spLocks noEditPoints="1"/>
            </p:cNvSpPr>
            <p:nvPr/>
          </p:nvSpPr>
          <p:spPr bwMode="auto">
            <a:xfrm>
              <a:off x="2789" y="2946"/>
              <a:ext cx="111" cy="64"/>
            </a:xfrm>
            <a:custGeom>
              <a:avLst/>
              <a:gdLst>
                <a:gd name="T0" fmla="*/ 7 w 47"/>
                <a:gd name="T1" fmla="*/ 24 h 27"/>
                <a:gd name="T2" fmla="*/ 7 w 47"/>
                <a:gd name="T3" fmla="*/ 24 h 27"/>
                <a:gd name="T4" fmla="*/ 6 w 47"/>
                <a:gd name="T5" fmla="*/ 24 h 27"/>
                <a:gd name="T6" fmla="*/ 4 w 47"/>
                <a:gd name="T7" fmla="*/ 23 h 27"/>
                <a:gd name="T8" fmla="*/ 4 w 47"/>
                <a:gd name="T9" fmla="*/ 21 h 27"/>
                <a:gd name="T10" fmla="*/ 8 w 47"/>
                <a:gd name="T11" fmla="*/ 13 h 27"/>
                <a:gd name="T12" fmla="*/ 15 w 47"/>
                <a:gd name="T13" fmla="*/ 7 h 27"/>
                <a:gd name="T14" fmla="*/ 29 w 47"/>
                <a:gd name="T15" fmla="*/ 3 h 27"/>
                <a:gd name="T16" fmla="*/ 29 w 47"/>
                <a:gd name="T17" fmla="*/ 3 h 27"/>
                <a:gd name="T18" fmla="*/ 29 w 47"/>
                <a:gd name="T19" fmla="*/ 3 h 27"/>
                <a:gd name="T20" fmla="*/ 41 w 47"/>
                <a:gd name="T21" fmla="*/ 8 h 27"/>
                <a:gd name="T22" fmla="*/ 44 w 47"/>
                <a:gd name="T23" fmla="*/ 12 h 27"/>
                <a:gd name="T24" fmla="*/ 44 w 47"/>
                <a:gd name="T25" fmla="*/ 12 h 27"/>
                <a:gd name="T26" fmla="*/ 43 w 47"/>
                <a:gd name="T27" fmla="*/ 13 h 27"/>
                <a:gd name="T28" fmla="*/ 42 w 47"/>
                <a:gd name="T29" fmla="*/ 14 h 27"/>
                <a:gd name="T30" fmla="*/ 42 w 47"/>
                <a:gd name="T31" fmla="*/ 14 h 27"/>
                <a:gd name="T32" fmla="*/ 42 w 47"/>
                <a:gd name="T33" fmla="*/ 14 h 27"/>
                <a:gd name="T34" fmla="*/ 40 w 47"/>
                <a:gd name="T35" fmla="*/ 13 h 27"/>
                <a:gd name="T36" fmla="*/ 39 w 47"/>
                <a:gd name="T37" fmla="*/ 15 h 27"/>
                <a:gd name="T38" fmla="*/ 40 w 47"/>
                <a:gd name="T39" fmla="*/ 13 h 27"/>
                <a:gd name="T40" fmla="*/ 31 w 47"/>
                <a:gd name="T41" fmla="*/ 11 h 27"/>
                <a:gd name="T42" fmla="*/ 18 w 47"/>
                <a:gd name="T43" fmla="*/ 16 h 27"/>
                <a:gd name="T44" fmla="*/ 12 w 47"/>
                <a:gd name="T45" fmla="*/ 22 h 27"/>
                <a:gd name="T46" fmla="*/ 7 w 47"/>
                <a:gd name="T47" fmla="*/ 24 h 27"/>
                <a:gd name="T48" fmla="*/ 29 w 47"/>
                <a:gd name="T49" fmla="*/ 0 h 27"/>
                <a:gd name="T50" fmla="*/ 28 w 47"/>
                <a:gd name="T51" fmla="*/ 0 h 27"/>
                <a:gd name="T52" fmla="*/ 28 w 47"/>
                <a:gd name="T53" fmla="*/ 0 h 27"/>
                <a:gd name="T54" fmla="*/ 14 w 47"/>
                <a:gd name="T55" fmla="*/ 4 h 27"/>
                <a:gd name="T56" fmla="*/ 6 w 47"/>
                <a:gd name="T57" fmla="*/ 11 h 27"/>
                <a:gd name="T58" fmla="*/ 1 w 47"/>
                <a:gd name="T59" fmla="*/ 21 h 27"/>
                <a:gd name="T60" fmla="*/ 1 w 47"/>
                <a:gd name="T61" fmla="*/ 24 h 27"/>
                <a:gd name="T62" fmla="*/ 4 w 47"/>
                <a:gd name="T63" fmla="*/ 27 h 27"/>
                <a:gd name="T64" fmla="*/ 7 w 47"/>
                <a:gd name="T65" fmla="*/ 27 h 27"/>
                <a:gd name="T66" fmla="*/ 14 w 47"/>
                <a:gd name="T67" fmla="*/ 25 h 27"/>
                <a:gd name="T68" fmla="*/ 20 w 47"/>
                <a:gd name="T69" fmla="*/ 19 h 27"/>
                <a:gd name="T70" fmla="*/ 31 w 47"/>
                <a:gd name="T71" fmla="*/ 14 h 27"/>
                <a:gd name="T72" fmla="*/ 31 w 47"/>
                <a:gd name="T73" fmla="*/ 14 h 27"/>
                <a:gd name="T74" fmla="*/ 39 w 47"/>
                <a:gd name="T75" fmla="*/ 16 h 27"/>
                <a:gd name="T76" fmla="*/ 41 w 47"/>
                <a:gd name="T77" fmla="*/ 17 h 27"/>
                <a:gd name="T78" fmla="*/ 41 w 47"/>
                <a:gd name="T79" fmla="*/ 17 h 27"/>
                <a:gd name="T80" fmla="*/ 42 w 47"/>
                <a:gd name="T81" fmla="*/ 17 h 27"/>
                <a:gd name="T82" fmla="*/ 45 w 47"/>
                <a:gd name="T83" fmla="*/ 15 h 27"/>
                <a:gd name="T84" fmla="*/ 47 w 47"/>
                <a:gd name="T85" fmla="*/ 12 h 27"/>
                <a:gd name="T86" fmla="*/ 47 w 47"/>
                <a:gd name="T87" fmla="*/ 12 h 27"/>
                <a:gd name="T88" fmla="*/ 43 w 47"/>
                <a:gd name="T89" fmla="*/ 5 h 27"/>
                <a:gd name="T90" fmla="*/ 29 w 47"/>
                <a:gd name="T91"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 h="27">
                  <a:moveTo>
                    <a:pt x="7" y="24"/>
                  </a:moveTo>
                  <a:cubicBezTo>
                    <a:pt x="7" y="24"/>
                    <a:pt x="7" y="24"/>
                    <a:pt x="7" y="24"/>
                  </a:cubicBezTo>
                  <a:cubicBezTo>
                    <a:pt x="6" y="24"/>
                    <a:pt x="6" y="24"/>
                    <a:pt x="6" y="24"/>
                  </a:cubicBezTo>
                  <a:cubicBezTo>
                    <a:pt x="5" y="24"/>
                    <a:pt x="4" y="23"/>
                    <a:pt x="4" y="23"/>
                  </a:cubicBezTo>
                  <a:cubicBezTo>
                    <a:pt x="4" y="22"/>
                    <a:pt x="4" y="22"/>
                    <a:pt x="4" y="21"/>
                  </a:cubicBezTo>
                  <a:cubicBezTo>
                    <a:pt x="4" y="19"/>
                    <a:pt x="6" y="15"/>
                    <a:pt x="8" y="13"/>
                  </a:cubicBezTo>
                  <a:cubicBezTo>
                    <a:pt x="11" y="10"/>
                    <a:pt x="14" y="8"/>
                    <a:pt x="15" y="7"/>
                  </a:cubicBezTo>
                  <a:cubicBezTo>
                    <a:pt x="19" y="5"/>
                    <a:pt x="24" y="3"/>
                    <a:pt x="29" y="3"/>
                  </a:cubicBezTo>
                  <a:cubicBezTo>
                    <a:pt x="29" y="3"/>
                    <a:pt x="29" y="3"/>
                    <a:pt x="29" y="3"/>
                  </a:cubicBezTo>
                  <a:cubicBezTo>
                    <a:pt x="29" y="3"/>
                    <a:pt x="29" y="3"/>
                    <a:pt x="29" y="3"/>
                  </a:cubicBezTo>
                  <a:cubicBezTo>
                    <a:pt x="33" y="3"/>
                    <a:pt x="38" y="5"/>
                    <a:pt x="41" y="8"/>
                  </a:cubicBezTo>
                  <a:cubicBezTo>
                    <a:pt x="43" y="9"/>
                    <a:pt x="44" y="10"/>
                    <a:pt x="44" y="12"/>
                  </a:cubicBezTo>
                  <a:cubicBezTo>
                    <a:pt x="44" y="12"/>
                    <a:pt x="44" y="12"/>
                    <a:pt x="44" y="12"/>
                  </a:cubicBezTo>
                  <a:cubicBezTo>
                    <a:pt x="44" y="12"/>
                    <a:pt x="43" y="13"/>
                    <a:pt x="43" y="13"/>
                  </a:cubicBezTo>
                  <a:cubicBezTo>
                    <a:pt x="43" y="14"/>
                    <a:pt x="42" y="14"/>
                    <a:pt x="42" y="14"/>
                  </a:cubicBezTo>
                  <a:cubicBezTo>
                    <a:pt x="42" y="14"/>
                    <a:pt x="42" y="14"/>
                    <a:pt x="42" y="14"/>
                  </a:cubicBezTo>
                  <a:cubicBezTo>
                    <a:pt x="42" y="14"/>
                    <a:pt x="42" y="14"/>
                    <a:pt x="42" y="14"/>
                  </a:cubicBezTo>
                  <a:cubicBezTo>
                    <a:pt x="41" y="14"/>
                    <a:pt x="41" y="14"/>
                    <a:pt x="40" y="13"/>
                  </a:cubicBezTo>
                  <a:cubicBezTo>
                    <a:pt x="39" y="15"/>
                    <a:pt x="39" y="15"/>
                    <a:pt x="39" y="15"/>
                  </a:cubicBezTo>
                  <a:cubicBezTo>
                    <a:pt x="40" y="13"/>
                    <a:pt x="40" y="13"/>
                    <a:pt x="40" y="13"/>
                  </a:cubicBezTo>
                  <a:cubicBezTo>
                    <a:pt x="37" y="12"/>
                    <a:pt x="34" y="11"/>
                    <a:pt x="31" y="11"/>
                  </a:cubicBezTo>
                  <a:cubicBezTo>
                    <a:pt x="26" y="11"/>
                    <a:pt x="21" y="13"/>
                    <a:pt x="18" y="16"/>
                  </a:cubicBezTo>
                  <a:cubicBezTo>
                    <a:pt x="16" y="18"/>
                    <a:pt x="14" y="21"/>
                    <a:pt x="12" y="22"/>
                  </a:cubicBezTo>
                  <a:cubicBezTo>
                    <a:pt x="10" y="23"/>
                    <a:pt x="8" y="24"/>
                    <a:pt x="7" y="24"/>
                  </a:cubicBezTo>
                  <a:moveTo>
                    <a:pt x="29" y="0"/>
                  </a:moveTo>
                  <a:cubicBezTo>
                    <a:pt x="28" y="0"/>
                    <a:pt x="28" y="0"/>
                    <a:pt x="28" y="0"/>
                  </a:cubicBezTo>
                  <a:cubicBezTo>
                    <a:pt x="28" y="0"/>
                    <a:pt x="28" y="0"/>
                    <a:pt x="28" y="0"/>
                  </a:cubicBezTo>
                  <a:cubicBezTo>
                    <a:pt x="23" y="0"/>
                    <a:pt x="18" y="2"/>
                    <a:pt x="14" y="4"/>
                  </a:cubicBezTo>
                  <a:cubicBezTo>
                    <a:pt x="12" y="5"/>
                    <a:pt x="9" y="8"/>
                    <a:pt x="6" y="11"/>
                  </a:cubicBezTo>
                  <a:cubicBezTo>
                    <a:pt x="3" y="14"/>
                    <a:pt x="1" y="17"/>
                    <a:pt x="1" y="21"/>
                  </a:cubicBezTo>
                  <a:cubicBezTo>
                    <a:pt x="0" y="22"/>
                    <a:pt x="1" y="23"/>
                    <a:pt x="1" y="24"/>
                  </a:cubicBezTo>
                  <a:cubicBezTo>
                    <a:pt x="2" y="25"/>
                    <a:pt x="3" y="26"/>
                    <a:pt x="4" y="27"/>
                  </a:cubicBezTo>
                  <a:cubicBezTo>
                    <a:pt x="5" y="27"/>
                    <a:pt x="6" y="27"/>
                    <a:pt x="7" y="27"/>
                  </a:cubicBezTo>
                  <a:cubicBezTo>
                    <a:pt x="10" y="27"/>
                    <a:pt x="12" y="26"/>
                    <a:pt x="14" y="25"/>
                  </a:cubicBezTo>
                  <a:cubicBezTo>
                    <a:pt x="16" y="23"/>
                    <a:pt x="18" y="20"/>
                    <a:pt x="20" y="19"/>
                  </a:cubicBezTo>
                  <a:cubicBezTo>
                    <a:pt x="23" y="16"/>
                    <a:pt x="27" y="14"/>
                    <a:pt x="31" y="14"/>
                  </a:cubicBezTo>
                  <a:cubicBezTo>
                    <a:pt x="31" y="14"/>
                    <a:pt x="31" y="14"/>
                    <a:pt x="31" y="14"/>
                  </a:cubicBezTo>
                  <a:cubicBezTo>
                    <a:pt x="34" y="14"/>
                    <a:pt x="36" y="15"/>
                    <a:pt x="39" y="16"/>
                  </a:cubicBezTo>
                  <a:cubicBezTo>
                    <a:pt x="39" y="16"/>
                    <a:pt x="40" y="17"/>
                    <a:pt x="41" y="17"/>
                  </a:cubicBezTo>
                  <a:cubicBezTo>
                    <a:pt x="41" y="17"/>
                    <a:pt x="41" y="17"/>
                    <a:pt x="41" y="17"/>
                  </a:cubicBezTo>
                  <a:cubicBezTo>
                    <a:pt x="42" y="17"/>
                    <a:pt x="42" y="17"/>
                    <a:pt x="42" y="17"/>
                  </a:cubicBezTo>
                  <a:cubicBezTo>
                    <a:pt x="43" y="17"/>
                    <a:pt x="45" y="16"/>
                    <a:pt x="45" y="15"/>
                  </a:cubicBezTo>
                  <a:cubicBezTo>
                    <a:pt x="46" y="14"/>
                    <a:pt x="47" y="13"/>
                    <a:pt x="47" y="12"/>
                  </a:cubicBezTo>
                  <a:cubicBezTo>
                    <a:pt x="47" y="12"/>
                    <a:pt x="47" y="12"/>
                    <a:pt x="47" y="12"/>
                  </a:cubicBezTo>
                  <a:cubicBezTo>
                    <a:pt x="47" y="9"/>
                    <a:pt x="45" y="7"/>
                    <a:pt x="43" y="5"/>
                  </a:cubicBezTo>
                  <a:cubicBezTo>
                    <a:pt x="39" y="2"/>
                    <a:pt x="34" y="0"/>
                    <a:pt x="2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29" name="Rectangle 850"/>
            <p:cNvSpPr>
              <a:spLocks noChangeArrowheads="1"/>
            </p:cNvSpPr>
            <p:nvPr/>
          </p:nvSpPr>
          <p:spPr bwMode="auto">
            <a:xfrm>
              <a:off x="2917" y="2979"/>
              <a:ext cx="1" cy="1"/>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30" name="Freeform 851"/>
            <p:cNvSpPr>
              <a:spLocks/>
            </p:cNvSpPr>
            <p:nvPr/>
          </p:nvSpPr>
          <p:spPr bwMode="auto">
            <a:xfrm>
              <a:off x="2917" y="2979"/>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31" name="Freeform 852"/>
            <p:cNvSpPr>
              <a:spLocks noEditPoints="1"/>
            </p:cNvSpPr>
            <p:nvPr/>
          </p:nvSpPr>
          <p:spPr bwMode="auto">
            <a:xfrm>
              <a:off x="2900" y="2979"/>
              <a:ext cx="31" cy="31"/>
            </a:xfrm>
            <a:custGeom>
              <a:avLst/>
              <a:gdLst>
                <a:gd name="T0" fmla="*/ 6 w 13"/>
                <a:gd name="T1" fmla="*/ 10 h 13"/>
                <a:gd name="T2" fmla="*/ 6 w 13"/>
                <a:gd name="T3" fmla="*/ 10 h 13"/>
                <a:gd name="T4" fmla="*/ 5 w 13"/>
                <a:gd name="T5" fmla="*/ 10 h 13"/>
                <a:gd name="T6" fmla="*/ 3 w 13"/>
                <a:gd name="T7" fmla="*/ 7 h 13"/>
                <a:gd name="T8" fmla="*/ 4 w 13"/>
                <a:gd name="T9" fmla="*/ 5 h 13"/>
                <a:gd name="T10" fmla="*/ 7 w 13"/>
                <a:gd name="T11" fmla="*/ 3 h 13"/>
                <a:gd name="T12" fmla="*/ 7 w 13"/>
                <a:gd name="T13" fmla="*/ 3 h 13"/>
                <a:gd name="T14" fmla="*/ 7 w 13"/>
                <a:gd name="T15" fmla="*/ 3 h 13"/>
                <a:gd name="T16" fmla="*/ 7 w 13"/>
                <a:gd name="T17" fmla="*/ 3 h 13"/>
                <a:gd name="T18" fmla="*/ 10 w 13"/>
                <a:gd name="T19" fmla="*/ 5 h 13"/>
                <a:gd name="T20" fmla="*/ 10 w 13"/>
                <a:gd name="T21" fmla="*/ 5 h 13"/>
                <a:gd name="T22" fmla="*/ 10 w 13"/>
                <a:gd name="T23" fmla="*/ 6 h 13"/>
                <a:gd name="T24" fmla="*/ 10 w 13"/>
                <a:gd name="T25" fmla="*/ 6 h 13"/>
                <a:gd name="T26" fmla="*/ 8 w 13"/>
                <a:gd name="T27" fmla="*/ 9 h 13"/>
                <a:gd name="T28" fmla="*/ 6 w 13"/>
                <a:gd name="T29" fmla="*/ 10 h 13"/>
                <a:gd name="T30" fmla="*/ 7 w 13"/>
                <a:gd name="T31" fmla="*/ 0 h 13"/>
                <a:gd name="T32" fmla="*/ 7 w 13"/>
                <a:gd name="T33" fmla="*/ 0 h 13"/>
                <a:gd name="T34" fmla="*/ 7 w 13"/>
                <a:gd name="T35" fmla="*/ 0 h 13"/>
                <a:gd name="T36" fmla="*/ 7 w 13"/>
                <a:gd name="T37" fmla="*/ 0 h 13"/>
                <a:gd name="T38" fmla="*/ 1 w 13"/>
                <a:gd name="T39" fmla="*/ 4 h 13"/>
                <a:gd name="T40" fmla="*/ 0 w 13"/>
                <a:gd name="T41" fmla="*/ 7 h 13"/>
                <a:gd name="T42" fmla="*/ 3 w 13"/>
                <a:gd name="T43" fmla="*/ 12 h 13"/>
                <a:gd name="T44" fmla="*/ 6 w 13"/>
                <a:gd name="T45" fmla="*/ 13 h 13"/>
                <a:gd name="T46" fmla="*/ 10 w 13"/>
                <a:gd name="T47" fmla="*/ 12 h 13"/>
                <a:gd name="T48" fmla="*/ 13 w 13"/>
                <a:gd name="T49" fmla="*/ 7 h 13"/>
                <a:gd name="T50" fmla="*/ 13 w 13"/>
                <a:gd name="T51" fmla="*/ 6 h 13"/>
                <a:gd name="T52" fmla="*/ 13 w 13"/>
                <a:gd name="T53" fmla="*/ 4 h 13"/>
                <a:gd name="T54" fmla="*/ 7 w 13"/>
                <a:gd name="T5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 h="13">
                  <a:moveTo>
                    <a:pt x="6" y="10"/>
                  </a:moveTo>
                  <a:cubicBezTo>
                    <a:pt x="6" y="10"/>
                    <a:pt x="6" y="10"/>
                    <a:pt x="6" y="10"/>
                  </a:cubicBezTo>
                  <a:cubicBezTo>
                    <a:pt x="6" y="10"/>
                    <a:pt x="5" y="10"/>
                    <a:pt x="5" y="10"/>
                  </a:cubicBezTo>
                  <a:cubicBezTo>
                    <a:pt x="4" y="9"/>
                    <a:pt x="3" y="8"/>
                    <a:pt x="3" y="7"/>
                  </a:cubicBezTo>
                  <a:cubicBezTo>
                    <a:pt x="3" y="6"/>
                    <a:pt x="3" y="6"/>
                    <a:pt x="4" y="5"/>
                  </a:cubicBezTo>
                  <a:cubicBezTo>
                    <a:pt x="4" y="4"/>
                    <a:pt x="6" y="3"/>
                    <a:pt x="7" y="3"/>
                  </a:cubicBezTo>
                  <a:cubicBezTo>
                    <a:pt x="7" y="3"/>
                    <a:pt x="7" y="3"/>
                    <a:pt x="7" y="3"/>
                  </a:cubicBezTo>
                  <a:cubicBezTo>
                    <a:pt x="7" y="3"/>
                    <a:pt x="7" y="3"/>
                    <a:pt x="7" y="3"/>
                  </a:cubicBezTo>
                  <a:cubicBezTo>
                    <a:pt x="7" y="3"/>
                    <a:pt x="7" y="3"/>
                    <a:pt x="7" y="3"/>
                  </a:cubicBezTo>
                  <a:cubicBezTo>
                    <a:pt x="8" y="3"/>
                    <a:pt x="9" y="4"/>
                    <a:pt x="10" y="5"/>
                  </a:cubicBezTo>
                  <a:cubicBezTo>
                    <a:pt x="10" y="5"/>
                    <a:pt x="10" y="5"/>
                    <a:pt x="10" y="5"/>
                  </a:cubicBezTo>
                  <a:cubicBezTo>
                    <a:pt x="10" y="6"/>
                    <a:pt x="10" y="6"/>
                    <a:pt x="10" y="6"/>
                  </a:cubicBezTo>
                  <a:cubicBezTo>
                    <a:pt x="10" y="6"/>
                    <a:pt x="10" y="6"/>
                    <a:pt x="10" y="6"/>
                  </a:cubicBezTo>
                  <a:cubicBezTo>
                    <a:pt x="10" y="8"/>
                    <a:pt x="9" y="9"/>
                    <a:pt x="8" y="9"/>
                  </a:cubicBezTo>
                  <a:cubicBezTo>
                    <a:pt x="8" y="10"/>
                    <a:pt x="7" y="10"/>
                    <a:pt x="6" y="10"/>
                  </a:cubicBezTo>
                  <a:moveTo>
                    <a:pt x="7" y="0"/>
                  </a:moveTo>
                  <a:cubicBezTo>
                    <a:pt x="7" y="0"/>
                    <a:pt x="7" y="0"/>
                    <a:pt x="7" y="0"/>
                  </a:cubicBezTo>
                  <a:cubicBezTo>
                    <a:pt x="7" y="0"/>
                    <a:pt x="7" y="0"/>
                    <a:pt x="7" y="0"/>
                  </a:cubicBezTo>
                  <a:cubicBezTo>
                    <a:pt x="7" y="0"/>
                    <a:pt x="7" y="0"/>
                    <a:pt x="7" y="0"/>
                  </a:cubicBezTo>
                  <a:cubicBezTo>
                    <a:pt x="4" y="0"/>
                    <a:pt x="2" y="2"/>
                    <a:pt x="1" y="4"/>
                  </a:cubicBezTo>
                  <a:cubicBezTo>
                    <a:pt x="0" y="5"/>
                    <a:pt x="0" y="6"/>
                    <a:pt x="0" y="7"/>
                  </a:cubicBezTo>
                  <a:cubicBezTo>
                    <a:pt x="0" y="9"/>
                    <a:pt x="1" y="11"/>
                    <a:pt x="3" y="12"/>
                  </a:cubicBezTo>
                  <a:cubicBezTo>
                    <a:pt x="4" y="13"/>
                    <a:pt x="5" y="13"/>
                    <a:pt x="6" y="13"/>
                  </a:cubicBezTo>
                  <a:cubicBezTo>
                    <a:pt x="7" y="13"/>
                    <a:pt x="9" y="13"/>
                    <a:pt x="10" y="12"/>
                  </a:cubicBezTo>
                  <a:cubicBezTo>
                    <a:pt x="12" y="11"/>
                    <a:pt x="13" y="9"/>
                    <a:pt x="13" y="7"/>
                  </a:cubicBezTo>
                  <a:cubicBezTo>
                    <a:pt x="13" y="6"/>
                    <a:pt x="13" y="6"/>
                    <a:pt x="13" y="6"/>
                  </a:cubicBezTo>
                  <a:cubicBezTo>
                    <a:pt x="13" y="5"/>
                    <a:pt x="13" y="5"/>
                    <a:pt x="13" y="4"/>
                  </a:cubicBezTo>
                  <a:cubicBezTo>
                    <a:pt x="12" y="2"/>
                    <a:pt x="9" y="0"/>
                    <a:pt x="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32" name="Freeform 853"/>
            <p:cNvSpPr>
              <a:spLocks noEditPoints="1"/>
            </p:cNvSpPr>
            <p:nvPr/>
          </p:nvSpPr>
          <p:spPr bwMode="auto">
            <a:xfrm>
              <a:off x="5381" y="2456"/>
              <a:ext cx="190" cy="218"/>
            </a:xfrm>
            <a:custGeom>
              <a:avLst/>
              <a:gdLst>
                <a:gd name="T0" fmla="*/ 59 w 80"/>
                <a:gd name="T1" fmla="*/ 56 h 92"/>
                <a:gd name="T2" fmla="*/ 50 w 80"/>
                <a:gd name="T3" fmla="*/ 58 h 92"/>
                <a:gd name="T4" fmla="*/ 9 w 80"/>
                <a:gd name="T5" fmla="*/ 78 h 92"/>
                <a:gd name="T6" fmla="*/ 13 w 80"/>
                <a:gd name="T7" fmla="*/ 82 h 92"/>
                <a:gd name="T8" fmla="*/ 67 w 80"/>
                <a:gd name="T9" fmla="*/ 40 h 92"/>
                <a:gd name="T10" fmla="*/ 64 w 80"/>
                <a:gd name="T11" fmla="*/ 42 h 92"/>
                <a:gd name="T12" fmla="*/ 66 w 80"/>
                <a:gd name="T13" fmla="*/ 38 h 92"/>
                <a:gd name="T14" fmla="*/ 47 w 80"/>
                <a:gd name="T15" fmla="*/ 57 h 92"/>
                <a:gd name="T16" fmla="*/ 25 w 80"/>
                <a:gd name="T17" fmla="*/ 34 h 92"/>
                <a:gd name="T18" fmla="*/ 39 w 80"/>
                <a:gd name="T19" fmla="*/ 19 h 92"/>
                <a:gd name="T20" fmla="*/ 37 w 80"/>
                <a:gd name="T21" fmla="*/ 24 h 92"/>
                <a:gd name="T22" fmla="*/ 35 w 80"/>
                <a:gd name="T23" fmla="*/ 31 h 92"/>
                <a:gd name="T24" fmla="*/ 56 w 80"/>
                <a:gd name="T25" fmla="*/ 46 h 92"/>
                <a:gd name="T26" fmla="*/ 57 w 80"/>
                <a:gd name="T27" fmla="*/ 46 h 92"/>
                <a:gd name="T28" fmla="*/ 68 w 80"/>
                <a:gd name="T29" fmla="*/ 44 h 92"/>
                <a:gd name="T30" fmla="*/ 62 w 80"/>
                <a:gd name="T31" fmla="*/ 54 h 92"/>
                <a:gd name="T32" fmla="*/ 59 w 80"/>
                <a:gd name="T33" fmla="*/ 54 h 92"/>
                <a:gd name="T34" fmla="*/ 48 w 80"/>
                <a:gd name="T35" fmla="*/ 57 h 92"/>
                <a:gd name="T36" fmla="*/ 39 w 80"/>
                <a:gd name="T37" fmla="*/ 31 h 92"/>
                <a:gd name="T38" fmla="*/ 57 w 80"/>
                <a:gd name="T39" fmla="*/ 20 h 92"/>
                <a:gd name="T40" fmla="*/ 71 w 80"/>
                <a:gd name="T41" fmla="*/ 25 h 92"/>
                <a:gd name="T42" fmla="*/ 63 w 80"/>
                <a:gd name="T43" fmla="*/ 24 h 92"/>
                <a:gd name="T44" fmla="*/ 62 w 80"/>
                <a:gd name="T45" fmla="*/ 26 h 92"/>
                <a:gd name="T46" fmla="*/ 68 w 80"/>
                <a:gd name="T47" fmla="*/ 28 h 92"/>
                <a:gd name="T48" fmla="*/ 61 w 80"/>
                <a:gd name="T49" fmla="*/ 28 h 92"/>
                <a:gd name="T50" fmla="*/ 66 w 80"/>
                <a:gd name="T51" fmla="*/ 31 h 92"/>
                <a:gd name="T52" fmla="*/ 59 w 80"/>
                <a:gd name="T53" fmla="*/ 31 h 92"/>
                <a:gd name="T54" fmla="*/ 58 w 80"/>
                <a:gd name="T55" fmla="*/ 33 h 92"/>
                <a:gd name="T56" fmla="*/ 65 w 80"/>
                <a:gd name="T57" fmla="*/ 33 h 92"/>
                <a:gd name="T58" fmla="*/ 56 w 80"/>
                <a:gd name="T59" fmla="*/ 35 h 92"/>
                <a:gd name="T60" fmla="*/ 62 w 80"/>
                <a:gd name="T61" fmla="*/ 37 h 92"/>
                <a:gd name="T62" fmla="*/ 55 w 80"/>
                <a:gd name="T63" fmla="*/ 38 h 92"/>
                <a:gd name="T64" fmla="*/ 54 w 80"/>
                <a:gd name="T65" fmla="*/ 39 h 92"/>
                <a:gd name="T66" fmla="*/ 59 w 80"/>
                <a:gd name="T67" fmla="*/ 40 h 92"/>
                <a:gd name="T68" fmla="*/ 52 w 80"/>
                <a:gd name="T69" fmla="*/ 41 h 92"/>
                <a:gd name="T70" fmla="*/ 51 w 80"/>
                <a:gd name="T71" fmla="*/ 42 h 92"/>
                <a:gd name="T72" fmla="*/ 51 w 80"/>
                <a:gd name="T73" fmla="*/ 43 h 92"/>
                <a:gd name="T74" fmla="*/ 54 w 80"/>
                <a:gd name="T75" fmla="*/ 9 h 92"/>
                <a:gd name="T76" fmla="*/ 61 w 80"/>
                <a:gd name="T77" fmla="*/ 4 h 92"/>
                <a:gd name="T78" fmla="*/ 72 w 80"/>
                <a:gd name="T79" fmla="*/ 8 h 92"/>
                <a:gd name="T80" fmla="*/ 70 w 80"/>
                <a:gd name="T81" fmla="*/ 20 h 92"/>
                <a:gd name="T82" fmla="*/ 60 w 80"/>
                <a:gd name="T83" fmla="*/ 0 h 92"/>
                <a:gd name="T84" fmla="*/ 52 w 80"/>
                <a:gd name="T85" fmla="*/ 3 h 92"/>
                <a:gd name="T86" fmla="*/ 39 w 80"/>
                <a:gd name="T87" fmla="*/ 15 h 92"/>
                <a:gd name="T88" fmla="*/ 22 w 80"/>
                <a:gd name="T89" fmla="*/ 34 h 92"/>
                <a:gd name="T90" fmla="*/ 6 w 80"/>
                <a:gd name="T91" fmla="*/ 76 h 92"/>
                <a:gd name="T92" fmla="*/ 3 w 80"/>
                <a:gd name="T93" fmla="*/ 84 h 92"/>
                <a:gd name="T94" fmla="*/ 2 w 80"/>
                <a:gd name="T95" fmla="*/ 92 h 92"/>
                <a:gd name="T96" fmla="*/ 16 w 80"/>
                <a:gd name="T97" fmla="*/ 85 h 92"/>
                <a:gd name="T98" fmla="*/ 52 w 80"/>
                <a:gd name="T99" fmla="*/ 61 h 92"/>
                <a:gd name="T100" fmla="*/ 71 w 80"/>
                <a:gd name="T101" fmla="*/ 44 h 92"/>
                <a:gd name="T102" fmla="*/ 79 w 80"/>
                <a:gd name="T103" fmla="*/ 18 h 92"/>
                <a:gd name="T104" fmla="*/ 60 w 80"/>
                <a:gd name="T105"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0" h="92">
                  <a:moveTo>
                    <a:pt x="50" y="58"/>
                  </a:moveTo>
                  <a:cubicBezTo>
                    <a:pt x="50" y="58"/>
                    <a:pt x="50" y="58"/>
                    <a:pt x="50" y="58"/>
                  </a:cubicBezTo>
                  <a:cubicBezTo>
                    <a:pt x="53" y="57"/>
                    <a:pt x="56" y="57"/>
                    <a:pt x="59" y="56"/>
                  </a:cubicBezTo>
                  <a:cubicBezTo>
                    <a:pt x="58" y="57"/>
                    <a:pt x="56" y="57"/>
                    <a:pt x="55" y="58"/>
                  </a:cubicBezTo>
                  <a:cubicBezTo>
                    <a:pt x="54" y="57"/>
                    <a:pt x="54" y="57"/>
                    <a:pt x="54" y="57"/>
                  </a:cubicBezTo>
                  <a:cubicBezTo>
                    <a:pt x="53" y="57"/>
                    <a:pt x="51" y="57"/>
                    <a:pt x="50" y="58"/>
                  </a:cubicBezTo>
                  <a:moveTo>
                    <a:pt x="6" y="86"/>
                  </a:moveTo>
                  <a:cubicBezTo>
                    <a:pt x="6" y="86"/>
                    <a:pt x="6" y="86"/>
                    <a:pt x="6" y="86"/>
                  </a:cubicBezTo>
                  <a:cubicBezTo>
                    <a:pt x="7" y="83"/>
                    <a:pt x="8" y="80"/>
                    <a:pt x="9" y="78"/>
                  </a:cubicBezTo>
                  <a:cubicBezTo>
                    <a:pt x="11" y="76"/>
                    <a:pt x="22" y="63"/>
                    <a:pt x="30" y="53"/>
                  </a:cubicBezTo>
                  <a:cubicBezTo>
                    <a:pt x="32" y="54"/>
                    <a:pt x="33" y="55"/>
                    <a:pt x="35" y="56"/>
                  </a:cubicBezTo>
                  <a:cubicBezTo>
                    <a:pt x="13" y="82"/>
                    <a:pt x="13" y="82"/>
                    <a:pt x="13" y="82"/>
                  </a:cubicBezTo>
                  <a:cubicBezTo>
                    <a:pt x="6" y="86"/>
                    <a:pt x="6" y="86"/>
                    <a:pt x="6" y="86"/>
                  </a:cubicBezTo>
                  <a:moveTo>
                    <a:pt x="64" y="42"/>
                  </a:moveTo>
                  <a:cubicBezTo>
                    <a:pt x="65" y="41"/>
                    <a:pt x="66" y="41"/>
                    <a:pt x="67" y="40"/>
                  </a:cubicBezTo>
                  <a:cubicBezTo>
                    <a:pt x="67" y="41"/>
                    <a:pt x="67" y="41"/>
                    <a:pt x="67" y="41"/>
                  </a:cubicBezTo>
                  <a:cubicBezTo>
                    <a:pt x="67" y="41"/>
                    <a:pt x="67" y="41"/>
                    <a:pt x="67" y="41"/>
                  </a:cubicBezTo>
                  <a:cubicBezTo>
                    <a:pt x="66" y="41"/>
                    <a:pt x="65" y="41"/>
                    <a:pt x="64" y="42"/>
                  </a:cubicBezTo>
                  <a:moveTo>
                    <a:pt x="65" y="39"/>
                  </a:moveTo>
                  <a:cubicBezTo>
                    <a:pt x="65" y="39"/>
                    <a:pt x="66" y="38"/>
                    <a:pt x="66" y="38"/>
                  </a:cubicBezTo>
                  <a:cubicBezTo>
                    <a:pt x="66" y="38"/>
                    <a:pt x="66" y="38"/>
                    <a:pt x="66" y="38"/>
                  </a:cubicBezTo>
                  <a:cubicBezTo>
                    <a:pt x="66" y="39"/>
                    <a:pt x="65" y="39"/>
                    <a:pt x="65" y="39"/>
                  </a:cubicBezTo>
                  <a:moveTo>
                    <a:pt x="48" y="57"/>
                  </a:moveTo>
                  <a:cubicBezTo>
                    <a:pt x="47" y="57"/>
                    <a:pt x="47" y="57"/>
                    <a:pt x="47" y="57"/>
                  </a:cubicBezTo>
                  <a:cubicBezTo>
                    <a:pt x="41" y="56"/>
                    <a:pt x="34" y="52"/>
                    <a:pt x="31" y="48"/>
                  </a:cubicBezTo>
                  <a:cubicBezTo>
                    <a:pt x="27" y="44"/>
                    <a:pt x="25" y="39"/>
                    <a:pt x="25" y="34"/>
                  </a:cubicBezTo>
                  <a:cubicBezTo>
                    <a:pt x="25" y="34"/>
                    <a:pt x="25" y="34"/>
                    <a:pt x="25" y="34"/>
                  </a:cubicBezTo>
                  <a:cubicBezTo>
                    <a:pt x="25" y="29"/>
                    <a:pt x="27" y="24"/>
                    <a:pt x="31" y="22"/>
                  </a:cubicBezTo>
                  <a:cubicBezTo>
                    <a:pt x="33" y="20"/>
                    <a:pt x="36" y="19"/>
                    <a:pt x="39" y="19"/>
                  </a:cubicBezTo>
                  <a:cubicBezTo>
                    <a:pt x="39" y="19"/>
                    <a:pt x="39" y="19"/>
                    <a:pt x="39" y="19"/>
                  </a:cubicBezTo>
                  <a:cubicBezTo>
                    <a:pt x="39" y="19"/>
                    <a:pt x="40" y="19"/>
                    <a:pt x="40" y="19"/>
                  </a:cubicBezTo>
                  <a:cubicBezTo>
                    <a:pt x="40" y="20"/>
                    <a:pt x="39" y="22"/>
                    <a:pt x="38" y="23"/>
                  </a:cubicBezTo>
                  <a:cubicBezTo>
                    <a:pt x="37" y="23"/>
                    <a:pt x="37" y="23"/>
                    <a:pt x="37" y="24"/>
                  </a:cubicBezTo>
                  <a:cubicBezTo>
                    <a:pt x="37" y="24"/>
                    <a:pt x="36" y="25"/>
                    <a:pt x="36" y="25"/>
                  </a:cubicBezTo>
                  <a:cubicBezTo>
                    <a:pt x="36" y="26"/>
                    <a:pt x="36" y="26"/>
                    <a:pt x="36" y="26"/>
                  </a:cubicBezTo>
                  <a:cubicBezTo>
                    <a:pt x="35" y="27"/>
                    <a:pt x="35" y="29"/>
                    <a:pt x="35" y="31"/>
                  </a:cubicBezTo>
                  <a:cubicBezTo>
                    <a:pt x="35" y="35"/>
                    <a:pt x="37" y="40"/>
                    <a:pt x="40" y="43"/>
                  </a:cubicBezTo>
                  <a:cubicBezTo>
                    <a:pt x="43" y="46"/>
                    <a:pt x="47" y="47"/>
                    <a:pt x="51" y="47"/>
                  </a:cubicBezTo>
                  <a:cubicBezTo>
                    <a:pt x="53" y="47"/>
                    <a:pt x="54" y="47"/>
                    <a:pt x="56" y="46"/>
                  </a:cubicBezTo>
                  <a:cubicBezTo>
                    <a:pt x="56" y="46"/>
                    <a:pt x="56" y="46"/>
                    <a:pt x="56" y="46"/>
                  </a:cubicBezTo>
                  <a:cubicBezTo>
                    <a:pt x="57" y="46"/>
                    <a:pt x="57" y="46"/>
                    <a:pt x="57" y="46"/>
                  </a:cubicBezTo>
                  <a:cubicBezTo>
                    <a:pt x="57" y="46"/>
                    <a:pt x="57" y="46"/>
                    <a:pt x="57" y="46"/>
                  </a:cubicBezTo>
                  <a:cubicBezTo>
                    <a:pt x="61" y="45"/>
                    <a:pt x="64" y="44"/>
                    <a:pt x="67" y="42"/>
                  </a:cubicBezTo>
                  <a:cubicBezTo>
                    <a:pt x="68" y="42"/>
                    <a:pt x="68" y="42"/>
                    <a:pt x="68" y="42"/>
                  </a:cubicBezTo>
                  <a:cubicBezTo>
                    <a:pt x="68" y="43"/>
                    <a:pt x="68" y="43"/>
                    <a:pt x="68" y="44"/>
                  </a:cubicBezTo>
                  <a:cubicBezTo>
                    <a:pt x="68" y="48"/>
                    <a:pt x="66" y="52"/>
                    <a:pt x="63" y="54"/>
                  </a:cubicBezTo>
                  <a:cubicBezTo>
                    <a:pt x="63" y="54"/>
                    <a:pt x="63" y="54"/>
                    <a:pt x="62" y="55"/>
                  </a:cubicBezTo>
                  <a:cubicBezTo>
                    <a:pt x="62" y="54"/>
                    <a:pt x="62" y="54"/>
                    <a:pt x="62" y="54"/>
                  </a:cubicBezTo>
                  <a:cubicBezTo>
                    <a:pt x="62" y="54"/>
                    <a:pt x="62" y="54"/>
                    <a:pt x="61" y="54"/>
                  </a:cubicBezTo>
                  <a:cubicBezTo>
                    <a:pt x="61" y="54"/>
                    <a:pt x="61" y="54"/>
                    <a:pt x="61" y="54"/>
                  </a:cubicBezTo>
                  <a:cubicBezTo>
                    <a:pt x="60" y="54"/>
                    <a:pt x="60" y="54"/>
                    <a:pt x="59" y="54"/>
                  </a:cubicBezTo>
                  <a:cubicBezTo>
                    <a:pt x="56" y="55"/>
                    <a:pt x="52" y="56"/>
                    <a:pt x="48" y="56"/>
                  </a:cubicBezTo>
                  <a:cubicBezTo>
                    <a:pt x="48" y="56"/>
                    <a:pt x="47" y="57"/>
                    <a:pt x="48" y="57"/>
                  </a:cubicBezTo>
                  <a:cubicBezTo>
                    <a:pt x="48" y="57"/>
                    <a:pt x="48" y="57"/>
                    <a:pt x="48" y="57"/>
                  </a:cubicBezTo>
                  <a:moveTo>
                    <a:pt x="51" y="43"/>
                  </a:moveTo>
                  <a:cubicBezTo>
                    <a:pt x="48" y="43"/>
                    <a:pt x="45" y="42"/>
                    <a:pt x="42" y="40"/>
                  </a:cubicBezTo>
                  <a:cubicBezTo>
                    <a:pt x="40" y="38"/>
                    <a:pt x="39" y="34"/>
                    <a:pt x="39" y="31"/>
                  </a:cubicBezTo>
                  <a:cubicBezTo>
                    <a:pt x="39" y="30"/>
                    <a:pt x="39" y="28"/>
                    <a:pt x="40" y="27"/>
                  </a:cubicBezTo>
                  <a:cubicBezTo>
                    <a:pt x="44" y="21"/>
                    <a:pt x="47" y="16"/>
                    <a:pt x="51" y="10"/>
                  </a:cubicBezTo>
                  <a:cubicBezTo>
                    <a:pt x="51" y="14"/>
                    <a:pt x="54" y="17"/>
                    <a:pt x="57" y="20"/>
                  </a:cubicBezTo>
                  <a:cubicBezTo>
                    <a:pt x="61" y="23"/>
                    <a:pt x="66" y="24"/>
                    <a:pt x="70" y="24"/>
                  </a:cubicBezTo>
                  <a:cubicBezTo>
                    <a:pt x="70" y="24"/>
                    <a:pt x="71" y="24"/>
                    <a:pt x="72" y="24"/>
                  </a:cubicBezTo>
                  <a:cubicBezTo>
                    <a:pt x="71" y="24"/>
                    <a:pt x="71" y="25"/>
                    <a:pt x="71" y="25"/>
                  </a:cubicBezTo>
                  <a:cubicBezTo>
                    <a:pt x="70" y="25"/>
                    <a:pt x="70" y="25"/>
                    <a:pt x="70" y="25"/>
                  </a:cubicBezTo>
                  <a:cubicBezTo>
                    <a:pt x="69" y="25"/>
                    <a:pt x="69" y="25"/>
                    <a:pt x="68" y="25"/>
                  </a:cubicBezTo>
                  <a:cubicBezTo>
                    <a:pt x="66" y="25"/>
                    <a:pt x="65" y="25"/>
                    <a:pt x="63" y="24"/>
                  </a:cubicBezTo>
                  <a:cubicBezTo>
                    <a:pt x="63" y="24"/>
                    <a:pt x="63" y="24"/>
                    <a:pt x="63" y="24"/>
                  </a:cubicBezTo>
                  <a:cubicBezTo>
                    <a:pt x="62" y="24"/>
                    <a:pt x="62" y="25"/>
                    <a:pt x="62" y="25"/>
                  </a:cubicBezTo>
                  <a:cubicBezTo>
                    <a:pt x="62" y="25"/>
                    <a:pt x="62" y="26"/>
                    <a:pt x="62" y="26"/>
                  </a:cubicBezTo>
                  <a:cubicBezTo>
                    <a:pt x="64" y="26"/>
                    <a:pt x="66" y="27"/>
                    <a:pt x="68" y="27"/>
                  </a:cubicBezTo>
                  <a:cubicBezTo>
                    <a:pt x="69" y="27"/>
                    <a:pt x="69" y="27"/>
                    <a:pt x="70" y="27"/>
                  </a:cubicBezTo>
                  <a:cubicBezTo>
                    <a:pt x="69" y="27"/>
                    <a:pt x="69" y="28"/>
                    <a:pt x="68" y="28"/>
                  </a:cubicBezTo>
                  <a:cubicBezTo>
                    <a:pt x="66" y="28"/>
                    <a:pt x="64" y="28"/>
                    <a:pt x="62" y="27"/>
                  </a:cubicBezTo>
                  <a:cubicBezTo>
                    <a:pt x="62" y="27"/>
                    <a:pt x="62" y="27"/>
                    <a:pt x="62" y="27"/>
                  </a:cubicBezTo>
                  <a:cubicBezTo>
                    <a:pt x="61" y="27"/>
                    <a:pt x="61" y="27"/>
                    <a:pt x="61" y="28"/>
                  </a:cubicBezTo>
                  <a:cubicBezTo>
                    <a:pt x="61" y="28"/>
                    <a:pt x="61" y="29"/>
                    <a:pt x="61" y="29"/>
                  </a:cubicBezTo>
                  <a:cubicBezTo>
                    <a:pt x="63" y="29"/>
                    <a:pt x="65" y="30"/>
                    <a:pt x="67" y="30"/>
                  </a:cubicBezTo>
                  <a:cubicBezTo>
                    <a:pt x="67" y="30"/>
                    <a:pt x="67" y="31"/>
                    <a:pt x="66" y="31"/>
                  </a:cubicBezTo>
                  <a:cubicBezTo>
                    <a:pt x="66" y="31"/>
                    <a:pt x="66" y="31"/>
                    <a:pt x="66" y="31"/>
                  </a:cubicBezTo>
                  <a:cubicBezTo>
                    <a:pt x="65" y="31"/>
                    <a:pt x="64" y="31"/>
                    <a:pt x="63" y="31"/>
                  </a:cubicBezTo>
                  <a:cubicBezTo>
                    <a:pt x="62" y="31"/>
                    <a:pt x="60" y="31"/>
                    <a:pt x="59" y="31"/>
                  </a:cubicBezTo>
                  <a:cubicBezTo>
                    <a:pt x="59" y="31"/>
                    <a:pt x="59" y="31"/>
                    <a:pt x="59" y="31"/>
                  </a:cubicBezTo>
                  <a:cubicBezTo>
                    <a:pt x="58" y="31"/>
                    <a:pt x="58" y="31"/>
                    <a:pt x="58" y="32"/>
                  </a:cubicBezTo>
                  <a:cubicBezTo>
                    <a:pt x="58" y="32"/>
                    <a:pt x="58" y="33"/>
                    <a:pt x="58" y="33"/>
                  </a:cubicBezTo>
                  <a:cubicBezTo>
                    <a:pt x="58" y="33"/>
                    <a:pt x="58" y="33"/>
                    <a:pt x="58" y="33"/>
                  </a:cubicBezTo>
                  <a:cubicBezTo>
                    <a:pt x="60" y="33"/>
                    <a:pt x="62" y="33"/>
                    <a:pt x="63" y="33"/>
                  </a:cubicBezTo>
                  <a:cubicBezTo>
                    <a:pt x="64" y="33"/>
                    <a:pt x="64" y="33"/>
                    <a:pt x="65" y="33"/>
                  </a:cubicBezTo>
                  <a:cubicBezTo>
                    <a:pt x="64" y="34"/>
                    <a:pt x="64" y="35"/>
                    <a:pt x="63" y="35"/>
                  </a:cubicBezTo>
                  <a:cubicBezTo>
                    <a:pt x="61" y="35"/>
                    <a:pt x="59" y="35"/>
                    <a:pt x="56" y="35"/>
                  </a:cubicBezTo>
                  <a:cubicBezTo>
                    <a:pt x="56" y="35"/>
                    <a:pt x="56" y="35"/>
                    <a:pt x="56" y="35"/>
                  </a:cubicBezTo>
                  <a:cubicBezTo>
                    <a:pt x="56" y="35"/>
                    <a:pt x="55" y="35"/>
                    <a:pt x="55" y="36"/>
                  </a:cubicBezTo>
                  <a:cubicBezTo>
                    <a:pt x="55" y="36"/>
                    <a:pt x="55" y="36"/>
                    <a:pt x="56" y="37"/>
                  </a:cubicBezTo>
                  <a:cubicBezTo>
                    <a:pt x="58" y="37"/>
                    <a:pt x="60" y="37"/>
                    <a:pt x="62" y="37"/>
                  </a:cubicBezTo>
                  <a:cubicBezTo>
                    <a:pt x="61" y="38"/>
                    <a:pt x="61" y="38"/>
                    <a:pt x="60" y="39"/>
                  </a:cubicBezTo>
                  <a:cubicBezTo>
                    <a:pt x="60" y="39"/>
                    <a:pt x="60" y="39"/>
                    <a:pt x="60" y="39"/>
                  </a:cubicBezTo>
                  <a:cubicBezTo>
                    <a:pt x="59" y="39"/>
                    <a:pt x="57" y="39"/>
                    <a:pt x="55" y="38"/>
                  </a:cubicBezTo>
                  <a:cubicBezTo>
                    <a:pt x="55" y="38"/>
                    <a:pt x="55" y="38"/>
                    <a:pt x="55" y="38"/>
                  </a:cubicBezTo>
                  <a:cubicBezTo>
                    <a:pt x="55" y="38"/>
                    <a:pt x="54" y="38"/>
                    <a:pt x="54" y="38"/>
                  </a:cubicBezTo>
                  <a:cubicBezTo>
                    <a:pt x="54" y="38"/>
                    <a:pt x="54" y="39"/>
                    <a:pt x="54" y="39"/>
                  </a:cubicBezTo>
                  <a:cubicBezTo>
                    <a:pt x="54" y="39"/>
                    <a:pt x="54" y="39"/>
                    <a:pt x="54" y="39"/>
                  </a:cubicBezTo>
                  <a:cubicBezTo>
                    <a:pt x="55" y="40"/>
                    <a:pt x="55" y="40"/>
                    <a:pt x="55" y="40"/>
                  </a:cubicBezTo>
                  <a:cubicBezTo>
                    <a:pt x="56" y="40"/>
                    <a:pt x="57" y="40"/>
                    <a:pt x="59" y="40"/>
                  </a:cubicBezTo>
                  <a:cubicBezTo>
                    <a:pt x="58" y="41"/>
                    <a:pt x="58" y="41"/>
                    <a:pt x="58" y="41"/>
                  </a:cubicBezTo>
                  <a:cubicBezTo>
                    <a:pt x="57" y="42"/>
                    <a:pt x="57" y="42"/>
                    <a:pt x="57" y="42"/>
                  </a:cubicBezTo>
                  <a:cubicBezTo>
                    <a:pt x="55" y="42"/>
                    <a:pt x="53" y="41"/>
                    <a:pt x="52" y="41"/>
                  </a:cubicBezTo>
                  <a:cubicBezTo>
                    <a:pt x="52" y="41"/>
                    <a:pt x="52" y="41"/>
                    <a:pt x="52" y="41"/>
                  </a:cubicBezTo>
                  <a:cubicBezTo>
                    <a:pt x="51" y="41"/>
                    <a:pt x="51" y="41"/>
                    <a:pt x="51" y="41"/>
                  </a:cubicBezTo>
                  <a:cubicBezTo>
                    <a:pt x="51" y="42"/>
                    <a:pt x="51" y="42"/>
                    <a:pt x="51" y="42"/>
                  </a:cubicBezTo>
                  <a:cubicBezTo>
                    <a:pt x="52" y="43"/>
                    <a:pt x="53" y="43"/>
                    <a:pt x="54" y="43"/>
                  </a:cubicBezTo>
                  <a:cubicBezTo>
                    <a:pt x="53" y="43"/>
                    <a:pt x="52" y="43"/>
                    <a:pt x="51" y="43"/>
                  </a:cubicBezTo>
                  <a:cubicBezTo>
                    <a:pt x="51" y="43"/>
                    <a:pt x="51" y="43"/>
                    <a:pt x="51" y="43"/>
                  </a:cubicBezTo>
                  <a:moveTo>
                    <a:pt x="70" y="20"/>
                  </a:moveTo>
                  <a:cubicBezTo>
                    <a:pt x="67" y="20"/>
                    <a:pt x="63" y="19"/>
                    <a:pt x="59" y="17"/>
                  </a:cubicBezTo>
                  <a:cubicBezTo>
                    <a:pt x="56" y="15"/>
                    <a:pt x="54" y="12"/>
                    <a:pt x="54" y="9"/>
                  </a:cubicBezTo>
                  <a:cubicBezTo>
                    <a:pt x="54" y="7"/>
                    <a:pt x="55" y="6"/>
                    <a:pt x="55" y="5"/>
                  </a:cubicBezTo>
                  <a:cubicBezTo>
                    <a:pt x="57" y="4"/>
                    <a:pt x="59" y="4"/>
                    <a:pt x="60" y="4"/>
                  </a:cubicBezTo>
                  <a:cubicBezTo>
                    <a:pt x="60" y="4"/>
                    <a:pt x="61" y="4"/>
                    <a:pt x="61" y="4"/>
                  </a:cubicBezTo>
                  <a:cubicBezTo>
                    <a:pt x="65" y="4"/>
                    <a:pt x="69" y="5"/>
                    <a:pt x="72" y="8"/>
                  </a:cubicBezTo>
                  <a:cubicBezTo>
                    <a:pt x="73" y="7"/>
                    <a:pt x="73" y="7"/>
                    <a:pt x="73" y="7"/>
                  </a:cubicBezTo>
                  <a:cubicBezTo>
                    <a:pt x="72" y="8"/>
                    <a:pt x="72" y="8"/>
                    <a:pt x="72" y="8"/>
                  </a:cubicBezTo>
                  <a:cubicBezTo>
                    <a:pt x="75" y="11"/>
                    <a:pt x="76" y="14"/>
                    <a:pt x="76" y="15"/>
                  </a:cubicBezTo>
                  <a:cubicBezTo>
                    <a:pt x="76" y="17"/>
                    <a:pt x="75" y="19"/>
                    <a:pt x="74" y="19"/>
                  </a:cubicBezTo>
                  <a:cubicBezTo>
                    <a:pt x="73" y="20"/>
                    <a:pt x="72" y="20"/>
                    <a:pt x="70" y="20"/>
                  </a:cubicBezTo>
                  <a:cubicBezTo>
                    <a:pt x="70" y="20"/>
                    <a:pt x="70" y="20"/>
                    <a:pt x="70" y="20"/>
                  </a:cubicBezTo>
                  <a:cubicBezTo>
                    <a:pt x="70" y="20"/>
                    <a:pt x="70" y="20"/>
                    <a:pt x="70" y="20"/>
                  </a:cubicBezTo>
                  <a:moveTo>
                    <a:pt x="60" y="0"/>
                  </a:moveTo>
                  <a:cubicBezTo>
                    <a:pt x="58" y="0"/>
                    <a:pt x="56" y="0"/>
                    <a:pt x="53" y="1"/>
                  </a:cubicBezTo>
                  <a:cubicBezTo>
                    <a:pt x="53" y="2"/>
                    <a:pt x="53" y="2"/>
                    <a:pt x="53" y="2"/>
                  </a:cubicBezTo>
                  <a:cubicBezTo>
                    <a:pt x="52" y="3"/>
                    <a:pt x="52" y="3"/>
                    <a:pt x="52" y="3"/>
                  </a:cubicBezTo>
                  <a:cubicBezTo>
                    <a:pt x="52" y="3"/>
                    <a:pt x="52" y="3"/>
                    <a:pt x="52" y="3"/>
                  </a:cubicBezTo>
                  <a:cubicBezTo>
                    <a:pt x="48" y="8"/>
                    <a:pt x="45" y="12"/>
                    <a:pt x="43" y="16"/>
                  </a:cubicBezTo>
                  <a:cubicBezTo>
                    <a:pt x="41" y="16"/>
                    <a:pt x="40" y="15"/>
                    <a:pt x="39" y="15"/>
                  </a:cubicBezTo>
                  <a:cubicBezTo>
                    <a:pt x="35" y="15"/>
                    <a:pt x="32" y="17"/>
                    <a:pt x="29" y="19"/>
                  </a:cubicBezTo>
                  <a:cubicBezTo>
                    <a:pt x="24" y="22"/>
                    <a:pt x="22" y="28"/>
                    <a:pt x="22" y="34"/>
                  </a:cubicBezTo>
                  <a:cubicBezTo>
                    <a:pt x="22" y="34"/>
                    <a:pt x="22" y="34"/>
                    <a:pt x="22" y="34"/>
                  </a:cubicBezTo>
                  <a:cubicBezTo>
                    <a:pt x="22" y="40"/>
                    <a:pt x="24" y="45"/>
                    <a:pt x="28" y="50"/>
                  </a:cubicBezTo>
                  <a:cubicBezTo>
                    <a:pt x="23" y="55"/>
                    <a:pt x="18" y="61"/>
                    <a:pt x="14" y="66"/>
                  </a:cubicBezTo>
                  <a:cubicBezTo>
                    <a:pt x="10" y="72"/>
                    <a:pt x="6" y="76"/>
                    <a:pt x="6" y="76"/>
                  </a:cubicBezTo>
                  <a:cubicBezTo>
                    <a:pt x="6" y="76"/>
                    <a:pt x="6" y="76"/>
                    <a:pt x="6" y="76"/>
                  </a:cubicBezTo>
                  <a:cubicBezTo>
                    <a:pt x="6" y="76"/>
                    <a:pt x="6" y="76"/>
                    <a:pt x="6" y="76"/>
                  </a:cubicBezTo>
                  <a:cubicBezTo>
                    <a:pt x="5" y="78"/>
                    <a:pt x="4" y="81"/>
                    <a:pt x="3" y="84"/>
                  </a:cubicBezTo>
                  <a:cubicBezTo>
                    <a:pt x="1" y="87"/>
                    <a:pt x="1" y="90"/>
                    <a:pt x="1" y="90"/>
                  </a:cubicBezTo>
                  <a:cubicBezTo>
                    <a:pt x="0" y="90"/>
                    <a:pt x="1" y="91"/>
                    <a:pt x="1" y="92"/>
                  </a:cubicBezTo>
                  <a:cubicBezTo>
                    <a:pt x="2" y="92"/>
                    <a:pt x="2" y="92"/>
                    <a:pt x="2" y="92"/>
                  </a:cubicBezTo>
                  <a:cubicBezTo>
                    <a:pt x="3" y="92"/>
                    <a:pt x="3" y="92"/>
                    <a:pt x="3" y="92"/>
                  </a:cubicBezTo>
                  <a:cubicBezTo>
                    <a:pt x="15" y="85"/>
                    <a:pt x="15" y="85"/>
                    <a:pt x="15" y="85"/>
                  </a:cubicBezTo>
                  <a:cubicBezTo>
                    <a:pt x="16" y="85"/>
                    <a:pt x="16" y="85"/>
                    <a:pt x="16" y="85"/>
                  </a:cubicBezTo>
                  <a:cubicBezTo>
                    <a:pt x="38" y="58"/>
                    <a:pt x="38" y="58"/>
                    <a:pt x="38" y="58"/>
                  </a:cubicBezTo>
                  <a:cubicBezTo>
                    <a:pt x="41" y="59"/>
                    <a:pt x="44" y="60"/>
                    <a:pt x="46" y="61"/>
                  </a:cubicBezTo>
                  <a:cubicBezTo>
                    <a:pt x="48" y="61"/>
                    <a:pt x="50" y="61"/>
                    <a:pt x="52" y="61"/>
                  </a:cubicBezTo>
                  <a:cubicBezTo>
                    <a:pt x="52" y="61"/>
                    <a:pt x="52" y="61"/>
                    <a:pt x="52" y="61"/>
                  </a:cubicBezTo>
                  <a:cubicBezTo>
                    <a:pt x="57" y="61"/>
                    <a:pt x="62" y="60"/>
                    <a:pt x="66" y="57"/>
                  </a:cubicBezTo>
                  <a:cubicBezTo>
                    <a:pt x="69" y="53"/>
                    <a:pt x="71" y="49"/>
                    <a:pt x="71" y="44"/>
                  </a:cubicBezTo>
                  <a:cubicBezTo>
                    <a:pt x="71" y="41"/>
                    <a:pt x="70" y="37"/>
                    <a:pt x="68" y="35"/>
                  </a:cubicBezTo>
                  <a:cubicBezTo>
                    <a:pt x="72" y="30"/>
                    <a:pt x="75" y="25"/>
                    <a:pt x="79" y="20"/>
                  </a:cubicBezTo>
                  <a:cubicBezTo>
                    <a:pt x="79" y="20"/>
                    <a:pt x="79" y="19"/>
                    <a:pt x="79" y="18"/>
                  </a:cubicBezTo>
                  <a:cubicBezTo>
                    <a:pt x="79" y="17"/>
                    <a:pt x="80" y="16"/>
                    <a:pt x="80" y="15"/>
                  </a:cubicBezTo>
                  <a:cubicBezTo>
                    <a:pt x="80" y="12"/>
                    <a:pt x="78" y="9"/>
                    <a:pt x="74" y="6"/>
                  </a:cubicBezTo>
                  <a:cubicBezTo>
                    <a:pt x="71" y="2"/>
                    <a:pt x="66" y="0"/>
                    <a:pt x="60"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33" name="Freeform 854"/>
            <p:cNvSpPr>
              <a:spLocks/>
            </p:cNvSpPr>
            <p:nvPr/>
          </p:nvSpPr>
          <p:spPr bwMode="auto">
            <a:xfrm>
              <a:off x="5507" y="2562"/>
              <a:ext cx="35" cy="10"/>
            </a:xfrm>
            <a:custGeom>
              <a:avLst/>
              <a:gdLst>
                <a:gd name="T0" fmla="*/ 14 w 15"/>
                <a:gd name="T1" fmla="*/ 0 h 4"/>
                <a:gd name="T2" fmla="*/ 13 w 15"/>
                <a:gd name="T3" fmla="*/ 0 h 4"/>
                <a:gd name="T4" fmla="*/ 1 w 15"/>
                <a:gd name="T5" fmla="*/ 3 h 4"/>
                <a:gd name="T6" fmla="*/ 0 w 15"/>
                <a:gd name="T7" fmla="*/ 4 h 4"/>
                <a:gd name="T8" fmla="*/ 1 w 15"/>
                <a:gd name="T9" fmla="*/ 4 h 4"/>
                <a:gd name="T10" fmla="*/ 1 w 15"/>
                <a:gd name="T11" fmla="*/ 4 h 4"/>
                <a:gd name="T12" fmla="*/ 14 w 15"/>
                <a:gd name="T13" fmla="*/ 1 h 4"/>
                <a:gd name="T14" fmla="*/ 14 w 15"/>
                <a:gd name="T15" fmla="*/ 0 h 4"/>
                <a:gd name="T16" fmla="*/ 14 w 15"/>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4">
                  <a:moveTo>
                    <a:pt x="14" y="0"/>
                  </a:moveTo>
                  <a:cubicBezTo>
                    <a:pt x="13" y="0"/>
                    <a:pt x="13" y="0"/>
                    <a:pt x="13" y="0"/>
                  </a:cubicBezTo>
                  <a:cubicBezTo>
                    <a:pt x="9" y="1"/>
                    <a:pt x="5" y="2"/>
                    <a:pt x="1" y="3"/>
                  </a:cubicBezTo>
                  <a:cubicBezTo>
                    <a:pt x="1" y="3"/>
                    <a:pt x="0" y="3"/>
                    <a:pt x="0" y="4"/>
                  </a:cubicBezTo>
                  <a:cubicBezTo>
                    <a:pt x="0" y="4"/>
                    <a:pt x="1" y="4"/>
                    <a:pt x="1" y="4"/>
                  </a:cubicBezTo>
                  <a:cubicBezTo>
                    <a:pt x="1" y="4"/>
                    <a:pt x="1" y="4"/>
                    <a:pt x="1" y="4"/>
                  </a:cubicBezTo>
                  <a:cubicBezTo>
                    <a:pt x="6" y="4"/>
                    <a:pt x="10" y="3"/>
                    <a:pt x="14" y="1"/>
                  </a:cubicBezTo>
                  <a:cubicBezTo>
                    <a:pt x="14" y="1"/>
                    <a:pt x="15" y="0"/>
                    <a:pt x="14" y="0"/>
                  </a:cubicBezTo>
                  <a:cubicBezTo>
                    <a:pt x="14" y="0"/>
                    <a:pt x="14" y="0"/>
                    <a:pt x="1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34" name="Freeform 855"/>
            <p:cNvSpPr>
              <a:spLocks/>
            </p:cNvSpPr>
            <p:nvPr/>
          </p:nvSpPr>
          <p:spPr bwMode="auto">
            <a:xfrm>
              <a:off x="5504" y="2572"/>
              <a:ext cx="34" cy="9"/>
            </a:xfrm>
            <a:custGeom>
              <a:avLst/>
              <a:gdLst>
                <a:gd name="T0" fmla="*/ 13 w 14"/>
                <a:gd name="T1" fmla="*/ 0 h 4"/>
                <a:gd name="T2" fmla="*/ 13 w 14"/>
                <a:gd name="T3" fmla="*/ 0 h 4"/>
                <a:gd name="T4" fmla="*/ 1 w 14"/>
                <a:gd name="T5" fmla="*/ 3 h 4"/>
                <a:gd name="T6" fmla="*/ 0 w 14"/>
                <a:gd name="T7" fmla="*/ 4 h 4"/>
                <a:gd name="T8" fmla="*/ 1 w 14"/>
                <a:gd name="T9" fmla="*/ 4 h 4"/>
                <a:gd name="T10" fmla="*/ 1 w 14"/>
                <a:gd name="T11" fmla="*/ 4 h 4"/>
                <a:gd name="T12" fmla="*/ 13 w 14"/>
                <a:gd name="T13" fmla="*/ 2 h 4"/>
                <a:gd name="T14" fmla="*/ 14 w 14"/>
                <a:gd name="T15" fmla="*/ 1 h 4"/>
                <a:gd name="T16" fmla="*/ 13 w 14"/>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4">
                  <a:moveTo>
                    <a:pt x="13" y="0"/>
                  </a:moveTo>
                  <a:cubicBezTo>
                    <a:pt x="13" y="0"/>
                    <a:pt x="13" y="0"/>
                    <a:pt x="13" y="0"/>
                  </a:cubicBezTo>
                  <a:cubicBezTo>
                    <a:pt x="9" y="2"/>
                    <a:pt x="5" y="2"/>
                    <a:pt x="1" y="3"/>
                  </a:cubicBezTo>
                  <a:cubicBezTo>
                    <a:pt x="1" y="3"/>
                    <a:pt x="0" y="3"/>
                    <a:pt x="0" y="4"/>
                  </a:cubicBezTo>
                  <a:cubicBezTo>
                    <a:pt x="0" y="4"/>
                    <a:pt x="1" y="4"/>
                    <a:pt x="1" y="4"/>
                  </a:cubicBezTo>
                  <a:cubicBezTo>
                    <a:pt x="1" y="4"/>
                    <a:pt x="1" y="4"/>
                    <a:pt x="1" y="4"/>
                  </a:cubicBezTo>
                  <a:cubicBezTo>
                    <a:pt x="5" y="4"/>
                    <a:pt x="9" y="3"/>
                    <a:pt x="13" y="2"/>
                  </a:cubicBezTo>
                  <a:cubicBezTo>
                    <a:pt x="14" y="2"/>
                    <a:pt x="14" y="1"/>
                    <a:pt x="14" y="1"/>
                  </a:cubicBezTo>
                  <a:cubicBezTo>
                    <a:pt x="14" y="0"/>
                    <a:pt x="13" y="0"/>
                    <a:pt x="1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35" name="Freeform 856"/>
            <p:cNvSpPr>
              <a:spLocks/>
            </p:cNvSpPr>
            <p:nvPr/>
          </p:nvSpPr>
          <p:spPr bwMode="auto">
            <a:xfrm>
              <a:off x="5445" y="1753"/>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36" name="Freeform 857"/>
            <p:cNvSpPr>
              <a:spLocks/>
            </p:cNvSpPr>
            <p:nvPr/>
          </p:nvSpPr>
          <p:spPr bwMode="auto">
            <a:xfrm>
              <a:off x="5445" y="1753"/>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37" name="Freeform 858"/>
            <p:cNvSpPr>
              <a:spLocks noEditPoints="1"/>
            </p:cNvSpPr>
            <p:nvPr/>
          </p:nvSpPr>
          <p:spPr bwMode="auto">
            <a:xfrm>
              <a:off x="5182" y="1649"/>
              <a:ext cx="296" cy="199"/>
            </a:xfrm>
            <a:custGeom>
              <a:avLst/>
              <a:gdLst>
                <a:gd name="T0" fmla="*/ 20 w 125"/>
                <a:gd name="T1" fmla="*/ 58 h 84"/>
                <a:gd name="T2" fmla="*/ 27 w 125"/>
                <a:gd name="T3" fmla="*/ 78 h 84"/>
                <a:gd name="T4" fmla="*/ 53 w 125"/>
                <a:gd name="T5" fmla="*/ 46 h 84"/>
                <a:gd name="T6" fmla="*/ 46 w 125"/>
                <a:gd name="T7" fmla="*/ 75 h 84"/>
                <a:gd name="T8" fmla="*/ 29 w 125"/>
                <a:gd name="T9" fmla="*/ 79 h 84"/>
                <a:gd name="T10" fmla="*/ 37 w 125"/>
                <a:gd name="T11" fmla="*/ 51 h 84"/>
                <a:gd name="T12" fmla="*/ 48 w 125"/>
                <a:gd name="T13" fmla="*/ 46 h 84"/>
                <a:gd name="T14" fmla="*/ 51 w 125"/>
                <a:gd name="T15" fmla="*/ 46 h 84"/>
                <a:gd name="T16" fmla="*/ 31 w 125"/>
                <a:gd name="T17" fmla="*/ 79 h 84"/>
                <a:gd name="T18" fmla="*/ 97 w 125"/>
                <a:gd name="T19" fmla="*/ 25 h 84"/>
                <a:gd name="T20" fmla="*/ 104 w 125"/>
                <a:gd name="T21" fmla="*/ 23 h 84"/>
                <a:gd name="T22" fmla="*/ 101 w 125"/>
                <a:gd name="T23" fmla="*/ 50 h 84"/>
                <a:gd name="T24" fmla="*/ 108 w 125"/>
                <a:gd name="T25" fmla="*/ 24 h 84"/>
                <a:gd name="T26" fmla="*/ 111 w 125"/>
                <a:gd name="T27" fmla="*/ 43 h 84"/>
                <a:gd name="T28" fmla="*/ 111 w 125"/>
                <a:gd name="T29" fmla="*/ 44 h 84"/>
                <a:gd name="T30" fmla="*/ 110 w 125"/>
                <a:gd name="T31" fmla="*/ 44 h 84"/>
                <a:gd name="T32" fmla="*/ 85 w 125"/>
                <a:gd name="T33" fmla="*/ 56 h 84"/>
                <a:gd name="T34" fmla="*/ 74 w 125"/>
                <a:gd name="T35" fmla="*/ 35 h 84"/>
                <a:gd name="T36" fmla="*/ 88 w 125"/>
                <a:gd name="T37" fmla="*/ 54 h 84"/>
                <a:gd name="T38" fmla="*/ 82 w 125"/>
                <a:gd name="T39" fmla="*/ 0 h 84"/>
                <a:gd name="T40" fmla="*/ 82 w 125"/>
                <a:gd name="T41" fmla="*/ 19 h 84"/>
                <a:gd name="T42" fmla="*/ 83 w 125"/>
                <a:gd name="T43" fmla="*/ 11 h 84"/>
                <a:gd name="T44" fmla="*/ 87 w 125"/>
                <a:gd name="T45" fmla="*/ 6 h 84"/>
                <a:gd name="T46" fmla="*/ 105 w 125"/>
                <a:gd name="T47" fmla="*/ 17 h 84"/>
                <a:gd name="T48" fmla="*/ 72 w 125"/>
                <a:gd name="T49" fmla="*/ 30 h 84"/>
                <a:gd name="T50" fmla="*/ 59 w 125"/>
                <a:gd name="T51" fmla="*/ 41 h 84"/>
                <a:gd name="T52" fmla="*/ 50 w 125"/>
                <a:gd name="T53" fmla="*/ 40 h 84"/>
                <a:gd name="T54" fmla="*/ 33 w 125"/>
                <a:gd name="T55" fmla="*/ 46 h 84"/>
                <a:gd name="T56" fmla="*/ 19 w 125"/>
                <a:gd name="T57" fmla="*/ 34 h 84"/>
                <a:gd name="T58" fmla="*/ 24 w 125"/>
                <a:gd name="T59" fmla="*/ 37 h 84"/>
                <a:gd name="T60" fmla="*/ 29 w 125"/>
                <a:gd name="T61" fmla="*/ 41 h 84"/>
                <a:gd name="T62" fmla="*/ 15 w 125"/>
                <a:gd name="T63" fmla="*/ 28 h 84"/>
                <a:gd name="T64" fmla="*/ 4 w 125"/>
                <a:gd name="T65" fmla="*/ 60 h 84"/>
                <a:gd name="T66" fmla="*/ 5 w 125"/>
                <a:gd name="T67" fmla="*/ 71 h 84"/>
                <a:gd name="T68" fmla="*/ 11 w 125"/>
                <a:gd name="T69" fmla="*/ 68 h 84"/>
                <a:gd name="T70" fmla="*/ 18 w 125"/>
                <a:gd name="T71" fmla="*/ 79 h 84"/>
                <a:gd name="T72" fmla="*/ 55 w 125"/>
                <a:gd name="T73" fmla="*/ 76 h 84"/>
                <a:gd name="T74" fmla="*/ 65 w 125"/>
                <a:gd name="T75" fmla="*/ 45 h 84"/>
                <a:gd name="T76" fmla="*/ 72 w 125"/>
                <a:gd name="T77" fmla="*/ 55 h 84"/>
                <a:gd name="T78" fmla="*/ 110 w 125"/>
                <a:gd name="T79" fmla="*/ 52 h 84"/>
                <a:gd name="T80" fmla="*/ 118 w 125"/>
                <a:gd name="T81" fmla="*/ 23 h 84"/>
                <a:gd name="T82" fmla="*/ 96 w 125"/>
                <a:gd name="T83" fmla="*/ 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5" h="84">
                  <a:moveTo>
                    <a:pt x="27" y="78"/>
                  </a:moveTo>
                  <a:cubicBezTo>
                    <a:pt x="20" y="74"/>
                    <a:pt x="10" y="62"/>
                    <a:pt x="20" y="58"/>
                  </a:cubicBezTo>
                  <a:cubicBezTo>
                    <a:pt x="25" y="56"/>
                    <a:pt x="30" y="54"/>
                    <a:pt x="36" y="51"/>
                  </a:cubicBezTo>
                  <a:cubicBezTo>
                    <a:pt x="33" y="60"/>
                    <a:pt x="30" y="69"/>
                    <a:pt x="27" y="78"/>
                  </a:cubicBezTo>
                  <a:moveTo>
                    <a:pt x="46" y="75"/>
                  </a:moveTo>
                  <a:cubicBezTo>
                    <a:pt x="48" y="65"/>
                    <a:pt x="50" y="56"/>
                    <a:pt x="53" y="46"/>
                  </a:cubicBezTo>
                  <a:cubicBezTo>
                    <a:pt x="58" y="50"/>
                    <a:pt x="59" y="64"/>
                    <a:pt x="55" y="68"/>
                  </a:cubicBezTo>
                  <a:cubicBezTo>
                    <a:pt x="53" y="70"/>
                    <a:pt x="50" y="73"/>
                    <a:pt x="46" y="75"/>
                  </a:cubicBezTo>
                  <a:moveTo>
                    <a:pt x="31" y="79"/>
                  </a:moveTo>
                  <a:cubicBezTo>
                    <a:pt x="30" y="79"/>
                    <a:pt x="29" y="79"/>
                    <a:pt x="29" y="79"/>
                  </a:cubicBezTo>
                  <a:cubicBezTo>
                    <a:pt x="28" y="79"/>
                    <a:pt x="28" y="79"/>
                    <a:pt x="28" y="79"/>
                  </a:cubicBezTo>
                  <a:cubicBezTo>
                    <a:pt x="31" y="70"/>
                    <a:pt x="34" y="60"/>
                    <a:pt x="37" y="51"/>
                  </a:cubicBezTo>
                  <a:cubicBezTo>
                    <a:pt x="37" y="51"/>
                    <a:pt x="37" y="51"/>
                    <a:pt x="37" y="51"/>
                  </a:cubicBezTo>
                  <a:cubicBezTo>
                    <a:pt x="40" y="49"/>
                    <a:pt x="44" y="48"/>
                    <a:pt x="48" y="46"/>
                  </a:cubicBezTo>
                  <a:cubicBezTo>
                    <a:pt x="49" y="46"/>
                    <a:pt x="49" y="46"/>
                    <a:pt x="50" y="46"/>
                  </a:cubicBezTo>
                  <a:cubicBezTo>
                    <a:pt x="51" y="46"/>
                    <a:pt x="51" y="46"/>
                    <a:pt x="51" y="46"/>
                  </a:cubicBezTo>
                  <a:cubicBezTo>
                    <a:pt x="49" y="56"/>
                    <a:pt x="46" y="66"/>
                    <a:pt x="43" y="76"/>
                  </a:cubicBezTo>
                  <a:cubicBezTo>
                    <a:pt x="39" y="78"/>
                    <a:pt x="35" y="79"/>
                    <a:pt x="31" y="79"/>
                  </a:cubicBezTo>
                  <a:moveTo>
                    <a:pt x="89" y="55"/>
                  </a:moveTo>
                  <a:cubicBezTo>
                    <a:pt x="92" y="45"/>
                    <a:pt x="95" y="35"/>
                    <a:pt x="97" y="25"/>
                  </a:cubicBezTo>
                  <a:cubicBezTo>
                    <a:pt x="99" y="25"/>
                    <a:pt x="100" y="24"/>
                    <a:pt x="101" y="23"/>
                  </a:cubicBezTo>
                  <a:cubicBezTo>
                    <a:pt x="102" y="23"/>
                    <a:pt x="103" y="23"/>
                    <a:pt x="104" y="23"/>
                  </a:cubicBezTo>
                  <a:cubicBezTo>
                    <a:pt x="105" y="23"/>
                    <a:pt x="106" y="23"/>
                    <a:pt x="106" y="23"/>
                  </a:cubicBezTo>
                  <a:cubicBezTo>
                    <a:pt x="104" y="32"/>
                    <a:pt x="103" y="41"/>
                    <a:pt x="101" y="50"/>
                  </a:cubicBezTo>
                  <a:cubicBezTo>
                    <a:pt x="103" y="50"/>
                    <a:pt x="103" y="50"/>
                    <a:pt x="103" y="50"/>
                  </a:cubicBezTo>
                  <a:cubicBezTo>
                    <a:pt x="104" y="41"/>
                    <a:pt x="106" y="33"/>
                    <a:pt x="108" y="24"/>
                  </a:cubicBezTo>
                  <a:cubicBezTo>
                    <a:pt x="113" y="27"/>
                    <a:pt x="113" y="39"/>
                    <a:pt x="111" y="44"/>
                  </a:cubicBezTo>
                  <a:cubicBezTo>
                    <a:pt x="111" y="43"/>
                    <a:pt x="111" y="43"/>
                    <a:pt x="111" y="43"/>
                  </a:cubicBezTo>
                  <a:cubicBezTo>
                    <a:pt x="111" y="43"/>
                    <a:pt x="111" y="43"/>
                    <a:pt x="111" y="44"/>
                  </a:cubicBezTo>
                  <a:cubicBezTo>
                    <a:pt x="111" y="44"/>
                    <a:pt x="111" y="44"/>
                    <a:pt x="111" y="44"/>
                  </a:cubicBezTo>
                  <a:cubicBezTo>
                    <a:pt x="111" y="44"/>
                    <a:pt x="111" y="44"/>
                    <a:pt x="111" y="44"/>
                  </a:cubicBezTo>
                  <a:cubicBezTo>
                    <a:pt x="110" y="44"/>
                    <a:pt x="110" y="44"/>
                    <a:pt x="110" y="44"/>
                  </a:cubicBezTo>
                  <a:cubicBezTo>
                    <a:pt x="110" y="44"/>
                    <a:pt x="110" y="44"/>
                    <a:pt x="111" y="44"/>
                  </a:cubicBezTo>
                  <a:cubicBezTo>
                    <a:pt x="107" y="50"/>
                    <a:pt x="92" y="56"/>
                    <a:pt x="85" y="56"/>
                  </a:cubicBezTo>
                  <a:cubicBezTo>
                    <a:pt x="85" y="56"/>
                    <a:pt x="85" y="56"/>
                    <a:pt x="85" y="55"/>
                  </a:cubicBezTo>
                  <a:cubicBezTo>
                    <a:pt x="78" y="55"/>
                    <a:pt x="63" y="40"/>
                    <a:pt x="74" y="35"/>
                  </a:cubicBezTo>
                  <a:cubicBezTo>
                    <a:pt x="81" y="32"/>
                    <a:pt x="88" y="29"/>
                    <a:pt x="95" y="26"/>
                  </a:cubicBezTo>
                  <a:cubicBezTo>
                    <a:pt x="93" y="35"/>
                    <a:pt x="90" y="45"/>
                    <a:pt x="88" y="54"/>
                  </a:cubicBezTo>
                  <a:cubicBezTo>
                    <a:pt x="89" y="55"/>
                    <a:pt x="89" y="55"/>
                    <a:pt x="89" y="55"/>
                  </a:cubicBezTo>
                  <a:moveTo>
                    <a:pt x="82" y="0"/>
                  </a:moveTo>
                  <a:cubicBezTo>
                    <a:pt x="78" y="0"/>
                    <a:pt x="75" y="3"/>
                    <a:pt x="77" y="12"/>
                  </a:cubicBezTo>
                  <a:cubicBezTo>
                    <a:pt x="78" y="14"/>
                    <a:pt x="79" y="19"/>
                    <a:pt x="82" y="19"/>
                  </a:cubicBezTo>
                  <a:cubicBezTo>
                    <a:pt x="82" y="19"/>
                    <a:pt x="82" y="19"/>
                    <a:pt x="83" y="18"/>
                  </a:cubicBezTo>
                  <a:cubicBezTo>
                    <a:pt x="86" y="17"/>
                    <a:pt x="83" y="13"/>
                    <a:pt x="83" y="11"/>
                  </a:cubicBezTo>
                  <a:cubicBezTo>
                    <a:pt x="82" y="7"/>
                    <a:pt x="82" y="6"/>
                    <a:pt x="84" y="6"/>
                  </a:cubicBezTo>
                  <a:cubicBezTo>
                    <a:pt x="85" y="6"/>
                    <a:pt x="86" y="6"/>
                    <a:pt x="87" y="6"/>
                  </a:cubicBezTo>
                  <a:cubicBezTo>
                    <a:pt x="95" y="11"/>
                    <a:pt x="104" y="15"/>
                    <a:pt x="112" y="19"/>
                  </a:cubicBezTo>
                  <a:cubicBezTo>
                    <a:pt x="110" y="18"/>
                    <a:pt x="107" y="17"/>
                    <a:pt x="105" y="17"/>
                  </a:cubicBezTo>
                  <a:cubicBezTo>
                    <a:pt x="99" y="17"/>
                    <a:pt x="93" y="21"/>
                    <a:pt x="86" y="23"/>
                  </a:cubicBezTo>
                  <a:cubicBezTo>
                    <a:pt x="82" y="25"/>
                    <a:pt x="77" y="28"/>
                    <a:pt x="72" y="30"/>
                  </a:cubicBezTo>
                  <a:cubicBezTo>
                    <a:pt x="66" y="32"/>
                    <a:pt x="66" y="39"/>
                    <a:pt x="62" y="40"/>
                  </a:cubicBezTo>
                  <a:cubicBezTo>
                    <a:pt x="61" y="41"/>
                    <a:pt x="60" y="41"/>
                    <a:pt x="59" y="41"/>
                  </a:cubicBezTo>
                  <a:cubicBezTo>
                    <a:pt x="57" y="41"/>
                    <a:pt x="56" y="41"/>
                    <a:pt x="55" y="40"/>
                  </a:cubicBezTo>
                  <a:cubicBezTo>
                    <a:pt x="53" y="40"/>
                    <a:pt x="52" y="40"/>
                    <a:pt x="50" y="40"/>
                  </a:cubicBezTo>
                  <a:cubicBezTo>
                    <a:pt x="49" y="40"/>
                    <a:pt x="48" y="40"/>
                    <a:pt x="47" y="40"/>
                  </a:cubicBezTo>
                  <a:cubicBezTo>
                    <a:pt x="42" y="42"/>
                    <a:pt x="37" y="44"/>
                    <a:pt x="33" y="46"/>
                  </a:cubicBezTo>
                  <a:cubicBezTo>
                    <a:pt x="23" y="50"/>
                    <a:pt x="13" y="53"/>
                    <a:pt x="9" y="63"/>
                  </a:cubicBezTo>
                  <a:cubicBezTo>
                    <a:pt x="12" y="53"/>
                    <a:pt x="16" y="43"/>
                    <a:pt x="19" y="34"/>
                  </a:cubicBezTo>
                  <a:cubicBezTo>
                    <a:pt x="19" y="33"/>
                    <a:pt x="19" y="33"/>
                    <a:pt x="20" y="33"/>
                  </a:cubicBezTo>
                  <a:cubicBezTo>
                    <a:pt x="21" y="33"/>
                    <a:pt x="22" y="35"/>
                    <a:pt x="24" y="37"/>
                  </a:cubicBezTo>
                  <a:cubicBezTo>
                    <a:pt x="26" y="39"/>
                    <a:pt x="28" y="41"/>
                    <a:pt x="29" y="41"/>
                  </a:cubicBezTo>
                  <a:cubicBezTo>
                    <a:pt x="29" y="41"/>
                    <a:pt x="29" y="41"/>
                    <a:pt x="29" y="41"/>
                  </a:cubicBezTo>
                  <a:cubicBezTo>
                    <a:pt x="34" y="40"/>
                    <a:pt x="27" y="27"/>
                    <a:pt x="19" y="27"/>
                  </a:cubicBezTo>
                  <a:cubicBezTo>
                    <a:pt x="18" y="27"/>
                    <a:pt x="16" y="27"/>
                    <a:pt x="15" y="28"/>
                  </a:cubicBezTo>
                  <a:cubicBezTo>
                    <a:pt x="12" y="30"/>
                    <a:pt x="12" y="37"/>
                    <a:pt x="11" y="39"/>
                  </a:cubicBezTo>
                  <a:cubicBezTo>
                    <a:pt x="9" y="46"/>
                    <a:pt x="6" y="53"/>
                    <a:pt x="4" y="60"/>
                  </a:cubicBezTo>
                  <a:cubicBezTo>
                    <a:pt x="3" y="63"/>
                    <a:pt x="0" y="69"/>
                    <a:pt x="4" y="71"/>
                  </a:cubicBezTo>
                  <a:cubicBezTo>
                    <a:pt x="4" y="71"/>
                    <a:pt x="4" y="71"/>
                    <a:pt x="5" y="71"/>
                  </a:cubicBezTo>
                  <a:cubicBezTo>
                    <a:pt x="6" y="71"/>
                    <a:pt x="7" y="70"/>
                    <a:pt x="8" y="70"/>
                  </a:cubicBezTo>
                  <a:cubicBezTo>
                    <a:pt x="9" y="69"/>
                    <a:pt x="10" y="68"/>
                    <a:pt x="11" y="68"/>
                  </a:cubicBezTo>
                  <a:cubicBezTo>
                    <a:pt x="11" y="68"/>
                    <a:pt x="11" y="68"/>
                    <a:pt x="11" y="68"/>
                  </a:cubicBezTo>
                  <a:cubicBezTo>
                    <a:pt x="13" y="72"/>
                    <a:pt x="16" y="75"/>
                    <a:pt x="18" y="79"/>
                  </a:cubicBezTo>
                  <a:cubicBezTo>
                    <a:pt x="22" y="83"/>
                    <a:pt x="27" y="84"/>
                    <a:pt x="32" y="84"/>
                  </a:cubicBezTo>
                  <a:cubicBezTo>
                    <a:pt x="40" y="84"/>
                    <a:pt x="48" y="80"/>
                    <a:pt x="55" y="76"/>
                  </a:cubicBezTo>
                  <a:cubicBezTo>
                    <a:pt x="64" y="70"/>
                    <a:pt x="64" y="62"/>
                    <a:pt x="62" y="52"/>
                  </a:cubicBezTo>
                  <a:cubicBezTo>
                    <a:pt x="61" y="47"/>
                    <a:pt x="60" y="47"/>
                    <a:pt x="65" y="45"/>
                  </a:cubicBezTo>
                  <a:cubicBezTo>
                    <a:pt x="65" y="45"/>
                    <a:pt x="65" y="45"/>
                    <a:pt x="65" y="45"/>
                  </a:cubicBezTo>
                  <a:cubicBezTo>
                    <a:pt x="67" y="45"/>
                    <a:pt x="71" y="53"/>
                    <a:pt x="72" y="55"/>
                  </a:cubicBezTo>
                  <a:cubicBezTo>
                    <a:pt x="76" y="59"/>
                    <a:pt x="81" y="61"/>
                    <a:pt x="86" y="61"/>
                  </a:cubicBezTo>
                  <a:cubicBezTo>
                    <a:pt x="94" y="61"/>
                    <a:pt x="104" y="56"/>
                    <a:pt x="110" y="52"/>
                  </a:cubicBezTo>
                  <a:cubicBezTo>
                    <a:pt x="118" y="47"/>
                    <a:pt x="118" y="39"/>
                    <a:pt x="117" y="31"/>
                  </a:cubicBezTo>
                  <a:cubicBezTo>
                    <a:pt x="116" y="27"/>
                    <a:pt x="114" y="24"/>
                    <a:pt x="118" y="23"/>
                  </a:cubicBezTo>
                  <a:cubicBezTo>
                    <a:pt x="120" y="22"/>
                    <a:pt x="125" y="19"/>
                    <a:pt x="120" y="17"/>
                  </a:cubicBezTo>
                  <a:cubicBezTo>
                    <a:pt x="116" y="11"/>
                    <a:pt x="102" y="7"/>
                    <a:pt x="96" y="4"/>
                  </a:cubicBezTo>
                  <a:cubicBezTo>
                    <a:pt x="92" y="3"/>
                    <a:pt x="87" y="0"/>
                    <a:pt x="8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38" name="Freeform 859"/>
            <p:cNvSpPr>
              <a:spLocks/>
            </p:cNvSpPr>
            <p:nvPr/>
          </p:nvSpPr>
          <p:spPr bwMode="auto">
            <a:xfrm>
              <a:off x="5466" y="1687"/>
              <a:ext cx="3" cy="2"/>
            </a:xfrm>
            <a:custGeom>
              <a:avLst/>
              <a:gdLst>
                <a:gd name="T0" fmla="*/ 0 w 1"/>
                <a:gd name="T1" fmla="*/ 0 h 1"/>
                <a:gd name="T2" fmla="*/ 0 w 1"/>
                <a:gd name="T3" fmla="*/ 1 h 1"/>
                <a:gd name="T4" fmla="*/ 1 w 1"/>
                <a:gd name="T5" fmla="*/ 1 h 1"/>
                <a:gd name="T6" fmla="*/ 1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1"/>
                    <a:pt x="0" y="1"/>
                  </a:cubicBezTo>
                  <a:cubicBezTo>
                    <a:pt x="1" y="1"/>
                    <a:pt x="1" y="1"/>
                    <a:pt x="1" y="1"/>
                  </a:cubicBezTo>
                  <a:cubicBezTo>
                    <a:pt x="1" y="1"/>
                    <a:pt x="1" y="1"/>
                    <a:pt x="1" y="1"/>
                  </a:cubicBezTo>
                  <a:cubicBezTo>
                    <a:pt x="1" y="1"/>
                    <a:pt x="0" y="0"/>
                    <a:pt x="0"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39" name="Freeform 860"/>
            <p:cNvSpPr>
              <a:spLocks noEditPoints="1"/>
            </p:cNvSpPr>
            <p:nvPr/>
          </p:nvSpPr>
          <p:spPr bwMode="auto">
            <a:xfrm>
              <a:off x="2389" y="873"/>
              <a:ext cx="258" cy="821"/>
            </a:xfrm>
            <a:custGeom>
              <a:avLst/>
              <a:gdLst>
                <a:gd name="T0" fmla="*/ 103 w 109"/>
                <a:gd name="T1" fmla="*/ 299 h 347"/>
                <a:gd name="T2" fmla="*/ 74 w 109"/>
                <a:gd name="T3" fmla="*/ 302 h 347"/>
                <a:gd name="T4" fmla="*/ 52 w 109"/>
                <a:gd name="T5" fmla="*/ 209 h 347"/>
                <a:gd name="T6" fmla="*/ 50 w 109"/>
                <a:gd name="T7" fmla="*/ 210 h 347"/>
                <a:gd name="T8" fmla="*/ 69 w 109"/>
                <a:gd name="T9" fmla="*/ 204 h 347"/>
                <a:gd name="T10" fmla="*/ 41 w 109"/>
                <a:gd name="T11" fmla="*/ 200 h 347"/>
                <a:gd name="T12" fmla="*/ 49 w 109"/>
                <a:gd name="T13" fmla="*/ 204 h 347"/>
                <a:gd name="T14" fmla="*/ 57 w 109"/>
                <a:gd name="T15" fmla="*/ 190 h 347"/>
                <a:gd name="T16" fmla="*/ 45 w 109"/>
                <a:gd name="T17" fmla="*/ 147 h 347"/>
                <a:gd name="T18" fmla="*/ 41 w 109"/>
                <a:gd name="T19" fmla="*/ 145 h 347"/>
                <a:gd name="T20" fmla="*/ 45 w 109"/>
                <a:gd name="T21" fmla="*/ 180 h 347"/>
                <a:gd name="T22" fmla="*/ 32 w 109"/>
                <a:gd name="T23" fmla="*/ 185 h 347"/>
                <a:gd name="T24" fmla="*/ 34 w 109"/>
                <a:gd name="T25" fmla="*/ 173 h 347"/>
                <a:gd name="T26" fmla="*/ 77 w 109"/>
                <a:gd name="T27" fmla="*/ 143 h 347"/>
                <a:gd name="T28" fmla="*/ 52 w 109"/>
                <a:gd name="T29" fmla="*/ 142 h 347"/>
                <a:gd name="T30" fmla="*/ 5 w 109"/>
                <a:gd name="T31" fmla="*/ 190 h 347"/>
                <a:gd name="T32" fmla="*/ 36 w 109"/>
                <a:gd name="T33" fmla="*/ 137 h 347"/>
                <a:gd name="T34" fmla="*/ 32 w 109"/>
                <a:gd name="T35" fmla="*/ 199 h 347"/>
                <a:gd name="T36" fmla="*/ 71 w 109"/>
                <a:gd name="T37" fmla="*/ 198 h 347"/>
                <a:gd name="T38" fmla="*/ 89 w 109"/>
                <a:gd name="T39" fmla="*/ 197 h 347"/>
                <a:gd name="T40" fmla="*/ 95 w 109"/>
                <a:gd name="T41" fmla="*/ 291 h 347"/>
                <a:gd name="T42" fmla="*/ 38 w 109"/>
                <a:gd name="T43" fmla="*/ 292 h 347"/>
                <a:gd name="T44" fmla="*/ 43 w 109"/>
                <a:gd name="T45" fmla="*/ 271 h 347"/>
                <a:gd name="T46" fmla="*/ 22 w 109"/>
                <a:gd name="T47" fmla="*/ 235 h 347"/>
                <a:gd name="T48" fmla="*/ 15 w 109"/>
                <a:gd name="T49" fmla="*/ 213 h 347"/>
                <a:gd name="T50" fmla="*/ 52 w 109"/>
                <a:gd name="T51" fmla="*/ 136 h 347"/>
                <a:gd name="T52" fmla="*/ 79 w 109"/>
                <a:gd name="T53" fmla="*/ 124 h 347"/>
                <a:gd name="T54" fmla="*/ 43 w 109"/>
                <a:gd name="T55" fmla="*/ 129 h 347"/>
                <a:gd name="T56" fmla="*/ 51 w 109"/>
                <a:gd name="T57" fmla="*/ 122 h 347"/>
                <a:gd name="T58" fmla="*/ 51 w 109"/>
                <a:gd name="T59" fmla="*/ 115 h 347"/>
                <a:gd name="T60" fmla="*/ 62 w 109"/>
                <a:gd name="T61" fmla="*/ 115 h 347"/>
                <a:gd name="T62" fmla="*/ 60 w 109"/>
                <a:gd name="T63" fmla="*/ 110 h 347"/>
                <a:gd name="T64" fmla="*/ 60 w 109"/>
                <a:gd name="T65" fmla="*/ 110 h 347"/>
                <a:gd name="T66" fmla="*/ 53 w 109"/>
                <a:gd name="T67" fmla="*/ 72 h 347"/>
                <a:gd name="T68" fmla="*/ 48 w 109"/>
                <a:gd name="T69" fmla="*/ 49 h 347"/>
                <a:gd name="T70" fmla="*/ 69 w 109"/>
                <a:gd name="T71" fmla="*/ 44 h 347"/>
                <a:gd name="T72" fmla="*/ 29 w 109"/>
                <a:gd name="T73" fmla="*/ 18 h 347"/>
                <a:gd name="T74" fmla="*/ 80 w 109"/>
                <a:gd name="T75" fmla="*/ 111 h 347"/>
                <a:gd name="T76" fmla="*/ 82 w 109"/>
                <a:gd name="T77" fmla="*/ 41 h 347"/>
                <a:gd name="T78" fmla="*/ 71 w 109"/>
                <a:gd name="T79" fmla="*/ 40 h 347"/>
                <a:gd name="T80" fmla="*/ 57 w 109"/>
                <a:gd name="T81" fmla="*/ 73 h 347"/>
                <a:gd name="T82" fmla="*/ 54 w 109"/>
                <a:gd name="T83" fmla="*/ 76 h 347"/>
                <a:gd name="T84" fmla="*/ 14 w 109"/>
                <a:gd name="T85" fmla="*/ 51 h 347"/>
                <a:gd name="T86" fmla="*/ 40 w 109"/>
                <a:gd name="T87" fmla="*/ 130 h 347"/>
                <a:gd name="T88" fmla="*/ 32 w 109"/>
                <a:gd name="T89" fmla="*/ 130 h 347"/>
                <a:gd name="T90" fmla="*/ 14 w 109"/>
                <a:gd name="T91" fmla="*/ 222 h 347"/>
                <a:gd name="T92" fmla="*/ 32 w 109"/>
                <a:gd name="T93" fmla="*/ 291 h 347"/>
                <a:gd name="T94" fmla="*/ 29 w 109"/>
                <a:gd name="T95" fmla="*/ 308 h 347"/>
                <a:gd name="T96" fmla="*/ 76 w 109"/>
                <a:gd name="T97" fmla="*/ 317 h 347"/>
                <a:gd name="T98" fmla="*/ 101 w 109"/>
                <a:gd name="T99" fmla="*/ 307 h 347"/>
                <a:gd name="T100" fmla="*/ 84 w 109"/>
                <a:gd name="T101" fmla="*/ 332 h 347"/>
                <a:gd name="T102" fmla="*/ 98 w 109"/>
                <a:gd name="T103" fmla="*/ 347 h 347"/>
                <a:gd name="T104" fmla="*/ 106 w 109"/>
                <a:gd name="T105" fmla="*/ 298 h 347"/>
                <a:gd name="T106" fmla="*/ 106 w 109"/>
                <a:gd name="T107" fmla="*/ 244 h 347"/>
                <a:gd name="T108" fmla="*/ 80 w 109"/>
                <a:gd name="T109" fmla="*/ 151 h 347"/>
                <a:gd name="T110" fmla="*/ 84 w 109"/>
                <a:gd name="T111" fmla="*/ 135 h 347"/>
                <a:gd name="T112" fmla="*/ 83 w 109"/>
                <a:gd name="T113" fmla="*/ 127 h 347"/>
                <a:gd name="T114" fmla="*/ 109 w 109"/>
                <a:gd name="T115" fmla="*/ 47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9" h="347">
                  <a:moveTo>
                    <a:pt x="32" y="305"/>
                  </a:moveTo>
                  <a:cubicBezTo>
                    <a:pt x="32" y="305"/>
                    <a:pt x="32" y="305"/>
                    <a:pt x="32" y="305"/>
                  </a:cubicBezTo>
                  <a:cubicBezTo>
                    <a:pt x="31" y="305"/>
                    <a:pt x="31" y="305"/>
                    <a:pt x="30" y="304"/>
                  </a:cubicBezTo>
                  <a:cubicBezTo>
                    <a:pt x="30" y="304"/>
                    <a:pt x="29" y="304"/>
                    <a:pt x="29" y="304"/>
                  </a:cubicBezTo>
                  <a:cubicBezTo>
                    <a:pt x="29" y="303"/>
                    <a:pt x="29" y="303"/>
                    <a:pt x="29" y="303"/>
                  </a:cubicBezTo>
                  <a:cubicBezTo>
                    <a:pt x="29" y="303"/>
                    <a:pt x="30" y="302"/>
                    <a:pt x="30" y="302"/>
                  </a:cubicBezTo>
                  <a:cubicBezTo>
                    <a:pt x="31" y="301"/>
                    <a:pt x="31" y="301"/>
                    <a:pt x="32" y="301"/>
                  </a:cubicBezTo>
                  <a:cubicBezTo>
                    <a:pt x="32" y="302"/>
                    <a:pt x="32" y="304"/>
                    <a:pt x="32" y="305"/>
                  </a:cubicBezTo>
                  <a:moveTo>
                    <a:pt x="103" y="301"/>
                  </a:moveTo>
                  <a:cubicBezTo>
                    <a:pt x="103" y="301"/>
                    <a:pt x="103" y="300"/>
                    <a:pt x="103" y="299"/>
                  </a:cubicBezTo>
                  <a:cubicBezTo>
                    <a:pt x="103" y="299"/>
                    <a:pt x="103" y="299"/>
                    <a:pt x="103" y="299"/>
                  </a:cubicBezTo>
                  <a:cubicBezTo>
                    <a:pt x="103" y="299"/>
                    <a:pt x="103" y="299"/>
                    <a:pt x="103" y="299"/>
                  </a:cubicBezTo>
                  <a:cubicBezTo>
                    <a:pt x="103" y="300"/>
                    <a:pt x="103" y="300"/>
                    <a:pt x="103" y="300"/>
                  </a:cubicBezTo>
                  <a:cubicBezTo>
                    <a:pt x="103" y="300"/>
                    <a:pt x="103" y="301"/>
                    <a:pt x="103" y="301"/>
                  </a:cubicBezTo>
                  <a:cubicBezTo>
                    <a:pt x="103" y="301"/>
                    <a:pt x="103" y="301"/>
                    <a:pt x="103" y="301"/>
                  </a:cubicBezTo>
                  <a:moveTo>
                    <a:pt x="60" y="310"/>
                  </a:moveTo>
                  <a:cubicBezTo>
                    <a:pt x="51" y="310"/>
                    <a:pt x="43" y="310"/>
                    <a:pt x="36" y="307"/>
                  </a:cubicBezTo>
                  <a:cubicBezTo>
                    <a:pt x="36" y="303"/>
                    <a:pt x="36" y="299"/>
                    <a:pt x="36" y="295"/>
                  </a:cubicBezTo>
                  <a:cubicBezTo>
                    <a:pt x="39" y="298"/>
                    <a:pt x="47" y="300"/>
                    <a:pt x="61" y="302"/>
                  </a:cubicBezTo>
                  <a:cubicBezTo>
                    <a:pt x="65" y="302"/>
                    <a:pt x="70" y="302"/>
                    <a:pt x="74" y="302"/>
                  </a:cubicBezTo>
                  <a:cubicBezTo>
                    <a:pt x="77" y="302"/>
                    <a:pt x="80" y="302"/>
                    <a:pt x="83" y="302"/>
                  </a:cubicBezTo>
                  <a:cubicBezTo>
                    <a:pt x="85" y="301"/>
                    <a:pt x="90" y="300"/>
                    <a:pt x="95" y="298"/>
                  </a:cubicBezTo>
                  <a:cubicBezTo>
                    <a:pt x="96" y="298"/>
                    <a:pt x="98" y="297"/>
                    <a:pt x="99" y="296"/>
                  </a:cubicBezTo>
                  <a:cubicBezTo>
                    <a:pt x="99" y="298"/>
                    <a:pt x="99" y="301"/>
                    <a:pt x="99" y="304"/>
                  </a:cubicBezTo>
                  <a:cubicBezTo>
                    <a:pt x="92" y="308"/>
                    <a:pt x="82" y="309"/>
                    <a:pt x="73" y="310"/>
                  </a:cubicBezTo>
                  <a:cubicBezTo>
                    <a:pt x="69" y="310"/>
                    <a:pt x="64" y="310"/>
                    <a:pt x="60" y="310"/>
                  </a:cubicBezTo>
                  <a:cubicBezTo>
                    <a:pt x="60" y="310"/>
                    <a:pt x="60" y="310"/>
                    <a:pt x="60" y="310"/>
                  </a:cubicBezTo>
                  <a:moveTo>
                    <a:pt x="53" y="212"/>
                  </a:moveTo>
                  <a:cubicBezTo>
                    <a:pt x="53" y="212"/>
                    <a:pt x="52" y="212"/>
                    <a:pt x="51" y="212"/>
                  </a:cubicBezTo>
                  <a:cubicBezTo>
                    <a:pt x="51" y="211"/>
                    <a:pt x="52" y="210"/>
                    <a:pt x="52" y="209"/>
                  </a:cubicBezTo>
                  <a:cubicBezTo>
                    <a:pt x="53" y="210"/>
                    <a:pt x="53" y="211"/>
                    <a:pt x="54" y="212"/>
                  </a:cubicBezTo>
                  <a:cubicBezTo>
                    <a:pt x="53" y="212"/>
                    <a:pt x="53" y="212"/>
                    <a:pt x="53" y="212"/>
                  </a:cubicBezTo>
                  <a:moveTo>
                    <a:pt x="50" y="210"/>
                  </a:moveTo>
                  <a:cubicBezTo>
                    <a:pt x="50" y="209"/>
                    <a:pt x="50" y="208"/>
                    <a:pt x="49" y="208"/>
                  </a:cubicBezTo>
                  <a:cubicBezTo>
                    <a:pt x="49" y="208"/>
                    <a:pt x="49" y="208"/>
                    <a:pt x="49" y="208"/>
                  </a:cubicBezTo>
                  <a:cubicBezTo>
                    <a:pt x="49" y="208"/>
                    <a:pt x="49" y="208"/>
                    <a:pt x="49" y="208"/>
                  </a:cubicBezTo>
                  <a:cubicBezTo>
                    <a:pt x="49" y="207"/>
                    <a:pt x="49" y="207"/>
                    <a:pt x="50" y="206"/>
                  </a:cubicBezTo>
                  <a:cubicBezTo>
                    <a:pt x="50" y="206"/>
                    <a:pt x="50" y="206"/>
                    <a:pt x="50" y="206"/>
                  </a:cubicBezTo>
                  <a:cubicBezTo>
                    <a:pt x="50" y="207"/>
                    <a:pt x="51" y="207"/>
                    <a:pt x="51" y="208"/>
                  </a:cubicBezTo>
                  <a:cubicBezTo>
                    <a:pt x="51" y="208"/>
                    <a:pt x="50" y="209"/>
                    <a:pt x="50" y="210"/>
                  </a:cubicBezTo>
                  <a:moveTo>
                    <a:pt x="59" y="211"/>
                  </a:moveTo>
                  <a:cubicBezTo>
                    <a:pt x="59" y="210"/>
                    <a:pt x="59" y="210"/>
                    <a:pt x="59" y="210"/>
                  </a:cubicBezTo>
                  <a:cubicBezTo>
                    <a:pt x="58" y="210"/>
                    <a:pt x="57" y="210"/>
                    <a:pt x="57" y="209"/>
                  </a:cubicBezTo>
                  <a:cubicBezTo>
                    <a:pt x="56" y="208"/>
                    <a:pt x="55" y="208"/>
                    <a:pt x="55" y="207"/>
                  </a:cubicBezTo>
                  <a:cubicBezTo>
                    <a:pt x="54" y="206"/>
                    <a:pt x="53" y="205"/>
                    <a:pt x="53" y="204"/>
                  </a:cubicBezTo>
                  <a:cubicBezTo>
                    <a:pt x="52" y="204"/>
                    <a:pt x="52" y="204"/>
                    <a:pt x="52" y="204"/>
                  </a:cubicBezTo>
                  <a:cubicBezTo>
                    <a:pt x="53" y="204"/>
                    <a:pt x="53" y="204"/>
                    <a:pt x="53" y="204"/>
                  </a:cubicBezTo>
                  <a:cubicBezTo>
                    <a:pt x="55" y="197"/>
                    <a:pt x="60" y="192"/>
                    <a:pt x="65" y="189"/>
                  </a:cubicBezTo>
                  <a:cubicBezTo>
                    <a:pt x="66" y="192"/>
                    <a:pt x="67" y="196"/>
                    <a:pt x="68" y="199"/>
                  </a:cubicBezTo>
                  <a:cubicBezTo>
                    <a:pt x="68" y="201"/>
                    <a:pt x="69" y="203"/>
                    <a:pt x="69" y="204"/>
                  </a:cubicBezTo>
                  <a:cubicBezTo>
                    <a:pt x="69" y="206"/>
                    <a:pt x="68" y="207"/>
                    <a:pt x="67" y="208"/>
                  </a:cubicBezTo>
                  <a:cubicBezTo>
                    <a:pt x="67" y="209"/>
                    <a:pt x="65" y="210"/>
                    <a:pt x="64" y="210"/>
                  </a:cubicBezTo>
                  <a:cubicBezTo>
                    <a:pt x="62" y="211"/>
                    <a:pt x="60" y="211"/>
                    <a:pt x="59" y="211"/>
                  </a:cubicBezTo>
                  <a:moveTo>
                    <a:pt x="62" y="187"/>
                  </a:moveTo>
                  <a:cubicBezTo>
                    <a:pt x="63" y="185"/>
                    <a:pt x="64" y="183"/>
                    <a:pt x="64" y="181"/>
                  </a:cubicBezTo>
                  <a:cubicBezTo>
                    <a:pt x="64" y="183"/>
                    <a:pt x="64" y="184"/>
                    <a:pt x="65" y="185"/>
                  </a:cubicBezTo>
                  <a:cubicBezTo>
                    <a:pt x="64" y="186"/>
                    <a:pt x="63" y="186"/>
                    <a:pt x="62" y="187"/>
                  </a:cubicBezTo>
                  <a:moveTo>
                    <a:pt x="48" y="206"/>
                  </a:moveTo>
                  <a:cubicBezTo>
                    <a:pt x="47" y="205"/>
                    <a:pt x="47" y="204"/>
                    <a:pt x="46" y="204"/>
                  </a:cubicBezTo>
                  <a:cubicBezTo>
                    <a:pt x="45" y="202"/>
                    <a:pt x="43" y="201"/>
                    <a:pt x="41" y="200"/>
                  </a:cubicBezTo>
                  <a:cubicBezTo>
                    <a:pt x="42" y="194"/>
                    <a:pt x="43" y="189"/>
                    <a:pt x="45" y="184"/>
                  </a:cubicBezTo>
                  <a:cubicBezTo>
                    <a:pt x="47" y="184"/>
                    <a:pt x="48" y="183"/>
                    <a:pt x="49" y="183"/>
                  </a:cubicBezTo>
                  <a:cubicBezTo>
                    <a:pt x="53" y="182"/>
                    <a:pt x="56" y="180"/>
                    <a:pt x="60" y="179"/>
                  </a:cubicBezTo>
                  <a:cubicBezTo>
                    <a:pt x="58" y="183"/>
                    <a:pt x="56" y="187"/>
                    <a:pt x="55" y="192"/>
                  </a:cubicBezTo>
                  <a:cubicBezTo>
                    <a:pt x="56" y="192"/>
                    <a:pt x="56" y="192"/>
                    <a:pt x="56" y="192"/>
                  </a:cubicBezTo>
                  <a:cubicBezTo>
                    <a:pt x="53" y="195"/>
                    <a:pt x="51" y="199"/>
                    <a:pt x="49" y="203"/>
                  </a:cubicBezTo>
                  <a:cubicBezTo>
                    <a:pt x="49" y="203"/>
                    <a:pt x="49" y="203"/>
                    <a:pt x="49" y="203"/>
                  </a:cubicBezTo>
                  <a:cubicBezTo>
                    <a:pt x="49" y="204"/>
                    <a:pt x="49" y="204"/>
                    <a:pt x="49" y="204"/>
                  </a:cubicBezTo>
                  <a:cubicBezTo>
                    <a:pt x="49" y="204"/>
                    <a:pt x="49" y="204"/>
                    <a:pt x="49" y="204"/>
                  </a:cubicBezTo>
                  <a:cubicBezTo>
                    <a:pt x="49" y="204"/>
                    <a:pt x="49" y="204"/>
                    <a:pt x="49" y="204"/>
                  </a:cubicBezTo>
                  <a:cubicBezTo>
                    <a:pt x="48" y="205"/>
                    <a:pt x="48" y="205"/>
                    <a:pt x="48" y="206"/>
                  </a:cubicBezTo>
                  <a:moveTo>
                    <a:pt x="57" y="190"/>
                  </a:moveTo>
                  <a:cubicBezTo>
                    <a:pt x="59" y="186"/>
                    <a:pt x="60" y="182"/>
                    <a:pt x="62" y="178"/>
                  </a:cubicBezTo>
                  <a:cubicBezTo>
                    <a:pt x="63" y="178"/>
                    <a:pt x="63" y="177"/>
                    <a:pt x="64" y="177"/>
                  </a:cubicBezTo>
                  <a:cubicBezTo>
                    <a:pt x="64" y="177"/>
                    <a:pt x="64" y="177"/>
                    <a:pt x="64" y="177"/>
                  </a:cubicBezTo>
                  <a:cubicBezTo>
                    <a:pt x="64" y="178"/>
                    <a:pt x="64" y="178"/>
                    <a:pt x="64" y="178"/>
                  </a:cubicBezTo>
                  <a:cubicBezTo>
                    <a:pt x="63" y="178"/>
                    <a:pt x="63" y="178"/>
                    <a:pt x="63" y="178"/>
                  </a:cubicBezTo>
                  <a:cubicBezTo>
                    <a:pt x="63" y="181"/>
                    <a:pt x="61" y="185"/>
                    <a:pt x="59" y="188"/>
                  </a:cubicBezTo>
                  <a:cubicBezTo>
                    <a:pt x="59" y="189"/>
                    <a:pt x="59" y="189"/>
                    <a:pt x="59" y="189"/>
                  </a:cubicBezTo>
                  <a:cubicBezTo>
                    <a:pt x="59" y="189"/>
                    <a:pt x="58" y="190"/>
                    <a:pt x="57" y="190"/>
                  </a:cubicBezTo>
                  <a:moveTo>
                    <a:pt x="62" y="149"/>
                  </a:moveTo>
                  <a:cubicBezTo>
                    <a:pt x="68" y="149"/>
                    <a:pt x="74" y="148"/>
                    <a:pt x="78" y="147"/>
                  </a:cubicBezTo>
                  <a:cubicBezTo>
                    <a:pt x="78" y="147"/>
                    <a:pt x="78" y="147"/>
                    <a:pt x="78" y="147"/>
                  </a:cubicBezTo>
                  <a:cubicBezTo>
                    <a:pt x="77" y="149"/>
                    <a:pt x="74" y="153"/>
                    <a:pt x="72" y="154"/>
                  </a:cubicBezTo>
                  <a:cubicBezTo>
                    <a:pt x="70" y="156"/>
                    <a:pt x="66" y="157"/>
                    <a:pt x="62" y="157"/>
                  </a:cubicBezTo>
                  <a:cubicBezTo>
                    <a:pt x="62" y="157"/>
                    <a:pt x="62" y="157"/>
                    <a:pt x="62" y="157"/>
                  </a:cubicBezTo>
                  <a:cubicBezTo>
                    <a:pt x="62" y="157"/>
                    <a:pt x="62" y="157"/>
                    <a:pt x="62" y="157"/>
                  </a:cubicBezTo>
                  <a:cubicBezTo>
                    <a:pt x="62" y="157"/>
                    <a:pt x="61" y="157"/>
                    <a:pt x="61" y="156"/>
                  </a:cubicBezTo>
                  <a:cubicBezTo>
                    <a:pt x="57" y="156"/>
                    <a:pt x="54" y="155"/>
                    <a:pt x="51" y="153"/>
                  </a:cubicBezTo>
                  <a:cubicBezTo>
                    <a:pt x="48" y="151"/>
                    <a:pt x="46" y="149"/>
                    <a:pt x="45" y="147"/>
                  </a:cubicBezTo>
                  <a:cubicBezTo>
                    <a:pt x="46" y="147"/>
                    <a:pt x="47" y="147"/>
                    <a:pt x="48" y="148"/>
                  </a:cubicBezTo>
                  <a:cubicBezTo>
                    <a:pt x="53" y="148"/>
                    <a:pt x="58" y="149"/>
                    <a:pt x="62" y="149"/>
                  </a:cubicBezTo>
                  <a:moveTo>
                    <a:pt x="30" y="181"/>
                  </a:moveTo>
                  <a:cubicBezTo>
                    <a:pt x="30" y="180"/>
                    <a:pt x="29" y="179"/>
                    <a:pt x="29" y="179"/>
                  </a:cubicBezTo>
                  <a:cubicBezTo>
                    <a:pt x="32" y="174"/>
                    <a:pt x="34" y="166"/>
                    <a:pt x="37" y="159"/>
                  </a:cubicBezTo>
                  <a:cubicBezTo>
                    <a:pt x="38" y="155"/>
                    <a:pt x="39" y="151"/>
                    <a:pt x="40" y="148"/>
                  </a:cubicBezTo>
                  <a:cubicBezTo>
                    <a:pt x="40" y="147"/>
                    <a:pt x="40" y="145"/>
                    <a:pt x="40" y="144"/>
                  </a:cubicBezTo>
                  <a:cubicBezTo>
                    <a:pt x="40" y="144"/>
                    <a:pt x="40" y="144"/>
                    <a:pt x="40" y="144"/>
                  </a:cubicBezTo>
                  <a:cubicBezTo>
                    <a:pt x="41" y="144"/>
                    <a:pt x="41" y="144"/>
                    <a:pt x="41" y="144"/>
                  </a:cubicBezTo>
                  <a:cubicBezTo>
                    <a:pt x="41" y="145"/>
                    <a:pt x="41" y="145"/>
                    <a:pt x="41" y="145"/>
                  </a:cubicBezTo>
                  <a:cubicBezTo>
                    <a:pt x="41" y="150"/>
                    <a:pt x="45" y="153"/>
                    <a:pt x="49" y="156"/>
                  </a:cubicBezTo>
                  <a:cubicBezTo>
                    <a:pt x="52" y="158"/>
                    <a:pt x="56" y="160"/>
                    <a:pt x="60" y="160"/>
                  </a:cubicBezTo>
                  <a:cubicBezTo>
                    <a:pt x="61" y="160"/>
                    <a:pt x="62" y="160"/>
                    <a:pt x="62" y="160"/>
                  </a:cubicBezTo>
                  <a:cubicBezTo>
                    <a:pt x="65" y="160"/>
                    <a:pt x="67" y="160"/>
                    <a:pt x="70" y="159"/>
                  </a:cubicBezTo>
                  <a:cubicBezTo>
                    <a:pt x="68" y="161"/>
                    <a:pt x="66" y="164"/>
                    <a:pt x="65" y="168"/>
                  </a:cubicBezTo>
                  <a:cubicBezTo>
                    <a:pt x="65" y="170"/>
                    <a:pt x="64" y="171"/>
                    <a:pt x="64" y="173"/>
                  </a:cubicBezTo>
                  <a:cubicBezTo>
                    <a:pt x="64" y="173"/>
                    <a:pt x="64" y="173"/>
                    <a:pt x="64" y="173"/>
                  </a:cubicBezTo>
                  <a:cubicBezTo>
                    <a:pt x="59" y="175"/>
                    <a:pt x="53" y="177"/>
                    <a:pt x="48" y="180"/>
                  </a:cubicBezTo>
                  <a:cubicBezTo>
                    <a:pt x="47" y="180"/>
                    <a:pt x="46" y="180"/>
                    <a:pt x="45" y="180"/>
                  </a:cubicBezTo>
                  <a:cubicBezTo>
                    <a:pt x="45" y="180"/>
                    <a:pt x="45" y="180"/>
                    <a:pt x="45" y="180"/>
                  </a:cubicBezTo>
                  <a:cubicBezTo>
                    <a:pt x="44" y="180"/>
                    <a:pt x="44" y="180"/>
                    <a:pt x="44" y="180"/>
                  </a:cubicBezTo>
                  <a:cubicBezTo>
                    <a:pt x="43" y="180"/>
                    <a:pt x="43" y="180"/>
                    <a:pt x="43" y="180"/>
                  </a:cubicBezTo>
                  <a:cubicBezTo>
                    <a:pt x="42" y="182"/>
                    <a:pt x="42" y="182"/>
                    <a:pt x="42" y="182"/>
                  </a:cubicBezTo>
                  <a:cubicBezTo>
                    <a:pt x="40" y="187"/>
                    <a:pt x="39" y="193"/>
                    <a:pt x="38" y="198"/>
                  </a:cubicBezTo>
                  <a:cubicBezTo>
                    <a:pt x="37" y="198"/>
                    <a:pt x="37" y="198"/>
                    <a:pt x="37" y="198"/>
                  </a:cubicBezTo>
                  <a:cubicBezTo>
                    <a:pt x="36" y="198"/>
                    <a:pt x="35" y="197"/>
                    <a:pt x="35" y="197"/>
                  </a:cubicBezTo>
                  <a:cubicBezTo>
                    <a:pt x="34" y="196"/>
                    <a:pt x="34" y="195"/>
                    <a:pt x="34" y="194"/>
                  </a:cubicBezTo>
                  <a:cubicBezTo>
                    <a:pt x="33" y="191"/>
                    <a:pt x="32" y="189"/>
                    <a:pt x="32" y="186"/>
                  </a:cubicBezTo>
                  <a:cubicBezTo>
                    <a:pt x="32" y="185"/>
                    <a:pt x="32" y="185"/>
                    <a:pt x="32" y="185"/>
                  </a:cubicBezTo>
                  <a:cubicBezTo>
                    <a:pt x="32" y="185"/>
                    <a:pt x="32" y="185"/>
                    <a:pt x="32" y="185"/>
                  </a:cubicBezTo>
                  <a:cubicBezTo>
                    <a:pt x="33" y="183"/>
                    <a:pt x="36" y="177"/>
                    <a:pt x="37" y="174"/>
                  </a:cubicBezTo>
                  <a:cubicBezTo>
                    <a:pt x="37" y="173"/>
                    <a:pt x="37" y="173"/>
                    <a:pt x="37" y="173"/>
                  </a:cubicBezTo>
                  <a:cubicBezTo>
                    <a:pt x="38" y="173"/>
                    <a:pt x="38" y="172"/>
                    <a:pt x="39" y="172"/>
                  </a:cubicBezTo>
                  <a:cubicBezTo>
                    <a:pt x="42" y="170"/>
                    <a:pt x="45" y="169"/>
                    <a:pt x="47" y="167"/>
                  </a:cubicBezTo>
                  <a:cubicBezTo>
                    <a:pt x="50" y="166"/>
                    <a:pt x="53" y="164"/>
                    <a:pt x="56" y="162"/>
                  </a:cubicBezTo>
                  <a:cubicBezTo>
                    <a:pt x="54" y="159"/>
                    <a:pt x="54" y="159"/>
                    <a:pt x="54" y="159"/>
                  </a:cubicBezTo>
                  <a:cubicBezTo>
                    <a:pt x="51" y="161"/>
                    <a:pt x="49" y="163"/>
                    <a:pt x="46" y="164"/>
                  </a:cubicBezTo>
                  <a:cubicBezTo>
                    <a:pt x="43" y="165"/>
                    <a:pt x="40" y="167"/>
                    <a:pt x="37" y="169"/>
                  </a:cubicBezTo>
                  <a:cubicBezTo>
                    <a:pt x="36" y="169"/>
                    <a:pt x="35" y="170"/>
                    <a:pt x="35" y="171"/>
                  </a:cubicBezTo>
                  <a:cubicBezTo>
                    <a:pt x="34" y="171"/>
                    <a:pt x="34" y="172"/>
                    <a:pt x="34" y="173"/>
                  </a:cubicBezTo>
                  <a:cubicBezTo>
                    <a:pt x="33" y="174"/>
                    <a:pt x="31" y="178"/>
                    <a:pt x="30" y="181"/>
                  </a:cubicBezTo>
                  <a:moveTo>
                    <a:pt x="62" y="145"/>
                  </a:moveTo>
                  <a:cubicBezTo>
                    <a:pt x="61" y="145"/>
                    <a:pt x="60" y="145"/>
                    <a:pt x="59" y="145"/>
                  </a:cubicBezTo>
                  <a:cubicBezTo>
                    <a:pt x="66" y="144"/>
                    <a:pt x="72" y="143"/>
                    <a:pt x="79" y="141"/>
                  </a:cubicBezTo>
                  <a:cubicBezTo>
                    <a:pt x="79" y="141"/>
                    <a:pt x="79" y="141"/>
                    <a:pt x="79" y="141"/>
                  </a:cubicBezTo>
                  <a:cubicBezTo>
                    <a:pt x="80" y="141"/>
                    <a:pt x="80" y="141"/>
                    <a:pt x="80" y="141"/>
                  </a:cubicBezTo>
                  <a:cubicBezTo>
                    <a:pt x="80" y="142"/>
                    <a:pt x="80" y="142"/>
                    <a:pt x="80" y="142"/>
                  </a:cubicBezTo>
                  <a:cubicBezTo>
                    <a:pt x="80" y="142"/>
                    <a:pt x="80" y="142"/>
                    <a:pt x="80" y="142"/>
                  </a:cubicBezTo>
                  <a:cubicBezTo>
                    <a:pt x="80" y="142"/>
                    <a:pt x="80" y="142"/>
                    <a:pt x="79" y="143"/>
                  </a:cubicBezTo>
                  <a:cubicBezTo>
                    <a:pt x="79" y="143"/>
                    <a:pt x="78" y="143"/>
                    <a:pt x="77" y="143"/>
                  </a:cubicBezTo>
                  <a:cubicBezTo>
                    <a:pt x="73" y="145"/>
                    <a:pt x="68" y="145"/>
                    <a:pt x="62" y="145"/>
                  </a:cubicBezTo>
                  <a:moveTo>
                    <a:pt x="40" y="138"/>
                  </a:moveTo>
                  <a:cubicBezTo>
                    <a:pt x="40" y="137"/>
                    <a:pt x="40" y="137"/>
                    <a:pt x="40" y="137"/>
                  </a:cubicBezTo>
                  <a:cubicBezTo>
                    <a:pt x="40" y="138"/>
                    <a:pt x="40" y="138"/>
                    <a:pt x="40" y="138"/>
                  </a:cubicBezTo>
                  <a:cubicBezTo>
                    <a:pt x="40" y="138"/>
                    <a:pt x="40" y="138"/>
                    <a:pt x="40" y="138"/>
                  </a:cubicBezTo>
                  <a:moveTo>
                    <a:pt x="52" y="140"/>
                  </a:moveTo>
                  <a:cubicBezTo>
                    <a:pt x="56" y="140"/>
                    <a:pt x="61" y="139"/>
                    <a:pt x="66" y="139"/>
                  </a:cubicBezTo>
                  <a:cubicBezTo>
                    <a:pt x="70" y="138"/>
                    <a:pt x="75" y="138"/>
                    <a:pt x="79" y="137"/>
                  </a:cubicBezTo>
                  <a:cubicBezTo>
                    <a:pt x="79" y="137"/>
                    <a:pt x="79" y="137"/>
                    <a:pt x="79" y="137"/>
                  </a:cubicBezTo>
                  <a:cubicBezTo>
                    <a:pt x="70" y="140"/>
                    <a:pt x="61" y="142"/>
                    <a:pt x="52" y="142"/>
                  </a:cubicBezTo>
                  <a:cubicBezTo>
                    <a:pt x="52" y="142"/>
                    <a:pt x="52" y="142"/>
                    <a:pt x="52" y="142"/>
                  </a:cubicBezTo>
                  <a:cubicBezTo>
                    <a:pt x="49" y="142"/>
                    <a:pt x="47" y="142"/>
                    <a:pt x="44" y="141"/>
                  </a:cubicBezTo>
                  <a:cubicBezTo>
                    <a:pt x="43" y="141"/>
                    <a:pt x="43" y="141"/>
                    <a:pt x="43" y="141"/>
                  </a:cubicBezTo>
                  <a:cubicBezTo>
                    <a:pt x="43" y="141"/>
                    <a:pt x="43" y="141"/>
                    <a:pt x="43" y="141"/>
                  </a:cubicBezTo>
                  <a:cubicBezTo>
                    <a:pt x="43" y="141"/>
                    <a:pt x="43" y="141"/>
                    <a:pt x="43" y="141"/>
                  </a:cubicBezTo>
                  <a:cubicBezTo>
                    <a:pt x="43" y="140"/>
                    <a:pt x="43" y="139"/>
                    <a:pt x="43" y="139"/>
                  </a:cubicBezTo>
                  <a:cubicBezTo>
                    <a:pt x="46" y="140"/>
                    <a:pt x="49" y="140"/>
                    <a:pt x="52" y="140"/>
                  </a:cubicBezTo>
                  <a:moveTo>
                    <a:pt x="15" y="213"/>
                  </a:moveTo>
                  <a:cubicBezTo>
                    <a:pt x="14" y="210"/>
                    <a:pt x="12" y="206"/>
                    <a:pt x="10" y="202"/>
                  </a:cubicBezTo>
                  <a:cubicBezTo>
                    <a:pt x="8" y="198"/>
                    <a:pt x="6" y="194"/>
                    <a:pt x="5" y="190"/>
                  </a:cubicBezTo>
                  <a:cubicBezTo>
                    <a:pt x="4" y="188"/>
                    <a:pt x="4" y="186"/>
                    <a:pt x="4" y="185"/>
                  </a:cubicBezTo>
                  <a:cubicBezTo>
                    <a:pt x="4" y="184"/>
                    <a:pt x="4" y="183"/>
                    <a:pt x="4" y="183"/>
                  </a:cubicBezTo>
                  <a:cubicBezTo>
                    <a:pt x="4" y="182"/>
                    <a:pt x="5" y="181"/>
                    <a:pt x="5" y="180"/>
                  </a:cubicBezTo>
                  <a:cubicBezTo>
                    <a:pt x="6" y="179"/>
                    <a:pt x="7" y="178"/>
                    <a:pt x="7" y="177"/>
                  </a:cubicBezTo>
                  <a:cubicBezTo>
                    <a:pt x="14" y="163"/>
                    <a:pt x="18" y="152"/>
                    <a:pt x="25" y="138"/>
                  </a:cubicBezTo>
                  <a:cubicBezTo>
                    <a:pt x="25" y="137"/>
                    <a:pt x="27" y="136"/>
                    <a:pt x="28" y="135"/>
                  </a:cubicBezTo>
                  <a:cubicBezTo>
                    <a:pt x="29" y="134"/>
                    <a:pt x="31" y="134"/>
                    <a:pt x="32" y="134"/>
                  </a:cubicBezTo>
                  <a:cubicBezTo>
                    <a:pt x="32" y="134"/>
                    <a:pt x="32" y="134"/>
                    <a:pt x="32" y="134"/>
                  </a:cubicBezTo>
                  <a:cubicBezTo>
                    <a:pt x="33" y="134"/>
                    <a:pt x="33" y="134"/>
                    <a:pt x="33" y="134"/>
                  </a:cubicBezTo>
                  <a:cubicBezTo>
                    <a:pt x="34" y="134"/>
                    <a:pt x="35" y="136"/>
                    <a:pt x="36" y="137"/>
                  </a:cubicBezTo>
                  <a:cubicBezTo>
                    <a:pt x="37" y="138"/>
                    <a:pt x="37" y="140"/>
                    <a:pt x="37" y="142"/>
                  </a:cubicBezTo>
                  <a:cubicBezTo>
                    <a:pt x="37" y="142"/>
                    <a:pt x="37" y="142"/>
                    <a:pt x="37" y="142"/>
                  </a:cubicBezTo>
                  <a:cubicBezTo>
                    <a:pt x="37" y="142"/>
                    <a:pt x="37" y="143"/>
                    <a:pt x="37" y="144"/>
                  </a:cubicBezTo>
                  <a:cubicBezTo>
                    <a:pt x="36" y="147"/>
                    <a:pt x="35" y="154"/>
                    <a:pt x="32" y="161"/>
                  </a:cubicBezTo>
                  <a:cubicBezTo>
                    <a:pt x="30" y="168"/>
                    <a:pt x="28" y="174"/>
                    <a:pt x="25" y="178"/>
                  </a:cubicBezTo>
                  <a:cubicBezTo>
                    <a:pt x="25" y="179"/>
                    <a:pt x="25" y="179"/>
                    <a:pt x="25" y="179"/>
                  </a:cubicBezTo>
                  <a:cubicBezTo>
                    <a:pt x="25" y="180"/>
                    <a:pt x="25" y="180"/>
                    <a:pt x="25" y="180"/>
                  </a:cubicBezTo>
                  <a:cubicBezTo>
                    <a:pt x="27" y="182"/>
                    <a:pt x="28" y="184"/>
                    <a:pt x="28" y="187"/>
                  </a:cubicBezTo>
                  <a:cubicBezTo>
                    <a:pt x="29" y="189"/>
                    <a:pt x="29" y="192"/>
                    <a:pt x="30" y="195"/>
                  </a:cubicBezTo>
                  <a:cubicBezTo>
                    <a:pt x="30" y="196"/>
                    <a:pt x="31" y="198"/>
                    <a:pt x="32" y="199"/>
                  </a:cubicBezTo>
                  <a:cubicBezTo>
                    <a:pt x="33" y="201"/>
                    <a:pt x="35" y="201"/>
                    <a:pt x="36" y="202"/>
                  </a:cubicBezTo>
                  <a:cubicBezTo>
                    <a:pt x="39" y="202"/>
                    <a:pt x="42" y="204"/>
                    <a:pt x="44" y="206"/>
                  </a:cubicBezTo>
                  <a:cubicBezTo>
                    <a:pt x="46" y="208"/>
                    <a:pt x="47" y="211"/>
                    <a:pt x="47" y="213"/>
                  </a:cubicBezTo>
                  <a:cubicBezTo>
                    <a:pt x="47" y="215"/>
                    <a:pt x="47" y="215"/>
                    <a:pt x="47" y="215"/>
                  </a:cubicBezTo>
                  <a:cubicBezTo>
                    <a:pt x="49" y="215"/>
                    <a:pt x="49" y="215"/>
                    <a:pt x="49" y="215"/>
                  </a:cubicBezTo>
                  <a:cubicBezTo>
                    <a:pt x="50" y="215"/>
                    <a:pt x="52" y="215"/>
                    <a:pt x="53" y="215"/>
                  </a:cubicBezTo>
                  <a:cubicBezTo>
                    <a:pt x="57" y="215"/>
                    <a:pt x="61" y="215"/>
                    <a:pt x="65" y="213"/>
                  </a:cubicBezTo>
                  <a:cubicBezTo>
                    <a:pt x="67" y="213"/>
                    <a:pt x="68" y="212"/>
                    <a:pt x="70" y="211"/>
                  </a:cubicBezTo>
                  <a:cubicBezTo>
                    <a:pt x="72" y="209"/>
                    <a:pt x="72" y="207"/>
                    <a:pt x="72" y="204"/>
                  </a:cubicBezTo>
                  <a:cubicBezTo>
                    <a:pt x="72" y="202"/>
                    <a:pt x="72" y="200"/>
                    <a:pt x="71" y="198"/>
                  </a:cubicBezTo>
                  <a:cubicBezTo>
                    <a:pt x="70" y="191"/>
                    <a:pt x="67" y="184"/>
                    <a:pt x="67" y="177"/>
                  </a:cubicBezTo>
                  <a:cubicBezTo>
                    <a:pt x="67" y="175"/>
                    <a:pt x="68" y="172"/>
                    <a:pt x="69" y="169"/>
                  </a:cubicBezTo>
                  <a:cubicBezTo>
                    <a:pt x="70" y="165"/>
                    <a:pt x="72" y="162"/>
                    <a:pt x="74" y="160"/>
                  </a:cubicBezTo>
                  <a:cubicBezTo>
                    <a:pt x="76" y="158"/>
                    <a:pt x="77" y="158"/>
                    <a:pt x="79" y="158"/>
                  </a:cubicBezTo>
                  <a:cubicBezTo>
                    <a:pt x="79" y="158"/>
                    <a:pt x="79" y="158"/>
                    <a:pt x="79" y="158"/>
                  </a:cubicBezTo>
                  <a:cubicBezTo>
                    <a:pt x="81" y="158"/>
                    <a:pt x="82" y="158"/>
                    <a:pt x="83" y="159"/>
                  </a:cubicBezTo>
                  <a:cubicBezTo>
                    <a:pt x="84" y="160"/>
                    <a:pt x="85" y="161"/>
                    <a:pt x="85" y="162"/>
                  </a:cubicBezTo>
                  <a:cubicBezTo>
                    <a:pt x="85" y="162"/>
                    <a:pt x="85" y="162"/>
                    <a:pt x="85" y="162"/>
                  </a:cubicBezTo>
                  <a:cubicBezTo>
                    <a:pt x="85" y="164"/>
                    <a:pt x="85" y="166"/>
                    <a:pt x="85" y="169"/>
                  </a:cubicBezTo>
                  <a:cubicBezTo>
                    <a:pt x="85" y="178"/>
                    <a:pt x="86" y="188"/>
                    <a:pt x="89" y="197"/>
                  </a:cubicBezTo>
                  <a:cubicBezTo>
                    <a:pt x="94" y="213"/>
                    <a:pt x="98" y="220"/>
                    <a:pt x="102" y="235"/>
                  </a:cubicBezTo>
                  <a:cubicBezTo>
                    <a:pt x="102" y="239"/>
                    <a:pt x="103" y="241"/>
                    <a:pt x="103" y="244"/>
                  </a:cubicBezTo>
                  <a:cubicBezTo>
                    <a:pt x="103" y="250"/>
                    <a:pt x="101" y="255"/>
                    <a:pt x="98" y="259"/>
                  </a:cubicBezTo>
                  <a:cubicBezTo>
                    <a:pt x="96" y="263"/>
                    <a:pt x="93" y="267"/>
                    <a:pt x="92" y="272"/>
                  </a:cubicBezTo>
                  <a:cubicBezTo>
                    <a:pt x="92" y="272"/>
                    <a:pt x="92" y="272"/>
                    <a:pt x="92" y="272"/>
                  </a:cubicBezTo>
                  <a:cubicBezTo>
                    <a:pt x="92" y="275"/>
                    <a:pt x="92" y="278"/>
                    <a:pt x="92" y="281"/>
                  </a:cubicBezTo>
                  <a:cubicBezTo>
                    <a:pt x="91" y="281"/>
                    <a:pt x="91" y="282"/>
                    <a:pt x="91" y="283"/>
                  </a:cubicBezTo>
                  <a:cubicBezTo>
                    <a:pt x="92" y="283"/>
                    <a:pt x="92" y="283"/>
                    <a:pt x="92" y="283"/>
                  </a:cubicBezTo>
                  <a:cubicBezTo>
                    <a:pt x="91" y="286"/>
                    <a:pt x="91" y="288"/>
                    <a:pt x="91" y="291"/>
                  </a:cubicBezTo>
                  <a:cubicBezTo>
                    <a:pt x="95" y="291"/>
                    <a:pt x="95" y="291"/>
                    <a:pt x="95" y="291"/>
                  </a:cubicBezTo>
                  <a:cubicBezTo>
                    <a:pt x="95" y="289"/>
                    <a:pt x="95" y="286"/>
                    <a:pt x="95" y="284"/>
                  </a:cubicBezTo>
                  <a:cubicBezTo>
                    <a:pt x="97" y="284"/>
                    <a:pt x="98" y="285"/>
                    <a:pt x="99" y="286"/>
                  </a:cubicBezTo>
                  <a:cubicBezTo>
                    <a:pt x="100" y="287"/>
                    <a:pt x="100" y="288"/>
                    <a:pt x="100" y="289"/>
                  </a:cubicBezTo>
                  <a:cubicBezTo>
                    <a:pt x="100" y="290"/>
                    <a:pt x="99" y="291"/>
                    <a:pt x="98" y="292"/>
                  </a:cubicBezTo>
                  <a:cubicBezTo>
                    <a:pt x="96" y="294"/>
                    <a:pt x="93" y="295"/>
                    <a:pt x="90" y="296"/>
                  </a:cubicBezTo>
                  <a:cubicBezTo>
                    <a:pt x="87" y="297"/>
                    <a:pt x="84" y="298"/>
                    <a:pt x="82" y="298"/>
                  </a:cubicBezTo>
                  <a:cubicBezTo>
                    <a:pt x="79" y="299"/>
                    <a:pt x="77" y="299"/>
                    <a:pt x="74" y="299"/>
                  </a:cubicBezTo>
                  <a:cubicBezTo>
                    <a:pt x="74" y="299"/>
                    <a:pt x="74" y="299"/>
                    <a:pt x="74" y="299"/>
                  </a:cubicBezTo>
                  <a:cubicBezTo>
                    <a:pt x="70" y="299"/>
                    <a:pt x="66" y="298"/>
                    <a:pt x="61" y="298"/>
                  </a:cubicBezTo>
                  <a:cubicBezTo>
                    <a:pt x="48" y="297"/>
                    <a:pt x="41" y="294"/>
                    <a:pt x="38" y="292"/>
                  </a:cubicBezTo>
                  <a:cubicBezTo>
                    <a:pt x="37" y="292"/>
                    <a:pt x="36" y="291"/>
                    <a:pt x="36" y="290"/>
                  </a:cubicBezTo>
                  <a:cubicBezTo>
                    <a:pt x="36" y="290"/>
                    <a:pt x="36" y="289"/>
                    <a:pt x="36" y="288"/>
                  </a:cubicBezTo>
                  <a:cubicBezTo>
                    <a:pt x="36" y="288"/>
                    <a:pt x="36" y="288"/>
                    <a:pt x="36" y="288"/>
                  </a:cubicBezTo>
                  <a:cubicBezTo>
                    <a:pt x="36" y="287"/>
                    <a:pt x="36" y="287"/>
                    <a:pt x="36" y="287"/>
                  </a:cubicBezTo>
                  <a:cubicBezTo>
                    <a:pt x="37" y="287"/>
                    <a:pt x="38" y="286"/>
                    <a:pt x="40" y="285"/>
                  </a:cubicBezTo>
                  <a:cubicBezTo>
                    <a:pt x="40" y="286"/>
                    <a:pt x="40" y="286"/>
                    <a:pt x="40" y="286"/>
                  </a:cubicBezTo>
                  <a:cubicBezTo>
                    <a:pt x="40" y="288"/>
                    <a:pt x="40" y="289"/>
                    <a:pt x="40" y="291"/>
                  </a:cubicBezTo>
                  <a:cubicBezTo>
                    <a:pt x="44" y="291"/>
                    <a:pt x="44" y="291"/>
                    <a:pt x="44" y="291"/>
                  </a:cubicBezTo>
                  <a:cubicBezTo>
                    <a:pt x="44" y="290"/>
                    <a:pt x="44" y="288"/>
                    <a:pt x="44" y="286"/>
                  </a:cubicBezTo>
                  <a:cubicBezTo>
                    <a:pt x="44" y="281"/>
                    <a:pt x="44" y="276"/>
                    <a:pt x="43" y="271"/>
                  </a:cubicBezTo>
                  <a:cubicBezTo>
                    <a:pt x="43" y="271"/>
                    <a:pt x="43" y="271"/>
                    <a:pt x="43" y="271"/>
                  </a:cubicBezTo>
                  <a:cubicBezTo>
                    <a:pt x="40" y="272"/>
                    <a:pt x="40" y="272"/>
                    <a:pt x="40" y="272"/>
                  </a:cubicBezTo>
                  <a:cubicBezTo>
                    <a:pt x="43" y="271"/>
                    <a:pt x="43" y="271"/>
                    <a:pt x="43" y="271"/>
                  </a:cubicBezTo>
                  <a:cubicBezTo>
                    <a:pt x="43" y="271"/>
                    <a:pt x="43" y="271"/>
                    <a:pt x="43" y="271"/>
                  </a:cubicBezTo>
                  <a:cubicBezTo>
                    <a:pt x="38" y="264"/>
                    <a:pt x="34" y="257"/>
                    <a:pt x="30" y="251"/>
                  </a:cubicBezTo>
                  <a:cubicBezTo>
                    <a:pt x="26" y="245"/>
                    <a:pt x="24" y="241"/>
                    <a:pt x="23" y="239"/>
                  </a:cubicBezTo>
                  <a:cubicBezTo>
                    <a:pt x="21" y="237"/>
                    <a:pt x="21" y="235"/>
                    <a:pt x="20" y="232"/>
                  </a:cubicBezTo>
                  <a:cubicBezTo>
                    <a:pt x="20" y="233"/>
                    <a:pt x="21" y="234"/>
                    <a:pt x="21" y="235"/>
                  </a:cubicBezTo>
                  <a:cubicBezTo>
                    <a:pt x="21" y="235"/>
                    <a:pt x="21" y="235"/>
                    <a:pt x="21" y="235"/>
                  </a:cubicBezTo>
                  <a:cubicBezTo>
                    <a:pt x="22" y="235"/>
                    <a:pt x="22" y="235"/>
                    <a:pt x="22" y="235"/>
                  </a:cubicBezTo>
                  <a:cubicBezTo>
                    <a:pt x="25" y="238"/>
                    <a:pt x="25" y="238"/>
                    <a:pt x="25" y="238"/>
                  </a:cubicBezTo>
                  <a:cubicBezTo>
                    <a:pt x="25" y="234"/>
                    <a:pt x="25" y="234"/>
                    <a:pt x="25" y="234"/>
                  </a:cubicBezTo>
                  <a:cubicBezTo>
                    <a:pt x="24" y="234"/>
                    <a:pt x="24" y="234"/>
                    <a:pt x="24" y="234"/>
                  </a:cubicBezTo>
                  <a:cubicBezTo>
                    <a:pt x="24" y="233"/>
                    <a:pt x="24" y="233"/>
                    <a:pt x="24" y="233"/>
                  </a:cubicBezTo>
                  <a:cubicBezTo>
                    <a:pt x="24" y="233"/>
                    <a:pt x="24" y="233"/>
                    <a:pt x="24" y="233"/>
                  </a:cubicBezTo>
                  <a:cubicBezTo>
                    <a:pt x="24" y="233"/>
                    <a:pt x="24" y="233"/>
                    <a:pt x="24" y="233"/>
                  </a:cubicBezTo>
                  <a:cubicBezTo>
                    <a:pt x="24" y="233"/>
                    <a:pt x="24" y="233"/>
                    <a:pt x="24" y="233"/>
                  </a:cubicBezTo>
                  <a:cubicBezTo>
                    <a:pt x="24" y="233"/>
                    <a:pt x="24" y="233"/>
                    <a:pt x="24" y="233"/>
                  </a:cubicBezTo>
                  <a:cubicBezTo>
                    <a:pt x="21" y="226"/>
                    <a:pt x="18" y="220"/>
                    <a:pt x="15" y="214"/>
                  </a:cubicBezTo>
                  <a:cubicBezTo>
                    <a:pt x="15" y="213"/>
                    <a:pt x="15" y="213"/>
                    <a:pt x="15" y="213"/>
                  </a:cubicBezTo>
                  <a:cubicBezTo>
                    <a:pt x="15" y="213"/>
                    <a:pt x="15" y="213"/>
                    <a:pt x="15" y="213"/>
                  </a:cubicBezTo>
                  <a:moveTo>
                    <a:pt x="44" y="133"/>
                  </a:moveTo>
                  <a:cubicBezTo>
                    <a:pt x="45" y="133"/>
                    <a:pt x="45" y="133"/>
                    <a:pt x="45" y="133"/>
                  </a:cubicBezTo>
                  <a:cubicBezTo>
                    <a:pt x="45" y="133"/>
                    <a:pt x="45" y="133"/>
                    <a:pt x="45" y="133"/>
                  </a:cubicBezTo>
                  <a:cubicBezTo>
                    <a:pt x="57" y="133"/>
                    <a:pt x="68" y="131"/>
                    <a:pt x="80" y="129"/>
                  </a:cubicBezTo>
                  <a:cubicBezTo>
                    <a:pt x="79" y="130"/>
                    <a:pt x="79" y="130"/>
                    <a:pt x="79" y="130"/>
                  </a:cubicBezTo>
                  <a:cubicBezTo>
                    <a:pt x="79" y="131"/>
                    <a:pt x="78" y="132"/>
                    <a:pt x="78" y="133"/>
                  </a:cubicBezTo>
                  <a:cubicBezTo>
                    <a:pt x="78" y="133"/>
                    <a:pt x="78" y="133"/>
                    <a:pt x="78" y="133"/>
                  </a:cubicBezTo>
                  <a:cubicBezTo>
                    <a:pt x="74" y="134"/>
                    <a:pt x="70" y="135"/>
                    <a:pt x="65" y="135"/>
                  </a:cubicBezTo>
                  <a:cubicBezTo>
                    <a:pt x="61" y="136"/>
                    <a:pt x="56" y="136"/>
                    <a:pt x="52" y="136"/>
                  </a:cubicBezTo>
                  <a:cubicBezTo>
                    <a:pt x="52" y="136"/>
                    <a:pt x="52" y="136"/>
                    <a:pt x="52" y="136"/>
                  </a:cubicBezTo>
                  <a:cubicBezTo>
                    <a:pt x="52" y="136"/>
                    <a:pt x="52" y="136"/>
                    <a:pt x="52" y="136"/>
                  </a:cubicBezTo>
                  <a:cubicBezTo>
                    <a:pt x="49" y="136"/>
                    <a:pt x="46" y="136"/>
                    <a:pt x="44" y="135"/>
                  </a:cubicBezTo>
                  <a:cubicBezTo>
                    <a:pt x="44" y="135"/>
                    <a:pt x="44" y="135"/>
                    <a:pt x="44" y="135"/>
                  </a:cubicBezTo>
                  <a:cubicBezTo>
                    <a:pt x="43" y="135"/>
                    <a:pt x="43" y="135"/>
                    <a:pt x="43" y="135"/>
                  </a:cubicBezTo>
                  <a:cubicBezTo>
                    <a:pt x="43" y="134"/>
                    <a:pt x="43" y="134"/>
                    <a:pt x="43" y="133"/>
                  </a:cubicBezTo>
                  <a:cubicBezTo>
                    <a:pt x="44" y="133"/>
                    <a:pt x="44" y="133"/>
                    <a:pt x="44" y="133"/>
                  </a:cubicBezTo>
                  <a:moveTo>
                    <a:pt x="48" y="126"/>
                  </a:moveTo>
                  <a:cubicBezTo>
                    <a:pt x="49" y="126"/>
                    <a:pt x="50" y="126"/>
                    <a:pt x="51" y="125"/>
                  </a:cubicBezTo>
                  <a:cubicBezTo>
                    <a:pt x="60" y="125"/>
                    <a:pt x="70" y="124"/>
                    <a:pt x="79" y="124"/>
                  </a:cubicBezTo>
                  <a:cubicBezTo>
                    <a:pt x="79" y="124"/>
                    <a:pt x="79" y="124"/>
                    <a:pt x="79" y="124"/>
                  </a:cubicBezTo>
                  <a:cubicBezTo>
                    <a:pt x="79" y="125"/>
                    <a:pt x="79" y="125"/>
                    <a:pt x="78" y="125"/>
                  </a:cubicBezTo>
                  <a:cubicBezTo>
                    <a:pt x="78" y="126"/>
                    <a:pt x="78" y="126"/>
                    <a:pt x="78" y="126"/>
                  </a:cubicBezTo>
                  <a:cubicBezTo>
                    <a:pt x="78" y="126"/>
                    <a:pt x="78" y="126"/>
                    <a:pt x="78" y="126"/>
                  </a:cubicBezTo>
                  <a:cubicBezTo>
                    <a:pt x="67" y="127"/>
                    <a:pt x="56" y="129"/>
                    <a:pt x="45" y="130"/>
                  </a:cubicBezTo>
                  <a:cubicBezTo>
                    <a:pt x="45" y="130"/>
                    <a:pt x="45" y="130"/>
                    <a:pt x="45" y="130"/>
                  </a:cubicBezTo>
                  <a:cubicBezTo>
                    <a:pt x="44" y="130"/>
                    <a:pt x="44" y="130"/>
                    <a:pt x="44" y="130"/>
                  </a:cubicBezTo>
                  <a:cubicBezTo>
                    <a:pt x="44" y="130"/>
                    <a:pt x="44" y="130"/>
                    <a:pt x="44" y="130"/>
                  </a:cubicBezTo>
                  <a:cubicBezTo>
                    <a:pt x="43" y="129"/>
                    <a:pt x="43" y="129"/>
                    <a:pt x="43" y="129"/>
                  </a:cubicBezTo>
                  <a:cubicBezTo>
                    <a:pt x="43" y="129"/>
                    <a:pt x="43" y="129"/>
                    <a:pt x="43" y="129"/>
                  </a:cubicBezTo>
                  <a:cubicBezTo>
                    <a:pt x="43" y="129"/>
                    <a:pt x="43" y="129"/>
                    <a:pt x="43" y="129"/>
                  </a:cubicBezTo>
                  <a:cubicBezTo>
                    <a:pt x="43" y="129"/>
                    <a:pt x="43" y="128"/>
                    <a:pt x="43" y="128"/>
                  </a:cubicBezTo>
                  <a:cubicBezTo>
                    <a:pt x="43" y="127"/>
                    <a:pt x="43" y="126"/>
                    <a:pt x="43" y="125"/>
                  </a:cubicBezTo>
                  <a:cubicBezTo>
                    <a:pt x="44" y="125"/>
                    <a:pt x="46" y="126"/>
                    <a:pt x="48" y="126"/>
                  </a:cubicBezTo>
                  <a:moveTo>
                    <a:pt x="62" y="119"/>
                  </a:moveTo>
                  <a:cubicBezTo>
                    <a:pt x="66" y="119"/>
                    <a:pt x="69" y="119"/>
                    <a:pt x="73" y="118"/>
                  </a:cubicBezTo>
                  <a:cubicBezTo>
                    <a:pt x="75" y="118"/>
                    <a:pt x="77" y="118"/>
                    <a:pt x="79" y="117"/>
                  </a:cubicBezTo>
                  <a:cubicBezTo>
                    <a:pt x="79" y="118"/>
                    <a:pt x="79" y="119"/>
                    <a:pt x="79" y="120"/>
                  </a:cubicBezTo>
                  <a:cubicBezTo>
                    <a:pt x="79" y="120"/>
                    <a:pt x="79" y="120"/>
                    <a:pt x="79" y="120"/>
                  </a:cubicBezTo>
                  <a:cubicBezTo>
                    <a:pt x="70" y="121"/>
                    <a:pt x="60" y="121"/>
                    <a:pt x="51" y="122"/>
                  </a:cubicBezTo>
                  <a:cubicBezTo>
                    <a:pt x="50" y="122"/>
                    <a:pt x="49" y="122"/>
                    <a:pt x="48" y="122"/>
                  </a:cubicBezTo>
                  <a:cubicBezTo>
                    <a:pt x="48" y="122"/>
                    <a:pt x="48" y="122"/>
                    <a:pt x="48" y="122"/>
                  </a:cubicBezTo>
                  <a:cubicBezTo>
                    <a:pt x="46" y="122"/>
                    <a:pt x="44" y="122"/>
                    <a:pt x="42" y="121"/>
                  </a:cubicBezTo>
                  <a:cubicBezTo>
                    <a:pt x="42" y="121"/>
                    <a:pt x="42" y="120"/>
                    <a:pt x="42" y="120"/>
                  </a:cubicBezTo>
                  <a:cubicBezTo>
                    <a:pt x="42" y="119"/>
                    <a:pt x="42" y="119"/>
                    <a:pt x="42" y="118"/>
                  </a:cubicBezTo>
                  <a:cubicBezTo>
                    <a:pt x="43" y="118"/>
                    <a:pt x="43" y="118"/>
                    <a:pt x="43" y="118"/>
                  </a:cubicBezTo>
                  <a:cubicBezTo>
                    <a:pt x="43" y="118"/>
                    <a:pt x="43" y="118"/>
                    <a:pt x="43" y="118"/>
                  </a:cubicBezTo>
                  <a:cubicBezTo>
                    <a:pt x="49" y="118"/>
                    <a:pt x="56" y="119"/>
                    <a:pt x="62" y="119"/>
                  </a:cubicBezTo>
                  <a:moveTo>
                    <a:pt x="57" y="115"/>
                  </a:moveTo>
                  <a:cubicBezTo>
                    <a:pt x="55" y="115"/>
                    <a:pt x="53" y="115"/>
                    <a:pt x="51" y="115"/>
                  </a:cubicBezTo>
                  <a:cubicBezTo>
                    <a:pt x="53" y="114"/>
                    <a:pt x="55" y="114"/>
                    <a:pt x="57" y="114"/>
                  </a:cubicBezTo>
                  <a:cubicBezTo>
                    <a:pt x="57" y="115"/>
                    <a:pt x="57" y="115"/>
                    <a:pt x="57" y="115"/>
                  </a:cubicBezTo>
                  <a:cubicBezTo>
                    <a:pt x="57" y="115"/>
                    <a:pt x="57" y="115"/>
                    <a:pt x="57" y="115"/>
                  </a:cubicBezTo>
                  <a:moveTo>
                    <a:pt x="70" y="115"/>
                  </a:moveTo>
                  <a:cubicBezTo>
                    <a:pt x="70" y="114"/>
                    <a:pt x="70" y="114"/>
                    <a:pt x="70" y="114"/>
                  </a:cubicBezTo>
                  <a:cubicBezTo>
                    <a:pt x="70" y="114"/>
                    <a:pt x="70" y="114"/>
                    <a:pt x="70" y="114"/>
                  </a:cubicBezTo>
                  <a:cubicBezTo>
                    <a:pt x="73" y="114"/>
                    <a:pt x="75" y="114"/>
                    <a:pt x="77" y="114"/>
                  </a:cubicBezTo>
                  <a:cubicBezTo>
                    <a:pt x="75" y="115"/>
                    <a:pt x="74" y="115"/>
                    <a:pt x="72" y="115"/>
                  </a:cubicBezTo>
                  <a:cubicBezTo>
                    <a:pt x="72" y="115"/>
                    <a:pt x="71" y="115"/>
                    <a:pt x="70" y="115"/>
                  </a:cubicBezTo>
                  <a:moveTo>
                    <a:pt x="62" y="115"/>
                  </a:moveTo>
                  <a:cubicBezTo>
                    <a:pt x="62" y="115"/>
                    <a:pt x="61" y="115"/>
                    <a:pt x="60" y="115"/>
                  </a:cubicBezTo>
                  <a:cubicBezTo>
                    <a:pt x="60" y="115"/>
                    <a:pt x="60" y="115"/>
                    <a:pt x="60" y="115"/>
                  </a:cubicBezTo>
                  <a:cubicBezTo>
                    <a:pt x="60" y="114"/>
                    <a:pt x="60" y="114"/>
                    <a:pt x="60" y="114"/>
                  </a:cubicBezTo>
                  <a:cubicBezTo>
                    <a:pt x="61" y="113"/>
                    <a:pt x="62" y="113"/>
                    <a:pt x="63" y="113"/>
                  </a:cubicBezTo>
                  <a:cubicBezTo>
                    <a:pt x="63" y="113"/>
                    <a:pt x="63" y="113"/>
                    <a:pt x="63" y="113"/>
                  </a:cubicBezTo>
                  <a:cubicBezTo>
                    <a:pt x="65" y="113"/>
                    <a:pt x="66" y="114"/>
                    <a:pt x="67" y="114"/>
                  </a:cubicBezTo>
                  <a:cubicBezTo>
                    <a:pt x="67" y="114"/>
                    <a:pt x="67" y="114"/>
                    <a:pt x="67" y="114"/>
                  </a:cubicBezTo>
                  <a:cubicBezTo>
                    <a:pt x="67" y="115"/>
                    <a:pt x="67" y="115"/>
                    <a:pt x="67" y="115"/>
                  </a:cubicBezTo>
                  <a:cubicBezTo>
                    <a:pt x="66" y="115"/>
                    <a:pt x="64" y="115"/>
                    <a:pt x="62" y="115"/>
                  </a:cubicBezTo>
                  <a:moveTo>
                    <a:pt x="60" y="110"/>
                  </a:moveTo>
                  <a:cubicBezTo>
                    <a:pt x="60" y="99"/>
                    <a:pt x="59" y="88"/>
                    <a:pt x="58" y="77"/>
                  </a:cubicBezTo>
                  <a:cubicBezTo>
                    <a:pt x="58" y="77"/>
                    <a:pt x="58" y="77"/>
                    <a:pt x="58" y="77"/>
                  </a:cubicBezTo>
                  <a:cubicBezTo>
                    <a:pt x="60" y="76"/>
                    <a:pt x="62" y="75"/>
                    <a:pt x="63" y="74"/>
                  </a:cubicBezTo>
                  <a:cubicBezTo>
                    <a:pt x="63" y="73"/>
                    <a:pt x="63" y="73"/>
                    <a:pt x="64" y="72"/>
                  </a:cubicBezTo>
                  <a:cubicBezTo>
                    <a:pt x="64" y="72"/>
                    <a:pt x="64" y="72"/>
                    <a:pt x="64" y="72"/>
                  </a:cubicBezTo>
                  <a:cubicBezTo>
                    <a:pt x="65" y="74"/>
                    <a:pt x="67" y="74"/>
                    <a:pt x="69" y="75"/>
                  </a:cubicBezTo>
                  <a:cubicBezTo>
                    <a:pt x="67" y="84"/>
                    <a:pt x="67" y="94"/>
                    <a:pt x="67" y="103"/>
                  </a:cubicBezTo>
                  <a:cubicBezTo>
                    <a:pt x="67" y="105"/>
                    <a:pt x="67" y="108"/>
                    <a:pt x="67" y="110"/>
                  </a:cubicBezTo>
                  <a:cubicBezTo>
                    <a:pt x="66" y="110"/>
                    <a:pt x="65" y="110"/>
                    <a:pt x="63" y="110"/>
                  </a:cubicBezTo>
                  <a:cubicBezTo>
                    <a:pt x="62" y="110"/>
                    <a:pt x="61" y="110"/>
                    <a:pt x="60" y="110"/>
                  </a:cubicBezTo>
                  <a:moveTo>
                    <a:pt x="74" y="70"/>
                  </a:moveTo>
                  <a:cubicBezTo>
                    <a:pt x="75" y="62"/>
                    <a:pt x="77" y="55"/>
                    <a:pt x="80" y="47"/>
                  </a:cubicBezTo>
                  <a:cubicBezTo>
                    <a:pt x="80" y="46"/>
                    <a:pt x="81" y="45"/>
                    <a:pt x="81" y="44"/>
                  </a:cubicBezTo>
                  <a:cubicBezTo>
                    <a:pt x="82" y="44"/>
                    <a:pt x="82" y="44"/>
                    <a:pt x="82" y="44"/>
                  </a:cubicBezTo>
                  <a:cubicBezTo>
                    <a:pt x="83" y="44"/>
                    <a:pt x="83" y="44"/>
                    <a:pt x="83" y="44"/>
                  </a:cubicBezTo>
                  <a:cubicBezTo>
                    <a:pt x="83" y="44"/>
                    <a:pt x="83" y="45"/>
                    <a:pt x="83" y="46"/>
                  </a:cubicBezTo>
                  <a:cubicBezTo>
                    <a:pt x="83" y="46"/>
                    <a:pt x="83" y="46"/>
                    <a:pt x="83" y="46"/>
                  </a:cubicBezTo>
                  <a:cubicBezTo>
                    <a:pt x="83" y="52"/>
                    <a:pt x="81" y="59"/>
                    <a:pt x="78" y="65"/>
                  </a:cubicBezTo>
                  <a:cubicBezTo>
                    <a:pt x="77" y="67"/>
                    <a:pt x="75" y="69"/>
                    <a:pt x="74" y="70"/>
                  </a:cubicBezTo>
                  <a:moveTo>
                    <a:pt x="53" y="72"/>
                  </a:moveTo>
                  <a:cubicBezTo>
                    <a:pt x="53" y="71"/>
                    <a:pt x="52" y="71"/>
                    <a:pt x="51" y="71"/>
                  </a:cubicBezTo>
                  <a:cubicBezTo>
                    <a:pt x="46" y="66"/>
                    <a:pt x="42" y="60"/>
                    <a:pt x="38" y="54"/>
                  </a:cubicBezTo>
                  <a:cubicBezTo>
                    <a:pt x="37" y="52"/>
                    <a:pt x="36" y="50"/>
                    <a:pt x="36" y="48"/>
                  </a:cubicBezTo>
                  <a:cubicBezTo>
                    <a:pt x="36" y="48"/>
                    <a:pt x="36" y="48"/>
                    <a:pt x="36" y="48"/>
                  </a:cubicBezTo>
                  <a:cubicBezTo>
                    <a:pt x="36" y="46"/>
                    <a:pt x="37" y="44"/>
                    <a:pt x="39" y="43"/>
                  </a:cubicBezTo>
                  <a:cubicBezTo>
                    <a:pt x="40" y="43"/>
                    <a:pt x="41" y="42"/>
                    <a:pt x="42" y="42"/>
                  </a:cubicBezTo>
                  <a:cubicBezTo>
                    <a:pt x="42" y="42"/>
                    <a:pt x="42" y="42"/>
                    <a:pt x="42" y="42"/>
                  </a:cubicBezTo>
                  <a:cubicBezTo>
                    <a:pt x="42" y="42"/>
                    <a:pt x="42" y="42"/>
                    <a:pt x="42" y="42"/>
                  </a:cubicBezTo>
                  <a:cubicBezTo>
                    <a:pt x="43" y="42"/>
                    <a:pt x="43" y="43"/>
                    <a:pt x="44" y="43"/>
                  </a:cubicBezTo>
                  <a:cubicBezTo>
                    <a:pt x="46" y="44"/>
                    <a:pt x="47" y="46"/>
                    <a:pt x="48" y="49"/>
                  </a:cubicBezTo>
                  <a:cubicBezTo>
                    <a:pt x="50" y="57"/>
                    <a:pt x="52" y="64"/>
                    <a:pt x="53" y="72"/>
                  </a:cubicBezTo>
                  <a:moveTo>
                    <a:pt x="64" y="63"/>
                  </a:moveTo>
                  <a:cubicBezTo>
                    <a:pt x="63" y="60"/>
                    <a:pt x="63" y="57"/>
                    <a:pt x="63" y="54"/>
                  </a:cubicBezTo>
                  <a:cubicBezTo>
                    <a:pt x="63" y="51"/>
                    <a:pt x="64" y="47"/>
                    <a:pt x="64" y="43"/>
                  </a:cubicBezTo>
                  <a:cubicBezTo>
                    <a:pt x="65" y="43"/>
                    <a:pt x="65" y="42"/>
                    <a:pt x="65" y="42"/>
                  </a:cubicBezTo>
                  <a:cubicBezTo>
                    <a:pt x="65" y="41"/>
                    <a:pt x="66" y="41"/>
                    <a:pt x="66" y="41"/>
                  </a:cubicBezTo>
                  <a:cubicBezTo>
                    <a:pt x="66" y="41"/>
                    <a:pt x="66" y="41"/>
                    <a:pt x="66" y="41"/>
                  </a:cubicBezTo>
                  <a:cubicBezTo>
                    <a:pt x="66" y="41"/>
                    <a:pt x="66" y="41"/>
                    <a:pt x="66" y="41"/>
                  </a:cubicBezTo>
                  <a:cubicBezTo>
                    <a:pt x="67" y="41"/>
                    <a:pt x="68" y="41"/>
                    <a:pt x="68" y="42"/>
                  </a:cubicBezTo>
                  <a:cubicBezTo>
                    <a:pt x="68" y="43"/>
                    <a:pt x="69" y="43"/>
                    <a:pt x="69" y="44"/>
                  </a:cubicBezTo>
                  <a:cubicBezTo>
                    <a:pt x="69" y="45"/>
                    <a:pt x="68" y="46"/>
                    <a:pt x="68" y="47"/>
                  </a:cubicBezTo>
                  <a:cubicBezTo>
                    <a:pt x="68" y="52"/>
                    <a:pt x="66" y="58"/>
                    <a:pt x="64" y="63"/>
                  </a:cubicBezTo>
                  <a:moveTo>
                    <a:pt x="41" y="114"/>
                  </a:moveTo>
                  <a:cubicBezTo>
                    <a:pt x="41" y="113"/>
                    <a:pt x="41" y="113"/>
                    <a:pt x="41" y="113"/>
                  </a:cubicBezTo>
                  <a:cubicBezTo>
                    <a:pt x="38" y="110"/>
                    <a:pt x="37" y="107"/>
                    <a:pt x="36" y="104"/>
                  </a:cubicBezTo>
                  <a:cubicBezTo>
                    <a:pt x="36" y="102"/>
                    <a:pt x="36" y="100"/>
                    <a:pt x="36" y="98"/>
                  </a:cubicBezTo>
                  <a:cubicBezTo>
                    <a:pt x="35" y="93"/>
                    <a:pt x="33" y="89"/>
                    <a:pt x="30" y="85"/>
                  </a:cubicBezTo>
                  <a:cubicBezTo>
                    <a:pt x="28" y="81"/>
                    <a:pt x="25" y="78"/>
                    <a:pt x="23" y="73"/>
                  </a:cubicBezTo>
                  <a:cubicBezTo>
                    <a:pt x="20" y="66"/>
                    <a:pt x="18" y="59"/>
                    <a:pt x="18" y="51"/>
                  </a:cubicBezTo>
                  <a:cubicBezTo>
                    <a:pt x="18" y="39"/>
                    <a:pt x="22" y="27"/>
                    <a:pt x="29" y="18"/>
                  </a:cubicBezTo>
                  <a:cubicBezTo>
                    <a:pt x="36" y="10"/>
                    <a:pt x="47" y="4"/>
                    <a:pt x="60" y="4"/>
                  </a:cubicBezTo>
                  <a:cubicBezTo>
                    <a:pt x="61" y="4"/>
                    <a:pt x="61" y="4"/>
                    <a:pt x="62" y="4"/>
                  </a:cubicBezTo>
                  <a:cubicBezTo>
                    <a:pt x="79" y="5"/>
                    <a:pt x="89" y="10"/>
                    <a:pt x="96" y="18"/>
                  </a:cubicBezTo>
                  <a:cubicBezTo>
                    <a:pt x="103" y="26"/>
                    <a:pt x="105" y="37"/>
                    <a:pt x="105" y="47"/>
                  </a:cubicBezTo>
                  <a:cubicBezTo>
                    <a:pt x="105" y="59"/>
                    <a:pt x="101" y="72"/>
                    <a:pt x="96" y="78"/>
                  </a:cubicBezTo>
                  <a:cubicBezTo>
                    <a:pt x="90" y="86"/>
                    <a:pt x="89" y="91"/>
                    <a:pt x="88" y="97"/>
                  </a:cubicBezTo>
                  <a:cubicBezTo>
                    <a:pt x="86" y="100"/>
                    <a:pt x="86" y="103"/>
                    <a:pt x="85" y="106"/>
                  </a:cubicBezTo>
                  <a:cubicBezTo>
                    <a:pt x="85" y="108"/>
                    <a:pt x="84" y="110"/>
                    <a:pt x="82" y="112"/>
                  </a:cubicBezTo>
                  <a:cubicBezTo>
                    <a:pt x="82" y="112"/>
                    <a:pt x="82" y="112"/>
                    <a:pt x="81" y="111"/>
                  </a:cubicBezTo>
                  <a:cubicBezTo>
                    <a:pt x="81" y="111"/>
                    <a:pt x="81" y="111"/>
                    <a:pt x="80" y="111"/>
                  </a:cubicBezTo>
                  <a:cubicBezTo>
                    <a:pt x="77" y="111"/>
                    <a:pt x="74" y="110"/>
                    <a:pt x="70" y="110"/>
                  </a:cubicBezTo>
                  <a:cubicBezTo>
                    <a:pt x="70" y="108"/>
                    <a:pt x="70" y="106"/>
                    <a:pt x="70" y="103"/>
                  </a:cubicBezTo>
                  <a:cubicBezTo>
                    <a:pt x="70" y="93"/>
                    <a:pt x="71" y="84"/>
                    <a:pt x="73" y="74"/>
                  </a:cubicBezTo>
                  <a:cubicBezTo>
                    <a:pt x="73" y="74"/>
                    <a:pt x="74" y="74"/>
                    <a:pt x="74" y="73"/>
                  </a:cubicBezTo>
                  <a:cubicBezTo>
                    <a:pt x="77" y="72"/>
                    <a:pt x="79" y="69"/>
                    <a:pt x="81" y="67"/>
                  </a:cubicBezTo>
                  <a:cubicBezTo>
                    <a:pt x="85" y="60"/>
                    <a:pt x="87" y="53"/>
                    <a:pt x="87" y="46"/>
                  </a:cubicBezTo>
                  <a:cubicBezTo>
                    <a:pt x="87" y="46"/>
                    <a:pt x="87" y="46"/>
                    <a:pt x="87" y="46"/>
                  </a:cubicBezTo>
                  <a:cubicBezTo>
                    <a:pt x="86" y="45"/>
                    <a:pt x="87" y="43"/>
                    <a:pt x="85" y="42"/>
                  </a:cubicBezTo>
                  <a:cubicBezTo>
                    <a:pt x="85" y="41"/>
                    <a:pt x="83" y="41"/>
                    <a:pt x="82" y="41"/>
                  </a:cubicBezTo>
                  <a:cubicBezTo>
                    <a:pt x="82" y="41"/>
                    <a:pt x="82" y="41"/>
                    <a:pt x="82" y="41"/>
                  </a:cubicBezTo>
                  <a:cubicBezTo>
                    <a:pt x="81" y="41"/>
                    <a:pt x="80" y="41"/>
                    <a:pt x="79" y="42"/>
                  </a:cubicBezTo>
                  <a:cubicBezTo>
                    <a:pt x="77" y="43"/>
                    <a:pt x="77" y="45"/>
                    <a:pt x="76" y="46"/>
                  </a:cubicBezTo>
                  <a:cubicBezTo>
                    <a:pt x="73" y="54"/>
                    <a:pt x="71" y="63"/>
                    <a:pt x="70" y="71"/>
                  </a:cubicBezTo>
                  <a:cubicBezTo>
                    <a:pt x="70" y="71"/>
                    <a:pt x="70" y="71"/>
                    <a:pt x="70" y="71"/>
                  </a:cubicBezTo>
                  <a:cubicBezTo>
                    <a:pt x="70" y="71"/>
                    <a:pt x="70" y="71"/>
                    <a:pt x="70" y="71"/>
                  </a:cubicBezTo>
                  <a:cubicBezTo>
                    <a:pt x="68" y="71"/>
                    <a:pt x="67" y="71"/>
                    <a:pt x="66" y="70"/>
                  </a:cubicBezTo>
                  <a:cubicBezTo>
                    <a:pt x="66" y="70"/>
                    <a:pt x="66" y="69"/>
                    <a:pt x="66" y="69"/>
                  </a:cubicBezTo>
                  <a:cubicBezTo>
                    <a:pt x="69" y="62"/>
                    <a:pt x="71" y="55"/>
                    <a:pt x="72" y="47"/>
                  </a:cubicBezTo>
                  <a:cubicBezTo>
                    <a:pt x="72" y="46"/>
                    <a:pt x="72" y="45"/>
                    <a:pt x="72" y="44"/>
                  </a:cubicBezTo>
                  <a:cubicBezTo>
                    <a:pt x="72" y="43"/>
                    <a:pt x="72" y="42"/>
                    <a:pt x="71" y="40"/>
                  </a:cubicBezTo>
                  <a:cubicBezTo>
                    <a:pt x="70" y="39"/>
                    <a:pt x="69" y="37"/>
                    <a:pt x="66" y="37"/>
                  </a:cubicBezTo>
                  <a:cubicBezTo>
                    <a:pt x="66" y="37"/>
                    <a:pt x="66" y="37"/>
                    <a:pt x="66" y="37"/>
                  </a:cubicBezTo>
                  <a:cubicBezTo>
                    <a:pt x="66" y="37"/>
                    <a:pt x="65" y="37"/>
                    <a:pt x="64" y="37"/>
                  </a:cubicBezTo>
                  <a:cubicBezTo>
                    <a:pt x="63" y="38"/>
                    <a:pt x="62" y="39"/>
                    <a:pt x="62" y="40"/>
                  </a:cubicBezTo>
                  <a:cubicBezTo>
                    <a:pt x="61" y="41"/>
                    <a:pt x="61" y="42"/>
                    <a:pt x="61" y="43"/>
                  </a:cubicBezTo>
                  <a:cubicBezTo>
                    <a:pt x="60" y="46"/>
                    <a:pt x="60" y="50"/>
                    <a:pt x="60" y="54"/>
                  </a:cubicBezTo>
                  <a:cubicBezTo>
                    <a:pt x="60" y="58"/>
                    <a:pt x="60" y="63"/>
                    <a:pt x="61" y="67"/>
                  </a:cubicBezTo>
                  <a:cubicBezTo>
                    <a:pt x="61" y="67"/>
                    <a:pt x="61" y="68"/>
                    <a:pt x="62" y="69"/>
                  </a:cubicBezTo>
                  <a:cubicBezTo>
                    <a:pt x="61" y="70"/>
                    <a:pt x="61" y="71"/>
                    <a:pt x="60" y="72"/>
                  </a:cubicBezTo>
                  <a:cubicBezTo>
                    <a:pt x="59" y="72"/>
                    <a:pt x="58" y="73"/>
                    <a:pt x="57" y="73"/>
                  </a:cubicBezTo>
                  <a:cubicBezTo>
                    <a:pt x="57" y="73"/>
                    <a:pt x="57" y="73"/>
                    <a:pt x="57" y="73"/>
                  </a:cubicBezTo>
                  <a:cubicBezTo>
                    <a:pt x="55" y="65"/>
                    <a:pt x="54" y="56"/>
                    <a:pt x="51" y="48"/>
                  </a:cubicBezTo>
                  <a:cubicBezTo>
                    <a:pt x="50" y="45"/>
                    <a:pt x="49" y="42"/>
                    <a:pt x="46" y="40"/>
                  </a:cubicBezTo>
                  <a:cubicBezTo>
                    <a:pt x="45" y="39"/>
                    <a:pt x="43" y="39"/>
                    <a:pt x="42" y="39"/>
                  </a:cubicBezTo>
                  <a:cubicBezTo>
                    <a:pt x="40" y="39"/>
                    <a:pt x="38" y="39"/>
                    <a:pt x="37" y="40"/>
                  </a:cubicBezTo>
                  <a:cubicBezTo>
                    <a:pt x="34" y="42"/>
                    <a:pt x="33" y="45"/>
                    <a:pt x="33" y="48"/>
                  </a:cubicBezTo>
                  <a:cubicBezTo>
                    <a:pt x="33" y="48"/>
                    <a:pt x="33" y="48"/>
                    <a:pt x="33" y="48"/>
                  </a:cubicBezTo>
                  <a:cubicBezTo>
                    <a:pt x="33" y="51"/>
                    <a:pt x="34" y="53"/>
                    <a:pt x="35" y="55"/>
                  </a:cubicBezTo>
                  <a:cubicBezTo>
                    <a:pt x="39" y="62"/>
                    <a:pt x="43" y="68"/>
                    <a:pt x="49" y="73"/>
                  </a:cubicBezTo>
                  <a:cubicBezTo>
                    <a:pt x="50" y="74"/>
                    <a:pt x="52" y="76"/>
                    <a:pt x="54" y="76"/>
                  </a:cubicBezTo>
                  <a:cubicBezTo>
                    <a:pt x="56" y="88"/>
                    <a:pt x="57" y="99"/>
                    <a:pt x="57" y="110"/>
                  </a:cubicBezTo>
                  <a:cubicBezTo>
                    <a:pt x="52" y="111"/>
                    <a:pt x="47" y="112"/>
                    <a:pt x="43" y="114"/>
                  </a:cubicBezTo>
                  <a:cubicBezTo>
                    <a:pt x="42" y="114"/>
                    <a:pt x="42" y="114"/>
                    <a:pt x="42" y="114"/>
                  </a:cubicBezTo>
                  <a:cubicBezTo>
                    <a:pt x="41" y="114"/>
                    <a:pt x="41" y="114"/>
                    <a:pt x="41" y="114"/>
                  </a:cubicBezTo>
                  <a:cubicBezTo>
                    <a:pt x="41" y="114"/>
                    <a:pt x="41" y="114"/>
                    <a:pt x="41" y="114"/>
                  </a:cubicBezTo>
                  <a:cubicBezTo>
                    <a:pt x="41" y="114"/>
                    <a:pt x="41" y="114"/>
                    <a:pt x="41" y="114"/>
                  </a:cubicBezTo>
                  <a:moveTo>
                    <a:pt x="60" y="0"/>
                  </a:moveTo>
                  <a:cubicBezTo>
                    <a:pt x="60" y="0"/>
                    <a:pt x="60" y="0"/>
                    <a:pt x="60" y="0"/>
                  </a:cubicBezTo>
                  <a:cubicBezTo>
                    <a:pt x="46" y="0"/>
                    <a:pt x="34" y="7"/>
                    <a:pt x="26" y="16"/>
                  </a:cubicBezTo>
                  <a:cubicBezTo>
                    <a:pt x="19" y="26"/>
                    <a:pt x="14" y="38"/>
                    <a:pt x="14" y="51"/>
                  </a:cubicBezTo>
                  <a:cubicBezTo>
                    <a:pt x="14" y="59"/>
                    <a:pt x="16" y="67"/>
                    <a:pt x="20" y="75"/>
                  </a:cubicBezTo>
                  <a:cubicBezTo>
                    <a:pt x="22" y="79"/>
                    <a:pt x="25" y="83"/>
                    <a:pt x="27" y="87"/>
                  </a:cubicBezTo>
                  <a:cubicBezTo>
                    <a:pt x="30" y="91"/>
                    <a:pt x="32" y="95"/>
                    <a:pt x="32" y="99"/>
                  </a:cubicBezTo>
                  <a:cubicBezTo>
                    <a:pt x="33" y="100"/>
                    <a:pt x="32" y="102"/>
                    <a:pt x="33" y="104"/>
                  </a:cubicBezTo>
                  <a:cubicBezTo>
                    <a:pt x="33" y="109"/>
                    <a:pt x="35" y="112"/>
                    <a:pt x="38" y="115"/>
                  </a:cubicBezTo>
                  <a:cubicBezTo>
                    <a:pt x="39" y="117"/>
                    <a:pt x="39" y="118"/>
                    <a:pt x="39" y="120"/>
                  </a:cubicBezTo>
                  <a:cubicBezTo>
                    <a:pt x="39" y="121"/>
                    <a:pt x="39" y="121"/>
                    <a:pt x="39" y="122"/>
                  </a:cubicBezTo>
                  <a:cubicBezTo>
                    <a:pt x="39" y="123"/>
                    <a:pt x="39" y="124"/>
                    <a:pt x="39" y="125"/>
                  </a:cubicBezTo>
                  <a:cubicBezTo>
                    <a:pt x="39" y="126"/>
                    <a:pt x="39" y="127"/>
                    <a:pt x="39" y="128"/>
                  </a:cubicBezTo>
                  <a:cubicBezTo>
                    <a:pt x="39" y="129"/>
                    <a:pt x="39" y="129"/>
                    <a:pt x="40" y="130"/>
                  </a:cubicBezTo>
                  <a:cubicBezTo>
                    <a:pt x="40" y="130"/>
                    <a:pt x="40" y="131"/>
                    <a:pt x="40" y="131"/>
                  </a:cubicBezTo>
                  <a:cubicBezTo>
                    <a:pt x="40" y="132"/>
                    <a:pt x="39" y="134"/>
                    <a:pt x="39" y="135"/>
                  </a:cubicBezTo>
                  <a:cubicBezTo>
                    <a:pt x="39" y="136"/>
                    <a:pt x="39" y="136"/>
                    <a:pt x="39" y="136"/>
                  </a:cubicBezTo>
                  <a:cubicBezTo>
                    <a:pt x="39" y="136"/>
                    <a:pt x="39" y="136"/>
                    <a:pt x="39" y="135"/>
                  </a:cubicBezTo>
                  <a:cubicBezTo>
                    <a:pt x="38" y="133"/>
                    <a:pt x="36" y="132"/>
                    <a:pt x="34" y="131"/>
                  </a:cubicBezTo>
                  <a:cubicBezTo>
                    <a:pt x="34" y="131"/>
                    <a:pt x="34" y="131"/>
                    <a:pt x="34" y="131"/>
                  </a:cubicBezTo>
                  <a:cubicBezTo>
                    <a:pt x="34" y="131"/>
                    <a:pt x="34" y="131"/>
                    <a:pt x="34" y="131"/>
                  </a:cubicBezTo>
                  <a:cubicBezTo>
                    <a:pt x="34" y="131"/>
                    <a:pt x="34" y="131"/>
                    <a:pt x="34" y="131"/>
                  </a:cubicBezTo>
                  <a:cubicBezTo>
                    <a:pt x="33" y="130"/>
                    <a:pt x="33" y="130"/>
                    <a:pt x="32" y="130"/>
                  </a:cubicBezTo>
                  <a:cubicBezTo>
                    <a:pt x="32" y="130"/>
                    <a:pt x="32" y="130"/>
                    <a:pt x="32" y="130"/>
                  </a:cubicBezTo>
                  <a:cubicBezTo>
                    <a:pt x="30" y="130"/>
                    <a:pt x="28" y="131"/>
                    <a:pt x="26" y="132"/>
                  </a:cubicBezTo>
                  <a:cubicBezTo>
                    <a:pt x="24" y="134"/>
                    <a:pt x="23" y="135"/>
                    <a:pt x="22" y="137"/>
                  </a:cubicBezTo>
                  <a:cubicBezTo>
                    <a:pt x="14" y="151"/>
                    <a:pt x="11" y="162"/>
                    <a:pt x="4" y="175"/>
                  </a:cubicBezTo>
                  <a:cubicBezTo>
                    <a:pt x="3" y="176"/>
                    <a:pt x="3" y="177"/>
                    <a:pt x="2" y="178"/>
                  </a:cubicBezTo>
                  <a:cubicBezTo>
                    <a:pt x="2" y="180"/>
                    <a:pt x="1" y="181"/>
                    <a:pt x="1" y="182"/>
                  </a:cubicBezTo>
                  <a:cubicBezTo>
                    <a:pt x="0" y="183"/>
                    <a:pt x="0" y="184"/>
                    <a:pt x="0" y="185"/>
                  </a:cubicBezTo>
                  <a:cubicBezTo>
                    <a:pt x="0" y="187"/>
                    <a:pt x="1" y="189"/>
                    <a:pt x="1" y="191"/>
                  </a:cubicBezTo>
                  <a:cubicBezTo>
                    <a:pt x="3" y="195"/>
                    <a:pt x="5" y="200"/>
                    <a:pt x="7" y="204"/>
                  </a:cubicBezTo>
                  <a:cubicBezTo>
                    <a:pt x="9" y="208"/>
                    <a:pt x="10" y="211"/>
                    <a:pt x="12" y="215"/>
                  </a:cubicBezTo>
                  <a:cubicBezTo>
                    <a:pt x="12" y="217"/>
                    <a:pt x="13" y="220"/>
                    <a:pt x="14" y="222"/>
                  </a:cubicBezTo>
                  <a:cubicBezTo>
                    <a:pt x="15" y="225"/>
                    <a:pt x="16" y="228"/>
                    <a:pt x="16" y="230"/>
                  </a:cubicBezTo>
                  <a:cubicBezTo>
                    <a:pt x="17" y="234"/>
                    <a:pt x="17" y="238"/>
                    <a:pt x="20" y="241"/>
                  </a:cubicBezTo>
                  <a:cubicBezTo>
                    <a:pt x="21" y="243"/>
                    <a:pt x="23" y="247"/>
                    <a:pt x="27" y="253"/>
                  </a:cubicBezTo>
                  <a:cubicBezTo>
                    <a:pt x="30" y="259"/>
                    <a:pt x="35" y="266"/>
                    <a:pt x="40" y="273"/>
                  </a:cubicBezTo>
                  <a:cubicBezTo>
                    <a:pt x="40" y="276"/>
                    <a:pt x="40" y="279"/>
                    <a:pt x="40" y="282"/>
                  </a:cubicBezTo>
                  <a:cubicBezTo>
                    <a:pt x="37" y="282"/>
                    <a:pt x="35" y="283"/>
                    <a:pt x="34" y="285"/>
                  </a:cubicBezTo>
                  <a:cubicBezTo>
                    <a:pt x="32" y="286"/>
                    <a:pt x="32" y="288"/>
                    <a:pt x="32" y="289"/>
                  </a:cubicBezTo>
                  <a:cubicBezTo>
                    <a:pt x="32" y="290"/>
                    <a:pt x="32" y="290"/>
                    <a:pt x="32" y="290"/>
                  </a:cubicBezTo>
                  <a:cubicBezTo>
                    <a:pt x="32" y="290"/>
                    <a:pt x="32" y="290"/>
                    <a:pt x="32" y="290"/>
                  </a:cubicBezTo>
                  <a:cubicBezTo>
                    <a:pt x="32" y="290"/>
                    <a:pt x="32" y="291"/>
                    <a:pt x="32" y="291"/>
                  </a:cubicBezTo>
                  <a:cubicBezTo>
                    <a:pt x="32" y="293"/>
                    <a:pt x="32" y="295"/>
                    <a:pt x="32" y="297"/>
                  </a:cubicBezTo>
                  <a:cubicBezTo>
                    <a:pt x="31" y="298"/>
                    <a:pt x="29" y="298"/>
                    <a:pt x="28" y="299"/>
                  </a:cubicBezTo>
                  <a:cubicBezTo>
                    <a:pt x="27" y="300"/>
                    <a:pt x="26" y="302"/>
                    <a:pt x="26" y="303"/>
                  </a:cubicBezTo>
                  <a:cubicBezTo>
                    <a:pt x="26" y="304"/>
                    <a:pt x="26" y="305"/>
                    <a:pt x="26" y="305"/>
                  </a:cubicBezTo>
                  <a:cubicBezTo>
                    <a:pt x="26" y="305"/>
                    <a:pt x="26" y="305"/>
                    <a:pt x="26" y="305"/>
                  </a:cubicBezTo>
                  <a:cubicBezTo>
                    <a:pt x="25" y="316"/>
                    <a:pt x="24" y="327"/>
                    <a:pt x="24" y="337"/>
                  </a:cubicBezTo>
                  <a:cubicBezTo>
                    <a:pt x="24" y="338"/>
                    <a:pt x="25" y="339"/>
                    <a:pt x="26" y="339"/>
                  </a:cubicBezTo>
                  <a:cubicBezTo>
                    <a:pt x="26" y="339"/>
                    <a:pt x="26" y="339"/>
                    <a:pt x="26" y="339"/>
                  </a:cubicBezTo>
                  <a:cubicBezTo>
                    <a:pt x="27" y="339"/>
                    <a:pt x="28" y="338"/>
                    <a:pt x="28" y="337"/>
                  </a:cubicBezTo>
                  <a:cubicBezTo>
                    <a:pt x="28" y="328"/>
                    <a:pt x="29" y="318"/>
                    <a:pt x="29" y="308"/>
                  </a:cubicBezTo>
                  <a:cubicBezTo>
                    <a:pt x="30" y="309"/>
                    <a:pt x="31" y="309"/>
                    <a:pt x="32" y="309"/>
                  </a:cubicBezTo>
                  <a:cubicBezTo>
                    <a:pt x="32" y="310"/>
                    <a:pt x="32" y="310"/>
                    <a:pt x="32" y="310"/>
                  </a:cubicBezTo>
                  <a:cubicBezTo>
                    <a:pt x="32" y="311"/>
                    <a:pt x="33" y="311"/>
                    <a:pt x="34" y="311"/>
                  </a:cubicBezTo>
                  <a:cubicBezTo>
                    <a:pt x="34" y="311"/>
                    <a:pt x="34" y="311"/>
                    <a:pt x="34" y="311"/>
                  </a:cubicBezTo>
                  <a:cubicBezTo>
                    <a:pt x="34" y="311"/>
                    <a:pt x="35" y="311"/>
                    <a:pt x="35" y="311"/>
                  </a:cubicBezTo>
                  <a:cubicBezTo>
                    <a:pt x="43" y="313"/>
                    <a:pt x="51" y="314"/>
                    <a:pt x="60" y="314"/>
                  </a:cubicBezTo>
                  <a:cubicBezTo>
                    <a:pt x="64" y="314"/>
                    <a:pt x="69" y="314"/>
                    <a:pt x="74" y="313"/>
                  </a:cubicBezTo>
                  <a:cubicBezTo>
                    <a:pt x="75" y="313"/>
                    <a:pt x="76" y="313"/>
                    <a:pt x="77" y="313"/>
                  </a:cubicBezTo>
                  <a:cubicBezTo>
                    <a:pt x="77" y="314"/>
                    <a:pt x="76" y="315"/>
                    <a:pt x="75" y="316"/>
                  </a:cubicBezTo>
                  <a:cubicBezTo>
                    <a:pt x="76" y="317"/>
                    <a:pt x="76" y="317"/>
                    <a:pt x="76" y="317"/>
                  </a:cubicBezTo>
                  <a:cubicBezTo>
                    <a:pt x="77" y="316"/>
                    <a:pt x="79" y="314"/>
                    <a:pt x="80" y="313"/>
                  </a:cubicBezTo>
                  <a:cubicBezTo>
                    <a:pt x="81" y="313"/>
                    <a:pt x="83" y="313"/>
                    <a:pt x="84" y="312"/>
                  </a:cubicBezTo>
                  <a:cubicBezTo>
                    <a:pt x="82" y="314"/>
                    <a:pt x="81" y="316"/>
                    <a:pt x="79" y="319"/>
                  </a:cubicBezTo>
                  <a:cubicBezTo>
                    <a:pt x="80" y="320"/>
                    <a:pt x="80" y="320"/>
                    <a:pt x="80" y="320"/>
                  </a:cubicBezTo>
                  <a:cubicBezTo>
                    <a:pt x="82" y="317"/>
                    <a:pt x="85" y="314"/>
                    <a:pt x="87" y="312"/>
                  </a:cubicBezTo>
                  <a:cubicBezTo>
                    <a:pt x="90" y="311"/>
                    <a:pt x="92" y="311"/>
                    <a:pt x="95" y="310"/>
                  </a:cubicBezTo>
                  <a:cubicBezTo>
                    <a:pt x="90" y="315"/>
                    <a:pt x="85" y="321"/>
                    <a:pt x="81" y="327"/>
                  </a:cubicBezTo>
                  <a:cubicBezTo>
                    <a:pt x="82" y="328"/>
                    <a:pt x="82" y="328"/>
                    <a:pt x="82" y="328"/>
                  </a:cubicBezTo>
                  <a:cubicBezTo>
                    <a:pt x="88" y="321"/>
                    <a:pt x="93" y="315"/>
                    <a:pt x="99" y="308"/>
                  </a:cubicBezTo>
                  <a:cubicBezTo>
                    <a:pt x="99" y="308"/>
                    <a:pt x="100" y="308"/>
                    <a:pt x="101" y="307"/>
                  </a:cubicBezTo>
                  <a:cubicBezTo>
                    <a:pt x="101" y="307"/>
                    <a:pt x="101" y="307"/>
                    <a:pt x="101" y="307"/>
                  </a:cubicBezTo>
                  <a:cubicBezTo>
                    <a:pt x="101" y="307"/>
                    <a:pt x="101" y="307"/>
                    <a:pt x="101" y="307"/>
                  </a:cubicBezTo>
                  <a:cubicBezTo>
                    <a:pt x="101" y="307"/>
                    <a:pt x="102" y="307"/>
                    <a:pt x="102" y="306"/>
                  </a:cubicBezTo>
                  <a:cubicBezTo>
                    <a:pt x="103" y="306"/>
                    <a:pt x="103" y="306"/>
                    <a:pt x="103" y="306"/>
                  </a:cubicBezTo>
                  <a:cubicBezTo>
                    <a:pt x="103" y="307"/>
                    <a:pt x="103" y="307"/>
                    <a:pt x="103" y="308"/>
                  </a:cubicBezTo>
                  <a:cubicBezTo>
                    <a:pt x="102" y="308"/>
                    <a:pt x="102" y="308"/>
                    <a:pt x="102" y="308"/>
                  </a:cubicBezTo>
                  <a:cubicBezTo>
                    <a:pt x="96" y="315"/>
                    <a:pt x="90" y="322"/>
                    <a:pt x="84" y="329"/>
                  </a:cubicBezTo>
                  <a:cubicBezTo>
                    <a:pt x="84" y="329"/>
                    <a:pt x="84" y="329"/>
                    <a:pt x="84" y="329"/>
                  </a:cubicBezTo>
                  <a:cubicBezTo>
                    <a:pt x="84" y="330"/>
                    <a:pt x="84" y="330"/>
                    <a:pt x="84" y="330"/>
                  </a:cubicBezTo>
                  <a:cubicBezTo>
                    <a:pt x="84" y="332"/>
                    <a:pt x="84" y="332"/>
                    <a:pt x="84" y="332"/>
                  </a:cubicBezTo>
                  <a:cubicBezTo>
                    <a:pt x="85" y="331"/>
                    <a:pt x="85" y="331"/>
                    <a:pt x="85" y="331"/>
                  </a:cubicBezTo>
                  <a:cubicBezTo>
                    <a:pt x="85" y="331"/>
                    <a:pt x="85" y="331"/>
                    <a:pt x="85" y="331"/>
                  </a:cubicBezTo>
                  <a:cubicBezTo>
                    <a:pt x="86" y="331"/>
                    <a:pt x="86" y="331"/>
                    <a:pt x="86" y="331"/>
                  </a:cubicBezTo>
                  <a:cubicBezTo>
                    <a:pt x="86" y="330"/>
                    <a:pt x="86" y="330"/>
                    <a:pt x="86" y="330"/>
                  </a:cubicBezTo>
                  <a:cubicBezTo>
                    <a:pt x="92" y="324"/>
                    <a:pt x="97" y="317"/>
                    <a:pt x="103" y="310"/>
                  </a:cubicBezTo>
                  <a:cubicBezTo>
                    <a:pt x="103" y="318"/>
                    <a:pt x="103" y="326"/>
                    <a:pt x="103" y="334"/>
                  </a:cubicBezTo>
                  <a:cubicBezTo>
                    <a:pt x="103" y="335"/>
                    <a:pt x="103" y="337"/>
                    <a:pt x="103" y="339"/>
                  </a:cubicBezTo>
                  <a:cubicBezTo>
                    <a:pt x="102" y="338"/>
                    <a:pt x="102" y="338"/>
                    <a:pt x="102" y="338"/>
                  </a:cubicBezTo>
                  <a:cubicBezTo>
                    <a:pt x="99" y="340"/>
                    <a:pt x="97" y="343"/>
                    <a:pt x="96" y="347"/>
                  </a:cubicBezTo>
                  <a:cubicBezTo>
                    <a:pt x="98" y="347"/>
                    <a:pt x="98" y="347"/>
                    <a:pt x="98" y="347"/>
                  </a:cubicBezTo>
                  <a:cubicBezTo>
                    <a:pt x="99" y="344"/>
                    <a:pt x="101" y="342"/>
                    <a:pt x="103" y="339"/>
                  </a:cubicBezTo>
                  <a:cubicBezTo>
                    <a:pt x="103" y="340"/>
                    <a:pt x="103" y="341"/>
                    <a:pt x="103" y="341"/>
                  </a:cubicBezTo>
                  <a:cubicBezTo>
                    <a:pt x="103" y="342"/>
                    <a:pt x="104" y="343"/>
                    <a:pt x="105" y="343"/>
                  </a:cubicBezTo>
                  <a:cubicBezTo>
                    <a:pt x="105" y="343"/>
                    <a:pt x="105" y="343"/>
                    <a:pt x="105" y="343"/>
                  </a:cubicBezTo>
                  <a:cubicBezTo>
                    <a:pt x="106" y="343"/>
                    <a:pt x="106" y="342"/>
                    <a:pt x="106" y="341"/>
                  </a:cubicBezTo>
                  <a:cubicBezTo>
                    <a:pt x="106" y="339"/>
                    <a:pt x="106" y="336"/>
                    <a:pt x="106" y="334"/>
                  </a:cubicBezTo>
                  <a:cubicBezTo>
                    <a:pt x="106" y="326"/>
                    <a:pt x="106" y="318"/>
                    <a:pt x="106" y="310"/>
                  </a:cubicBezTo>
                  <a:cubicBezTo>
                    <a:pt x="106" y="307"/>
                    <a:pt x="106" y="305"/>
                    <a:pt x="106" y="302"/>
                  </a:cubicBezTo>
                  <a:cubicBezTo>
                    <a:pt x="107" y="302"/>
                    <a:pt x="107" y="301"/>
                    <a:pt x="107" y="300"/>
                  </a:cubicBezTo>
                  <a:cubicBezTo>
                    <a:pt x="107" y="299"/>
                    <a:pt x="107" y="299"/>
                    <a:pt x="106" y="298"/>
                  </a:cubicBezTo>
                  <a:cubicBezTo>
                    <a:pt x="106" y="298"/>
                    <a:pt x="106" y="297"/>
                    <a:pt x="105" y="296"/>
                  </a:cubicBezTo>
                  <a:cubicBezTo>
                    <a:pt x="105" y="296"/>
                    <a:pt x="104" y="296"/>
                    <a:pt x="103" y="295"/>
                  </a:cubicBezTo>
                  <a:cubicBezTo>
                    <a:pt x="103" y="294"/>
                    <a:pt x="104" y="292"/>
                    <a:pt x="104" y="290"/>
                  </a:cubicBezTo>
                  <a:cubicBezTo>
                    <a:pt x="104" y="289"/>
                    <a:pt x="104" y="289"/>
                    <a:pt x="104" y="289"/>
                  </a:cubicBezTo>
                  <a:cubicBezTo>
                    <a:pt x="104" y="287"/>
                    <a:pt x="103" y="285"/>
                    <a:pt x="102" y="284"/>
                  </a:cubicBezTo>
                  <a:cubicBezTo>
                    <a:pt x="100" y="282"/>
                    <a:pt x="98" y="280"/>
                    <a:pt x="95" y="280"/>
                  </a:cubicBezTo>
                  <a:cubicBezTo>
                    <a:pt x="96" y="277"/>
                    <a:pt x="96" y="275"/>
                    <a:pt x="96" y="272"/>
                  </a:cubicBezTo>
                  <a:cubicBezTo>
                    <a:pt x="96" y="272"/>
                    <a:pt x="96" y="272"/>
                    <a:pt x="96" y="272"/>
                  </a:cubicBezTo>
                  <a:cubicBezTo>
                    <a:pt x="97" y="268"/>
                    <a:pt x="99" y="265"/>
                    <a:pt x="101" y="261"/>
                  </a:cubicBezTo>
                  <a:cubicBezTo>
                    <a:pt x="104" y="256"/>
                    <a:pt x="106" y="251"/>
                    <a:pt x="106" y="244"/>
                  </a:cubicBezTo>
                  <a:cubicBezTo>
                    <a:pt x="106" y="241"/>
                    <a:pt x="106" y="238"/>
                    <a:pt x="105" y="235"/>
                  </a:cubicBezTo>
                  <a:cubicBezTo>
                    <a:pt x="102" y="219"/>
                    <a:pt x="97" y="211"/>
                    <a:pt x="92" y="196"/>
                  </a:cubicBezTo>
                  <a:cubicBezTo>
                    <a:pt x="90" y="187"/>
                    <a:pt x="88" y="178"/>
                    <a:pt x="88" y="169"/>
                  </a:cubicBezTo>
                  <a:cubicBezTo>
                    <a:pt x="88" y="166"/>
                    <a:pt x="88" y="164"/>
                    <a:pt x="88" y="162"/>
                  </a:cubicBezTo>
                  <a:cubicBezTo>
                    <a:pt x="88" y="162"/>
                    <a:pt x="88" y="162"/>
                    <a:pt x="88" y="162"/>
                  </a:cubicBezTo>
                  <a:cubicBezTo>
                    <a:pt x="88" y="160"/>
                    <a:pt x="87" y="158"/>
                    <a:pt x="85" y="156"/>
                  </a:cubicBezTo>
                  <a:cubicBezTo>
                    <a:pt x="84" y="155"/>
                    <a:pt x="81" y="154"/>
                    <a:pt x="79" y="154"/>
                  </a:cubicBezTo>
                  <a:cubicBezTo>
                    <a:pt x="79" y="154"/>
                    <a:pt x="79" y="154"/>
                    <a:pt x="79" y="154"/>
                  </a:cubicBezTo>
                  <a:cubicBezTo>
                    <a:pt x="78" y="154"/>
                    <a:pt x="77" y="154"/>
                    <a:pt x="77" y="154"/>
                  </a:cubicBezTo>
                  <a:cubicBezTo>
                    <a:pt x="78" y="153"/>
                    <a:pt x="79" y="152"/>
                    <a:pt x="80" y="151"/>
                  </a:cubicBezTo>
                  <a:cubicBezTo>
                    <a:pt x="80" y="150"/>
                    <a:pt x="81" y="149"/>
                    <a:pt x="82" y="148"/>
                  </a:cubicBezTo>
                  <a:cubicBezTo>
                    <a:pt x="82" y="147"/>
                    <a:pt x="83" y="145"/>
                    <a:pt x="83" y="144"/>
                  </a:cubicBezTo>
                  <a:cubicBezTo>
                    <a:pt x="83" y="144"/>
                    <a:pt x="83" y="144"/>
                    <a:pt x="83" y="144"/>
                  </a:cubicBezTo>
                  <a:cubicBezTo>
                    <a:pt x="83" y="144"/>
                    <a:pt x="83" y="144"/>
                    <a:pt x="83" y="144"/>
                  </a:cubicBezTo>
                  <a:cubicBezTo>
                    <a:pt x="83" y="143"/>
                    <a:pt x="84" y="143"/>
                    <a:pt x="84" y="142"/>
                  </a:cubicBezTo>
                  <a:cubicBezTo>
                    <a:pt x="84" y="141"/>
                    <a:pt x="83" y="141"/>
                    <a:pt x="83" y="140"/>
                  </a:cubicBezTo>
                  <a:cubicBezTo>
                    <a:pt x="84" y="140"/>
                    <a:pt x="85" y="139"/>
                    <a:pt x="84" y="138"/>
                  </a:cubicBezTo>
                  <a:cubicBezTo>
                    <a:pt x="84" y="137"/>
                    <a:pt x="84" y="137"/>
                    <a:pt x="83" y="137"/>
                  </a:cubicBezTo>
                  <a:cubicBezTo>
                    <a:pt x="84" y="136"/>
                    <a:pt x="84" y="136"/>
                    <a:pt x="84" y="136"/>
                  </a:cubicBezTo>
                  <a:cubicBezTo>
                    <a:pt x="84" y="135"/>
                    <a:pt x="84" y="135"/>
                    <a:pt x="84" y="135"/>
                  </a:cubicBezTo>
                  <a:cubicBezTo>
                    <a:pt x="84" y="134"/>
                    <a:pt x="83" y="134"/>
                    <a:pt x="83" y="133"/>
                  </a:cubicBezTo>
                  <a:cubicBezTo>
                    <a:pt x="83" y="133"/>
                    <a:pt x="83" y="133"/>
                    <a:pt x="83" y="133"/>
                  </a:cubicBezTo>
                  <a:cubicBezTo>
                    <a:pt x="82" y="133"/>
                    <a:pt x="82" y="133"/>
                    <a:pt x="82" y="133"/>
                  </a:cubicBezTo>
                  <a:cubicBezTo>
                    <a:pt x="82" y="133"/>
                    <a:pt x="82" y="133"/>
                    <a:pt x="82" y="133"/>
                  </a:cubicBezTo>
                  <a:cubicBezTo>
                    <a:pt x="82" y="133"/>
                    <a:pt x="82" y="133"/>
                    <a:pt x="82" y="133"/>
                  </a:cubicBezTo>
                  <a:cubicBezTo>
                    <a:pt x="82" y="132"/>
                    <a:pt x="82" y="132"/>
                    <a:pt x="82" y="132"/>
                  </a:cubicBezTo>
                  <a:cubicBezTo>
                    <a:pt x="82" y="132"/>
                    <a:pt x="82" y="132"/>
                    <a:pt x="82" y="132"/>
                  </a:cubicBezTo>
                  <a:cubicBezTo>
                    <a:pt x="83" y="132"/>
                    <a:pt x="84" y="131"/>
                    <a:pt x="84" y="130"/>
                  </a:cubicBezTo>
                  <a:cubicBezTo>
                    <a:pt x="84" y="129"/>
                    <a:pt x="84" y="129"/>
                    <a:pt x="84" y="129"/>
                  </a:cubicBezTo>
                  <a:cubicBezTo>
                    <a:pt x="84" y="128"/>
                    <a:pt x="83" y="127"/>
                    <a:pt x="83" y="127"/>
                  </a:cubicBezTo>
                  <a:cubicBezTo>
                    <a:pt x="82" y="126"/>
                    <a:pt x="82" y="126"/>
                    <a:pt x="82" y="126"/>
                  </a:cubicBezTo>
                  <a:cubicBezTo>
                    <a:pt x="82" y="126"/>
                    <a:pt x="83" y="125"/>
                    <a:pt x="83" y="125"/>
                  </a:cubicBezTo>
                  <a:cubicBezTo>
                    <a:pt x="83" y="124"/>
                    <a:pt x="83" y="124"/>
                    <a:pt x="83" y="123"/>
                  </a:cubicBezTo>
                  <a:cubicBezTo>
                    <a:pt x="83" y="123"/>
                    <a:pt x="83" y="123"/>
                    <a:pt x="83" y="123"/>
                  </a:cubicBezTo>
                  <a:cubicBezTo>
                    <a:pt x="83" y="121"/>
                    <a:pt x="83" y="119"/>
                    <a:pt x="83" y="118"/>
                  </a:cubicBezTo>
                  <a:cubicBezTo>
                    <a:pt x="83" y="117"/>
                    <a:pt x="83" y="117"/>
                    <a:pt x="83" y="117"/>
                  </a:cubicBezTo>
                  <a:cubicBezTo>
                    <a:pt x="86" y="114"/>
                    <a:pt x="88" y="111"/>
                    <a:pt x="89" y="107"/>
                  </a:cubicBezTo>
                  <a:cubicBezTo>
                    <a:pt x="90" y="104"/>
                    <a:pt x="90" y="100"/>
                    <a:pt x="91" y="98"/>
                  </a:cubicBezTo>
                  <a:cubicBezTo>
                    <a:pt x="93" y="92"/>
                    <a:pt x="94" y="88"/>
                    <a:pt x="99" y="80"/>
                  </a:cubicBezTo>
                  <a:cubicBezTo>
                    <a:pt x="105" y="73"/>
                    <a:pt x="109" y="60"/>
                    <a:pt x="109" y="47"/>
                  </a:cubicBezTo>
                  <a:cubicBezTo>
                    <a:pt x="109" y="36"/>
                    <a:pt x="106" y="25"/>
                    <a:pt x="99" y="16"/>
                  </a:cubicBezTo>
                  <a:cubicBezTo>
                    <a:pt x="91" y="7"/>
                    <a:pt x="80" y="1"/>
                    <a:pt x="62" y="0"/>
                  </a:cubicBezTo>
                  <a:cubicBezTo>
                    <a:pt x="62" y="0"/>
                    <a:pt x="61" y="0"/>
                    <a:pt x="60"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40" name="Freeform 861"/>
            <p:cNvSpPr>
              <a:spLocks/>
            </p:cNvSpPr>
            <p:nvPr/>
          </p:nvSpPr>
          <p:spPr bwMode="auto">
            <a:xfrm>
              <a:off x="2519" y="754"/>
              <a:ext cx="14" cy="95"/>
            </a:xfrm>
            <a:custGeom>
              <a:avLst/>
              <a:gdLst>
                <a:gd name="T0" fmla="*/ 2 w 6"/>
                <a:gd name="T1" fmla="*/ 0 h 40"/>
                <a:gd name="T2" fmla="*/ 2 w 6"/>
                <a:gd name="T3" fmla="*/ 0 h 40"/>
                <a:gd name="T4" fmla="*/ 0 w 6"/>
                <a:gd name="T5" fmla="*/ 1 h 40"/>
                <a:gd name="T6" fmla="*/ 0 w 6"/>
                <a:gd name="T7" fmla="*/ 8 h 40"/>
                <a:gd name="T8" fmla="*/ 2 w 6"/>
                <a:gd name="T9" fmla="*/ 39 h 40"/>
                <a:gd name="T10" fmla="*/ 4 w 6"/>
                <a:gd name="T11" fmla="*/ 40 h 40"/>
                <a:gd name="T12" fmla="*/ 4 w 6"/>
                <a:gd name="T13" fmla="*/ 40 h 40"/>
                <a:gd name="T14" fmla="*/ 6 w 6"/>
                <a:gd name="T15" fmla="*/ 38 h 40"/>
                <a:gd name="T16" fmla="*/ 4 w 6"/>
                <a:gd name="T17" fmla="*/ 8 h 40"/>
                <a:gd name="T18" fmla="*/ 4 w 6"/>
                <a:gd name="T19" fmla="*/ 2 h 40"/>
                <a:gd name="T20" fmla="*/ 2 w 6"/>
                <a:gd name="T2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40">
                  <a:moveTo>
                    <a:pt x="2" y="0"/>
                  </a:moveTo>
                  <a:cubicBezTo>
                    <a:pt x="2" y="0"/>
                    <a:pt x="2" y="0"/>
                    <a:pt x="2" y="0"/>
                  </a:cubicBezTo>
                  <a:cubicBezTo>
                    <a:pt x="1" y="0"/>
                    <a:pt x="0" y="0"/>
                    <a:pt x="0" y="1"/>
                  </a:cubicBezTo>
                  <a:cubicBezTo>
                    <a:pt x="0" y="4"/>
                    <a:pt x="0" y="6"/>
                    <a:pt x="0" y="8"/>
                  </a:cubicBezTo>
                  <a:cubicBezTo>
                    <a:pt x="0" y="18"/>
                    <a:pt x="1" y="29"/>
                    <a:pt x="2" y="39"/>
                  </a:cubicBezTo>
                  <a:cubicBezTo>
                    <a:pt x="2" y="40"/>
                    <a:pt x="3" y="40"/>
                    <a:pt x="4" y="40"/>
                  </a:cubicBezTo>
                  <a:cubicBezTo>
                    <a:pt x="4" y="40"/>
                    <a:pt x="4" y="40"/>
                    <a:pt x="4" y="40"/>
                  </a:cubicBezTo>
                  <a:cubicBezTo>
                    <a:pt x="5" y="40"/>
                    <a:pt x="6" y="39"/>
                    <a:pt x="6" y="38"/>
                  </a:cubicBezTo>
                  <a:cubicBezTo>
                    <a:pt x="4" y="28"/>
                    <a:pt x="4" y="18"/>
                    <a:pt x="4" y="8"/>
                  </a:cubicBezTo>
                  <a:cubicBezTo>
                    <a:pt x="4" y="6"/>
                    <a:pt x="4" y="4"/>
                    <a:pt x="4" y="2"/>
                  </a:cubicBezTo>
                  <a:cubicBezTo>
                    <a:pt x="4" y="1"/>
                    <a:pt x="3"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41" name="Freeform 862"/>
            <p:cNvSpPr>
              <a:spLocks/>
            </p:cNvSpPr>
            <p:nvPr/>
          </p:nvSpPr>
          <p:spPr bwMode="auto">
            <a:xfrm>
              <a:off x="2637" y="818"/>
              <a:ext cx="64" cy="48"/>
            </a:xfrm>
            <a:custGeom>
              <a:avLst/>
              <a:gdLst>
                <a:gd name="T0" fmla="*/ 25 w 27"/>
                <a:gd name="T1" fmla="*/ 0 h 20"/>
                <a:gd name="T2" fmla="*/ 24 w 27"/>
                <a:gd name="T3" fmla="*/ 1 h 20"/>
                <a:gd name="T4" fmla="*/ 1 w 27"/>
                <a:gd name="T5" fmla="*/ 17 h 20"/>
                <a:gd name="T6" fmla="*/ 0 w 27"/>
                <a:gd name="T7" fmla="*/ 20 h 20"/>
                <a:gd name="T8" fmla="*/ 2 w 27"/>
                <a:gd name="T9" fmla="*/ 20 h 20"/>
                <a:gd name="T10" fmla="*/ 3 w 27"/>
                <a:gd name="T11" fmla="*/ 20 h 20"/>
                <a:gd name="T12" fmla="*/ 26 w 27"/>
                <a:gd name="T13" fmla="*/ 3 h 20"/>
                <a:gd name="T14" fmla="*/ 26 w 27"/>
                <a:gd name="T15" fmla="*/ 1 h 20"/>
                <a:gd name="T16" fmla="*/ 25 w 27"/>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0">
                  <a:moveTo>
                    <a:pt x="25" y="0"/>
                  </a:moveTo>
                  <a:cubicBezTo>
                    <a:pt x="24" y="0"/>
                    <a:pt x="24" y="0"/>
                    <a:pt x="24" y="1"/>
                  </a:cubicBezTo>
                  <a:cubicBezTo>
                    <a:pt x="16" y="6"/>
                    <a:pt x="8" y="12"/>
                    <a:pt x="1" y="17"/>
                  </a:cubicBezTo>
                  <a:cubicBezTo>
                    <a:pt x="0" y="18"/>
                    <a:pt x="0" y="19"/>
                    <a:pt x="0" y="20"/>
                  </a:cubicBezTo>
                  <a:cubicBezTo>
                    <a:pt x="1" y="20"/>
                    <a:pt x="1" y="20"/>
                    <a:pt x="2" y="20"/>
                  </a:cubicBezTo>
                  <a:cubicBezTo>
                    <a:pt x="2" y="20"/>
                    <a:pt x="3" y="20"/>
                    <a:pt x="3" y="20"/>
                  </a:cubicBezTo>
                  <a:cubicBezTo>
                    <a:pt x="11" y="14"/>
                    <a:pt x="18" y="9"/>
                    <a:pt x="26" y="3"/>
                  </a:cubicBezTo>
                  <a:cubicBezTo>
                    <a:pt x="27" y="3"/>
                    <a:pt x="27" y="2"/>
                    <a:pt x="26" y="1"/>
                  </a:cubicBezTo>
                  <a:cubicBezTo>
                    <a:pt x="26" y="0"/>
                    <a:pt x="25" y="0"/>
                    <a:pt x="2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42" name="Freeform 863"/>
            <p:cNvSpPr>
              <a:spLocks/>
            </p:cNvSpPr>
            <p:nvPr/>
          </p:nvSpPr>
          <p:spPr bwMode="auto">
            <a:xfrm>
              <a:off x="2678" y="944"/>
              <a:ext cx="66" cy="23"/>
            </a:xfrm>
            <a:custGeom>
              <a:avLst/>
              <a:gdLst>
                <a:gd name="T0" fmla="*/ 26 w 28"/>
                <a:gd name="T1" fmla="*/ 0 h 10"/>
                <a:gd name="T2" fmla="*/ 26 w 28"/>
                <a:gd name="T3" fmla="*/ 0 h 10"/>
                <a:gd name="T4" fmla="*/ 2 w 28"/>
                <a:gd name="T5" fmla="*/ 6 h 10"/>
                <a:gd name="T6" fmla="*/ 0 w 28"/>
                <a:gd name="T7" fmla="*/ 8 h 10"/>
                <a:gd name="T8" fmla="*/ 2 w 28"/>
                <a:gd name="T9" fmla="*/ 10 h 10"/>
                <a:gd name="T10" fmla="*/ 2 w 28"/>
                <a:gd name="T11" fmla="*/ 10 h 10"/>
                <a:gd name="T12" fmla="*/ 27 w 28"/>
                <a:gd name="T13" fmla="*/ 4 h 10"/>
                <a:gd name="T14" fmla="*/ 28 w 28"/>
                <a:gd name="T15" fmla="*/ 1 h 10"/>
                <a:gd name="T16" fmla="*/ 26 w 28"/>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10">
                  <a:moveTo>
                    <a:pt x="26" y="0"/>
                  </a:moveTo>
                  <a:cubicBezTo>
                    <a:pt x="26" y="0"/>
                    <a:pt x="26" y="0"/>
                    <a:pt x="26" y="0"/>
                  </a:cubicBezTo>
                  <a:cubicBezTo>
                    <a:pt x="18" y="4"/>
                    <a:pt x="10" y="6"/>
                    <a:pt x="2" y="6"/>
                  </a:cubicBezTo>
                  <a:cubicBezTo>
                    <a:pt x="1" y="6"/>
                    <a:pt x="0" y="7"/>
                    <a:pt x="0" y="8"/>
                  </a:cubicBezTo>
                  <a:cubicBezTo>
                    <a:pt x="0" y="9"/>
                    <a:pt x="1" y="10"/>
                    <a:pt x="2" y="10"/>
                  </a:cubicBezTo>
                  <a:cubicBezTo>
                    <a:pt x="2" y="10"/>
                    <a:pt x="2" y="10"/>
                    <a:pt x="2" y="10"/>
                  </a:cubicBezTo>
                  <a:cubicBezTo>
                    <a:pt x="10" y="10"/>
                    <a:pt x="19" y="8"/>
                    <a:pt x="27" y="4"/>
                  </a:cubicBezTo>
                  <a:cubicBezTo>
                    <a:pt x="28" y="3"/>
                    <a:pt x="28" y="2"/>
                    <a:pt x="28" y="1"/>
                  </a:cubicBezTo>
                  <a:cubicBezTo>
                    <a:pt x="28" y="1"/>
                    <a:pt x="27" y="0"/>
                    <a:pt x="26"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43" name="Freeform 864"/>
            <p:cNvSpPr>
              <a:spLocks/>
            </p:cNvSpPr>
            <p:nvPr/>
          </p:nvSpPr>
          <p:spPr bwMode="auto">
            <a:xfrm>
              <a:off x="2668" y="1048"/>
              <a:ext cx="55" cy="47"/>
            </a:xfrm>
            <a:custGeom>
              <a:avLst/>
              <a:gdLst>
                <a:gd name="T0" fmla="*/ 2 w 23"/>
                <a:gd name="T1" fmla="*/ 0 h 20"/>
                <a:gd name="T2" fmla="*/ 1 w 23"/>
                <a:gd name="T3" fmla="*/ 1 h 20"/>
                <a:gd name="T4" fmla="*/ 1 w 23"/>
                <a:gd name="T5" fmla="*/ 3 h 20"/>
                <a:gd name="T6" fmla="*/ 20 w 23"/>
                <a:gd name="T7" fmla="*/ 19 h 20"/>
                <a:gd name="T8" fmla="*/ 21 w 23"/>
                <a:gd name="T9" fmla="*/ 20 h 20"/>
                <a:gd name="T10" fmla="*/ 22 w 23"/>
                <a:gd name="T11" fmla="*/ 19 h 20"/>
                <a:gd name="T12" fmla="*/ 22 w 23"/>
                <a:gd name="T13" fmla="*/ 17 h 20"/>
                <a:gd name="T14" fmla="*/ 3 w 23"/>
                <a:gd name="T15" fmla="*/ 1 h 20"/>
                <a:gd name="T16" fmla="*/ 2 w 23"/>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0">
                  <a:moveTo>
                    <a:pt x="2" y="0"/>
                  </a:moveTo>
                  <a:cubicBezTo>
                    <a:pt x="2" y="0"/>
                    <a:pt x="1" y="1"/>
                    <a:pt x="1" y="1"/>
                  </a:cubicBezTo>
                  <a:cubicBezTo>
                    <a:pt x="0" y="2"/>
                    <a:pt x="0" y="3"/>
                    <a:pt x="1" y="3"/>
                  </a:cubicBezTo>
                  <a:cubicBezTo>
                    <a:pt x="7" y="9"/>
                    <a:pt x="14" y="14"/>
                    <a:pt x="20" y="19"/>
                  </a:cubicBezTo>
                  <a:cubicBezTo>
                    <a:pt x="20" y="20"/>
                    <a:pt x="21" y="20"/>
                    <a:pt x="21" y="20"/>
                  </a:cubicBezTo>
                  <a:cubicBezTo>
                    <a:pt x="22" y="20"/>
                    <a:pt x="22" y="19"/>
                    <a:pt x="22" y="19"/>
                  </a:cubicBezTo>
                  <a:cubicBezTo>
                    <a:pt x="23" y="18"/>
                    <a:pt x="23" y="17"/>
                    <a:pt x="22" y="17"/>
                  </a:cubicBezTo>
                  <a:cubicBezTo>
                    <a:pt x="16" y="11"/>
                    <a:pt x="10" y="6"/>
                    <a:pt x="3" y="1"/>
                  </a:cubicBezTo>
                  <a:cubicBezTo>
                    <a:pt x="3" y="0"/>
                    <a:pt x="3"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44" name="Freeform 865"/>
            <p:cNvSpPr>
              <a:spLocks/>
            </p:cNvSpPr>
            <p:nvPr/>
          </p:nvSpPr>
          <p:spPr bwMode="auto">
            <a:xfrm>
              <a:off x="2372" y="818"/>
              <a:ext cx="52" cy="50"/>
            </a:xfrm>
            <a:custGeom>
              <a:avLst/>
              <a:gdLst>
                <a:gd name="T0" fmla="*/ 2 w 22"/>
                <a:gd name="T1" fmla="*/ 0 h 21"/>
                <a:gd name="T2" fmla="*/ 1 w 22"/>
                <a:gd name="T3" fmla="*/ 1 h 21"/>
                <a:gd name="T4" fmla="*/ 1 w 22"/>
                <a:gd name="T5" fmla="*/ 3 h 21"/>
                <a:gd name="T6" fmla="*/ 18 w 22"/>
                <a:gd name="T7" fmla="*/ 21 h 21"/>
                <a:gd name="T8" fmla="*/ 20 w 22"/>
                <a:gd name="T9" fmla="*/ 21 h 21"/>
                <a:gd name="T10" fmla="*/ 21 w 22"/>
                <a:gd name="T11" fmla="*/ 21 h 21"/>
                <a:gd name="T12" fmla="*/ 21 w 22"/>
                <a:gd name="T13" fmla="*/ 19 h 21"/>
                <a:gd name="T14" fmla="*/ 3 w 22"/>
                <a:gd name="T15" fmla="*/ 0 h 21"/>
                <a:gd name="T16" fmla="*/ 2 w 22"/>
                <a:gd name="T1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21">
                  <a:moveTo>
                    <a:pt x="2" y="0"/>
                  </a:moveTo>
                  <a:cubicBezTo>
                    <a:pt x="2" y="0"/>
                    <a:pt x="1" y="0"/>
                    <a:pt x="1" y="1"/>
                  </a:cubicBezTo>
                  <a:cubicBezTo>
                    <a:pt x="0" y="2"/>
                    <a:pt x="0" y="3"/>
                    <a:pt x="1" y="3"/>
                  </a:cubicBezTo>
                  <a:cubicBezTo>
                    <a:pt x="8" y="8"/>
                    <a:pt x="14" y="14"/>
                    <a:pt x="18" y="21"/>
                  </a:cubicBezTo>
                  <a:cubicBezTo>
                    <a:pt x="19" y="21"/>
                    <a:pt x="19" y="21"/>
                    <a:pt x="20" y="21"/>
                  </a:cubicBezTo>
                  <a:cubicBezTo>
                    <a:pt x="21" y="21"/>
                    <a:pt x="21" y="21"/>
                    <a:pt x="21" y="21"/>
                  </a:cubicBezTo>
                  <a:cubicBezTo>
                    <a:pt x="22" y="21"/>
                    <a:pt x="22" y="20"/>
                    <a:pt x="21" y="19"/>
                  </a:cubicBezTo>
                  <a:cubicBezTo>
                    <a:pt x="17" y="11"/>
                    <a:pt x="10" y="5"/>
                    <a:pt x="3" y="0"/>
                  </a:cubicBezTo>
                  <a:cubicBezTo>
                    <a:pt x="2" y="0"/>
                    <a:pt x="2"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45" name="Freeform 866"/>
            <p:cNvSpPr>
              <a:spLocks/>
            </p:cNvSpPr>
            <p:nvPr/>
          </p:nvSpPr>
          <p:spPr bwMode="auto">
            <a:xfrm>
              <a:off x="2332" y="948"/>
              <a:ext cx="64" cy="22"/>
            </a:xfrm>
            <a:custGeom>
              <a:avLst/>
              <a:gdLst>
                <a:gd name="T0" fmla="*/ 2 w 27"/>
                <a:gd name="T1" fmla="*/ 0 h 9"/>
                <a:gd name="T2" fmla="*/ 1 w 27"/>
                <a:gd name="T3" fmla="*/ 1 h 9"/>
                <a:gd name="T4" fmla="*/ 2 w 27"/>
                <a:gd name="T5" fmla="*/ 3 h 9"/>
                <a:gd name="T6" fmla="*/ 24 w 27"/>
                <a:gd name="T7" fmla="*/ 9 h 9"/>
                <a:gd name="T8" fmla="*/ 25 w 27"/>
                <a:gd name="T9" fmla="*/ 9 h 9"/>
                <a:gd name="T10" fmla="*/ 27 w 27"/>
                <a:gd name="T11" fmla="*/ 8 h 9"/>
                <a:gd name="T12" fmla="*/ 26 w 27"/>
                <a:gd name="T13" fmla="*/ 5 h 9"/>
                <a:gd name="T14" fmla="*/ 3 w 27"/>
                <a:gd name="T15" fmla="*/ 0 h 9"/>
                <a:gd name="T16" fmla="*/ 2 w 27"/>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9">
                  <a:moveTo>
                    <a:pt x="2" y="0"/>
                  </a:moveTo>
                  <a:cubicBezTo>
                    <a:pt x="1" y="0"/>
                    <a:pt x="1" y="0"/>
                    <a:pt x="1" y="1"/>
                  </a:cubicBezTo>
                  <a:cubicBezTo>
                    <a:pt x="0" y="2"/>
                    <a:pt x="1" y="3"/>
                    <a:pt x="2" y="3"/>
                  </a:cubicBezTo>
                  <a:cubicBezTo>
                    <a:pt x="10" y="4"/>
                    <a:pt x="17" y="6"/>
                    <a:pt x="24" y="9"/>
                  </a:cubicBezTo>
                  <a:cubicBezTo>
                    <a:pt x="25" y="9"/>
                    <a:pt x="25" y="9"/>
                    <a:pt x="25" y="9"/>
                  </a:cubicBezTo>
                  <a:cubicBezTo>
                    <a:pt x="26" y="9"/>
                    <a:pt x="26" y="8"/>
                    <a:pt x="27" y="8"/>
                  </a:cubicBezTo>
                  <a:cubicBezTo>
                    <a:pt x="27" y="7"/>
                    <a:pt x="27" y="6"/>
                    <a:pt x="26" y="5"/>
                  </a:cubicBezTo>
                  <a:cubicBezTo>
                    <a:pt x="18" y="3"/>
                    <a:pt x="10" y="1"/>
                    <a:pt x="3" y="0"/>
                  </a:cubicBezTo>
                  <a:cubicBezTo>
                    <a:pt x="2" y="0"/>
                    <a:pt x="2"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46" name="Freeform 867"/>
            <p:cNvSpPr>
              <a:spLocks/>
            </p:cNvSpPr>
            <p:nvPr/>
          </p:nvSpPr>
          <p:spPr bwMode="auto">
            <a:xfrm>
              <a:off x="2351" y="1067"/>
              <a:ext cx="59" cy="49"/>
            </a:xfrm>
            <a:custGeom>
              <a:avLst/>
              <a:gdLst>
                <a:gd name="T0" fmla="*/ 23 w 25"/>
                <a:gd name="T1" fmla="*/ 0 h 21"/>
                <a:gd name="T2" fmla="*/ 22 w 25"/>
                <a:gd name="T3" fmla="*/ 0 h 21"/>
                <a:gd name="T4" fmla="*/ 12 w 25"/>
                <a:gd name="T5" fmla="*/ 9 h 21"/>
                <a:gd name="T6" fmla="*/ 1 w 25"/>
                <a:gd name="T7" fmla="*/ 18 h 21"/>
                <a:gd name="T8" fmla="*/ 1 w 25"/>
                <a:gd name="T9" fmla="*/ 21 h 21"/>
                <a:gd name="T10" fmla="*/ 2 w 25"/>
                <a:gd name="T11" fmla="*/ 21 h 21"/>
                <a:gd name="T12" fmla="*/ 4 w 25"/>
                <a:gd name="T13" fmla="*/ 21 h 21"/>
                <a:gd name="T14" fmla="*/ 14 w 25"/>
                <a:gd name="T15" fmla="*/ 12 h 21"/>
                <a:gd name="T16" fmla="*/ 24 w 25"/>
                <a:gd name="T17" fmla="*/ 3 h 21"/>
                <a:gd name="T18" fmla="*/ 24 w 25"/>
                <a:gd name="T19" fmla="*/ 0 h 21"/>
                <a:gd name="T20" fmla="*/ 23 w 25"/>
                <a:gd name="T2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21">
                  <a:moveTo>
                    <a:pt x="23" y="0"/>
                  </a:moveTo>
                  <a:cubicBezTo>
                    <a:pt x="22" y="0"/>
                    <a:pt x="22" y="0"/>
                    <a:pt x="22" y="0"/>
                  </a:cubicBezTo>
                  <a:cubicBezTo>
                    <a:pt x="18" y="4"/>
                    <a:pt x="15" y="7"/>
                    <a:pt x="12" y="9"/>
                  </a:cubicBezTo>
                  <a:cubicBezTo>
                    <a:pt x="8" y="11"/>
                    <a:pt x="5" y="14"/>
                    <a:pt x="1" y="18"/>
                  </a:cubicBezTo>
                  <a:cubicBezTo>
                    <a:pt x="0" y="19"/>
                    <a:pt x="1" y="20"/>
                    <a:pt x="1" y="21"/>
                  </a:cubicBezTo>
                  <a:cubicBezTo>
                    <a:pt x="2" y="21"/>
                    <a:pt x="2" y="21"/>
                    <a:pt x="2" y="21"/>
                  </a:cubicBezTo>
                  <a:cubicBezTo>
                    <a:pt x="3" y="21"/>
                    <a:pt x="3" y="21"/>
                    <a:pt x="4" y="21"/>
                  </a:cubicBezTo>
                  <a:cubicBezTo>
                    <a:pt x="8" y="16"/>
                    <a:pt x="11" y="14"/>
                    <a:pt x="14" y="12"/>
                  </a:cubicBezTo>
                  <a:cubicBezTo>
                    <a:pt x="17" y="10"/>
                    <a:pt x="20" y="7"/>
                    <a:pt x="24" y="3"/>
                  </a:cubicBezTo>
                  <a:cubicBezTo>
                    <a:pt x="25" y="2"/>
                    <a:pt x="25" y="1"/>
                    <a:pt x="24" y="0"/>
                  </a:cubicBezTo>
                  <a:cubicBezTo>
                    <a:pt x="24" y="0"/>
                    <a:pt x="23" y="0"/>
                    <a:pt x="2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47" name="Rectangle 868"/>
            <p:cNvSpPr>
              <a:spLocks noChangeArrowheads="1"/>
            </p:cNvSpPr>
            <p:nvPr/>
          </p:nvSpPr>
          <p:spPr bwMode="auto">
            <a:xfrm>
              <a:off x="2469" y="1183"/>
              <a:ext cx="1" cy="1"/>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48" name="Freeform 869"/>
            <p:cNvSpPr>
              <a:spLocks/>
            </p:cNvSpPr>
            <p:nvPr/>
          </p:nvSpPr>
          <p:spPr bwMode="auto">
            <a:xfrm>
              <a:off x="2469" y="1183"/>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49" name="Freeform 870"/>
            <p:cNvSpPr>
              <a:spLocks/>
            </p:cNvSpPr>
            <p:nvPr/>
          </p:nvSpPr>
          <p:spPr bwMode="auto">
            <a:xfrm>
              <a:off x="2585" y="1618"/>
              <a:ext cx="45" cy="59"/>
            </a:xfrm>
            <a:custGeom>
              <a:avLst/>
              <a:gdLst>
                <a:gd name="T0" fmla="*/ 18 w 19"/>
                <a:gd name="T1" fmla="*/ 0 h 25"/>
                <a:gd name="T2" fmla="*/ 0 w 19"/>
                <a:gd name="T3" fmla="*/ 24 h 25"/>
                <a:gd name="T4" fmla="*/ 2 w 19"/>
                <a:gd name="T5" fmla="*/ 25 h 25"/>
                <a:gd name="T6" fmla="*/ 19 w 19"/>
                <a:gd name="T7" fmla="*/ 1 h 25"/>
                <a:gd name="T8" fmla="*/ 18 w 19"/>
                <a:gd name="T9" fmla="*/ 0 h 25"/>
              </a:gdLst>
              <a:ahLst/>
              <a:cxnLst>
                <a:cxn ang="0">
                  <a:pos x="T0" y="T1"/>
                </a:cxn>
                <a:cxn ang="0">
                  <a:pos x="T2" y="T3"/>
                </a:cxn>
                <a:cxn ang="0">
                  <a:pos x="T4" y="T5"/>
                </a:cxn>
                <a:cxn ang="0">
                  <a:pos x="T6" y="T7"/>
                </a:cxn>
                <a:cxn ang="0">
                  <a:pos x="T8" y="T9"/>
                </a:cxn>
              </a:cxnLst>
              <a:rect l="0" t="0" r="r" b="b"/>
              <a:pathLst>
                <a:path w="19" h="25">
                  <a:moveTo>
                    <a:pt x="18" y="0"/>
                  </a:moveTo>
                  <a:cubicBezTo>
                    <a:pt x="12" y="8"/>
                    <a:pt x="6" y="16"/>
                    <a:pt x="0" y="24"/>
                  </a:cubicBezTo>
                  <a:cubicBezTo>
                    <a:pt x="2" y="25"/>
                    <a:pt x="2" y="25"/>
                    <a:pt x="2" y="25"/>
                  </a:cubicBezTo>
                  <a:cubicBezTo>
                    <a:pt x="8" y="17"/>
                    <a:pt x="14" y="9"/>
                    <a:pt x="19" y="1"/>
                  </a:cubicBezTo>
                  <a:cubicBezTo>
                    <a:pt x="18" y="0"/>
                    <a:pt x="18" y="0"/>
                    <a:pt x="18"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50" name="Freeform 871"/>
            <p:cNvSpPr>
              <a:spLocks/>
            </p:cNvSpPr>
            <p:nvPr/>
          </p:nvSpPr>
          <p:spPr bwMode="auto">
            <a:xfrm>
              <a:off x="2592" y="1639"/>
              <a:ext cx="38" cy="48"/>
            </a:xfrm>
            <a:custGeom>
              <a:avLst/>
              <a:gdLst>
                <a:gd name="T0" fmla="*/ 15 w 16"/>
                <a:gd name="T1" fmla="*/ 0 h 20"/>
                <a:gd name="T2" fmla="*/ 0 w 16"/>
                <a:gd name="T3" fmla="*/ 19 h 20"/>
                <a:gd name="T4" fmla="*/ 2 w 16"/>
                <a:gd name="T5" fmla="*/ 20 h 20"/>
                <a:gd name="T6" fmla="*/ 16 w 16"/>
                <a:gd name="T7" fmla="*/ 1 h 20"/>
                <a:gd name="T8" fmla="*/ 15 w 16"/>
                <a:gd name="T9" fmla="*/ 0 h 20"/>
              </a:gdLst>
              <a:ahLst/>
              <a:cxnLst>
                <a:cxn ang="0">
                  <a:pos x="T0" y="T1"/>
                </a:cxn>
                <a:cxn ang="0">
                  <a:pos x="T2" y="T3"/>
                </a:cxn>
                <a:cxn ang="0">
                  <a:pos x="T4" y="T5"/>
                </a:cxn>
                <a:cxn ang="0">
                  <a:pos x="T6" y="T7"/>
                </a:cxn>
                <a:cxn ang="0">
                  <a:pos x="T8" y="T9"/>
                </a:cxn>
              </a:cxnLst>
              <a:rect l="0" t="0" r="r" b="b"/>
              <a:pathLst>
                <a:path w="16" h="20">
                  <a:moveTo>
                    <a:pt x="15" y="0"/>
                  </a:moveTo>
                  <a:cubicBezTo>
                    <a:pt x="10" y="7"/>
                    <a:pt x="5" y="13"/>
                    <a:pt x="0" y="19"/>
                  </a:cubicBezTo>
                  <a:cubicBezTo>
                    <a:pt x="2" y="20"/>
                    <a:pt x="2" y="20"/>
                    <a:pt x="2" y="20"/>
                  </a:cubicBezTo>
                  <a:cubicBezTo>
                    <a:pt x="6" y="14"/>
                    <a:pt x="11" y="8"/>
                    <a:pt x="16" y="1"/>
                  </a:cubicBezTo>
                  <a:cubicBezTo>
                    <a:pt x="15" y="0"/>
                    <a:pt x="15" y="0"/>
                    <a:pt x="1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51" name="Freeform 872"/>
            <p:cNvSpPr>
              <a:spLocks/>
            </p:cNvSpPr>
            <p:nvPr/>
          </p:nvSpPr>
          <p:spPr bwMode="auto">
            <a:xfrm>
              <a:off x="2602" y="1658"/>
              <a:ext cx="28" cy="41"/>
            </a:xfrm>
            <a:custGeom>
              <a:avLst/>
              <a:gdLst>
                <a:gd name="T0" fmla="*/ 10 w 12"/>
                <a:gd name="T1" fmla="*/ 0 h 17"/>
                <a:gd name="T2" fmla="*/ 1 w 12"/>
                <a:gd name="T3" fmla="*/ 12 h 17"/>
                <a:gd name="T4" fmla="*/ 1 w 12"/>
                <a:gd name="T5" fmla="*/ 13 h 17"/>
                <a:gd name="T6" fmla="*/ 1 w 12"/>
                <a:gd name="T7" fmla="*/ 14 h 17"/>
                <a:gd name="T8" fmla="*/ 0 w 12"/>
                <a:gd name="T9" fmla="*/ 17 h 17"/>
                <a:gd name="T10" fmla="*/ 2 w 12"/>
                <a:gd name="T11" fmla="*/ 14 h 17"/>
                <a:gd name="T12" fmla="*/ 2 w 12"/>
                <a:gd name="T13" fmla="*/ 14 h 17"/>
                <a:gd name="T14" fmla="*/ 3 w 12"/>
                <a:gd name="T15" fmla="*/ 14 h 17"/>
                <a:gd name="T16" fmla="*/ 12 w 12"/>
                <a:gd name="T17" fmla="*/ 1 h 17"/>
                <a:gd name="T18" fmla="*/ 10 w 12"/>
                <a:gd name="T1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7">
                  <a:moveTo>
                    <a:pt x="10" y="0"/>
                  </a:moveTo>
                  <a:cubicBezTo>
                    <a:pt x="8" y="5"/>
                    <a:pt x="5" y="9"/>
                    <a:pt x="1" y="12"/>
                  </a:cubicBezTo>
                  <a:cubicBezTo>
                    <a:pt x="1" y="13"/>
                    <a:pt x="1" y="13"/>
                    <a:pt x="1" y="13"/>
                  </a:cubicBezTo>
                  <a:cubicBezTo>
                    <a:pt x="1" y="14"/>
                    <a:pt x="1" y="14"/>
                    <a:pt x="1" y="14"/>
                  </a:cubicBezTo>
                  <a:cubicBezTo>
                    <a:pt x="0" y="17"/>
                    <a:pt x="0" y="17"/>
                    <a:pt x="0" y="17"/>
                  </a:cubicBezTo>
                  <a:cubicBezTo>
                    <a:pt x="2" y="14"/>
                    <a:pt x="2" y="14"/>
                    <a:pt x="2" y="14"/>
                  </a:cubicBezTo>
                  <a:cubicBezTo>
                    <a:pt x="2" y="14"/>
                    <a:pt x="2" y="14"/>
                    <a:pt x="2" y="14"/>
                  </a:cubicBezTo>
                  <a:cubicBezTo>
                    <a:pt x="3" y="14"/>
                    <a:pt x="3" y="14"/>
                    <a:pt x="3" y="14"/>
                  </a:cubicBezTo>
                  <a:cubicBezTo>
                    <a:pt x="6" y="10"/>
                    <a:pt x="9" y="5"/>
                    <a:pt x="12" y="1"/>
                  </a:cubicBezTo>
                  <a:cubicBezTo>
                    <a:pt x="10" y="0"/>
                    <a:pt x="10" y="0"/>
                    <a:pt x="10"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52" name="Freeform 873"/>
            <p:cNvSpPr>
              <a:spLocks noEditPoints="1"/>
            </p:cNvSpPr>
            <p:nvPr/>
          </p:nvSpPr>
          <p:spPr bwMode="auto">
            <a:xfrm>
              <a:off x="2706" y="2020"/>
              <a:ext cx="367" cy="486"/>
            </a:xfrm>
            <a:custGeom>
              <a:avLst/>
              <a:gdLst>
                <a:gd name="T0" fmla="*/ 125 w 155"/>
                <a:gd name="T1" fmla="*/ 178 h 205"/>
                <a:gd name="T2" fmla="*/ 124 w 155"/>
                <a:gd name="T3" fmla="*/ 189 h 205"/>
                <a:gd name="T4" fmla="*/ 115 w 155"/>
                <a:gd name="T5" fmla="*/ 187 h 205"/>
                <a:gd name="T6" fmla="*/ 60 w 155"/>
                <a:gd name="T7" fmla="*/ 175 h 205"/>
                <a:gd name="T8" fmla="*/ 71 w 155"/>
                <a:gd name="T9" fmla="*/ 158 h 205"/>
                <a:gd name="T10" fmla="*/ 73 w 155"/>
                <a:gd name="T11" fmla="*/ 158 h 205"/>
                <a:gd name="T12" fmla="*/ 88 w 155"/>
                <a:gd name="T13" fmla="*/ 153 h 205"/>
                <a:gd name="T14" fmla="*/ 124 w 155"/>
                <a:gd name="T15" fmla="*/ 140 h 205"/>
                <a:gd name="T16" fmla="*/ 133 w 155"/>
                <a:gd name="T17" fmla="*/ 137 h 205"/>
                <a:gd name="T18" fmla="*/ 141 w 155"/>
                <a:gd name="T19" fmla="*/ 134 h 205"/>
                <a:gd name="T20" fmla="*/ 146 w 155"/>
                <a:gd name="T21" fmla="*/ 144 h 205"/>
                <a:gd name="T22" fmla="*/ 35 w 155"/>
                <a:gd name="T23" fmla="*/ 131 h 205"/>
                <a:gd name="T24" fmla="*/ 44 w 155"/>
                <a:gd name="T25" fmla="*/ 128 h 205"/>
                <a:gd name="T26" fmla="*/ 75 w 155"/>
                <a:gd name="T27" fmla="*/ 122 h 205"/>
                <a:gd name="T28" fmla="*/ 56 w 155"/>
                <a:gd name="T29" fmla="*/ 123 h 205"/>
                <a:gd name="T30" fmla="*/ 69 w 155"/>
                <a:gd name="T31" fmla="*/ 124 h 205"/>
                <a:gd name="T32" fmla="*/ 107 w 155"/>
                <a:gd name="T33" fmla="*/ 112 h 205"/>
                <a:gd name="T34" fmla="*/ 108 w 155"/>
                <a:gd name="T35" fmla="*/ 105 h 205"/>
                <a:gd name="T36" fmla="*/ 115 w 155"/>
                <a:gd name="T37" fmla="*/ 97 h 205"/>
                <a:gd name="T38" fmla="*/ 47 w 155"/>
                <a:gd name="T39" fmla="*/ 94 h 205"/>
                <a:gd name="T40" fmla="*/ 117 w 155"/>
                <a:gd name="T41" fmla="*/ 101 h 205"/>
                <a:gd name="T42" fmla="*/ 133 w 155"/>
                <a:gd name="T43" fmla="*/ 88 h 205"/>
                <a:gd name="T44" fmla="*/ 39 w 155"/>
                <a:gd name="T45" fmla="*/ 87 h 205"/>
                <a:gd name="T46" fmla="*/ 30 w 155"/>
                <a:gd name="T47" fmla="*/ 78 h 205"/>
                <a:gd name="T48" fmla="*/ 23 w 155"/>
                <a:gd name="T49" fmla="*/ 71 h 205"/>
                <a:gd name="T50" fmla="*/ 21 w 155"/>
                <a:gd name="T51" fmla="*/ 78 h 205"/>
                <a:gd name="T52" fmla="*/ 7 w 155"/>
                <a:gd name="T53" fmla="*/ 59 h 205"/>
                <a:gd name="T54" fmla="*/ 119 w 155"/>
                <a:gd name="T55" fmla="*/ 53 h 205"/>
                <a:gd name="T56" fmla="*/ 122 w 155"/>
                <a:gd name="T57" fmla="*/ 22 h 205"/>
                <a:gd name="T58" fmla="*/ 80 w 155"/>
                <a:gd name="T59" fmla="*/ 72 h 205"/>
                <a:gd name="T60" fmla="*/ 108 w 155"/>
                <a:gd name="T61" fmla="*/ 73 h 205"/>
                <a:gd name="T62" fmla="*/ 103 w 155"/>
                <a:gd name="T63" fmla="*/ 94 h 205"/>
                <a:gd name="T64" fmla="*/ 101 w 155"/>
                <a:gd name="T65" fmla="*/ 107 h 205"/>
                <a:gd name="T66" fmla="*/ 106 w 155"/>
                <a:gd name="T67" fmla="*/ 117 h 205"/>
                <a:gd name="T68" fmla="*/ 115 w 155"/>
                <a:gd name="T69" fmla="*/ 139 h 205"/>
                <a:gd name="T70" fmla="*/ 89 w 155"/>
                <a:gd name="T71" fmla="*/ 148 h 205"/>
                <a:gd name="T72" fmla="*/ 79 w 155"/>
                <a:gd name="T73" fmla="*/ 127 h 205"/>
                <a:gd name="T74" fmla="*/ 73 w 155"/>
                <a:gd name="T75" fmla="*/ 111 h 205"/>
                <a:gd name="T76" fmla="*/ 31 w 155"/>
                <a:gd name="T77" fmla="*/ 121 h 205"/>
                <a:gd name="T78" fmla="*/ 52 w 155"/>
                <a:gd name="T79" fmla="*/ 97 h 205"/>
                <a:gd name="T80" fmla="*/ 53 w 155"/>
                <a:gd name="T81" fmla="*/ 93 h 205"/>
                <a:gd name="T82" fmla="*/ 59 w 155"/>
                <a:gd name="T83" fmla="*/ 64 h 205"/>
                <a:gd name="T84" fmla="*/ 76 w 155"/>
                <a:gd name="T85" fmla="*/ 77 h 205"/>
                <a:gd name="T86" fmla="*/ 0 w 155"/>
                <a:gd name="T87" fmla="*/ 48 h 205"/>
                <a:gd name="T88" fmla="*/ 8 w 155"/>
                <a:gd name="T89" fmla="*/ 71 h 205"/>
                <a:gd name="T90" fmla="*/ 35 w 155"/>
                <a:gd name="T91" fmla="*/ 98 h 205"/>
                <a:gd name="T92" fmla="*/ 43 w 155"/>
                <a:gd name="T93" fmla="*/ 132 h 205"/>
                <a:gd name="T94" fmla="*/ 66 w 155"/>
                <a:gd name="T95" fmla="*/ 127 h 205"/>
                <a:gd name="T96" fmla="*/ 46 w 155"/>
                <a:gd name="T97" fmla="*/ 165 h 205"/>
                <a:gd name="T98" fmla="*/ 106 w 155"/>
                <a:gd name="T99" fmla="*/ 203 h 205"/>
                <a:gd name="T100" fmla="*/ 110 w 155"/>
                <a:gd name="T101" fmla="*/ 204 h 205"/>
                <a:gd name="T102" fmla="*/ 125 w 155"/>
                <a:gd name="T103" fmla="*/ 196 h 205"/>
                <a:gd name="T104" fmla="*/ 124 w 155"/>
                <a:gd name="T105" fmla="*/ 157 h 205"/>
                <a:gd name="T106" fmla="*/ 152 w 155"/>
                <a:gd name="T107" fmla="*/ 127 h 205"/>
                <a:gd name="T108" fmla="*/ 111 w 155"/>
                <a:gd name="T109" fmla="*/ 109 h 205"/>
                <a:gd name="T110" fmla="*/ 137 w 155"/>
                <a:gd name="T111" fmla="*/ 99 h 205"/>
                <a:gd name="T112" fmla="*/ 133 w 155"/>
                <a:gd name="T113" fmla="*/ 59 h 205"/>
                <a:gd name="T114" fmla="*/ 125 w 155"/>
                <a:gd name="T115" fmla="*/ 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5" h="205">
                  <a:moveTo>
                    <a:pt x="108" y="199"/>
                  </a:moveTo>
                  <a:cubicBezTo>
                    <a:pt x="106" y="193"/>
                    <a:pt x="104" y="188"/>
                    <a:pt x="102" y="182"/>
                  </a:cubicBezTo>
                  <a:cubicBezTo>
                    <a:pt x="104" y="180"/>
                    <a:pt x="106" y="179"/>
                    <a:pt x="108" y="178"/>
                  </a:cubicBezTo>
                  <a:cubicBezTo>
                    <a:pt x="108" y="185"/>
                    <a:pt x="108" y="192"/>
                    <a:pt x="109" y="199"/>
                  </a:cubicBezTo>
                  <a:cubicBezTo>
                    <a:pt x="108" y="199"/>
                    <a:pt x="108" y="199"/>
                    <a:pt x="108" y="199"/>
                  </a:cubicBezTo>
                  <a:moveTo>
                    <a:pt x="126" y="191"/>
                  </a:moveTo>
                  <a:cubicBezTo>
                    <a:pt x="126" y="190"/>
                    <a:pt x="126" y="190"/>
                    <a:pt x="126" y="189"/>
                  </a:cubicBezTo>
                  <a:cubicBezTo>
                    <a:pt x="126" y="185"/>
                    <a:pt x="125" y="181"/>
                    <a:pt x="125" y="178"/>
                  </a:cubicBezTo>
                  <a:cubicBezTo>
                    <a:pt x="126" y="182"/>
                    <a:pt x="128" y="185"/>
                    <a:pt x="131" y="189"/>
                  </a:cubicBezTo>
                  <a:cubicBezTo>
                    <a:pt x="129" y="190"/>
                    <a:pt x="127" y="190"/>
                    <a:pt x="126" y="191"/>
                  </a:cubicBezTo>
                  <a:moveTo>
                    <a:pt x="111" y="198"/>
                  </a:moveTo>
                  <a:cubicBezTo>
                    <a:pt x="110" y="191"/>
                    <a:pt x="110" y="184"/>
                    <a:pt x="110" y="177"/>
                  </a:cubicBezTo>
                  <a:cubicBezTo>
                    <a:pt x="110" y="177"/>
                    <a:pt x="110" y="177"/>
                    <a:pt x="110" y="177"/>
                  </a:cubicBezTo>
                  <a:cubicBezTo>
                    <a:pt x="114" y="175"/>
                    <a:pt x="118" y="174"/>
                    <a:pt x="122" y="173"/>
                  </a:cubicBezTo>
                  <a:cubicBezTo>
                    <a:pt x="122" y="174"/>
                    <a:pt x="122" y="174"/>
                    <a:pt x="122" y="174"/>
                  </a:cubicBezTo>
                  <a:cubicBezTo>
                    <a:pt x="123" y="179"/>
                    <a:pt x="124" y="184"/>
                    <a:pt x="124" y="189"/>
                  </a:cubicBezTo>
                  <a:cubicBezTo>
                    <a:pt x="124" y="190"/>
                    <a:pt x="124" y="191"/>
                    <a:pt x="124" y="192"/>
                  </a:cubicBezTo>
                  <a:cubicBezTo>
                    <a:pt x="121" y="193"/>
                    <a:pt x="119" y="194"/>
                    <a:pt x="117" y="195"/>
                  </a:cubicBezTo>
                  <a:cubicBezTo>
                    <a:pt x="117" y="192"/>
                    <a:pt x="117" y="190"/>
                    <a:pt x="117" y="187"/>
                  </a:cubicBezTo>
                  <a:cubicBezTo>
                    <a:pt x="117" y="183"/>
                    <a:pt x="117" y="180"/>
                    <a:pt x="117" y="176"/>
                  </a:cubicBezTo>
                  <a:cubicBezTo>
                    <a:pt x="117" y="176"/>
                    <a:pt x="116" y="175"/>
                    <a:pt x="116" y="175"/>
                  </a:cubicBezTo>
                  <a:cubicBezTo>
                    <a:pt x="116" y="175"/>
                    <a:pt x="116" y="175"/>
                    <a:pt x="116" y="175"/>
                  </a:cubicBezTo>
                  <a:cubicBezTo>
                    <a:pt x="115" y="175"/>
                    <a:pt x="115" y="176"/>
                    <a:pt x="115" y="176"/>
                  </a:cubicBezTo>
                  <a:cubicBezTo>
                    <a:pt x="115" y="180"/>
                    <a:pt x="115" y="183"/>
                    <a:pt x="115" y="187"/>
                  </a:cubicBezTo>
                  <a:cubicBezTo>
                    <a:pt x="115" y="190"/>
                    <a:pt x="115" y="193"/>
                    <a:pt x="115" y="196"/>
                  </a:cubicBezTo>
                  <a:cubicBezTo>
                    <a:pt x="113" y="197"/>
                    <a:pt x="112" y="197"/>
                    <a:pt x="111" y="198"/>
                  </a:cubicBezTo>
                  <a:moveTo>
                    <a:pt x="58" y="174"/>
                  </a:moveTo>
                  <a:cubicBezTo>
                    <a:pt x="56" y="171"/>
                    <a:pt x="54" y="168"/>
                    <a:pt x="51" y="165"/>
                  </a:cubicBezTo>
                  <a:cubicBezTo>
                    <a:pt x="52" y="165"/>
                    <a:pt x="54" y="164"/>
                    <a:pt x="56" y="164"/>
                  </a:cubicBezTo>
                  <a:cubicBezTo>
                    <a:pt x="57" y="167"/>
                    <a:pt x="57" y="171"/>
                    <a:pt x="58" y="174"/>
                  </a:cubicBezTo>
                  <a:moveTo>
                    <a:pt x="59" y="175"/>
                  </a:moveTo>
                  <a:cubicBezTo>
                    <a:pt x="60" y="175"/>
                    <a:pt x="60" y="175"/>
                    <a:pt x="60" y="175"/>
                  </a:cubicBezTo>
                  <a:cubicBezTo>
                    <a:pt x="59" y="171"/>
                    <a:pt x="59" y="167"/>
                    <a:pt x="58" y="163"/>
                  </a:cubicBezTo>
                  <a:cubicBezTo>
                    <a:pt x="60" y="162"/>
                    <a:pt x="62" y="162"/>
                    <a:pt x="64" y="161"/>
                  </a:cubicBezTo>
                  <a:cubicBezTo>
                    <a:pt x="64" y="165"/>
                    <a:pt x="64" y="169"/>
                    <a:pt x="64" y="173"/>
                  </a:cubicBezTo>
                  <a:cubicBezTo>
                    <a:pt x="63" y="174"/>
                    <a:pt x="61" y="174"/>
                    <a:pt x="59" y="175"/>
                  </a:cubicBezTo>
                  <a:moveTo>
                    <a:pt x="66" y="172"/>
                  </a:moveTo>
                  <a:cubicBezTo>
                    <a:pt x="66" y="168"/>
                    <a:pt x="66" y="164"/>
                    <a:pt x="66" y="161"/>
                  </a:cubicBezTo>
                  <a:cubicBezTo>
                    <a:pt x="66" y="160"/>
                    <a:pt x="66" y="160"/>
                    <a:pt x="66" y="160"/>
                  </a:cubicBezTo>
                  <a:cubicBezTo>
                    <a:pt x="67" y="160"/>
                    <a:pt x="69" y="159"/>
                    <a:pt x="71" y="158"/>
                  </a:cubicBezTo>
                  <a:cubicBezTo>
                    <a:pt x="71" y="160"/>
                    <a:pt x="71" y="162"/>
                    <a:pt x="71" y="164"/>
                  </a:cubicBezTo>
                  <a:cubicBezTo>
                    <a:pt x="71" y="166"/>
                    <a:pt x="71" y="168"/>
                    <a:pt x="72" y="169"/>
                  </a:cubicBezTo>
                  <a:cubicBezTo>
                    <a:pt x="72" y="170"/>
                    <a:pt x="72" y="170"/>
                    <a:pt x="72" y="170"/>
                  </a:cubicBezTo>
                  <a:cubicBezTo>
                    <a:pt x="70" y="170"/>
                    <a:pt x="68" y="171"/>
                    <a:pt x="66" y="172"/>
                  </a:cubicBezTo>
                  <a:moveTo>
                    <a:pt x="74" y="169"/>
                  </a:moveTo>
                  <a:cubicBezTo>
                    <a:pt x="73" y="167"/>
                    <a:pt x="73" y="165"/>
                    <a:pt x="73" y="164"/>
                  </a:cubicBezTo>
                  <a:cubicBezTo>
                    <a:pt x="73" y="162"/>
                    <a:pt x="73" y="160"/>
                    <a:pt x="73" y="159"/>
                  </a:cubicBezTo>
                  <a:cubicBezTo>
                    <a:pt x="73" y="158"/>
                    <a:pt x="73" y="158"/>
                    <a:pt x="73" y="158"/>
                  </a:cubicBezTo>
                  <a:cubicBezTo>
                    <a:pt x="76" y="157"/>
                    <a:pt x="79" y="156"/>
                    <a:pt x="82" y="155"/>
                  </a:cubicBezTo>
                  <a:cubicBezTo>
                    <a:pt x="82" y="155"/>
                    <a:pt x="82" y="155"/>
                    <a:pt x="82" y="155"/>
                  </a:cubicBezTo>
                  <a:cubicBezTo>
                    <a:pt x="82" y="159"/>
                    <a:pt x="81" y="163"/>
                    <a:pt x="81" y="166"/>
                  </a:cubicBezTo>
                  <a:cubicBezTo>
                    <a:pt x="78" y="167"/>
                    <a:pt x="76" y="168"/>
                    <a:pt x="74" y="169"/>
                  </a:cubicBezTo>
                  <a:moveTo>
                    <a:pt x="83" y="166"/>
                  </a:moveTo>
                  <a:cubicBezTo>
                    <a:pt x="83" y="162"/>
                    <a:pt x="84" y="159"/>
                    <a:pt x="84" y="155"/>
                  </a:cubicBezTo>
                  <a:cubicBezTo>
                    <a:pt x="84" y="155"/>
                    <a:pt x="84" y="155"/>
                    <a:pt x="83" y="154"/>
                  </a:cubicBezTo>
                  <a:cubicBezTo>
                    <a:pt x="85" y="154"/>
                    <a:pt x="86" y="153"/>
                    <a:pt x="88" y="153"/>
                  </a:cubicBezTo>
                  <a:cubicBezTo>
                    <a:pt x="90" y="160"/>
                    <a:pt x="92" y="165"/>
                    <a:pt x="95" y="171"/>
                  </a:cubicBezTo>
                  <a:cubicBezTo>
                    <a:pt x="93" y="169"/>
                    <a:pt x="92" y="167"/>
                    <a:pt x="91" y="165"/>
                  </a:cubicBezTo>
                  <a:cubicBezTo>
                    <a:pt x="91" y="165"/>
                    <a:pt x="90" y="164"/>
                    <a:pt x="89" y="164"/>
                  </a:cubicBezTo>
                  <a:cubicBezTo>
                    <a:pt x="89" y="164"/>
                    <a:pt x="89" y="164"/>
                    <a:pt x="89" y="164"/>
                  </a:cubicBezTo>
                  <a:cubicBezTo>
                    <a:pt x="87" y="165"/>
                    <a:pt x="85" y="165"/>
                    <a:pt x="83" y="166"/>
                  </a:cubicBezTo>
                  <a:moveTo>
                    <a:pt x="123" y="154"/>
                  </a:moveTo>
                  <a:cubicBezTo>
                    <a:pt x="121" y="150"/>
                    <a:pt x="120" y="146"/>
                    <a:pt x="118" y="142"/>
                  </a:cubicBezTo>
                  <a:cubicBezTo>
                    <a:pt x="120" y="141"/>
                    <a:pt x="122" y="140"/>
                    <a:pt x="124" y="140"/>
                  </a:cubicBezTo>
                  <a:cubicBezTo>
                    <a:pt x="124" y="144"/>
                    <a:pt x="124" y="148"/>
                    <a:pt x="125" y="152"/>
                  </a:cubicBezTo>
                  <a:cubicBezTo>
                    <a:pt x="124" y="153"/>
                    <a:pt x="124" y="153"/>
                    <a:pt x="124" y="153"/>
                  </a:cubicBezTo>
                  <a:cubicBezTo>
                    <a:pt x="123" y="153"/>
                    <a:pt x="123" y="153"/>
                    <a:pt x="123" y="153"/>
                  </a:cubicBezTo>
                  <a:cubicBezTo>
                    <a:pt x="123" y="154"/>
                    <a:pt x="123" y="154"/>
                    <a:pt x="123" y="154"/>
                  </a:cubicBezTo>
                  <a:moveTo>
                    <a:pt x="127" y="152"/>
                  </a:moveTo>
                  <a:cubicBezTo>
                    <a:pt x="126" y="147"/>
                    <a:pt x="126" y="143"/>
                    <a:pt x="125" y="139"/>
                  </a:cubicBezTo>
                  <a:cubicBezTo>
                    <a:pt x="128" y="138"/>
                    <a:pt x="131" y="137"/>
                    <a:pt x="133" y="136"/>
                  </a:cubicBezTo>
                  <a:cubicBezTo>
                    <a:pt x="133" y="137"/>
                    <a:pt x="133" y="137"/>
                    <a:pt x="133" y="137"/>
                  </a:cubicBezTo>
                  <a:cubicBezTo>
                    <a:pt x="133" y="141"/>
                    <a:pt x="133" y="145"/>
                    <a:pt x="133" y="149"/>
                  </a:cubicBezTo>
                  <a:cubicBezTo>
                    <a:pt x="133" y="149"/>
                    <a:pt x="132" y="149"/>
                    <a:pt x="132" y="149"/>
                  </a:cubicBezTo>
                  <a:cubicBezTo>
                    <a:pt x="130" y="150"/>
                    <a:pt x="128" y="151"/>
                    <a:pt x="127" y="152"/>
                  </a:cubicBezTo>
                  <a:moveTo>
                    <a:pt x="135" y="148"/>
                  </a:moveTo>
                  <a:cubicBezTo>
                    <a:pt x="135" y="144"/>
                    <a:pt x="135" y="140"/>
                    <a:pt x="135" y="137"/>
                  </a:cubicBezTo>
                  <a:cubicBezTo>
                    <a:pt x="135" y="136"/>
                    <a:pt x="135" y="136"/>
                    <a:pt x="134" y="136"/>
                  </a:cubicBezTo>
                  <a:cubicBezTo>
                    <a:pt x="137" y="135"/>
                    <a:pt x="140" y="134"/>
                    <a:pt x="142" y="133"/>
                  </a:cubicBezTo>
                  <a:cubicBezTo>
                    <a:pt x="141" y="134"/>
                    <a:pt x="141" y="134"/>
                    <a:pt x="141" y="134"/>
                  </a:cubicBezTo>
                  <a:cubicBezTo>
                    <a:pt x="141" y="138"/>
                    <a:pt x="141" y="142"/>
                    <a:pt x="141" y="146"/>
                  </a:cubicBezTo>
                  <a:cubicBezTo>
                    <a:pt x="139" y="147"/>
                    <a:pt x="137" y="147"/>
                    <a:pt x="135" y="148"/>
                  </a:cubicBezTo>
                  <a:moveTo>
                    <a:pt x="143" y="145"/>
                  </a:moveTo>
                  <a:cubicBezTo>
                    <a:pt x="143" y="141"/>
                    <a:pt x="143" y="138"/>
                    <a:pt x="143" y="134"/>
                  </a:cubicBezTo>
                  <a:cubicBezTo>
                    <a:pt x="144" y="133"/>
                    <a:pt x="143" y="133"/>
                    <a:pt x="143" y="133"/>
                  </a:cubicBezTo>
                  <a:cubicBezTo>
                    <a:pt x="145" y="132"/>
                    <a:pt x="147" y="131"/>
                    <a:pt x="148" y="131"/>
                  </a:cubicBezTo>
                  <a:cubicBezTo>
                    <a:pt x="149" y="135"/>
                    <a:pt x="149" y="139"/>
                    <a:pt x="150" y="142"/>
                  </a:cubicBezTo>
                  <a:cubicBezTo>
                    <a:pt x="149" y="143"/>
                    <a:pt x="148" y="143"/>
                    <a:pt x="146" y="144"/>
                  </a:cubicBezTo>
                  <a:cubicBezTo>
                    <a:pt x="145" y="144"/>
                    <a:pt x="144" y="145"/>
                    <a:pt x="143" y="145"/>
                  </a:cubicBezTo>
                  <a:moveTo>
                    <a:pt x="35" y="131"/>
                  </a:moveTo>
                  <a:cubicBezTo>
                    <a:pt x="33" y="129"/>
                    <a:pt x="32" y="128"/>
                    <a:pt x="31" y="125"/>
                  </a:cubicBezTo>
                  <a:cubicBezTo>
                    <a:pt x="32" y="125"/>
                    <a:pt x="32" y="125"/>
                    <a:pt x="32" y="125"/>
                  </a:cubicBezTo>
                  <a:cubicBezTo>
                    <a:pt x="33" y="125"/>
                    <a:pt x="35" y="124"/>
                    <a:pt x="36" y="124"/>
                  </a:cubicBezTo>
                  <a:cubicBezTo>
                    <a:pt x="36" y="125"/>
                    <a:pt x="36" y="126"/>
                    <a:pt x="36" y="127"/>
                  </a:cubicBezTo>
                  <a:cubicBezTo>
                    <a:pt x="36" y="128"/>
                    <a:pt x="36" y="129"/>
                    <a:pt x="36" y="130"/>
                  </a:cubicBezTo>
                  <a:cubicBezTo>
                    <a:pt x="35" y="131"/>
                    <a:pt x="35" y="131"/>
                    <a:pt x="35" y="131"/>
                  </a:cubicBezTo>
                  <a:moveTo>
                    <a:pt x="38" y="130"/>
                  </a:moveTo>
                  <a:cubicBezTo>
                    <a:pt x="38" y="129"/>
                    <a:pt x="38" y="128"/>
                    <a:pt x="38" y="127"/>
                  </a:cubicBezTo>
                  <a:cubicBezTo>
                    <a:pt x="38" y="126"/>
                    <a:pt x="38" y="124"/>
                    <a:pt x="38" y="123"/>
                  </a:cubicBezTo>
                  <a:cubicBezTo>
                    <a:pt x="38" y="123"/>
                    <a:pt x="38" y="123"/>
                    <a:pt x="38" y="123"/>
                  </a:cubicBezTo>
                  <a:cubicBezTo>
                    <a:pt x="39" y="123"/>
                    <a:pt x="40" y="122"/>
                    <a:pt x="41" y="122"/>
                  </a:cubicBezTo>
                  <a:cubicBezTo>
                    <a:pt x="41" y="124"/>
                    <a:pt x="42" y="126"/>
                    <a:pt x="42" y="128"/>
                  </a:cubicBezTo>
                  <a:cubicBezTo>
                    <a:pt x="40" y="129"/>
                    <a:pt x="39" y="129"/>
                    <a:pt x="38" y="130"/>
                  </a:cubicBezTo>
                  <a:moveTo>
                    <a:pt x="44" y="128"/>
                  </a:moveTo>
                  <a:cubicBezTo>
                    <a:pt x="44" y="125"/>
                    <a:pt x="43" y="123"/>
                    <a:pt x="43" y="121"/>
                  </a:cubicBezTo>
                  <a:cubicBezTo>
                    <a:pt x="46" y="120"/>
                    <a:pt x="50" y="119"/>
                    <a:pt x="53" y="118"/>
                  </a:cubicBezTo>
                  <a:cubicBezTo>
                    <a:pt x="53" y="120"/>
                    <a:pt x="52" y="122"/>
                    <a:pt x="52" y="125"/>
                  </a:cubicBezTo>
                  <a:cubicBezTo>
                    <a:pt x="48" y="126"/>
                    <a:pt x="46" y="127"/>
                    <a:pt x="44" y="128"/>
                  </a:cubicBezTo>
                  <a:moveTo>
                    <a:pt x="70" y="126"/>
                  </a:moveTo>
                  <a:cubicBezTo>
                    <a:pt x="71" y="123"/>
                    <a:pt x="72" y="119"/>
                    <a:pt x="73" y="116"/>
                  </a:cubicBezTo>
                  <a:cubicBezTo>
                    <a:pt x="73" y="116"/>
                    <a:pt x="73" y="116"/>
                    <a:pt x="73" y="116"/>
                  </a:cubicBezTo>
                  <a:cubicBezTo>
                    <a:pt x="73" y="118"/>
                    <a:pt x="74" y="120"/>
                    <a:pt x="75" y="122"/>
                  </a:cubicBezTo>
                  <a:cubicBezTo>
                    <a:pt x="75" y="122"/>
                    <a:pt x="76" y="123"/>
                    <a:pt x="76" y="124"/>
                  </a:cubicBezTo>
                  <a:cubicBezTo>
                    <a:pt x="74" y="125"/>
                    <a:pt x="72" y="125"/>
                    <a:pt x="70" y="126"/>
                  </a:cubicBezTo>
                  <a:moveTo>
                    <a:pt x="54" y="124"/>
                  </a:moveTo>
                  <a:cubicBezTo>
                    <a:pt x="55" y="122"/>
                    <a:pt x="55" y="119"/>
                    <a:pt x="55" y="117"/>
                  </a:cubicBezTo>
                  <a:cubicBezTo>
                    <a:pt x="58" y="116"/>
                    <a:pt x="60" y="115"/>
                    <a:pt x="63" y="114"/>
                  </a:cubicBezTo>
                  <a:cubicBezTo>
                    <a:pt x="62" y="117"/>
                    <a:pt x="62" y="119"/>
                    <a:pt x="62" y="121"/>
                  </a:cubicBezTo>
                  <a:cubicBezTo>
                    <a:pt x="61" y="122"/>
                    <a:pt x="60" y="122"/>
                    <a:pt x="58" y="122"/>
                  </a:cubicBezTo>
                  <a:cubicBezTo>
                    <a:pt x="57" y="123"/>
                    <a:pt x="57" y="123"/>
                    <a:pt x="56" y="123"/>
                  </a:cubicBezTo>
                  <a:cubicBezTo>
                    <a:pt x="55" y="124"/>
                    <a:pt x="55" y="124"/>
                    <a:pt x="55" y="124"/>
                  </a:cubicBezTo>
                  <a:cubicBezTo>
                    <a:pt x="54" y="124"/>
                    <a:pt x="54" y="124"/>
                    <a:pt x="54" y="124"/>
                  </a:cubicBezTo>
                  <a:moveTo>
                    <a:pt x="64" y="121"/>
                  </a:moveTo>
                  <a:cubicBezTo>
                    <a:pt x="64" y="118"/>
                    <a:pt x="64" y="116"/>
                    <a:pt x="65" y="114"/>
                  </a:cubicBezTo>
                  <a:cubicBezTo>
                    <a:pt x="66" y="113"/>
                    <a:pt x="68" y="113"/>
                    <a:pt x="69" y="112"/>
                  </a:cubicBezTo>
                  <a:cubicBezTo>
                    <a:pt x="70" y="113"/>
                    <a:pt x="70" y="113"/>
                    <a:pt x="70" y="114"/>
                  </a:cubicBezTo>
                  <a:cubicBezTo>
                    <a:pt x="71" y="114"/>
                    <a:pt x="71" y="114"/>
                    <a:pt x="71" y="114"/>
                  </a:cubicBezTo>
                  <a:cubicBezTo>
                    <a:pt x="70" y="117"/>
                    <a:pt x="69" y="121"/>
                    <a:pt x="69" y="124"/>
                  </a:cubicBezTo>
                  <a:cubicBezTo>
                    <a:pt x="68" y="123"/>
                    <a:pt x="68" y="123"/>
                    <a:pt x="68" y="123"/>
                  </a:cubicBezTo>
                  <a:cubicBezTo>
                    <a:pt x="68" y="122"/>
                    <a:pt x="67" y="121"/>
                    <a:pt x="66" y="121"/>
                  </a:cubicBezTo>
                  <a:cubicBezTo>
                    <a:pt x="66" y="121"/>
                    <a:pt x="66" y="121"/>
                    <a:pt x="66" y="121"/>
                  </a:cubicBezTo>
                  <a:cubicBezTo>
                    <a:pt x="66" y="121"/>
                    <a:pt x="66" y="121"/>
                    <a:pt x="66" y="121"/>
                  </a:cubicBezTo>
                  <a:cubicBezTo>
                    <a:pt x="66" y="121"/>
                    <a:pt x="66" y="121"/>
                    <a:pt x="66" y="121"/>
                  </a:cubicBezTo>
                  <a:cubicBezTo>
                    <a:pt x="66" y="120"/>
                    <a:pt x="65" y="120"/>
                    <a:pt x="65" y="120"/>
                  </a:cubicBezTo>
                  <a:cubicBezTo>
                    <a:pt x="65" y="120"/>
                    <a:pt x="64" y="121"/>
                    <a:pt x="64" y="121"/>
                  </a:cubicBezTo>
                  <a:moveTo>
                    <a:pt x="107" y="112"/>
                  </a:moveTo>
                  <a:cubicBezTo>
                    <a:pt x="107" y="111"/>
                    <a:pt x="106" y="110"/>
                    <a:pt x="106" y="109"/>
                  </a:cubicBezTo>
                  <a:cubicBezTo>
                    <a:pt x="106" y="108"/>
                    <a:pt x="105" y="107"/>
                    <a:pt x="105" y="106"/>
                  </a:cubicBezTo>
                  <a:cubicBezTo>
                    <a:pt x="105" y="105"/>
                    <a:pt x="105" y="104"/>
                    <a:pt x="105" y="104"/>
                  </a:cubicBezTo>
                  <a:cubicBezTo>
                    <a:pt x="105" y="103"/>
                    <a:pt x="105" y="103"/>
                    <a:pt x="105" y="103"/>
                  </a:cubicBezTo>
                  <a:cubicBezTo>
                    <a:pt x="105" y="102"/>
                    <a:pt x="105" y="100"/>
                    <a:pt x="106" y="97"/>
                  </a:cubicBezTo>
                  <a:cubicBezTo>
                    <a:pt x="106" y="97"/>
                    <a:pt x="107" y="97"/>
                    <a:pt x="107" y="96"/>
                  </a:cubicBezTo>
                  <a:cubicBezTo>
                    <a:pt x="109" y="99"/>
                    <a:pt x="109" y="102"/>
                    <a:pt x="109" y="105"/>
                  </a:cubicBezTo>
                  <a:cubicBezTo>
                    <a:pt x="109" y="105"/>
                    <a:pt x="108" y="105"/>
                    <a:pt x="108" y="105"/>
                  </a:cubicBezTo>
                  <a:cubicBezTo>
                    <a:pt x="107" y="106"/>
                    <a:pt x="107" y="106"/>
                    <a:pt x="107" y="107"/>
                  </a:cubicBezTo>
                  <a:cubicBezTo>
                    <a:pt x="107" y="107"/>
                    <a:pt x="107" y="107"/>
                    <a:pt x="107" y="107"/>
                  </a:cubicBezTo>
                  <a:cubicBezTo>
                    <a:pt x="107" y="109"/>
                    <a:pt x="107" y="110"/>
                    <a:pt x="107" y="112"/>
                  </a:cubicBezTo>
                  <a:moveTo>
                    <a:pt x="111" y="104"/>
                  </a:moveTo>
                  <a:cubicBezTo>
                    <a:pt x="111" y="101"/>
                    <a:pt x="110" y="98"/>
                    <a:pt x="109" y="96"/>
                  </a:cubicBezTo>
                  <a:cubicBezTo>
                    <a:pt x="111" y="95"/>
                    <a:pt x="112" y="95"/>
                    <a:pt x="113" y="94"/>
                  </a:cubicBezTo>
                  <a:cubicBezTo>
                    <a:pt x="114" y="94"/>
                    <a:pt x="115" y="94"/>
                    <a:pt x="115" y="94"/>
                  </a:cubicBezTo>
                  <a:cubicBezTo>
                    <a:pt x="115" y="95"/>
                    <a:pt x="115" y="96"/>
                    <a:pt x="115" y="97"/>
                  </a:cubicBezTo>
                  <a:cubicBezTo>
                    <a:pt x="115" y="99"/>
                    <a:pt x="115" y="100"/>
                    <a:pt x="115" y="102"/>
                  </a:cubicBezTo>
                  <a:cubicBezTo>
                    <a:pt x="114" y="103"/>
                    <a:pt x="113" y="103"/>
                    <a:pt x="111" y="104"/>
                  </a:cubicBezTo>
                  <a:moveTo>
                    <a:pt x="53" y="94"/>
                  </a:moveTo>
                  <a:cubicBezTo>
                    <a:pt x="53" y="94"/>
                    <a:pt x="53" y="94"/>
                    <a:pt x="53" y="94"/>
                  </a:cubicBezTo>
                  <a:cubicBezTo>
                    <a:pt x="53" y="94"/>
                    <a:pt x="53" y="94"/>
                    <a:pt x="53" y="94"/>
                  </a:cubicBezTo>
                  <a:moveTo>
                    <a:pt x="45" y="95"/>
                  </a:moveTo>
                  <a:cubicBezTo>
                    <a:pt x="45" y="94"/>
                    <a:pt x="45" y="93"/>
                    <a:pt x="45" y="92"/>
                  </a:cubicBezTo>
                  <a:cubicBezTo>
                    <a:pt x="46" y="93"/>
                    <a:pt x="47" y="94"/>
                    <a:pt x="47" y="94"/>
                  </a:cubicBezTo>
                  <a:cubicBezTo>
                    <a:pt x="47" y="95"/>
                    <a:pt x="46" y="95"/>
                    <a:pt x="45" y="95"/>
                  </a:cubicBezTo>
                  <a:moveTo>
                    <a:pt x="117" y="101"/>
                  </a:moveTo>
                  <a:cubicBezTo>
                    <a:pt x="117" y="100"/>
                    <a:pt x="117" y="99"/>
                    <a:pt x="117" y="97"/>
                  </a:cubicBezTo>
                  <a:cubicBezTo>
                    <a:pt x="117" y="96"/>
                    <a:pt x="117" y="94"/>
                    <a:pt x="117" y="93"/>
                  </a:cubicBezTo>
                  <a:cubicBezTo>
                    <a:pt x="119" y="92"/>
                    <a:pt x="122" y="92"/>
                    <a:pt x="124" y="91"/>
                  </a:cubicBezTo>
                  <a:cubicBezTo>
                    <a:pt x="124" y="92"/>
                    <a:pt x="124" y="92"/>
                    <a:pt x="124" y="92"/>
                  </a:cubicBezTo>
                  <a:cubicBezTo>
                    <a:pt x="124" y="94"/>
                    <a:pt x="124" y="97"/>
                    <a:pt x="123" y="99"/>
                  </a:cubicBezTo>
                  <a:cubicBezTo>
                    <a:pt x="121" y="100"/>
                    <a:pt x="119" y="101"/>
                    <a:pt x="117" y="101"/>
                  </a:cubicBezTo>
                  <a:moveTo>
                    <a:pt x="125" y="98"/>
                  </a:moveTo>
                  <a:cubicBezTo>
                    <a:pt x="126" y="96"/>
                    <a:pt x="126" y="94"/>
                    <a:pt x="126" y="92"/>
                  </a:cubicBezTo>
                  <a:cubicBezTo>
                    <a:pt x="126" y="91"/>
                    <a:pt x="126" y="91"/>
                    <a:pt x="126" y="90"/>
                  </a:cubicBezTo>
                  <a:cubicBezTo>
                    <a:pt x="128" y="90"/>
                    <a:pt x="129" y="89"/>
                    <a:pt x="131" y="89"/>
                  </a:cubicBezTo>
                  <a:cubicBezTo>
                    <a:pt x="131" y="91"/>
                    <a:pt x="130" y="94"/>
                    <a:pt x="130" y="97"/>
                  </a:cubicBezTo>
                  <a:cubicBezTo>
                    <a:pt x="129" y="97"/>
                    <a:pt x="127" y="98"/>
                    <a:pt x="125" y="98"/>
                  </a:cubicBezTo>
                  <a:moveTo>
                    <a:pt x="132" y="96"/>
                  </a:moveTo>
                  <a:cubicBezTo>
                    <a:pt x="133" y="93"/>
                    <a:pt x="133" y="91"/>
                    <a:pt x="133" y="88"/>
                  </a:cubicBezTo>
                  <a:cubicBezTo>
                    <a:pt x="134" y="88"/>
                    <a:pt x="135" y="88"/>
                    <a:pt x="135" y="87"/>
                  </a:cubicBezTo>
                  <a:cubicBezTo>
                    <a:pt x="136" y="89"/>
                    <a:pt x="136" y="91"/>
                    <a:pt x="136" y="93"/>
                  </a:cubicBezTo>
                  <a:cubicBezTo>
                    <a:pt x="136" y="94"/>
                    <a:pt x="136" y="95"/>
                    <a:pt x="136" y="95"/>
                  </a:cubicBezTo>
                  <a:cubicBezTo>
                    <a:pt x="136" y="95"/>
                    <a:pt x="136" y="95"/>
                    <a:pt x="136" y="95"/>
                  </a:cubicBezTo>
                  <a:cubicBezTo>
                    <a:pt x="134" y="95"/>
                    <a:pt x="133" y="96"/>
                    <a:pt x="132" y="96"/>
                  </a:cubicBezTo>
                  <a:moveTo>
                    <a:pt x="39" y="97"/>
                  </a:moveTo>
                  <a:cubicBezTo>
                    <a:pt x="39" y="96"/>
                    <a:pt x="39" y="96"/>
                    <a:pt x="39" y="96"/>
                  </a:cubicBezTo>
                  <a:cubicBezTo>
                    <a:pt x="39" y="93"/>
                    <a:pt x="39" y="90"/>
                    <a:pt x="39" y="87"/>
                  </a:cubicBezTo>
                  <a:cubicBezTo>
                    <a:pt x="41" y="88"/>
                    <a:pt x="42" y="90"/>
                    <a:pt x="44" y="91"/>
                  </a:cubicBezTo>
                  <a:cubicBezTo>
                    <a:pt x="44" y="91"/>
                    <a:pt x="44" y="91"/>
                    <a:pt x="44" y="91"/>
                  </a:cubicBezTo>
                  <a:cubicBezTo>
                    <a:pt x="43" y="93"/>
                    <a:pt x="43" y="94"/>
                    <a:pt x="43" y="96"/>
                  </a:cubicBezTo>
                  <a:cubicBezTo>
                    <a:pt x="42" y="96"/>
                    <a:pt x="41" y="96"/>
                    <a:pt x="40" y="97"/>
                  </a:cubicBezTo>
                  <a:cubicBezTo>
                    <a:pt x="39" y="97"/>
                    <a:pt x="39" y="97"/>
                    <a:pt x="39" y="97"/>
                  </a:cubicBezTo>
                  <a:moveTo>
                    <a:pt x="37" y="94"/>
                  </a:moveTo>
                  <a:cubicBezTo>
                    <a:pt x="35" y="92"/>
                    <a:pt x="33" y="90"/>
                    <a:pt x="31" y="88"/>
                  </a:cubicBezTo>
                  <a:cubicBezTo>
                    <a:pt x="31" y="85"/>
                    <a:pt x="30" y="81"/>
                    <a:pt x="30" y="78"/>
                  </a:cubicBezTo>
                  <a:cubicBezTo>
                    <a:pt x="33" y="81"/>
                    <a:pt x="35" y="83"/>
                    <a:pt x="37" y="85"/>
                  </a:cubicBezTo>
                  <a:cubicBezTo>
                    <a:pt x="37" y="86"/>
                    <a:pt x="37" y="86"/>
                    <a:pt x="37" y="86"/>
                  </a:cubicBezTo>
                  <a:cubicBezTo>
                    <a:pt x="37" y="89"/>
                    <a:pt x="37" y="91"/>
                    <a:pt x="37" y="94"/>
                  </a:cubicBezTo>
                  <a:moveTo>
                    <a:pt x="29" y="85"/>
                  </a:moveTo>
                  <a:cubicBezTo>
                    <a:pt x="27" y="84"/>
                    <a:pt x="25" y="82"/>
                    <a:pt x="24" y="81"/>
                  </a:cubicBezTo>
                  <a:cubicBezTo>
                    <a:pt x="23" y="80"/>
                    <a:pt x="23" y="80"/>
                    <a:pt x="23" y="80"/>
                  </a:cubicBezTo>
                  <a:cubicBezTo>
                    <a:pt x="23" y="80"/>
                    <a:pt x="23" y="80"/>
                    <a:pt x="23" y="80"/>
                  </a:cubicBezTo>
                  <a:cubicBezTo>
                    <a:pt x="23" y="77"/>
                    <a:pt x="23" y="74"/>
                    <a:pt x="23" y="71"/>
                  </a:cubicBezTo>
                  <a:cubicBezTo>
                    <a:pt x="25" y="73"/>
                    <a:pt x="26" y="75"/>
                    <a:pt x="28" y="76"/>
                  </a:cubicBezTo>
                  <a:cubicBezTo>
                    <a:pt x="28" y="77"/>
                    <a:pt x="28" y="77"/>
                    <a:pt x="28" y="77"/>
                  </a:cubicBezTo>
                  <a:cubicBezTo>
                    <a:pt x="28" y="80"/>
                    <a:pt x="28" y="83"/>
                    <a:pt x="29" y="85"/>
                  </a:cubicBezTo>
                  <a:moveTo>
                    <a:pt x="21" y="78"/>
                  </a:moveTo>
                  <a:cubicBezTo>
                    <a:pt x="19" y="76"/>
                    <a:pt x="17" y="74"/>
                    <a:pt x="16" y="73"/>
                  </a:cubicBezTo>
                  <a:cubicBezTo>
                    <a:pt x="16" y="70"/>
                    <a:pt x="15" y="66"/>
                    <a:pt x="15" y="63"/>
                  </a:cubicBezTo>
                  <a:cubicBezTo>
                    <a:pt x="17" y="65"/>
                    <a:pt x="19" y="67"/>
                    <a:pt x="21" y="69"/>
                  </a:cubicBezTo>
                  <a:cubicBezTo>
                    <a:pt x="21" y="72"/>
                    <a:pt x="21" y="75"/>
                    <a:pt x="21" y="78"/>
                  </a:cubicBezTo>
                  <a:moveTo>
                    <a:pt x="111" y="68"/>
                  </a:moveTo>
                  <a:cubicBezTo>
                    <a:pt x="112" y="65"/>
                    <a:pt x="113" y="62"/>
                    <a:pt x="113" y="59"/>
                  </a:cubicBezTo>
                  <a:cubicBezTo>
                    <a:pt x="114" y="61"/>
                    <a:pt x="114" y="64"/>
                    <a:pt x="115" y="66"/>
                  </a:cubicBezTo>
                  <a:cubicBezTo>
                    <a:pt x="113" y="67"/>
                    <a:pt x="112" y="67"/>
                    <a:pt x="111" y="68"/>
                  </a:cubicBezTo>
                  <a:moveTo>
                    <a:pt x="14" y="71"/>
                  </a:moveTo>
                  <a:cubicBezTo>
                    <a:pt x="13" y="71"/>
                    <a:pt x="13" y="70"/>
                    <a:pt x="12" y="70"/>
                  </a:cubicBezTo>
                  <a:cubicBezTo>
                    <a:pt x="12" y="69"/>
                    <a:pt x="11" y="69"/>
                    <a:pt x="11" y="68"/>
                  </a:cubicBezTo>
                  <a:cubicBezTo>
                    <a:pt x="9" y="63"/>
                    <a:pt x="7" y="61"/>
                    <a:pt x="7" y="59"/>
                  </a:cubicBezTo>
                  <a:cubicBezTo>
                    <a:pt x="6" y="57"/>
                    <a:pt x="6" y="56"/>
                    <a:pt x="5" y="53"/>
                  </a:cubicBezTo>
                  <a:cubicBezTo>
                    <a:pt x="7" y="56"/>
                    <a:pt x="10" y="58"/>
                    <a:pt x="12" y="61"/>
                  </a:cubicBezTo>
                  <a:cubicBezTo>
                    <a:pt x="13" y="64"/>
                    <a:pt x="13" y="68"/>
                    <a:pt x="14" y="71"/>
                  </a:cubicBezTo>
                  <a:moveTo>
                    <a:pt x="116" y="63"/>
                  </a:moveTo>
                  <a:cubicBezTo>
                    <a:pt x="116" y="60"/>
                    <a:pt x="115" y="57"/>
                    <a:pt x="114" y="55"/>
                  </a:cubicBezTo>
                  <a:cubicBezTo>
                    <a:pt x="115" y="51"/>
                    <a:pt x="116" y="47"/>
                    <a:pt x="117" y="43"/>
                  </a:cubicBezTo>
                  <a:cubicBezTo>
                    <a:pt x="117" y="46"/>
                    <a:pt x="118" y="49"/>
                    <a:pt x="118" y="53"/>
                  </a:cubicBezTo>
                  <a:cubicBezTo>
                    <a:pt x="119" y="53"/>
                    <a:pt x="119" y="53"/>
                    <a:pt x="119" y="53"/>
                  </a:cubicBezTo>
                  <a:cubicBezTo>
                    <a:pt x="118" y="56"/>
                    <a:pt x="117" y="60"/>
                    <a:pt x="116" y="63"/>
                  </a:cubicBezTo>
                  <a:moveTo>
                    <a:pt x="120" y="48"/>
                  </a:moveTo>
                  <a:cubicBezTo>
                    <a:pt x="119" y="45"/>
                    <a:pt x="119" y="41"/>
                    <a:pt x="118" y="37"/>
                  </a:cubicBezTo>
                  <a:cubicBezTo>
                    <a:pt x="119" y="33"/>
                    <a:pt x="120" y="30"/>
                    <a:pt x="121" y="26"/>
                  </a:cubicBezTo>
                  <a:cubicBezTo>
                    <a:pt x="122" y="30"/>
                    <a:pt x="122" y="34"/>
                    <a:pt x="122" y="37"/>
                  </a:cubicBezTo>
                  <a:cubicBezTo>
                    <a:pt x="121" y="41"/>
                    <a:pt x="120" y="45"/>
                    <a:pt x="120" y="48"/>
                  </a:cubicBezTo>
                  <a:moveTo>
                    <a:pt x="124" y="32"/>
                  </a:moveTo>
                  <a:cubicBezTo>
                    <a:pt x="123" y="28"/>
                    <a:pt x="123" y="25"/>
                    <a:pt x="122" y="22"/>
                  </a:cubicBezTo>
                  <a:cubicBezTo>
                    <a:pt x="122" y="19"/>
                    <a:pt x="123" y="17"/>
                    <a:pt x="123" y="14"/>
                  </a:cubicBezTo>
                  <a:cubicBezTo>
                    <a:pt x="124" y="17"/>
                    <a:pt x="124" y="21"/>
                    <a:pt x="124" y="24"/>
                  </a:cubicBezTo>
                  <a:cubicBezTo>
                    <a:pt x="124" y="25"/>
                    <a:pt x="124" y="25"/>
                    <a:pt x="124" y="26"/>
                  </a:cubicBezTo>
                  <a:cubicBezTo>
                    <a:pt x="124" y="28"/>
                    <a:pt x="124" y="30"/>
                    <a:pt x="124" y="32"/>
                  </a:cubicBezTo>
                  <a:moveTo>
                    <a:pt x="78" y="85"/>
                  </a:moveTo>
                  <a:cubicBezTo>
                    <a:pt x="79" y="85"/>
                    <a:pt x="79" y="85"/>
                    <a:pt x="79" y="85"/>
                  </a:cubicBezTo>
                  <a:cubicBezTo>
                    <a:pt x="80" y="85"/>
                    <a:pt x="80" y="84"/>
                    <a:pt x="80" y="83"/>
                  </a:cubicBezTo>
                  <a:cubicBezTo>
                    <a:pt x="80" y="79"/>
                    <a:pt x="80" y="76"/>
                    <a:pt x="80" y="72"/>
                  </a:cubicBezTo>
                  <a:cubicBezTo>
                    <a:pt x="80" y="55"/>
                    <a:pt x="82" y="38"/>
                    <a:pt x="84" y="20"/>
                  </a:cubicBezTo>
                  <a:cubicBezTo>
                    <a:pt x="97" y="15"/>
                    <a:pt x="109" y="10"/>
                    <a:pt x="121" y="5"/>
                  </a:cubicBezTo>
                  <a:cubicBezTo>
                    <a:pt x="116" y="27"/>
                    <a:pt x="112" y="48"/>
                    <a:pt x="107" y="70"/>
                  </a:cubicBezTo>
                  <a:cubicBezTo>
                    <a:pt x="106" y="70"/>
                    <a:pt x="106" y="71"/>
                    <a:pt x="106" y="71"/>
                  </a:cubicBezTo>
                  <a:cubicBezTo>
                    <a:pt x="107" y="72"/>
                    <a:pt x="107" y="72"/>
                    <a:pt x="108" y="73"/>
                  </a:cubicBezTo>
                  <a:cubicBezTo>
                    <a:pt x="108" y="73"/>
                    <a:pt x="108" y="73"/>
                    <a:pt x="108" y="73"/>
                  </a:cubicBezTo>
                  <a:cubicBezTo>
                    <a:pt x="108" y="73"/>
                    <a:pt x="108" y="73"/>
                    <a:pt x="108" y="73"/>
                  </a:cubicBezTo>
                  <a:cubicBezTo>
                    <a:pt x="108" y="73"/>
                    <a:pt x="108" y="73"/>
                    <a:pt x="108" y="73"/>
                  </a:cubicBezTo>
                  <a:cubicBezTo>
                    <a:pt x="108" y="73"/>
                    <a:pt x="108" y="73"/>
                    <a:pt x="109" y="73"/>
                  </a:cubicBezTo>
                  <a:cubicBezTo>
                    <a:pt x="109" y="73"/>
                    <a:pt x="109" y="73"/>
                    <a:pt x="110" y="72"/>
                  </a:cubicBezTo>
                  <a:cubicBezTo>
                    <a:pt x="117" y="70"/>
                    <a:pt x="124" y="67"/>
                    <a:pt x="131" y="64"/>
                  </a:cubicBezTo>
                  <a:cubicBezTo>
                    <a:pt x="133" y="70"/>
                    <a:pt x="134" y="76"/>
                    <a:pt x="135" y="82"/>
                  </a:cubicBezTo>
                  <a:cubicBezTo>
                    <a:pt x="135" y="82"/>
                    <a:pt x="134" y="83"/>
                    <a:pt x="134" y="83"/>
                  </a:cubicBezTo>
                  <a:cubicBezTo>
                    <a:pt x="127" y="86"/>
                    <a:pt x="119" y="88"/>
                    <a:pt x="112" y="90"/>
                  </a:cubicBezTo>
                  <a:cubicBezTo>
                    <a:pt x="109" y="91"/>
                    <a:pt x="106" y="92"/>
                    <a:pt x="103" y="94"/>
                  </a:cubicBezTo>
                  <a:cubicBezTo>
                    <a:pt x="103" y="94"/>
                    <a:pt x="103" y="94"/>
                    <a:pt x="103" y="94"/>
                  </a:cubicBezTo>
                  <a:cubicBezTo>
                    <a:pt x="102" y="95"/>
                    <a:pt x="102" y="95"/>
                    <a:pt x="102" y="95"/>
                  </a:cubicBezTo>
                  <a:cubicBezTo>
                    <a:pt x="102" y="95"/>
                    <a:pt x="102" y="95"/>
                    <a:pt x="102" y="95"/>
                  </a:cubicBezTo>
                  <a:cubicBezTo>
                    <a:pt x="102" y="95"/>
                    <a:pt x="102" y="95"/>
                    <a:pt x="102" y="95"/>
                  </a:cubicBezTo>
                  <a:cubicBezTo>
                    <a:pt x="102" y="96"/>
                    <a:pt x="102" y="96"/>
                    <a:pt x="102" y="96"/>
                  </a:cubicBezTo>
                  <a:cubicBezTo>
                    <a:pt x="102" y="96"/>
                    <a:pt x="102" y="96"/>
                    <a:pt x="102" y="96"/>
                  </a:cubicBezTo>
                  <a:cubicBezTo>
                    <a:pt x="102" y="98"/>
                    <a:pt x="101" y="100"/>
                    <a:pt x="101" y="103"/>
                  </a:cubicBezTo>
                  <a:cubicBezTo>
                    <a:pt x="101" y="104"/>
                    <a:pt x="101" y="104"/>
                    <a:pt x="101" y="105"/>
                  </a:cubicBezTo>
                  <a:cubicBezTo>
                    <a:pt x="101" y="105"/>
                    <a:pt x="101" y="106"/>
                    <a:pt x="101" y="107"/>
                  </a:cubicBezTo>
                  <a:cubicBezTo>
                    <a:pt x="102" y="109"/>
                    <a:pt x="102" y="110"/>
                    <a:pt x="103" y="112"/>
                  </a:cubicBezTo>
                  <a:cubicBezTo>
                    <a:pt x="103" y="113"/>
                    <a:pt x="103" y="114"/>
                    <a:pt x="103" y="115"/>
                  </a:cubicBezTo>
                  <a:cubicBezTo>
                    <a:pt x="103" y="115"/>
                    <a:pt x="103" y="116"/>
                    <a:pt x="104" y="116"/>
                  </a:cubicBezTo>
                  <a:cubicBezTo>
                    <a:pt x="104" y="117"/>
                    <a:pt x="105" y="117"/>
                    <a:pt x="105" y="117"/>
                  </a:cubicBezTo>
                  <a:cubicBezTo>
                    <a:pt x="106" y="117"/>
                    <a:pt x="106" y="117"/>
                    <a:pt x="106" y="117"/>
                  </a:cubicBezTo>
                  <a:cubicBezTo>
                    <a:pt x="106" y="117"/>
                    <a:pt x="106" y="117"/>
                    <a:pt x="106" y="117"/>
                  </a:cubicBezTo>
                  <a:cubicBezTo>
                    <a:pt x="106" y="117"/>
                    <a:pt x="106" y="117"/>
                    <a:pt x="106" y="117"/>
                  </a:cubicBezTo>
                  <a:cubicBezTo>
                    <a:pt x="106" y="117"/>
                    <a:pt x="106" y="117"/>
                    <a:pt x="106" y="117"/>
                  </a:cubicBezTo>
                  <a:cubicBezTo>
                    <a:pt x="119" y="112"/>
                    <a:pt x="127" y="110"/>
                    <a:pt x="133" y="108"/>
                  </a:cubicBezTo>
                  <a:cubicBezTo>
                    <a:pt x="136" y="107"/>
                    <a:pt x="138" y="106"/>
                    <a:pt x="139" y="105"/>
                  </a:cubicBezTo>
                  <a:cubicBezTo>
                    <a:pt x="140" y="105"/>
                    <a:pt x="140" y="105"/>
                    <a:pt x="141" y="105"/>
                  </a:cubicBezTo>
                  <a:cubicBezTo>
                    <a:pt x="142" y="108"/>
                    <a:pt x="144" y="113"/>
                    <a:pt x="145" y="118"/>
                  </a:cubicBezTo>
                  <a:cubicBezTo>
                    <a:pt x="146" y="121"/>
                    <a:pt x="147" y="124"/>
                    <a:pt x="148" y="126"/>
                  </a:cubicBezTo>
                  <a:cubicBezTo>
                    <a:pt x="147" y="127"/>
                    <a:pt x="144" y="128"/>
                    <a:pt x="141" y="129"/>
                  </a:cubicBezTo>
                  <a:cubicBezTo>
                    <a:pt x="136" y="131"/>
                    <a:pt x="127" y="134"/>
                    <a:pt x="115" y="139"/>
                  </a:cubicBezTo>
                  <a:cubicBezTo>
                    <a:pt x="115" y="139"/>
                    <a:pt x="115" y="139"/>
                    <a:pt x="115" y="139"/>
                  </a:cubicBezTo>
                  <a:cubicBezTo>
                    <a:pt x="115" y="139"/>
                    <a:pt x="115" y="139"/>
                    <a:pt x="115" y="139"/>
                  </a:cubicBezTo>
                  <a:cubicBezTo>
                    <a:pt x="114" y="139"/>
                    <a:pt x="114" y="139"/>
                    <a:pt x="114" y="139"/>
                  </a:cubicBezTo>
                  <a:cubicBezTo>
                    <a:pt x="113" y="139"/>
                    <a:pt x="112" y="141"/>
                    <a:pt x="113" y="142"/>
                  </a:cubicBezTo>
                  <a:cubicBezTo>
                    <a:pt x="113" y="142"/>
                    <a:pt x="114" y="143"/>
                    <a:pt x="114" y="143"/>
                  </a:cubicBezTo>
                  <a:cubicBezTo>
                    <a:pt x="118" y="153"/>
                    <a:pt x="121" y="159"/>
                    <a:pt x="124" y="169"/>
                  </a:cubicBezTo>
                  <a:cubicBezTo>
                    <a:pt x="116" y="169"/>
                    <a:pt x="108" y="172"/>
                    <a:pt x="101" y="178"/>
                  </a:cubicBezTo>
                  <a:cubicBezTo>
                    <a:pt x="97" y="167"/>
                    <a:pt x="95" y="161"/>
                    <a:pt x="91" y="150"/>
                  </a:cubicBezTo>
                  <a:cubicBezTo>
                    <a:pt x="90" y="149"/>
                    <a:pt x="90" y="148"/>
                    <a:pt x="89" y="148"/>
                  </a:cubicBezTo>
                  <a:cubicBezTo>
                    <a:pt x="89" y="148"/>
                    <a:pt x="88" y="148"/>
                    <a:pt x="88" y="148"/>
                  </a:cubicBezTo>
                  <a:cubicBezTo>
                    <a:pt x="88" y="149"/>
                    <a:pt x="88" y="149"/>
                    <a:pt x="88" y="149"/>
                  </a:cubicBezTo>
                  <a:cubicBezTo>
                    <a:pt x="88" y="149"/>
                    <a:pt x="88" y="149"/>
                    <a:pt x="88" y="149"/>
                  </a:cubicBezTo>
                  <a:cubicBezTo>
                    <a:pt x="66" y="156"/>
                    <a:pt x="54" y="160"/>
                    <a:pt x="49" y="162"/>
                  </a:cubicBezTo>
                  <a:cubicBezTo>
                    <a:pt x="48" y="154"/>
                    <a:pt x="46" y="147"/>
                    <a:pt x="43" y="140"/>
                  </a:cubicBezTo>
                  <a:cubicBezTo>
                    <a:pt x="44" y="140"/>
                    <a:pt x="44" y="139"/>
                    <a:pt x="44" y="139"/>
                  </a:cubicBezTo>
                  <a:cubicBezTo>
                    <a:pt x="49" y="138"/>
                    <a:pt x="60" y="134"/>
                    <a:pt x="79" y="127"/>
                  </a:cubicBezTo>
                  <a:cubicBezTo>
                    <a:pt x="79" y="127"/>
                    <a:pt x="79" y="127"/>
                    <a:pt x="79" y="127"/>
                  </a:cubicBezTo>
                  <a:cubicBezTo>
                    <a:pt x="79" y="127"/>
                    <a:pt x="79" y="127"/>
                    <a:pt x="79" y="127"/>
                  </a:cubicBezTo>
                  <a:cubicBezTo>
                    <a:pt x="80" y="127"/>
                    <a:pt x="80" y="127"/>
                    <a:pt x="80" y="127"/>
                  </a:cubicBezTo>
                  <a:cubicBezTo>
                    <a:pt x="81" y="126"/>
                    <a:pt x="81" y="125"/>
                    <a:pt x="81" y="124"/>
                  </a:cubicBezTo>
                  <a:cubicBezTo>
                    <a:pt x="81" y="124"/>
                    <a:pt x="80" y="124"/>
                    <a:pt x="80" y="123"/>
                  </a:cubicBezTo>
                  <a:cubicBezTo>
                    <a:pt x="80" y="122"/>
                    <a:pt x="79" y="120"/>
                    <a:pt x="78" y="118"/>
                  </a:cubicBezTo>
                  <a:cubicBezTo>
                    <a:pt x="77" y="117"/>
                    <a:pt x="77" y="116"/>
                    <a:pt x="76" y="115"/>
                  </a:cubicBezTo>
                  <a:cubicBezTo>
                    <a:pt x="76" y="114"/>
                    <a:pt x="75" y="113"/>
                    <a:pt x="75" y="112"/>
                  </a:cubicBezTo>
                  <a:cubicBezTo>
                    <a:pt x="74" y="112"/>
                    <a:pt x="74" y="111"/>
                    <a:pt x="73" y="111"/>
                  </a:cubicBezTo>
                  <a:cubicBezTo>
                    <a:pt x="73" y="110"/>
                    <a:pt x="72" y="110"/>
                    <a:pt x="72" y="110"/>
                  </a:cubicBezTo>
                  <a:cubicBezTo>
                    <a:pt x="72" y="110"/>
                    <a:pt x="72" y="110"/>
                    <a:pt x="72" y="110"/>
                  </a:cubicBezTo>
                  <a:cubicBezTo>
                    <a:pt x="72" y="109"/>
                    <a:pt x="71" y="108"/>
                    <a:pt x="70" y="108"/>
                  </a:cubicBezTo>
                  <a:cubicBezTo>
                    <a:pt x="70" y="108"/>
                    <a:pt x="70" y="108"/>
                    <a:pt x="70" y="108"/>
                  </a:cubicBezTo>
                  <a:cubicBezTo>
                    <a:pt x="70" y="108"/>
                    <a:pt x="69" y="108"/>
                    <a:pt x="69" y="108"/>
                  </a:cubicBezTo>
                  <a:cubicBezTo>
                    <a:pt x="68" y="108"/>
                    <a:pt x="68" y="108"/>
                    <a:pt x="67" y="108"/>
                  </a:cubicBezTo>
                  <a:cubicBezTo>
                    <a:pt x="67" y="109"/>
                    <a:pt x="67" y="109"/>
                    <a:pt x="67" y="109"/>
                  </a:cubicBezTo>
                  <a:cubicBezTo>
                    <a:pt x="53" y="113"/>
                    <a:pt x="43" y="116"/>
                    <a:pt x="31" y="121"/>
                  </a:cubicBezTo>
                  <a:cubicBezTo>
                    <a:pt x="30" y="116"/>
                    <a:pt x="28" y="110"/>
                    <a:pt x="28" y="104"/>
                  </a:cubicBezTo>
                  <a:cubicBezTo>
                    <a:pt x="31" y="103"/>
                    <a:pt x="35" y="102"/>
                    <a:pt x="37" y="101"/>
                  </a:cubicBezTo>
                  <a:cubicBezTo>
                    <a:pt x="38" y="102"/>
                    <a:pt x="38" y="102"/>
                    <a:pt x="38" y="102"/>
                  </a:cubicBezTo>
                  <a:cubicBezTo>
                    <a:pt x="38" y="102"/>
                    <a:pt x="38" y="102"/>
                    <a:pt x="38" y="102"/>
                  </a:cubicBezTo>
                  <a:cubicBezTo>
                    <a:pt x="38" y="102"/>
                    <a:pt x="39" y="102"/>
                    <a:pt x="39" y="101"/>
                  </a:cubicBezTo>
                  <a:cubicBezTo>
                    <a:pt x="39" y="101"/>
                    <a:pt x="39" y="101"/>
                    <a:pt x="39" y="101"/>
                  </a:cubicBezTo>
                  <a:cubicBezTo>
                    <a:pt x="40" y="101"/>
                    <a:pt x="40" y="101"/>
                    <a:pt x="41" y="101"/>
                  </a:cubicBezTo>
                  <a:cubicBezTo>
                    <a:pt x="45" y="100"/>
                    <a:pt x="48" y="99"/>
                    <a:pt x="52" y="97"/>
                  </a:cubicBezTo>
                  <a:cubicBezTo>
                    <a:pt x="52" y="97"/>
                    <a:pt x="52" y="97"/>
                    <a:pt x="52" y="97"/>
                  </a:cubicBezTo>
                  <a:cubicBezTo>
                    <a:pt x="52" y="97"/>
                    <a:pt x="52" y="97"/>
                    <a:pt x="52" y="97"/>
                  </a:cubicBezTo>
                  <a:cubicBezTo>
                    <a:pt x="52" y="97"/>
                    <a:pt x="52" y="97"/>
                    <a:pt x="52" y="97"/>
                  </a:cubicBezTo>
                  <a:cubicBezTo>
                    <a:pt x="52" y="97"/>
                    <a:pt x="52" y="97"/>
                    <a:pt x="52" y="97"/>
                  </a:cubicBezTo>
                  <a:cubicBezTo>
                    <a:pt x="52" y="96"/>
                    <a:pt x="52" y="96"/>
                    <a:pt x="52" y="96"/>
                  </a:cubicBezTo>
                  <a:cubicBezTo>
                    <a:pt x="53" y="96"/>
                    <a:pt x="53" y="96"/>
                    <a:pt x="53" y="96"/>
                  </a:cubicBezTo>
                  <a:cubicBezTo>
                    <a:pt x="53" y="96"/>
                    <a:pt x="53" y="95"/>
                    <a:pt x="53" y="95"/>
                  </a:cubicBezTo>
                  <a:cubicBezTo>
                    <a:pt x="53" y="94"/>
                    <a:pt x="53" y="94"/>
                    <a:pt x="53" y="93"/>
                  </a:cubicBezTo>
                  <a:cubicBezTo>
                    <a:pt x="52" y="93"/>
                    <a:pt x="52" y="93"/>
                    <a:pt x="52" y="93"/>
                  </a:cubicBezTo>
                  <a:cubicBezTo>
                    <a:pt x="37" y="80"/>
                    <a:pt x="19" y="62"/>
                    <a:pt x="5" y="47"/>
                  </a:cubicBezTo>
                  <a:cubicBezTo>
                    <a:pt x="6" y="46"/>
                    <a:pt x="9" y="45"/>
                    <a:pt x="11" y="44"/>
                  </a:cubicBezTo>
                  <a:cubicBezTo>
                    <a:pt x="16" y="42"/>
                    <a:pt x="22" y="41"/>
                    <a:pt x="26" y="40"/>
                  </a:cubicBezTo>
                  <a:cubicBezTo>
                    <a:pt x="29" y="39"/>
                    <a:pt x="31" y="39"/>
                    <a:pt x="32" y="38"/>
                  </a:cubicBezTo>
                  <a:cubicBezTo>
                    <a:pt x="32" y="38"/>
                    <a:pt x="33" y="38"/>
                    <a:pt x="33" y="38"/>
                  </a:cubicBezTo>
                  <a:cubicBezTo>
                    <a:pt x="34" y="39"/>
                    <a:pt x="36" y="41"/>
                    <a:pt x="38" y="43"/>
                  </a:cubicBezTo>
                  <a:cubicBezTo>
                    <a:pt x="43" y="48"/>
                    <a:pt x="51" y="56"/>
                    <a:pt x="59" y="64"/>
                  </a:cubicBezTo>
                  <a:cubicBezTo>
                    <a:pt x="66" y="72"/>
                    <a:pt x="73" y="80"/>
                    <a:pt x="77" y="84"/>
                  </a:cubicBezTo>
                  <a:cubicBezTo>
                    <a:pt x="77" y="85"/>
                    <a:pt x="78" y="85"/>
                    <a:pt x="78" y="85"/>
                  </a:cubicBezTo>
                  <a:moveTo>
                    <a:pt x="124" y="0"/>
                  </a:moveTo>
                  <a:cubicBezTo>
                    <a:pt x="124" y="0"/>
                    <a:pt x="124" y="0"/>
                    <a:pt x="123" y="0"/>
                  </a:cubicBezTo>
                  <a:cubicBezTo>
                    <a:pt x="109" y="6"/>
                    <a:pt x="96" y="11"/>
                    <a:pt x="82" y="17"/>
                  </a:cubicBezTo>
                  <a:cubicBezTo>
                    <a:pt x="81" y="17"/>
                    <a:pt x="81" y="18"/>
                    <a:pt x="81" y="19"/>
                  </a:cubicBezTo>
                  <a:cubicBezTo>
                    <a:pt x="78" y="36"/>
                    <a:pt x="76" y="54"/>
                    <a:pt x="76" y="72"/>
                  </a:cubicBezTo>
                  <a:cubicBezTo>
                    <a:pt x="76" y="74"/>
                    <a:pt x="76" y="76"/>
                    <a:pt x="76" y="77"/>
                  </a:cubicBezTo>
                  <a:cubicBezTo>
                    <a:pt x="71" y="71"/>
                    <a:pt x="62" y="62"/>
                    <a:pt x="54" y="54"/>
                  </a:cubicBezTo>
                  <a:cubicBezTo>
                    <a:pt x="44" y="43"/>
                    <a:pt x="35" y="34"/>
                    <a:pt x="35" y="34"/>
                  </a:cubicBezTo>
                  <a:cubicBezTo>
                    <a:pt x="35" y="34"/>
                    <a:pt x="34" y="34"/>
                    <a:pt x="34" y="34"/>
                  </a:cubicBezTo>
                  <a:cubicBezTo>
                    <a:pt x="34" y="34"/>
                    <a:pt x="34" y="34"/>
                    <a:pt x="34" y="34"/>
                  </a:cubicBezTo>
                  <a:cubicBezTo>
                    <a:pt x="33" y="34"/>
                    <a:pt x="27" y="35"/>
                    <a:pt x="20" y="37"/>
                  </a:cubicBezTo>
                  <a:cubicBezTo>
                    <a:pt x="17" y="38"/>
                    <a:pt x="13" y="39"/>
                    <a:pt x="9" y="40"/>
                  </a:cubicBezTo>
                  <a:cubicBezTo>
                    <a:pt x="6" y="42"/>
                    <a:pt x="3" y="44"/>
                    <a:pt x="1" y="46"/>
                  </a:cubicBezTo>
                  <a:cubicBezTo>
                    <a:pt x="0" y="46"/>
                    <a:pt x="0" y="47"/>
                    <a:pt x="0" y="48"/>
                  </a:cubicBezTo>
                  <a:cubicBezTo>
                    <a:pt x="0" y="48"/>
                    <a:pt x="0" y="49"/>
                    <a:pt x="0" y="49"/>
                  </a:cubicBezTo>
                  <a:cubicBezTo>
                    <a:pt x="1" y="55"/>
                    <a:pt x="2" y="57"/>
                    <a:pt x="3" y="60"/>
                  </a:cubicBezTo>
                  <a:cubicBezTo>
                    <a:pt x="3" y="61"/>
                    <a:pt x="4" y="63"/>
                    <a:pt x="5" y="64"/>
                  </a:cubicBezTo>
                  <a:cubicBezTo>
                    <a:pt x="5" y="65"/>
                    <a:pt x="5" y="65"/>
                    <a:pt x="5" y="65"/>
                  </a:cubicBezTo>
                  <a:cubicBezTo>
                    <a:pt x="5" y="65"/>
                    <a:pt x="5" y="65"/>
                    <a:pt x="5" y="65"/>
                  </a:cubicBezTo>
                  <a:cubicBezTo>
                    <a:pt x="5" y="66"/>
                    <a:pt x="5" y="66"/>
                    <a:pt x="5" y="67"/>
                  </a:cubicBezTo>
                  <a:cubicBezTo>
                    <a:pt x="5" y="68"/>
                    <a:pt x="6" y="69"/>
                    <a:pt x="7" y="70"/>
                  </a:cubicBezTo>
                  <a:cubicBezTo>
                    <a:pt x="8" y="71"/>
                    <a:pt x="8" y="71"/>
                    <a:pt x="8" y="71"/>
                  </a:cubicBezTo>
                  <a:cubicBezTo>
                    <a:pt x="8" y="71"/>
                    <a:pt x="8" y="71"/>
                    <a:pt x="8" y="71"/>
                  </a:cubicBezTo>
                  <a:cubicBezTo>
                    <a:pt x="8" y="72"/>
                    <a:pt x="9" y="72"/>
                    <a:pt x="9" y="73"/>
                  </a:cubicBezTo>
                  <a:cubicBezTo>
                    <a:pt x="14" y="77"/>
                    <a:pt x="21" y="83"/>
                    <a:pt x="29" y="92"/>
                  </a:cubicBezTo>
                  <a:cubicBezTo>
                    <a:pt x="29" y="92"/>
                    <a:pt x="29" y="93"/>
                    <a:pt x="29" y="93"/>
                  </a:cubicBezTo>
                  <a:cubicBezTo>
                    <a:pt x="29" y="94"/>
                    <a:pt x="30" y="94"/>
                    <a:pt x="30" y="94"/>
                  </a:cubicBezTo>
                  <a:cubicBezTo>
                    <a:pt x="30" y="94"/>
                    <a:pt x="30" y="94"/>
                    <a:pt x="30" y="94"/>
                  </a:cubicBezTo>
                  <a:cubicBezTo>
                    <a:pt x="31" y="94"/>
                    <a:pt x="31" y="94"/>
                    <a:pt x="31" y="94"/>
                  </a:cubicBezTo>
                  <a:cubicBezTo>
                    <a:pt x="32" y="95"/>
                    <a:pt x="34" y="96"/>
                    <a:pt x="35" y="98"/>
                  </a:cubicBezTo>
                  <a:cubicBezTo>
                    <a:pt x="32" y="99"/>
                    <a:pt x="29" y="100"/>
                    <a:pt x="25" y="101"/>
                  </a:cubicBezTo>
                  <a:cubicBezTo>
                    <a:pt x="24" y="102"/>
                    <a:pt x="23" y="102"/>
                    <a:pt x="23" y="103"/>
                  </a:cubicBezTo>
                  <a:cubicBezTo>
                    <a:pt x="24" y="110"/>
                    <a:pt x="26" y="117"/>
                    <a:pt x="28" y="123"/>
                  </a:cubicBezTo>
                  <a:cubicBezTo>
                    <a:pt x="27" y="124"/>
                    <a:pt x="27" y="124"/>
                    <a:pt x="27" y="125"/>
                  </a:cubicBezTo>
                  <a:cubicBezTo>
                    <a:pt x="28" y="129"/>
                    <a:pt x="30" y="132"/>
                    <a:pt x="33" y="135"/>
                  </a:cubicBezTo>
                  <a:cubicBezTo>
                    <a:pt x="33" y="135"/>
                    <a:pt x="34" y="135"/>
                    <a:pt x="34" y="135"/>
                  </a:cubicBezTo>
                  <a:cubicBezTo>
                    <a:pt x="34" y="135"/>
                    <a:pt x="35" y="135"/>
                    <a:pt x="35" y="135"/>
                  </a:cubicBezTo>
                  <a:cubicBezTo>
                    <a:pt x="38" y="134"/>
                    <a:pt x="41" y="133"/>
                    <a:pt x="43" y="132"/>
                  </a:cubicBezTo>
                  <a:cubicBezTo>
                    <a:pt x="46" y="131"/>
                    <a:pt x="49" y="130"/>
                    <a:pt x="56" y="128"/>
                  </a:cubicBezTo>
                  <a:cubicBezTo>
                    <a:pt x="56" y="128"/>
                    <a:pt x="57" y="127"/>
                    <a:pt x="58" y="127"/>
                  </a:cubicBezTo>
                  <a:cubicBezTo>
                    <a:pt x="59" y="127"/>
                    <a:pt x="61" y="126"/>
                    <a:pt x="62" y="125"/>
                  </a:cubicBezTo>
                  <a:cubicBezTo>
                    <a:pt x="63" y="125"/>
                    <a:pt x="64" y="125"/>
                    <a:pt x="64" y="125"/>
                  </a:cubicBezTo>
                  <a:cubicBezTo>
                    <a:pt x="65" y="125"/>
                    <a:pt x="65" y="125"/>
                    <a:pt x="65" y="125"/>
                  </a:cubicBezTo>
                  <a:cubicBezTo>
                    <a:pt x="65" y="125"/>
                    <a:pt x="65" y="125"/>
                    <a:pt x="65" y="125"/>
                  </a:cubicBezTo>
                  <a:cubicBezTo>
                    <a:pt x="65" y="125"/>
                    <a:pt x="65" y="126"/>
                    <a:pt x="65" y="126"/>
                  </a:cubicBezTo>
                  <a:cubicBezTo>
                    <a:pt x="66" y="127"/>
                    <a:pt x="66" y="127"/>
                    <a:pt x="66" y="127"/>
                  </a:cubicBezTo>
                  <a:cubicBezTo>
                    <a:pt x="59" y="130"/>
                    <a:pt x="54" y="132"/>
                    <a:pt x="50" y="133"/>
                  </a:cubicBezTo>
                  <a:cubicBezTo>
                    <a:pt x="47" y="134"/>
                    <a:pt x="45" y="135"/>
                    <a:pt x="43" y="135"/>
                  </a:cubicBezTo>
                  <a:cubicBezTo>
                    <a:pt x="42" y="136"/>
                    <a:pt x="40" y="136"/>
                    <a:pt x="40" y="136"/>
                  </a:cubicBezTo>
                  <a:cubicBezTo>
                    <a:pt x="40" y="136"/>
                    <a:pt x="39" y="137"/>
                    <a:pt x="39" y="137"/>
                  </a:cubicBezTo>
                  <a:cubicBezTo>
                    <a:pt x="39" y="138"/>
                    <a:pt x="39" y="138"/>
                    <a:pt x="39" y="139"/>
                  </a:cubicBezTo>
                  <a:cubicBezTo>
                    <a:pt x="41" y="146"/>
                    <a:pt x="44" y="155"/>
                    <a:pt x="46" y="162"/>
                  </a:cubicBezTo>
                  <a:cubicBezTo>
                    <a:pt x="45" y="162"/>
                    <a:pt x="45" y="162"/>
                    <a:pt x="45" y="162"/>
                  </a:cubicBezTo>
                  <a:cubicBezTo>
                    <a:pt x="45" y="163"/>
                    <a:pt x="45" y="164"/>
                    <a:pt x="46" y="165"/>
                  </a:cubicBezTo>
                  <a:cubicBezTo>
                    <a:pt x="50" y="169"/>
                    <a:pt x="53" y="174"/>
                    <a:pt x="56" y="179"/>
                  </a:cubicBezTo>
                  <a:cubicBezTo>
                    <a:pt x="56" y="180"/>
                    <a:pt x="57" y="180"/>
                    <a:pt x="58" y="180"/>
                  </a:cubicBezTo>
                  <a:cubicBezTo>
                    <a:pt x="58" y="180"/>
                    <a:pt x="58" y="180"/>
                    <a:pt x="58" y="180"/>
                  </a:cubicBezTo>
                  <a:cubicBezTo>
                    <a:pt x="69" y="175"/>
                    <a:pt x="77" y="171"/>
                    <a:pt x="88" y="169"/>
                  </a:cubicBezTo>
                  <a:cubicBezTo>
                    <a:pt x="91" y="173"/>
                    <a:pt x="94" y="178"/>
                    <a:pt x="96" y="184"/>
                  </a:cubicBezTo>
                  <a:cubicBezTo>
                    <a:pt x="99" y="191"/>
                    <a:pt x="102" y="198"/>
                    <a:pt x="104" y="202"/>
                  </a:cubicBezTo>
                  <a:cubicBezTo>
                    <a:pt x="104" y="203"/>
                    <a:pt x="105" y="203"/>
                    <a:pt x="106" y="203"/>
                  </a:cubicBezTo>
                  <a:cubicBezTo>
                    <a:pt x="106" y="203"/>
                    <a:pt x="106" y="203"/>
                    <a:pt x="106" y="203"/>
                  </a:cubicBezTo>
                  <a:cubicBezTo>
                    <a:pt x="107" y="204"/>
                    <a:pt x="107" y="204"/>
                    <a:pt x="107" y="204"/>
                  </a:cubicBezTo>
                  <a:cubicBezTo>
                    <a:pt x="108" y="204"/>
                    <a:pt x="108" y="204"/>
                    <a:pt x="108" y="203"/>
                  </a:cubicBezTo>
                  <a:cubicBezTo>
                    <a:pt x="109" y="203"/>
                    <a:pt x="109" y="203"/>
                    <a:pt x="109" y="203"/>
                  </a:cubicBezTo>
                  <a:cubicBezTo>
                    <a:pt x="109" y="204"/>
                    <a:pt x="109" y="204"/>
                    <a:pt x="109" y="204"/>
                  </a:cubicBezTo>
                  <a:cubicBezTo>
                    <a:pt x="109" y="204"/>
                    <a:pt x="109" y="204"/>
                    <a:pt x="109" y="204"/>
                  </a:cubicBezTo>
                  <a:cubicBezTo>
                    <a:pt x="109" y="204"/>
                    <a:pt x="109" y="204"/>
                    <a:pt x="109" y="204"/>
                  </a:cubicBezTo>
                  <a:cubicBezTo>
                    <a:pt x="110" y="205"/>
                    <a:pt x="110" y="205"/>
                    <a:pt x="110" y="205"/>
                  </a:cubicBezTo>
                  <a:cubicBezTo>
                    <a:pt x="110" y="204"/>
                    <a:pt x="110" y="204"/>
                    <a:pt x="110" y="204"/>
                  </a:cubicBezTo>
                  <a:cubicBezTo>
                    <a:pt x="110" y="204"/>
                    <a:pt x="110" y="204"/>
                    <a:pt x="110" y="204"/>
                  </a:cubicBezTo>
                  <a:cubicBezTo>
                    <a:pt x="110" y="204"/>
                    <a:pt x="110" y="204"/>
                    <a:pt x="110" y="204"/>
                  </a:cubicBezTo>
                  <a:cubicBezTo>
                    <a:pt x="111" y="204"/>
                    <a:pt x="111" y="204"/>
                    <a:pt x="111" y="204"/>
                  </a:cubicBezTo>
                  <a:cubicBezTo>
                    <a:pt x="111" y="203"/>
                    <a:pt x="111" y="203"/>
                    <a:pt x="111" y="202"/>
                  </a:cubicBezTo>
                  <a:cubicBezTo>
                    <a:pt x="115" y="200"/>
                    <a:pt x="119" y="198"/>
                    <a:pt x="124" y="196"/>
                  </a:cubicBezTo>
                  <a:cubicBezTo>
                    <a:pt x="124" y="197"/>
                    <a:pt x="124" y="197"/>
                    <a:pt x="124" y="197"/>
                  </a:cubicBezTo>
                  <a:cubicBezTo>
                    <a:pt x="124" y="197"/>
                    <a:pt x="124" y="197"/>
                    <a:pt x="124" y="197"/>
                  </a:cubicBezTo>
                  <a:cubicBezTo>
                    <a:pt x="125" y="197"/>
                    <a:pt x="125" y="197"/>
                    <a:pt x="125" y="196"/>
                  </a:cubicBezTo>
                  <a:cubicBezTo>
                    <a:pt x="126" y="195"/>
                    <a:pt x="126" y="195"/>
                    <a:pt x="126" y="195"/>
                  </a:cubicBezTo>
                  <a:cubicBezTo>
                    <a:pt x="129" y="194"/>
                    <a:pt x="132" y="193"/>
                    <a:pt x="134" y="192"/>
                  </a:cubicBezTo>
                  <a:cubicBezTo>
                    <a:pt x="135" y="191"/>
                    <a:pt x="135" y="191"/>
                    <a:pt x="136" y="190"/>
                  </a:cubicBezTo>
                  <a:cubicBezTo>
                    <a:pt x="136" y="190"/>
                    <a:pt x="136" y="189"/>
                    <a:pt x="135" y="189"/>
                  </a:cubicBezTo>
                  <a:cubicBezTo>
                    <a:pt x="132" y="184"/>
                    <a:pt x="129" y="179"/>
                    <a:pt x="128" y="173"/>
                  </a:cubicBezTo>
                  <a:cubicBezTo>
                    <a:pt x="128" y="173"/>
                    <a:pt x="129" y="173"/>
                    <a:pt x="129" y="172"/>
                  </a:cubicBezTo>
                  <a:cubicBezTo>
                    <a:pt x="129" y="172"/>
                    <a:pt x="129" y="171"/>
                    <a:pt x="129" y="170"/>
                  </a:cubicBezTo>
                  <a:cubicBezTo>
                    <a:pt x="127" y="165"/>
                    <a:pt x="126" y="161"/>
                    <a:pt x="124" y="157"/>
                  </a:cubicBezTo>
                  <a:cubicBezTo>
                    <a:pt x="125" y="157"/>
                    <a:pt x="125" y="157"/>
                    <a:pt x="125" y="157"/>
                  </a:cubicBezTo>
                  <a:cubicBezTo>
                    <a:pt x="125" y="157"/>
                    <a:pt x="125" y="156"/>
                    <a:pt x="126" y="156"/>
                  </a:cubicBezTo>
                  <a:cubicBezTo>
                    <a:pt x="129" y="155"/>
                    <a:pt x="135" y="152"/>
                    <a:pt x="141" y="150"/>
                  </a:cubicBezTo>
                  <a:cubicBezTo>
                    <a:pt x="143" y="149"/>
                    <a:pt x="146" y="148"/>
                    <a:pt x="148" y="147"/>
                  </a:cubicBezTo>
                  <a:cubicBezTo>
                    <a:pt x="151" y="147"/>
                    <a:pt x="152" y="146"/>
                    <a:pt x="153" y="146"/>
                  </a:cubicBezTo>
                  <a:cubicBezTo>
                    <a:pt x="154" y="146"/>
                    <a:pt x="155" y="145"/>
                    <a:pt x="155" y="143"/>
                  </a:cubicBezTo>
                  <a:cubicBezTo>
                    <a:pt x="154" y="139"/>
                    <a:pt x="153" y="134"/>
                    <a:pt x="152" y="129"/>
                  </a:cubicBezTo>
                  <a:cubicBezTo>
                    <a:pt x="152" y="129"/>
                    <a:pt x="153" y="128"/>
                    <a:pt x="152" y="127"/>
                  </a:cubicBezTo>
                  <a:cubicBezTo>
                    <a:pt x="152" y="127"/>
                    <a:pt x="151" y="122"/>
                    <a:pt x="149" y="117"/>
                  </a:cubicBezTo>
                  <a:cubicBezTo>
                    <a:pt x="147" y="111"/>
                    <a:pt x="145" y="105"/>
                    <a:pt x="144" y="101"/>
                  </a:cubicBezTo>
                  <a:cubicBezTo>
                    <a:pt x="143" y="101"/>
                    <a:pt x="143" y="100"/>
                    <a:pt x="142" y="100"/>
                  </a:cubicBezTo>
                  <a:cubicBezTo>
                    <a:pt x="142" y="100"/>
                    <a:pt x="142" y="100"/>
                    <a:pt x="142" y="100"/>
                  </a:cubicBezTo>
                  <a:cubicBezTo>
                    <a:pt x="141" y="100"/>
                    <a:pt x="141" y="100"/>
                    <a:pt x="141" y="100"/>
                  </a:cubicBezTo>
                  <a:cubicBezTo>
                    <a:pt x="140" y="101"/>
                    <a:pt x="140" y="101"/>
                    <a:pt x="138" y="102"/>
                  </a:cubicBezTo>
                  <a:cubicBezTo>
                    <a:pt x="134" y="103"/>
                    <a:pt x="126" y="106"/>
                    <a:pt x="111" y="111"/>
                  </a:cubicBezTo>
                  <a:cubicBezTo>
                    <a:pt x="111" y="110"/>
                    <a:pt x="111" y="110"/>
                    <a:pt x="111" y="109"/>
                  </a:cubicBezTo>
                  <a:cubicBezTo>
                    <a:pt x="111" y="108"/>
                    <a:pt x="111" y="108"/>
                    <a:pt x="111" y="108"/>
                  </a:cubicBezTo>
                  <a:cubicBezTo>
                    <a:pt x="111" y="108"/>
                    <a:pt x="111" y="108"/>
                    <a:pt x="111" y="108"/>
                  </a:cubicBezTo>
                  <a:cubicBezTo>
                    <a:pt x="116" y="106"/>
                    <a:pt x="123" y="103"/>
                    <a:pt x="130" y="101"/>
                  </a:cubicBezTo>
                  <a:cubicBezTo>
                    <a:pt x="130" y="102"/>
                    <a:pt x="130" y="102"/>
                    <a:pt x="130" y="102"/>
                  </a:cubicBezTo>
                  <a:cubicBezTo>
                    <a:pt x="131" y="102"/>
                    <a:pt x="131" y="102"/>
                    <a:pt x="131" y="102"/>
                  </a:cubicBezTo>
                  <a:cubicBezTo>
                    <a:pt x="131" y="102"/>
                    <a:pt x="132" y="102"/>
                    <a:pt x="132" y="101"/>
                  </a:cubicBezTo>
                  <a:cubicBezTo>
                    <a:pt x="132" y="101"/>
                    <a:pt x="132" y="101"/>
                    <a:pt x="132" y="101"/>
                  </a:cubicBezTo>
                  <a:cubicBezTo>
                    <a:pt x="134" y="100"/>
                    <a:pt x="135" y="99"/>
                    <a:pt x="137" y="99"/>
                  </a:cubicBezTo>
                  <a:cubicBezTo>
                    <a:pt x="138" y="98"/>
                    <a:pt x="138" y="98"/>
                    <a:pt x="139" y="97"/>
                  </a:cubicBezTo>
                  <a:cubicBezTo>
                    <a:pt x="140" y="96"/>
                    <a:pt x="140" y="95"/>
                    <a:pt x="140" y="93"/>
                  </a:cubicBezTo>
                  <a:cubicBezTo>
                    <a:pt x="140" y="91"/>
                    <a:pt x="140" y="89"/>
                    <a:pt x="139" y="87"/>
                  </a:cubicBezTo>
                  <a:cubicBezTo>
                    <a:pt x="139" y="87"/>
                    <a:pt x="139" y="86"/>
                    <a:pt x="139" y="86"/>
                  </a:cubicBezTo>
                  <a:cubicBezTo>
                    <a:pt x="139" y="85"/>
                    <a:pt x="140" y="85"/>
                    <a:pt x="139" y="84"/>
                  </a:cubicBezTo>
                  <a:cubicBezTo>
                    <a:pt x="138" y="76"/>
                    <a:pt x="137" y="69"/>
                    <a:pt x="135" y="61"/>
                  </a:cubicBezTo>
                  <a:cubicBezTo>
                    <a:pt x="135" y="60"/>
                    <a:pt x="134" y="60"/>
                    <a:pt x="134" y="60"/>
                  </a:cubicBezTo>
                  <a:cubicBezTo>
                    <a:pt x="133" y="59"/>
                    <a:pt x="133" y="59"/>
                    <a:pt x="133" y="59"/>
                  </a:cubicBezTo>
                  <a:cubicBezTo>
                    <a:pt x="133" y="59"/>
                    <a:pt x="132" y="59"/>
                    <a:pt x="132" y="59"/>
                  </a:cubicBezTo>
                  <a:cubicBezTo>
                    <a:pt x="128" y="61"/>
                    <a:pt x="124" y="63"/>
                    <a:pt x="120" y="65"/>
                  </a:cubicBezTo>
                  <a:cubicBezTo>
                    <a:pt x="121" y="61"/>
                    <a:pt x="122" y="57"/>
                    <a:pt x="123" y="53"/>
                  </a:cubicBezTo>
                  <a:cubicBezTo>
                    <a:pt x="124" y="48"/>
                    <a:pt x="125" y="43"/>
                    <a:pt x="127" y="36"/>
                  </a:cubicBezTo>
                  <a:cubicBezTo>
                    <a:pt x="128" y="33"/>
                    <a:pt x="128" y="29"/>
                    <a:pt x="128" y="26"/>
                  </a:cubicBezTo>
                  <a:cubicBezTo>
                    <a:pt x="128" y="25"/>
                    <a:pt x="128" y="25"/>
                    <a:pt x="128" y="24"/>
                  </a:cubicBezTo>
                  <a:cubicBezTo>
                    <a:pt x="128" y="17"/>
                    <a:pt x="127" y="9"/>
                    <a:pt x="126" y="2"/>
                  </a:cubicBezTo>
                  <a:cubicBezTo>
                    <a:pt x="126" y="1"/>
                    <a:pt x="126" y="1"/>
                    <a:pt x="125" y="0"/>
                  </a:cubicBezTo>
                  <a:cubicBezTo>
                    <a:pt x="125" y="0"/>
                    <a:pt x="125" y="0"/>
                    <a:pt x="125" y="0"/>
                  </a:cubicBezTo>
                  <a:cubicBezTo>
                    <a:pt x="125" y="0"/>
                    <a:pt x="124" y="0"/>
                    <a:pt x="12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53" name="Rectangle 874"/>
            <p:cNvSpPr>
              <a:spLocks noChangeArrowheads="1"/>
            </p:cNvSpPr>
            <p:nvPr/>
          </p:nvSpPr>
          <p:spPr bwMode="auto">
            <a:xfrm>
              <a:off x="2862" y="2307"/>
              <a:ext cx="1" cy="1"/>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54" name="Freeform 875"/>
            <p:cNvSpPr>
              <a:spLocks/>
            </p:cNvSpPr>
            <p:nvPr/>
          </p:nvSpPr>
          <p:spPr bwMode="auto">
            <a:xfrm>
              <a:off x="2862" y="2307"/>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55" name="Freeform 876"/>
            <p:cNvSpPr>
              <a:spLocks noEditPoints="1"/>
            </p:cNvSpPr>
            <p:nvPr/>
          </p:nvSpPr>
          <p:spPr bwMode="auto">
            <a:xfrm>
              <a:off x="4389" y="981"/>
              <a:ext cx="299" cy="417"/>
            </a:xfrm>
            <a:custGeom>
              <a:avLst/>
              <a:gdLst>
                <a:gd name="T0" fmla="*/ 96 w 126"/>
                <a:gd name="T1" fmla="*/ 172 h 176"/>
                <a:gd name="T2" fmla="*/ 94 w 126"/>
                <a:gd name="T3" fmla="*/ 160 h 176"/>
                <a:gd name="T4" fmla="*/ 80 w 126"/>
                <a:gd name="T5" fmla="*/ 170 h 176"/>
                <a:gd name="T6" fmla="*/ 70 w 126"/>
                <a:gd name="T7" fmla="*/ 155 h 176"/>
                <a:gd name="T8" fmla="*/ 121 w 126"/>
                <a:gd name="T9" fmla="*/ 158 h 176"/>
                <a:gd name="T10" fmla="*/ 63 w 126"/>
                <a:gd name="T11" fmla="*/ 164 h 176"/>
                <a:gd name="T12" fmla="*/ 50 w 126"/>
                <a:gd name="T13" fmla="*/ 157 h 176"/>
                <a:gd name="T14" fmla="*/ 49 w 126"/>
                <a:gd name="T15" fmla="*/ 154 h 176"/>
                <a:gd name="T16" fmla="*/ 45 w 126"/>
                <a:gd name="T17" fmla="*/ 141 h 176"/>
                <a:gd name="T18" fmla="*/ 37 w 126"/>
                <a:gd name="T19" fmla="*/ 143 h 176"/>
                <a:gd name="T20" fmla="*/ 30 w 126"/>
                <a:gd name="T21" fmla="*/ 119 h 176"/>
                <a:gd name="T22" fmla="*/ 28 w 126"/>
                <a:gd name="T23" fmla="*/ 118 h 176"/>
                <a:gd name="T24" fmla="*/ 9 w 126"/>
                <a:gd name="T25" fmla="*/ 119 h 176"/>
                <a:gd name="T26" fmla="*/ 20 w 126"/>
                <a:gd name="T27" fmla="*/ 106 h 176"/>
                <a:gd name="T28" fmla="*/ 74 w 126"/>
                <a:gd name="T29" fmla="*/ 104 h 176"/>
                <a:gd name="T30" fmla="*/ 65 w 126"/>
                <a:gd name="T31" fmla="*/ 104 h 176"/>
                <a:gd name="T32" fmla="*/ 75 w 126"/>
                <a:gd name="T33" fmla="*/ 115 h 176"/>
                <a:gd name="T34" fmla="*/ 87 w 126"/>
                <a:gd name="T35" fmla="*/ 114 h 176"/>
                <a:gd name="T36" fmla="*/ 89 w 126"/>
                <a:gd name="T37" fmla="*/ 115 h 176"/>
                <a:gd name="T38" fmla="*/ 5 w 126"/>
                <a:gd name="T39" fmla="*/ 101 h 176"/>
                <a:gd name="T40" fmla="*/ 6 w 126"/>
                <a:gd name="T41" fmla="*/ 81 h 176"/>
                <a:gd name="T42" fmla="*/ 81 w 126"/>
                <a:gd name="T43" fmla="*/ 76 h 176"/>
                <a:gd name="T44" fmla="*/ 67 w 126"/>
                <a:gd name="T45" fmla="*/ 83 h 176"/>
                <a:gd name="T46" fmla="*/ 91 w 126"/>
                <a:gd name="T47" fmla="*/ 76 h 176"/>
                <a:gd name="T48" fmla="*/ 59 w 126"/>
                <a:gd name="T49" fmla="*/ 81 h 176"/>
                <a:gd name="T50" fmla="*/ 64 w 126"/>
                <a:gd name="T51" fmla="*/ 83 h 176"/>
                <a:gd name="T52" fmla="*/ 102 w 126"/>
                <a:gd name="T53" fmla="*/ 75 h 176"/>
                <a:gd name="T54" fmla="*/ 99 w 126"/>
                <a:gd name="T55" fmla="*/ 76 h 176"/>
                <a:gd name="T56" fmla="*/ 22 w 126"/>
                <a:gd name="T57" fmla="*/ 75 h 176"/>
                <a:gd name="T58" fmla="*/ 4 w 126"/>
                <a:gd name="T59" fmla="*/ 76 h 176"/>
                <a:gd name="T60" fmla="*/ 67 w 126"/>
                <a:gd name="T61" fmla="*/ 44 h 176"/>
                <a:gd name="T62" fmla="*/ 112 w 126"/>
                <a:gd name="T63" fmla="*/ 46 h 176"/>
                <a:gd name="T64" fmla="*/ 116 w 126"/>
                <a:gd name="T65" fmla="*/ 37 h 176"/>
                <a:gd name="T66" fmla="*/ 105 w 126"/>
                <a:gd name="T67" fmla="*/ 42 h 176"/>
                <a:gd name="T68" fmla="*/ 85 w 126"/>
                <a:gd name="T69" fmla="*/ 33 h 176"/>
                <a:gd name="T70" fmla="*/ 103 w 126"/>
                <a:gd name="T71" fmla="*/ 33 h 176"/>
                <a:gd name="T72" fmla="*/ 88 w 126"/>
                <a:gd name="T73" fmla="*/ 39 h 176"/>
                <a:gd name="T74" fmla="*/ 120 w 126"/>
                <a:gd name="T75" fmla="*/ 24 h 176"/>
                <a:gd name="T76" fmla="*/ 75 w 126"/>
                <a:gd name="T77" fmla="*/ 56 h 176"/>
                <a:gd name="T78" fmla="*/ 51 w 126"/>
                <a:gd name="T79" fmla="*/ 72 h 176"/>
                <a:gd name="T80" fmla="*/ 50 w 126"/>
                <a:gd name="T81" fmla="*/ 85 h 176"/>
                <a:gd name="T82" fmla="*/ 78 w 126"/>
                <a:gd name="T83" fmla="*/ 100 h 176"/>
                <a:gd name="T84" fmla="*/ 62 w 126"/>
                <a:gd name="T85" fmla="*/ 118 h 176"/>
                <a:gd name="T86" fmla="*/ 97 w 126"/>
                <a:gd name="T87" fmla="*/ 156 h 176"/>
                <a:gd name="T88" fmla="*/ 10 w 126"/>
                <a:gd name="T89" fmla="*/ 101 h 176"/>
                <a:gd name="T90" fmla="*/ 25 w 126"/>
                <a:gd name="T91" fmla="*/ 84 h 176"/>
                <a:gd name="T92" fmla="*/ 23 w 126"/>
                <a:gd name="T93" fmla="*/ 71 h 176"/>
                <a:gd name="T94" fmla="*/ 66 w 126"/>
                <a:gd name="T95" fmla="*/ 6 h 176"/>
                <a:gd name="T96" fmla="*/ 6 w 126"/>
                <a:gd name="T97" fmla="*/ 54 h 176"/>
                <a:gd name="T98" fmla="*/ 0 w 126"/>
                <a:gd name="T99" fmla="*/ 85 h 176"/>
                <a:gd name="T100" fmla="*/ 8 w 126"/>
                <a:gd name="T101" fmla="*/ 86 h 176"/>
                <a:gd name="T102" fmla="*/ 1 w 126"/>
                <a:gd name="T103" fmla="*/ 122 h 176"/>
                <a:gd name="T104" fmla="*/ 6 w 126"/>
                <a:gd name="T105" fmla="*/ 123 h 176"/>
                <a:gd name="T106" fmla="*/ 102 w 126"/>
                <a:gd name="T107" fmla="*/ 176 h 176"/>
                <a:gd name="T108" fmla="*/ 124 w 126"/>
                <a:gd name="T109" fmla="*/ 173 h 176"/>
                <a:gd name="T110" fmla="*/ 125 w 126"/>
                <a:gd name="T111" fmla="*/ 123 h 176"/>
                <a:gd name="T112" fmla="*/ 71 w 126"/>
                <a:gd name="T113" fmla="*/ 124 h 176"/>
                <a:gd name="T114" fmla="*/ 104 w 126"/>
                <a:gd name="T115" fmla="*/ 82 h 176"/>
                <a:gd name="T116" fmla="*/ 105 w 126"/>
                <a:gd name="T117" fmla="*/ 54 h 176"/>
                <a:gd name="T118" fmla="*/ 112 w 126"/>
                <a:gd name="T119" fmla="*/ 51 h 176"/>
                <a:gd name="T120" fmla="*/ 93 w 126"/>
                <a:gd name="T121"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6" h="176">
                  <a:moveTo>
                    <a:pt x="116" y="171"/>
                  </a:moveTo>
                  <a:cubicBezTo>
                    <a:pt x="117" y="168"/>
                    <a:pt x="119" y="164"/>
                    <a:pt x="120" y="161"/>
                  </a:cubicBezTo>
                  <a:cubicBezTo>
                    <a:pt x="120" y="163"/>
                    <a:pt x="120" y="166"/>
                    <a:pt x="120" y="168"/>
                  </a:cubicBezTo>
                  <a:cubicBezTo>
                    <a:pt x="120" y="169"/>
                    <a:pt x="120" y="170"/>
                    <a:pt x="120" y="171"/>
                  </a:cubicBezTo>
                  <a:cubicBezTo>
                    <a:pt x="119" y="171"/>
                    <a:pt x="117" y="171"/>
                    <a:pt x="116" y="171"/>
                  </a:cubicBezTo>
                  <a:moveTo>
                    <a:pt x="97" y="160"/>
                  </a:moveTo>
                  <a:cubicBezTo>
                    <a:pt x="99" y="160"/>
                    <a:pt x="101" y="160"/>
                    <a:pt x="102" y="160"/>
                  </a:cubicBezTo>
                  <a:cubicBezTo>
                    <a:pt x="100" y="163"/>
                    <a:pt x="97" y="167"/>
                    <a:pt x="96" y="172"/>
                  </a:cubicBezTo>
                  <a:cubicBezTo>
                    <a:pt x="94" y="172"/>
                    <a:pt x="92" y="171"/>
                    <a:pt x="90" y="171"/>
                  </a:cubicBezTo>
                  <a:cubicBezTo>
                    <a:pt x="91" y="167"/>
                    <a:pt x="93" y="163"/>
                    <a:pt x="96" y="160"/>
                  </a:cubicBezTo>
                  <a:cubicBezTo>
                    <a:pt x="97" y="160"/>
                    <a:pt x="97" y="160"/>
                    <a:pt x="97" y="160"/>
                  </a:cubicBezTo>
                  <a:moveTo>
                    <a:pt x="88" y="171"/>
                  </a:moveTo>
                  <a:cubicBezTo>
                    <a:pt x="86" y="171"/>
                    <a:pt x="84" y="170"/>
                    <a:pt x="82" y="170"/>
                  </a:cubicBezTo>
                  <a:cubicBezTo>
                    <a:pt x="83" y="166"/>
                    <a:pt x="85" y="163"/>
                    <a:pt x="87" y="160"/>
                  </a:cubicBezTo>
                  <a:cubicBezTo>
                    <a:pt x="87" y="159"/>
                    <a:pt x="87" y="159"/>
                    <a:pt x="87" y="159"/>
                  </a:cubicBezTo>
                  <a:cubicBezTo>
                    <a:pt x="89" y="159"/>
                    <a:pt x="91" y="160"/>
                    <a:pt x="94" y="160"/>
                  </a:cubicBezTo>
                  <a:cubicBezTo>
                    <a:pt x="91" y="163"/>
                    <a:pt x="89" y="167"/>
                    <a:pt x="88" y="171"/>
                  </a:cubicBezTo>
                  <a:moveTo>
                    <a:pt x="102" y="172"/>
                  </a:moveTo>
                  <a:cubicBezTo>
                    <a:pt x="100" y="172"/>
                    <a:pt x="99" y="172"/>
                    <a:pt x="98" y="172"/>
                  </a:cubicBezTo>
                  <a:cubicBezTo>
                    <a:pt x="100" y="167"/>
                    <a:pt x="102" y="163"/>
                    <a:pt x="105" y="159"/>
                  </a:cubicBezTo>
                  <a:cubicBezTo>
                    <a:pt x="107" y="159"/>
                    <a:pt x="110" y="159"/>
                    <a:pt x="113" y="158"/>
                  </a:cubicBezTo>
                  <a:cubicBezTo>
                    <a:pt x="110" y="162"/>
                    <a:pt x="107" y="167"/>
                    <a:pt x="105" y="172"/>
                  </a:cubicBezTo>
                  <a:cubicBezTo>
                    <a:pt x="104" y="172"/>
                    <a:pt x="103" y="172"/>
                    <a:pt x="102" y="172"/>
                  </a:cubicBezTo>
                  <a:moveTo>
                    <a:pt x="80" y="170"/>
                  </a:moveTo>
                  <a:cubicBezTo>
                    <a:pt x="78" y="169"/>
                    <a:pt x="75" y="169"/>
                    <a:pt x="73" y="168"/>
                  </a:cubicBezTo>
                  <a:cubicBezTo>
                    <a:pt x="73" y="168"/>
                    <a:pt x="73" y="168"/>
                    <a:pt x="73" y="168"/>
                  </a:cubicBezTo>
                  <a:cubicBezTo>
                    <a:pt x="75" y="164"/>
                    <a:pt x="77" y="161"/>
                    <a:pt x="79" y="158"/>
                  </a:cubicBezTo>
                  <a:cubicBezTo>
                    <a:pt x="81" y="158"/>
                    <a:pt x="83" y="159"/>
                    <a:pt x="85" y="159"/>
                  </a:cubicBezTo>
                  <a:cubicBezTo>
                    <a:pt x="83" y="162"/>
                    <a:pt x="81" y="166"/>
                    <a:pt x="80" y="170"/>
                  </a:cubicBezTo>
                  <a:moveTo>
                    <a:pt x="71" y="167"/>
                  </a:moveTo>
                  <a:cubicBezTo>
                    <a:pt x="69" y="167"/>
                    <a:pt x="67" y="166"/>
                    <a:pt x="65" y="165"/>
                  </a:cubicBezTo>
                  <a:cubicBezTo>
                    <a:pt x="66" y="162"/>
                    <a:pt x="68" y="159"/>
                    <a:pt x="70" y="155"/>
                  </a:cubicBezTo>
                  <a:cubicBezTo>
                    <a:pt x="72" y="156"/>
                    <a:pt x="74" y="157"/>
                    <a:pt x="77" y="157"/>
                  </a:cubicBezTo>
                  <a:cubicBezTo>
                    <a:pt x="75" y="161"/>
                    <a:pt x="73" y="164"/>
                    <a:pt x="71" y="167"/>
                  </a:cubicBezTo>
                  <a:cubicBezTo>
                    <a:pt x="71" y="167"/>
                    <a:pt x="71" y="167"/>
                    <a:pt x="71" y="167"/>
                  </a:cubicBezTo>
                  <a:cubicBezTo>
                    <a:pt x="71" y="167"/>
                    <a:pt x="71" y="167"/>
                    <a:pt x="71" y="167"/>
                  </a:cubicBezTo>
                  <a:moveTo>
                    <a:pt x="107" y="172"/>
                  </a:moveTo>
                  <a:cubicBezTo>
                    <a:pt x="110" y="167"/>
                    <a:pt x="112" y="162"/>
                    <a:pt x="115" y="157"/>
                  </a:cubicBezTo>
                  <a:cubicBezTo>
                    <a:pt x="117" y="157"/>
                    <a:pt x="119" y="156"/>
                    <a:pt x="121" y="155"/>
                  </a:cubicBezTo>
                  <a:cubicBezTo>
                    <a:pt x="121" y="156"/>
                    <a:pt x="121" y="157"/>
                    <a:pt x="121" y="158"/>
                  </a:cubicBezTo>
                  <a:cubicBezTo>
                    <a:pt x="120" y="158"/>
                    <a:pt x="120" y="158"/>
                    <a:pt x="120" y="158"/>
                  </a:cubicBezTo>
                  <a:cubicBezTo>
                    <a:pt x="117" y="162"/>
                    <a:pt x="115" y="167"/>
                    <a:pt x="113" y="171"/>
                  </a:cubicBezTo>
                  <a:cubicBezTo>
                    <a:pt x="111" y="171"/>
                    <a:pt x="109" y="172"/>
                    <a:pt x="107" y="172"/>
                  </a:cubicBezTo>
                  <a:moveTo>
                    <a:pt x="63" y="164"/>
                  </a:moveTo>
                  <a:cubicBezTo>
                    <a:pt x="61" y="163"/>
                    <a:pt x="60" y="163"/>
                    <a:pt x="58" y="162"/>
                  </a:cubicBezTo>
                  <a:cubicBezTo>
                    <a:pt x="60" y="159"/>
                    <a:pt x="62" y="156"/>
                    <a:pt x="64" y="153"/>
                  </a:cubicBezTo>
                  <a:cubicBezTo>
                    <a:pt x="65" y="154"/>
                    <a:pt x="67" y="154"/>
                    <a:pt x="68" y="155"/>
                  </a:cubicBezTo>
                  <a:cubicBezTo>
                    <a:pt x="66" y="158"/>
                    <a:pt x="65" y="161"/>
                    <a:pt x="63" y="164"/>
                  </a:cubicBezTo>
                  <a:cubicBezTo>
                    <a:pt x="63" y="164"/>
                    <a:pt x="63" y="164"/>
                    <a:pt x="63" y="164"/>
                  </a:cubicBezTo>
                  <a:moveTo>
                    <a:pt x="57" y="161"/>
                  </a:moveTo>
                  <a:cubicBezTo>
                    <a:pt x="55" y="160"/>
                    <a:pt x="53" y="159"/>
                    <a:pt x="52" y="158"/>
                  </a:cubicBezTo>
                  <a:cubicBezTo>
                    <a:pt x="53" y="155"/>
                    <a:pt x="55" y="153"/>
                    <a:pt x="57" y="150"/>
                  </a:cubicBezTo>
                  <a:cubicBezTo>
                    <a:pt x="57" y="150"/>
                    <a:pt x="57" y="150"/>
                    <a:pt x="57" y="150"/>
                  </a:cubicBezTo>
                  <a:cubicBezTo>
                    <a:pt x="59" y="151"/>
                    <a:pt x="60" y="152"/>
                    <a:pt x="62" y="152"/>
                  </a:cubicBezTo>
                  <a:cubicBezTo>
                    <a:pt x="60" y="155"/>
                    <a:pt x="58" y="158"/>
                    <a:pt x="57" y="161"/>
                  </a:cubicBezTo>
                  <a:moveTo>
                    <a:pt x="50" y="157"/>
                  </a:moveTo>
                  <a:cubicBezTo>
                    <a:pt x="48" y="155"/>
                    <a:pt x="45" y="153"/>
                    <a:pt x="43" y="151"/>
                  </a:cubicBezTo>
                  <a:cubicBezTo>
                    <a:pt x="43" y="150"/>
                    <a:pt x="43" y="150"/>
                    <a:pt x="43" y="150"/>
                  </a:cubicBezTo>
                  <a:cubicBezTo>
                    <a:pt x="44" y="147"/>
                    <a:pt x="45" y="145"/>
                    <a:pt x="47" y="142"/>
                  </a:cubicBezTo>
                  <a:cubicBezTo>
                    <a:pt x="48" y="144"/>
                    <a:pt x="49" y="145"/>
                    <a:pt x="51" y="146"/>
                  </a:cubicBezTo>
                  <a:cubicBezTo>
                    <a:pt x="52" y="146"/>
                    <a:pt x="52" y="146"/>
                    <a:pt x="52" y="146"/>
                  </a:cubicBezTo>
                  <a:cubicBezTo>
                    <a:pt x="50" y="148"/>
                    <a:pt x="48" y="151"/>
                    <a:pt x="48" y="153"/>
                  </a:cubicBezTo>
                  <a:cubicBezTo>
                    <a:pt x="47" y="154"/>
                    <a:pt x="48" y="154"/>
                    <a:pt x="48" y="154"/>
                  </a:cubicBezTo>
                  <a:cubicBezTo>
                    <a:pt x="48" y="154"/>
                    <a:pt x="48" y="154"/>
                    <a:pt x="49" y="154"/>
                  </a:cubicBezTo>
                  <a:cubicBezTo>
                    <a:pt x="49" y="154"/>
                    <a:pt x="49" y="154"/>
                    <a:pt x="49" y="154"/>
                  </a:cubicBezTo>
                  <a:cubicBezTo>
                    <a:pt x="50" y="151"/>
                    <a:pt x="52" y="149"/>
                    <a:pt x="53" y="148"/>
                  </a:cubicBezTo>
                  <a:cubicBezTo>
                    <a:pt x="54" y="148"/>
                    <a:pt x="55" y="149"/>
                    <a:pt x="56" y="149"/>
                  </a:cubicBezTo>
                  <a:cubicBezTo>
                    <a:pt x="54" y="151"/>
                    <a:pt x="52" y="154"/>
                    <a:pt x="50" y="157"/>
                  </a:cubicBezTo>
                  <a:moveTo>
                    <a:pt x="41" y="149"/>
                  </a:moveTo>
                  <a:cubicBezTo>
                    <a:pt x="40" y="147"/>
                    <a:pt x="39" y="146"/>
                    <a:pt x="38" y="145"/>
                  </a:cubicBezTo>
                  <a:cubicBezTo>
                    <a:pt x="39" y="142"/>
                    <a:pt x="41" y="140"/>
                    <a:pt x="42" y="137"/>
                  </a:cubicBezTo>
                  <a:cubicBezTo>
                    <a:pt x="43" y="139"/>
                    <a:pt x="44" y="140"/>
                    <a:pt x="45" y="141"/>
                  </a:cubicBezTo>
                  <a:cubicBezTo>
                    <a:pt x="44" y="143"/>
                    <a:pt x="42" y="146"/>
                    <a:pt x="41" y="149"/>
                  </a:cubicBezTo>
                  <a:moveTo>
                    <a:pt x="37" y="143"/>
                  </a:moveTo>
                  <a:cubicBezTo>
                    <a:pt x="35" y="142"/>
                    <a:pt x="34" y="140"/>
                    <a:pt x="34" y="139"/>
                  </a:cubicBezTo>
                  <a:cubicBezTo>
                    <a:pt x="34" y="139"/>
                    <a:pt x="34" y="138"/>
                    <a:pt x="34" y="138"/>
                  </a:cubicBezTo>
                  <a:cubicBezTo>
                    <a:pt x="34" y="138"/>
                    <a:pt x="34" y="138"/>
                    <a:pt x="34" y="138"/>
                  </a:cubicBezTo>
                  <a:cubicBezTo>
                    <a:pt x="35" y="136"/>
                    <a:pt x="36" y="134"/>
                    <a:pt x="37" y="132"/>
                  </a:cubicBezTo>
                  <a:cubicBezTo>
                    <a:pt x="38" y="133"/>
                    <a:pt x="39" y="134"/>
                    <a:pt x="40" y="136"/>
                  </a:cubicBezTo>
                  <a:cubicBezTo>
                    <a:pt x="39" y="138"/>
                    <a:pt x="38" y="141"/>
                    <a:pt x="37" y="143"/>
                  </a:cubicBezTo>
                  <a:moveTo>
                    <a:pt x="32" y="137"/>
                  </a:moveTo>
                  <a:cubicBezTo>
                    <a:pt x="31" y="135"/>
                    <a:pt x="30" y="133"/>
                    <a:pt x="29" y="131"/>
                  </a:cubicBezTo>
                  <a:cubicBezTo>
                    <a:pt x="30" y="129"/>
                    <a:pt x="31" y="126"/>
                    <a:pt x="32" y="124"/>
                  </a:cubicBezTo>
                  <a:cubicBezTo>
                    <a:pt x="33" y="126"/>
                    <a:pt x="34" y="128"/>
                    <a:pt x="36" y="130"/>
                  </a:cubicBezTo>
                  <a:cubicBezTo>
                    <a:pt x="35" y="132"/>
                    <a:pt x="33" y="134"/>
                    <a:pt x="32" y="137"/>
                  </a:cubicBezTo>
                  <a:moveTo>
                    <a:pt x="28" y="129"/>
                  </a:moveTo>
                  <a:cubicBezTo>
                    <a:pt x="27" y="128"/>
                    <a:pt x="27" y="127"/>
                    <a:pt x="27" y="126"/>
                  </a:cubicBezTo>
                  <a:cubicBezTo>
                    <a:pt x="27" y="123"/>
                    <a:pt x="28" y="121"/>
                    <a:pt x="30" y="119"/>
                  </a:cubicBezTo>
                  <a:cubicBezTo>
                    <a:pt x="30" y="120"/>
                    <a:pt x="31" y="121"/>
                    <a:pt x="31" y="122"/>
                  </a:cubicBezTo>
                  <a:cubicBezTo>
                    <a:pt x="31" y="123"/>
                    <a:pt x="31" y="123"/>
                    <a:pt x="31" y="123"/>
                  </a:cubicBezTo>
                  <a:cubicBezTo>
                    <a:pt x="30" y="125"/>
                    <a:pt x="29" y="127"/>
                    <a:pt x="28" y="129"/>
                  </a:cubicBezTo>
                  <a:moveTo>
                    <a:pt x="26" y="123"/>
                  </a:moveTo>
                  <a:cubicBezTo>
                    <a:pt x="25" y="122"/>
                    <a:pt x="25" y="121"/>
                    <a:pt x="25" y="120"/>
                  </a:cubicBezTo>
                  <a:cubicBezTo>
                    <a:pt x="25" y="115"/>
                    <a:pt x="25" y="112"/>
                    <a:pt x="25" y="109"/>
                  </a:cubicBezTo>
                  <a:cubicBezTo>
                    <a:pt x="26" y="112"/>
                    <a:pt x="27" y="115"/>
                    <a:pt x="29" y="117"/>
                  </a:cubicBezTo>
                  <a:cubicBezTo>
                    <a:pt x="28" y="118"/>
                    <a:pt x="28" y="118"/>
                    <a:pt x="28" y="118"/>
                  </a:cubicBezTo>
                  <a:cubicBezTo>
                    <a:pt x="27" y="119"/>
                    <a:pt x="26" y="121"/>
                    <a:pt x="26" y="123"/>
                  </a:cubicBezTo>
                  <a:moveTo>
                    <a:pt x="6" y="119"/>
                  </a:moveTo>
                  <a:cubicBezTo>
                    <a:pt x="9" y="105"/>
                    <a:pt x="9" y="105"/>
                    <a:pt x="9" y="105"/>
                  </a:cubicBezTo>
                  <a:cubicBezTo>
                    <a:pt x="9" y="105"/>
                    <a:pt x="10" y="105"/>
                    <a:pt x="10" y="105"/>
                  </a:cubicBezTo>
                  <a:cubicBezTo>
                    <a:pt x="11" y="105"/>
                    <a:pt x="12" y="105"/>
                    <a:pt x="12" y="105"/>
                  </a:cubicBezTo>
                  <a:cubicBezTo>
                    <a:pt x="10" y="110"/>
                    <a:pt x="8" y="114"/>
                    <a:pt x="7" y="119"/>
                  </a:cubicBezTo>
                  <a:cubicBezTo>
                    <a:pt x="6" y="119"/>
                    <a:pt x="6" y="119"/>
                    <a:pt x="6" y="119"/>
                  </a:cubicBezTo>
                  <a:moveTo>
                    <a:pt x="9" y="119"/>
                  </a:moveTo>
                  <a:cubicBezTo>
                    <a:pt x="10" y="114"/>
                    <a:pt x="12" y="110"/>
                    <a:pt x="14" y="106"/>
                  </a:cubicBezTo>
                  <a:cubicBezTo>
                    <a:pt x="14" y="105"/>
                    <a:pt x="14" y="105"/>
                    <a:pt x="14" y="105"/>
                  </a:cubicBezTo>
                  <a:cubicBezTo>
                    <a:pt x="16" y="105"/>
                    <a:pt x="17" y="105"/>
                    <a:pt x="18" y="105"/>
                  </a:cubicBezTo>
                  <a:cubicBezTo>
                    <a:pt x="18" y="105"/>
                    <a:pt x="18" y="105"/>
                    <a:pt x="18" y="105"/>
                  </a:cubicBezTo>
                  <a:cubicBezTo>
                    <a:pt x="16" y="110"/>
                    <a:pt x="14" y="114"/>
                    <a:pt x="12" y="119"/>
                  </a:cubicBezTo>
                  <a:cubicBezTo>
                    <a:pt x="9" y="119"/>
                    <a:pt x="9" y="119"/>
                    <a:pt x="9" y="119"/>
                  </a:cubicBezTo>
                  <a:moveTo>
                    <a:pt x="15" y="119"/>
                  </a:moveTo>
                  <a:cubicBezTo>
                    <a:pt x="16" y="114"/>
                    <a:pt x="18" y="110"/>
                    <a:pt x="20" y="106"/>
                  </a:cubicBezTo>
                  <a:cubicBezTo>
                    <a:pt x="20" y="105"/>
                    <a:pt x="20" y="105"/>
                    <a:pt x="19" y="105"/>
                  </a:cubicBezTo>
                  <a:cubicBezTo>
                    <a:pt x="20" y="104"/>
                    <a:pt x="20" y="104"/>
                    <a:pt x="20" y="104"/>
                  </a:cubicBezTo>
                  <a:cubicBezTo>
                    <a:pt x="21" y="104"/>
                    <a:pt x="21" y="104"/>
                    <a:pt x="22" y="104"/>
                  </a:cubicBezTo>
                  <a:cubicBezTo>
                    <a:pt x="22" y="110"/>
                    <a:pt x="21" y="113"/>
                    <a:pt x="21" y="118"/>
                  </a:cubicBezTo>
                  <a:cubicBezTo>
                    <a:pt x="15" y="119"/>
                    <a:pt x="15" y="119"/>
                    <a:pt x="15" y="119"/>
                  </a:cubicBezTo>
                  <a:moveTo>
                    <a:pt x="68" y="115"/>
                  </a:moveTo>
                  <a:cubicBezTo>
                    <a:pt x="68" y="115"/>
                    <a:pt x="68" y="115"/>
                    <a:pt x="68" y="115"/>
                  </a:cubicBezTo>
                  <a:cubicBezTo>
                    <a:pt x="69" y="111"/>
                    <a:pt x="71" y="107"/>
                    <a:pt x="74" y="104"/>
                  </a:cubicBezTo>
                  <a:cubicBezTo>
                    <a:pt x="74" y="104"/>
                    <a:pt x="74" y="104"/>
                    <a:pt x="74" y="104"/>
                  </a:cubicBezTo>
                  <a:cubicBezTo>
                    <a:pt x="75" y="104"/>
                    <a:pt x="77" y="104"/>
                    <a:pt x="78" y="104"/>
                  </a:cubicBezTo>
                  <a:cubicBezTo>
                    <a:pt x="79" y="104"/>
                    <a:pt x="79" y="104"/>
                    <a:pt x="79" y="104"/>
                  </a:cubicBezTo>
                  <a:cubicBezTo>
                    <a:pt x="76" y="108"/>
                    <a:pt x="74" y="111"/>
                    <a:pt x="73" y="115"/>
                  </a:cubicBezTo>
                  <a:cubicBezTo>
                    <a:pt x="68" y="115"/>
                    <a:pt x="68" y="115"/>
                    <a:pt x="68" y="115"/>
                  </a:cubicBezTo>
                  <a:moveTo>
                    <a:pt x="64" y="115"/>
                  </a:moveTo>
                  <a:cubicBezTo>
                    <a:pt x="63" y="113"/>
                    <a:pt x="62" y="112"/>
                    <a:pt x="61" y="111"/>
                  </a:cubicBezTo>
                  <a:cubicBezTo>
                    <a:pt x="62" y="109"/>
                    <a:pt x="64" y="106"/>
                    <a:pt x="65" y="104"/>
                  </a:cubicBezTo>
                  <a:cubicBezTo>
                    <a:pt x="67" y="104"/>
                    <a:pt x="69" y="104"/>
                    <a:pt x="72" y="104"/>
                  </a:cubicBezTo>
                  <a:cubicBezTo>
                    <a:pt x="69" y="107"/>
                    <a:pt x="67" y="111"/>
                    <a:pt x="66" y="115"/>
                  </a:cubicBezTo>
                  <a:cubicBezTo>
                    <a:pt x="64" y="115"/>
                    <a:pt x="64" y="115"/>
                    <a:pt x="64" y="115"/>
                  </a:cubicBezTo>
                  <a:moveTo>
                    <a:pt x="75" y="115"/>
                  </a:moveTo>
                  <a:cubicBezTo>
                    <a:pt x="77" y="111"/>
                    <a:pt x="79" y="108"/>
                    <a:pt x="81" y="104"/>
                  </a:cubicBezTo>
                  <a:cubicBezTo>
                    <a:pt x="83" y="104"/>
                    <a:pt x="85" y="104"/>
                    <a:pt x="87" y="104"/>
                  </a:cubicBezTo>
                  <a:cubicBezTo>
                    <a:pt x="84" y="107"/>
                    <a:pt x="82" y="111"/>
                    <a:pt x="80" y="115"/>
                  </a:cubicBezTo>
                  <a:cubicBezTo>
                    <a:pt x="75" y="115"/>
                    <a:pt x="75" y="115"/>
                    <a:pt x="75" y="115"/>
                  </a:cubicBezTo>
                  <a:moveTo>
                    <a:pt x="60" y="109"/>
                  </a:moveTo>
                  <a:cubicBezTo>
                    <a:pt x="60" y="107"/>
                    <a:pt x="59" y="106"/>
                    <a:pt x="58" y="104"/>
                  </a:cubicBezTo>
                  <a:cubicBezTo>
                    <a:pt x="60" y="104"/>
                    <a:pt x="61" y="104"/>
                    <a:pt x="63" y="104"/>
                  </a:cubicBezTo>
                  <a:cubicBezTo>
                    <a:pt x="62" y="106"/>
                    <a:pt x="61" y="107"/>
                    <a:pt x="60" y="109"/>
                  </a:cubicBezTo>
                  <a:moveTo>
                    <a:pt x="83" y="115"/>
                  </a:moveTo>
                  <a:cubicBezTo>
                    <a:pt x="84" y="111"/>
                    <a:pt x="87" y="107"/>
                    <a:pt x="90" y="104"/>
                  </a:cubicBezTo>
                  <a:cubicBezTo>
                    <a:pt x="91" y="104"/>
                    <a:pt x="92" y="104"/>
                    <a:pt x="94" y="104"/>
                  </a:cubicBezTo>
                  <a:cubicBezTo>
                    <a:pt x="91" y="107"/>
                    <a:pt x="89" y="111"/>
                    <a:pt x="87" y="114"/>
                  </a:cubicBezTo>
                  <a:cubicBezTo>
                    <a:pt x="87" y="115"/>
                    <a:pt x="87" y="115"/>
                    <a:pt x="87" y="115"/>
                  </a:cubicBezTo>
                  <a:cubicBezTo>
                    <a:pt x="87" y="115"/>
                    <a:pt x="87" y="115"/>
                    <a:pt x="87" y="115"/>
                  </a:cubicBezTo>
                  <a:cubicBezTo>
                    <a:pt x="83" y="115"/>
                    <a:pt x="83" y="115"/>
                    <a:pt x="83" y="115"/>
                  </a:cubicBezTo>
                  <a:moveTo>
                    <a:pt x="89" y="115"/>
                  </a:moveTo>
                  <a:cubicBezTo>
                    <a:pt x="91" y="111"/>
                    <a:pt x="93" y="107"/>
                    <a:pt x="96" y="104"/>
                  </a:cubicBezTo>
                  <a:cubicBezTo>
                    <a:pt x="98" y="104"/>
                    <a:pt x="99" y="104"/>
                    <a:pt x="101" y="104"/>
                  </a:cubicBezTo>
                  <a:cubicBezTo>
                    <a:pt x="99" y="107"/>
                    <a:pt x="96" y="111"/>
                    <a:pt x="94" y="115"/>
                  </a:cubicBezTo>
                  <a:cubicBezTo>
                    <a:pt x="89" y="115"/>
                    <a:pt x="89" y="115"/>
                    <a:pt x="89" y="115"/>
                  </a:cubicBezTo>
                  <a:moveTo>
                    <a:pt x="96" y="115"/>
                  </a:moveTo>
                  <a:cubicBezTo>
                    <a:pt x="98" y="111"/>
                    <a:pt x="101" y="108"/>
                    <a:pt x="103" y="104"/>
                  </a:cubicBezTo>
                  <a:cubicBezTo>
                    <a:pt x="104" y="104"/>
                    <a:pt x="104" y="104"/>
                    <a:pt x="104" y="104"/>
                  </a:cubicBezTo>
                  <a:cubicBezTo>
                    <a:pt x="101" y="115"/>
                    <a:pt x="101" y="115"/>
                    <a:pt x="101" y="115"/>
                  </a:cubicBezTo>
                  <a:cubicBezTo>
                    <a:pt x="96" y="115"/>
                    <a:pt x="96" y="115"/>
                    <a:pt x="96" y="115"/>
                  </a:cubicBezTo>
                  <a:moveTo>
                    <a:pt x="5" y="104"/>
                  </a:moveTo>
                  <a:cubicBezTo>
                    <a:pt x="5" y="101"/>
                    <a:pt x="5" y="101"/>
                    <a:pt x="5" y="101"/>
                  </a:cubicBezTo>
                  <a:cubicBezTo>
                    <a:pt x="5" y="101"/>
                    <a:pt x="5" y="101"/>
                    <a:pt x="5" y="101"/>
                  </a:cubicBezTo>
                  <a:cubicBezTo>
                    <a:pt x="5" y="101"/>
                    <a:pt x="5" y="102"/>
                    <a:pt x="5" y="103"/>
                  </a:cubicBezTo>
                  <a:cubicBezTo>
                    <a:pt x="5" y="104"/>
                    <a:pt x="5" y="104"/>
                    <a:pt x="5" y="104"/>
                  </a:cubicBezTo>
                  <a:moveTo>
                    <a:pt x="6" y="81"/>
                  </a:moveTo>
                  <a:cubicBezTo>
                    <a:pt x="9" y="77"/>
                    <a:pt x="9" y="77"/>
                    <a:pt x="9" y="77"/>
                  </a:cubicBezTo>
                  <a:cubicBezTo>
                    <a:pt x="9" y="77"/>
                    <a:pt x="10" y="77"/>
                    <a:pt x="11" y="77"/>
                  </a:cubicBezTo>
                  <a:cubicBezTo>
                    <a:pt x="10" y="78"/>
                    <a:pt x="9" y="79"/>
                    <a:pt x="8" y="81"/>
                  </a:cubicBezTo>
                  <a:cubicBezTo>
                    <a:pt x="8" y="81"/>
                    <a:pt x="8" y="81"/>
                    <a:pt x="8" y="81"/>
                  </a:cubicBezTo>
                  <a:cubicBezTo>
                    <a:pt x="6" y="81"/>
                    <a:pt x="6" y="81"/>
                    <a:pt x="6" y="81"/>
                  </a:cubicBezTo>
                  <a:moveTo>
                    <a:pt x="10" y="81"/>
                  </a:moveTo>
                  <a:cubicBezTo>
                    <a:pt x="11" y="80"/>
                    <a:pt x="13" y="78"/>
                    <a:pt x="14" y="76"/>
                  </a:cubicBezTo>
                  <a:cubicBezTo>
                    <a:pt x="15" y="76"/>
                    <a:pt x="16" y="76"/>
                    <a:pt x="17" y="76"/>
                  </a:cubicBezTo>
                  <a:cubicBezTo>
                    <a:pt x="16" y="78"/>
                    <a:pt x="15" y="79"/>
                    <a:pt x="14" y="81"/>
                  </a:cubicBezTo>
                  <a:cubicBezTo>
                    <a:pt x="10" y="81"/>
                    <a:pt x="10" y="81"/>
                    <a:pt x="10" y="81"/>
                  </a:cubicBezTo>
                  <a:moveTo>
                    <a:pt x="73" y="83"/>
                  </a:moveTo>
                  <a:cubicBezTo>
                    <a:pt x="74" y="80"/>
                    <a:pt x="76" y="78"/>
                    <a:pt x="77" y="76"/>
                  </a:cubicBezTo>
                  <a:cubicBezTo>
                    <a:pt x="79" y="76"/>
                    <a:pt x="80" y="76"/>
                    <a:pt x="81" y="76"/>
                  </a:cubicBezTo>
                  <a:cubicBezTo>
                    <a:pt x="81" y="76"/>
                    <a:pt x="82" y="76"/>
                    <a:pt x="83" y="76"/>
                  </a:cubicBezTo>
                  <a:cubicBezTo>
                    <a:pt x="81" y="78"/>
                    <a:pt x="80" y="80"/>
                    <a:pt x="78" y="82"/>
                  </a:cubicBezTo>
                  <a:cubicBezTo>
                    <a:pt x="78" y="83"/>
                    <a:pt x="78" y="83"/>
                    <a:pt x="78" y="83"/>
                  </a:cubicBezTo>
                  <a:cubicBezTo>
                    <a:pt x="77" y="83"/>
                    <a:pt x="75" y="83"/>
                    <a:pt x="74" y="83"/>
                  </a:cubicBezTo>
                  <a:cubicBezTo>
                    <a:pt x="73" y="83"/>
                    <a:pt x="73" y="83"/>
                    <a:pt x="73" y="83"/>
                  </a:cubicBezTo>
                  <a:moveTo>
                    <a:pt x="71" y="83"/>
                  </a:moveTo>
                  <a:cubicBezTo>
                    <a:pt x="69" y="83"/>
                    <a:pt x="68" y="83"/>
                    <a:pt x="67" y="83"/>
                  </a:cubicBezTo>
                  <a:cubicBezTo>
                    <a:pt x="67" y="83"/>
                    <a:pt x="67" y="83"/>
                    <a:pt x="67" y="83"/>
                  </a:cubicBezTo>
                  <a:cubicBezTo>
                    <a:pt x="68" y="80"/>
                    <a:pt x="70" y="78"/>
                    <a:pt x="72" y="76"/>
                  </a:cubicBezTo>
                  <a:cubicBezTo>
                    <a:pt x="72" y="76"/>
                    <a:pt x="72" y="76"/>
                    <a:pt x="72" y="76"/>
                  </a:cubicBezTo>
                  <a:cubicBezTo>
                    <a:pt x="73" y="76"/>
                    <a:pt x="74" y="76"/>
                    <a:pt x="75" y="76"/>
                  </a:cubicBezTo>
                  <a:cubicBezTo>
                    <a:pt x="74" y="78"/>
                    <a:pt x="72" y="80"/>
                    <a:pt x="71" y="82"/>
                  </a:cubicBezTo>
                  <a:cubicBezTo>
                    <a:pt x="71" y="83"/>
                    <a:pt x="71" y="83"/>
                    <a:pt x="71" y="83"/>
                  </a:cubicBezTo>
                  <a:moveTo>
                    <a:pt x="80" y="83"/>
                  </a:moveTo>
                  <a:cubicBezTo>
                    <a:pt x="82" y="80"/>
                    <a:pt x="83" y="78"/>
                    <a:pt x="85" y="76"/>
                  </a:cubicBezTo>
                  <a:cubicBezTo>
                    <a:pt x="87" y="76"/>
                    <a:pt x="89" y="76"/>
                    <a:pt x="91" y="76"/>
                  </a:cubicBezTo>
                  <a:cubicBezTo>
                    <a:pt x="89" y="78"/>
                    <a:pt x="87" y="80"/>
                    <a:pt x="85" y="82"/>
                  </a:cubicBezTo>
                  <a:cubicBezTo>
                    <a:pt x="85" y="83"/>
                    <a:pt x="85" y="83"/>
                    <a:pt x="85" y="83"/>
                  </a:cubicBezTo>
                  <a:cubicBezTo>
                    <a:pt x="83" y="83"/>
                    <a:pt x="82" y="83"/>
                    <a:pt x="80" y="83"/>
                  </a:cubicBezTo>
                  <a:moveTo>
                    <a:pt x="54" y="83"/>
                  </a:moveTo>
                  <a:cubicBezTo>
                    <a:pt x="54" y="82"/>
                    <a:pt x="54" y="82"/>
                    <a:pt x="54" y="81"/>
                  </a:cubicBezTo>
                  <a:cubicBezTo>
                    <a:pt x="55" y="79"/>
                    <a:pt x="57" y="77"/>
                    <a:pt x="58" y="76"/>
                  </a:cubicBezTo>
                  <a:cubicBezTo>
                    <a:pt x="59" y="76"/>
                    <a:pt x="61" y="76"/>
                    <a:pt x="62" y="76"/>
                  </a:cubicBezTo>
                  <a:cubicBezTo>
                    <a:pt x="61" y="77"/>
                    <a:pt x="59" y="79"/>
                    <a:pt x="59" y="81"/>
                  </a:cubicBezTo>
                  <a:cubicBezTo>
                    <a:pt x="58" y="82"/>
                    <a:pt x="59" y="82"/>
                    <a:pt x="59" y="83"/>
                  </a:cubicBezTo>
                  <a:cubicBezTo>
                    <a:pt x="59" y="83"/>
                    <a:pt x="59" y="83"/>
                    <a:pt x="59" y="83"/>
                  </a:cubicBezTo>
                  <a:cubicBezTo>
                    <a:pt x="60" y="83"/>
                    <a:pt x="60" y="82"/>
                    <a:pt x="60" y="82"/>
                  </a:cubicBezTo>
                  <a:cubicBezTo>
                    <a:pt x="61" y="80"/>
                    <a:pt x="63" y="78"/>
                    <a:pt x="64" y="76"/>
                  </a:cubicBezTo>
                  <a:cubicBezTo>
                    <a:pt x="66" y="76"/>
                    <a:pt x="68" y="76"/>
                    <a:pt x="70" y="76"/>
                  </a:cubicBezTo>
                  <a:cubicBezTo>
                    <a:pt x="68" y="77"/>
                    <a:pt x="66" y="80"/>
                    <a:pt x="65" y="82"/>
                  </a:cubicBezTo>
                  <a:cubicBezTo>
                    <a:pt x="65" y="83"/>
                    <a:pt x="65" y="83"/>
                    <a:pt x="65" y="83"/>
                  </a:cubicBezTo>
                  <a:cubicBezTo>
                    <a:pt x="65" y="83"/>
                    <a:pt x="65" y="83"/>
                    <a:pt x="64" y="83"/>
                  </a:cubicBezTo>
                  <a:cubicBezTo>
                    <a:pt x="60" y="83"/>
                    <a:pt x="57" y="83"/>
                    <a:pt x="54" y="83"/>
                  </a:cubicBezTo>
                  <a:moveTo>
                    <a:pt x="54" y="78"/>
                  </a:moveTo>
                  <a:cubicBezTo>
                    <a:pt x="54" y="77"/>
                    <a:pt x="54" y="76"/>
                    <a:pt x="54" y="76"/>
                  </a:cubicBezTo>
                  <a:cubicBezTo>
                    <a:pt x="54" y="76"/>
                    <a:pt x="55" y="76"/>
                    <a:pt x="56" y="76"/>
                  </a:cubicBezTo>
                  <a:cubicBezTo>
                    <a:pt x="55" y="76"/>
                    <a:pt x="54" y="77"/>
                    <a:pt x="54" y="78"/>
                  </a:cubicBezTo>
                  <a:moveTo>
                    <a:pt x="87" y="83"/>
                  </a:moveTo>
                  <a:cubicBezTo>
                    <a:pt x="89" y="80"/>
                    <a:pt x="92" y="78"/>
                    <a:pt x="94" y="76"/>
                  </a:cubicBezTo>
                  <a:cubicBezTo>
                    <a:pt x="97" y="76"/>
                    <a:pt x="99" y="76"/>
                    <a:pt x="102" y="75"/>
                  </a:cubicBezTo>
                  <a:cubicBezTo>
                    <a:pt x="100" y="81"/>
                    <a:pt x="100" y="81"/>
                    <a:pt x="100" y="81"/>
                  </a:cubicBezTo>
                  <a:cubicBezTo>
                    <a:pt x="99" y="82"/>
                    <a:pt x="99" y="82"/>
                    <a:pt x="99" y="82"/>
                  </a:cubicBezTo>
                  <a:cubicBezTo>
                    <a:pt x="98" y="82"/>
                    <a:pt x="96" y="83"/>
                    <a:pt x="95" y="83"/>
                  </a:cubicBezTo>
                  <a:cubicBezTo>
                    <a:pt x="96" y="81"/>
                    <a:pt x="97" y="79"/>
                    <a:pt x="98" y="78"/>
                  </a:cubicBezTo>
                  <a:cubicBezTo>
                    <a:pt x="99" y="77"/>
                    <a:pt x="99" y="77"/>
                    <a:pt x="99" y="77"/>
                  </a:cubicBezTo>
                  <a:cubicBezTo>
                    <a:pt x="100" y="77"/>
                    <a:pt x="100" y="77"/>
                    <a:pt x="100" y="76"/>
                  </a:cubicBezTo>
                  <a:cubicBezTo>
                    <a:pt x="100" y="76"/>
                    <a:pt x="100" y="76"/>
                    <a:pt x="99" y="76"/>
                  </a:cubicBezTo>
                  <a:cubicBezTo>
                    <a:pt x="99" y="76"/>
                    <a:pt x="99" y="76"/>
                    <a:pt x="99" y="76"/>
                  </a:cubicBezTo>
                  <a:cubicBezTo>
                    <a:pt x="99" y="76"/>
                    <a:pt x="98" y="76"/>
                    <a:pt x="98" y="76"/>
                  </a:cubicBezTo>
                  <a:cubicBezTo>
                    <a:pt x="97" y="76"/>
                    <a:pt x="97" y="76"/>
                    <a:pt x="97" y="76"/>
                  </a:cubicBezTo>
                  <a:cubicBezTo>
                    <a:pt x="95" y="78"/>
                    <a:pt x="94" y="80"/>
                    <a:pt x="92" y="83"/>
                  </a:cubicBezTo>
                  <a:cubicBezTo>
                    <a:pt x="92" y="83"/>
                    <a:pt x="92" y="83"/>
                    <a:pt x="92" y="83"/>
                  </a:cubicBezTo>
                  <a:cubicBezTo>
                    <a:pt x="90" y="83"/>
                    <a:pt x="88" y="83"/>
                    <a:pt x="87" y="83"/>
                  </a:cubicBezTo>
                  <a:moveTo>
                    <a:pt x="16" y="81"/>
                  </a:moveTo>
                  <a:cubicBezTo>
                    <a:pt x="17" y="79"/>
                    <a:pt x="18" y="77"/>
                    <a:pt x="19" y="75"/>
                  </a:cubicBezTo>
                  <a:cubicBezTo>
                    <a:pt x="20" y="75"/>
                    <a:pt x="21" y="75"/>
                    <a:pt x="22" y="75"/>
                  </a:cubicBezTo>
                  <a:cubicBezTo>
                    <a:pt x="22" y="77"/>
                    <a:pt x="22" y="79"/>
                    <a:pt x="21" y="81"/>
                  </a:cubicBezTo>
                  <a:cubicBezTo>
                    <a:pt x="16" y="81"/>
                    <a:pt x="16" y="81"/>
                    <a:pt x="16" y="81"/>
                  </a:cubicBezTo>
                  <a:moveTo>
                    <a:pt x="4" y="76"/>
                  </a:moveTo>
                  <a:cubicBezTo>
                    <a:pt x="4" y="68"/>
                    <a:pt x="4" y="68"/>
                    <a:pt x="4" y="68"/>
                  </a:cubicBezTo>
                  <a:cubicBezTo>
                    <a:pt x="5" y="66"/>
                    <a:pt x="5" y="66"/>
                    <a:pt x="5" y="66"/>
                  </a:cubicBezTo>
                  <a:cubicBezTo>
                    <a:pt x="5" y="67"/>
                    <a:pt x="5" y="68"/>
                    <a:pt x="5" y="69"/>
                  </a:cubicBezTo>
                  <a:cubicBezTo>
                    <a:pt x="5" y="71"/>
                    <a:pt x="5" y="73"/>
                    <a:pt x="5" y="74"/>
                  </a:cubicBezTo>
                  <a:cubicBezTo>
                    <a:pt x="4" y="76"/>
                    <a:pt x="4" y="76"/>
                    <a:pt x="4" y="76"/>
                  </a:cubicBezTo>
                  <a:moveTo>
                    <a:pt x="61" y="52"/>
                  </a:moveTo>
                  <a:cubicBezTo>
                    <a:pt x="60" y="52"/>
                    <a:pt x="60" y="52"/>
                    <a:pt x="60" y="52"/>
                  </a:cubicBezTo>
                  <a:cubicBezTo>
                    <a:pt x="61" y="50"/>
                    <a:pt x="62" y="49"/>
                    <a:pt x="62" y="48"/>
                  </a:cubicBezTo>
                  <a:cubicBezTo>
                    <a:pt x="62" y="49"/>
                    <a:pt x="62" y="50"/>
                    <a:pt x="61" y="51"/>
                  </a:cubicBezTo>
                  <a:cubicBezTo>
                    <a:pt x="61" y="52"/>
                    <a:pt x="61" y="52"/>
                    <a:pt x="61" y="52"/>
                  </a:cubicBezTo>
                  <a:moveTo>
                    <a:pt x="65" y="52"/>
                  </a:moveTo>
                  <a:cubicBezTo>
                    <a:pt x="64" y="52"/>
                    <a:pt x="64" y="52"/>
                    <a:pt x="63" y="52"/>
                  </a:cubicBezTo>
                  <a:cubicBezTo>
                    <a:pt x="64" y="49"/>
                    <a:pt x="65" y="47"/>
                    <a:pt x="67" y="44"/>
                  </a:cubicBezTo>
                  <a:cubicBezTo>
                    <a:pt x="67" y="43"/>
                    <a:pt x="67" y="43"/>
                    <a:pt x="67" y="43"/>
                  </a:cubicBezTo>
                  <a:cubicBezTo>
                    <a:pt x="68" y="42"/>
                    <a:pt x="69" y="41"/>
                    <a:pt x="71" y="40"/>
                  </a:cubicBezTo>
                  <a:cubicBezTo>
                    <a:pt x="70" y="43"/>
                    <a:pt x="69" y="46"/>
                    <a:pt x="67" y="48"/>
                  </a:cubicBezTo>
                  <a:cubicBezTo>
                    <a:pt x="67" y="48"/>
                    <a:pt x="67" y="48"/>
                    <a:pt x="67" y="48"/>
                  </a:cubicBezTo>
                  <a:cubicBezTo>
                    <a:pt x="67" y="49"/>
                    <a:pt x="66" y="50"/>
                    <a:pt x="65" y="51"/>
                  </a:cubicBezTo>
                  <a:cubicBezTo>
                    <a:pt x="65" y="52"/>
                    <a:pt x="65" y="52"/>
                    <a:pt x="65" y="52"/>
                  </a:cubicBezTo>
                  <a:cubicBezTo>
                    <a:pt x="65" y="52"/>
                    <a:pt x="65" y="52"/>
                    <a:pt x="65" y="52"/>
                  </a:cubicBezTo>
                  <a:moveTo>
                    <a:pt x="112" y="46"/>
                  </a:moveTo>
                  <a:cubicBezTo>
                    <a:pt x="112" y="46"/>
                    <a:pt x="111" y="46"/>
                    <a:pt x="111" y="45"/>
                  </a:cubicBezTo>
                  <a:cubicBezTo>
                    <a:pt x="113" y="43"/>
                    <a:pt x="115" y="41"/>
                    <a:pt x="118" y="38"/>
                  </a:cubicBezTo>
                  <a:cubicBezTo>
                    <a:pt x="118" y="39"/>
                    <a:pt x="119" y="39"/>
                    <a:pt x="119" y="40"/>
                  </a:cubicBezTo>
                  <a:cubicBezTo>
                    <a:pt x="117" y="42"/>
                    <a:pt x="114" y="44"/>
                    <a:pt x="112" y="46"/>
                  </a:cubicBezTo>
                  <a:moveTo>
                    <a:pt x="109" y="44"/>
                  </a:moveTo>
                  <a:cubicBezTo>
                    <a:pt x="108" y="44"/>
                    <a:pt x="107" y="43"/>
                    <a:pt x="106" y="43"/>
                  </a:cubicBezTo>
                  <a:cubicBezTo>
                    <a:pt x="109" y="40"/>
                    <a:pt x="110" y="38"/>
                    <a:pt x="112" y="35"/>
                  </a:cubicBezTo>
                  <a:cubicBezTo>
                    <a:pt x="113" y="36"/>
                    <a:pt x="115" y="37"/>
                    <a:pt x="116" y="37"/>
                  </a:cubicBezTo>
                  <a:cubicBezTo>
                    <a:pt x="114" y="40"/>
                    <a:pt x="112" y="42"/>
                    <a:pt x="109" y="44"/>
                  </a:cubicBezTo>
                  <a:moveTo>
                    <a:pt x="71" y="45"/>
                  </a:moveTo>
                  <a:cubicBezTo>
                    <a:pt x="72" y="43"/>
                    <a:pt x="73" y="41"/>
                    <a:pt x="73" y="38"/>
                  </a:cubicBezTo>
                  <a:cubicBezTo>
                    <a:pt x="73" y="38"/>
                    <a:pt x="73" y="38"/>
                    <a:pt x="73" y="38"/>
                  </a:cubicBezTo>
                  <a:cubicBezTo>
                    <a:pt x="75" y="37"/>
                    <a:pt x="77" y="36"/>
                    <a:pt x="79" y="35"/>
                  </a:cubicBezTo>
                  <a:cubicBezTo>
                    <a:pt x="77" y="38"/>
                    <a:pt x="76" y="40"/>
                    <a:pt x="75" y="43"/>
                  </a:cubicBezTo>
                  <a:cubicBezTo>
                    <a:pt x="74" y="43"/>
                    <a:pt x="72" y="44"/>
                    <a:pt x="71" y="45"/>
                  </a:cubicBezTo>
                  <a:moveTo>
                    <a:pt x="105" y="42"/>
                  </a:moveTo>
                  <a:cubicBezTo>
                    <a:pt x="103" y="41"/>
                    <a:pt x="102" y="41"/>
                    <a:pt x="100" y="40"/>
                  </a:cubicBezTo>
                  <a:cubicBezTo>
                    <a:pt x="102" y="38"/>
                    <a:pt x="104" y="35"/>
                    <a:pt x="105" y="33"/>
                  </a:cubicBezTo>
                  <a:cubicBezTo>
                    <a:pt x="107" y="33"/>
                    <a:pt x="109" y="34"/>
                    <a:pt x="110" y="35"/>
                  </a:cubicBezTo>
                  <a:cubicBezTo>
                    <a:pt x="109" y="37"/>
                    <a:pt x="107" y="40"/>
                    <a:pt x="105" y="42"/>
                  </a:cubicBezTo>
                  <a:moveTo>
                    <a:pt x="78" y="41"/>
                  </a:moveTo>
                  <a:cubicBezTo>
                    <a:pt x="79" y="39"/>
                    <a:pt x="80" y="37"/>
                    <a:pt x="81" y="35"/>
                  </a:cubicBezTo>
                  <a:cubicBezTo>
                    <a:pt x="81" y="34"/>
                    <a:pt x="81" y="34"/>
                    <a:pt x="81" y="34"/>
                  </a:cubicBezTo>
                  <a:cubicBezTo>
                    <a:pt x="83" y="34"/>
                    <a:pt x="84" y="33"/>
                    <a:pt x="85" y="33"/>
                  </a:cubicBezTo>
                  <a:cubicBezTo>
                    <a:pt x="86" y="33"/>
                    <a:pt x="87" y="33"/>
                    <a:pt x="87" y="33"/>
                  </a:cubicBezTo>
                  <a:cubicBezTo>
                    <a:pt x="86" y="35"/>
                    <a:pt x="85" y="37"/>
                    <a:pt x="83" y="40"/>
                  </a:cubicBezTo>
                  <a:cubicBezTo>
                    <a:pt x="81" y="40"/>
                    <a:pt x="79" y="41"/>
                    <a:pt x="78" y="41"/>
                  </a:cubicBezTo>
                  <a:moveTo>
                    <a:pt x="98" y="40"/>
                  </a:moveTo>
                  <a:cubicBezTo>
                    <a:pt x="97" y="39"/>
                    <a:pt x="95" y="39"/>
                    <a:pt x="94" y="39"/>
                  </a:cubicBezTo>
                  <a:cubicBezTo>
                    <a:pt x="95" y="37"/>
                    <a:pt x="97" y="35"/>
                    <a:pt x="99" y="32"/>
                  </a:cubicBezTo>
                  <a:cubicBezTo>
                    <a:pt x="99" y="32"/>
                    <a:pt x="99" y="32"/>
                    <a:pt x="99" y="32"/>
                  </a:cubicBezTo>
                  <a:cubicBezTo>
                    <a:pt x="100" y="32"/>
                    <a:pt x="102" y="32"/>
                    <a:pt x="103" y="33"/>
                  </a:cubicBezTo>
                  <a:cubicBezTo>
                    <a:pt x="102" y="35"/>
                    <a:pt x="100" y="38"/>
                    <a:pt x="98" y="40"/>
                  </a:cubicBezTo>
                  <a:moveTo>
                    <a:pt x="86" y="39"/>
                  </a:moveTo>
                  <a:cubicBezTo>
                    <a:pt x="87" y="37"/>
                    <a:pt x="89" y="35"/>
                    <a:pt x="90" y="32"/>
                  </a:cubicBezTo>
                  <a:cubicBezTo>
                    <a:pt x="92" y="32"/>
                    <a:pt x="94" y="32"/>
                    <a:pt x="96" y="32"/>
                  </a:cubicBezTo>
                  <a:cubicBezTo>
                    <a:pt x="96" y="32"/>
                    <a:pt x="96" y="32"/>
                    <a:pt x="96" y="32"/>
                  </a:cubicBezTo>
                  <a:cubicBezTo>
                    <a:pt x="95" y="34"/>
                    <a:pt x="93" y="37"/>
                    <a:pt x="91" y="39"/>
                  </a:cubicBezTo>
                  <a:cubicBezTo>
                    <a:pt x="90" y="39"/>
                    <a:pt x="90" y="39"/>
                    <a:pt x="90" y="39"/>
                  </a:cubicBezTo>
                  <a:cubicBezTo>
                    <a:pt x="90" y="39"/>
                    <a:pt x="89" y="39"/>
                    <a:pt x="88" y="39"/>
                  </a:cubicBezTo>
                  <a:cubicBezTo>
                    <a:pt x="87" y="39"/>
                    <a:pt x="86" y="39"/>
                    <a:pt x="86" y="39"/>
                  </a:cubicBezTo>
                  <a:moveTo>
                    <a:pt x="27" y="56"/>
                  </a:moveTo>
                  <a:cubicBezTo>
                    <a:pt x="28" y="56"/>
                    <a:pt x="28" y="55"/>
                    <a:pt x="29" y="54"/>
                  </a:cubicBezTo>
                  <a:cubicBezTo>
                    <a:pt x="33" y="40"/>
                    <a:pt x="43" y="21"/>
                    <a:pt x="68" y="9"/>
                  </a:cubicBezTo>
                  <a:cubicBezTo>
                    <a:pt x="76" y="5"/>
                    <a:pt x="84" y="4"/>
                    <a:pt x="93" y="4"/>
                  </a:cubicBezTo>
                  <a:cubicBezTo>
                    <a:pt x="93" y="4"/>
                    <a:pt x="93" y="4"/>
                    <a:pt x="93" y="4"/>
                  </a:cubicBezTo>
                  <a:cubicBezTo>
                    <a:pt x="103" y="4"/>
                    <a:pt x="112" y="6"/>
                    <a:pt x="121" y="10"/>
                  </a:cubicBezTo>
                  <a:cubicBezTo>
                    <a:pt x="120" y="15"/>
                    <a:pt x="120" y="19"/>
                    <a:pt x="120" y="24"/>
                  </a:cubicBezTo>
                  <a:cubicBezTo>
                    <a:pt x="120" y="28"/>
                    <a:pt x="120" y="32"/>
                    <a:pt x="120" y="35"/>
                  </a:cubicBezTo>
                  <a:cubicBezTo>
                    <a:pt x="113" y="30"/>
                    <a:pt x="104" y="28"/>
                    <a:pt x="96" y="28"/>
                  </a:cubicBezTo>
                  <a:cubicBezTo>
                    <a:pt x="92" y="28"/>
                    <a:pt x="88" y="28"/>
                    <a:pt x="84" y="29"/>
                  </a:cubicBezTo>
                  <a:cubicBezTo>
                    <a:pt x="72" y="32"/>
                    <a:pt x="61" y="41"/>
                    <a:pt x="55" y="53"/>
                  </a:cubicBezTo>
                  <a:cubicBezTo>
                    <a:pt x="55" y="54"/>
                    <a:pt x="55" y="55"/>
                    <a:pt x="56" y="55"/>
                  </a:cubicBezTo>
                  <a:cubicBezTo>
                    <a:pt x="56" y="55"/>
                    <a:pt x="56" y="55"/>
                    <a:pt x="56" y="55"/>
                  </a:cubicBezTo>
                  <a:cubicBezTo>
                    <a:pt x="57" y="55"/>
                    <a:pt x="57" y="55"/>
                    <a:pt x="57" y="55"/>
                  </a:cubicBezTo>
                  <a:cubicBezTo>
                    <a:pt x="63" y="56"/>
                    <a:pt x="69" y="56"/>
                    <a:pt x="75" y="56"/>
                  </a:cubicBezTo>
                  <a:cubicBezTo>
                    <a:pt x="83" y="57"/>
                    <a:pt x="89" y="57"/>
                    <a:pt x="102" y="57"/>
                  </a:cubicBezTo>
                  <a:cubicBezTo>
                    <a:pt x="103" y="61"/>
                    <a:pt x="103" y="67"/>
                    <a:pt x="103" y="72"/>
                  </a:cubicBezTo>
                  <a:cubicBezTo>
                    <a:pt x="95" y="72"/>
                    <a:pt x="88" y="72"/>
                    <a:pt x="81" y="72"/>
                  </a:cubicBezTo>
                  <a:cubicBezTo>
                    <a:pt x="71" y="72"/>
                    <a:pt x="62" y="72"/>
                    <a:pt x="52" y="72"/>
                  </a:cubicBezTo>
                  <a:cubicBezTo>
                    <a:pt x="52" y="72"/>
                    <a:pt x="52" y="72"/>
                    <a:pt x="52" y="72"/>
                  </a:cubicBezTo>
                  <a:cubicBezTo>
                    <a:pt x="51" y="72"/>
                    <a:pt x="51" y="72"/>
                    <a:pt x="51" y="72"/>
                  </a:cubicBezTo>
                  <a:cubicBezTo>
                    <a:pt x="51" y="72"/>
                    <a:pt x="51" y="72"/>
                    <a:pt x="51" y="72"/>
                  </a:cubicBezTo>
                  <a:cubicBezTo>
                    <a:pt x="51" y="72"/>
                    <a:pt x="51" y="72"/>
                    <a:pt x="51" y="72"/>
                  </a:cubicBezTo>
                  <a:cubicBezTo>
                    <a:pt x="51" y="72"/>
                    <a:pt x="51" y="72"/>
                    <a:pt x="51" y="72"/>
                  </a:cubicBezTo>
                  <a:cubicBezTo>
                    <a:pt x="50" y="73"/>
                    <a:pt x="50" y="73"/>
                    <a:pt x="50" y="73"/>
                  </a:cubicBezTo>
                  <a:cubicBezTo>
                    <a:pt x="50" y="73"/>
                    <a:pt x="50" y="73"/>
                    <a:pt x="50" y="73"/>
                  </a:cubicBezTo>
                  <a:cubicBezTo>
                    <a:pt x="50" y="74"/>
                    <a:pt x="50" y="74"/>
                    <a:pt x="50" y="74"/>
                  </a:cubicBezTo>
                  <a:cubicBezTo>
                    <a:pt x="50" y="75"/>
                    <a:pt x="50" y="77"/>
                    <a:pt x="50" y="79"/>
                  </a:cubicBezTo>
                  <a:cubicBezTo>
                    <a:pt x="50" y="81"/>
                    <a:pt x="50" y="83"/>
                    <a:pt x="50" y="85"/>
                  </a:cubicBezTo>
                  <a:cubicBezTo>
                    <a:pt x="50" y="85"/>
                    <a:pt x="50" y="85"/>
                    <a:pt x="50" y="85"/>
                  </a:cubicBezTo>
                  <a:cubicBezTo>
                    <a:pt x="50" y="85"/>
                    <a:pt x="50" y="85"/>
                    <a:pt x="50" y="85"/>
                  </a:cubicBezTo>
                  <a:cubicBezTo>
                    <a:pt x="50" y="86"/>
                    <a:pt x="51" y="87"/>
                    <a:pt x="52" y="87"/>
                  </a:cubicBezTo>
                  <a:cubicBezTo>
                    <a:pt x="52" y="87"/>
                    <a:pt x="52" y="87"/>
                    <a:pt x="52" y="87"/>
                  </a:cubicBezTo>
                  <a:cubicBezTo>
                    <a:pt x="55" y="87"/>
                    <a:pt x="59" y="87"/>
                    <a:pt x="64" y="87"/>
                  </a:cubicBezTo>
                  <a:cubicBezTo>
                    <a:pt x="67" y="87"/>
                    <a:pt x="70" y="87"/>
                    <a:pt x="74" y="87"/>
                  </a:cubicBezTo>
                  <a:cubicBezTo>
                    <a:pt x="80" y="87"/>
                    <a:pt x="87" y="87"/>
                    <a:pt x="92" y="87"/>
                  </a:cubicBezTo>
                  <a:cubicBezTo>
                    <a:pt x="97" y="86"/>
                    <a:pt x="100" y="86"/>
                    <a:pt x="103" y="86"/>
                  </a:cubicBezTo>
                  <a:cubicBezTo>
                    <a:pt x="104" y="90"/>
                    <a:pt x="104" y="95"/>
                    <a:pt x="105" y="100"/>
                  </a:cubicBezTo>
                  <a:cubicBezTo>
                    <a:pt x="94" y="100"/>
                    <a:pt x="86" y="100"/>
                    <a:pt x="78" y="100"/>
                  </a:cubicBezTo>
                  <a:cubicBezTo>
                    <a:pt x="72" y="100"/>
                    <a:pt x="65" y="100"/>
                    <a:pt x="57" y="100"/>
                  </a:cubicBezTo>
                  <a:cubicBezTo>
                    <a:pt x="57" y="100"/>
                    <a:pt x="57" y="100"/>
                    <a:pt x="57" y="100"/>
                  </a:cubicBezTo>
                  <a:cubicBezTo>
                    <a:pt x="55" y="101"/>
                    <a:pt x="55" y="101"/>
                    <a:pt x="55" y="101"/>
                  </a:cubicBezTo>
                  <a:cubicBezTo>
                    <a:pt x="55" y="101"/>
                    <a:pt x="54" y="101"/>
                    <a:pt x="54" y="102"/>
                  </a:cubicBezTo>
                  <a:cubicBezTo>
                    <a:pt x="54" y="102"/>
                    <a:pt x="54" y="103"/>
                    <a:pt x="54" y="103"/>
                  </a:cubicBezTo>
                  <a:cubicBezTo>
                    <a:pt x="55" y="108"/>
                    <a:pt x="57" y="112"/>
                    <a:pt x="60" y="116"/>
                  </a:cubicBezTo>
                  <a:cubicBezTo>
                    <a:pt x="60" y="117"/>
                    <a:pt x="60" y="117"/>
                    <a:pt x="60" y="117"/>
                  </a:cubicBezTo>
                  <a:cubicBezTo>
                    <a:pt x="60" y="118"/>
                    <a:pt x="61" y="118"/>
                    <a:pt x="62" y="118"/>
                  </a:cubicBezTo>
                  <a:cubicBezTo>
                    <a:pt x="64" y="121"/>
                    <a:pt x="66" y="124"/>
                    <a:pt x="69" y="127"/>
                  </a:cubicBezTo>
                  <a:cubicBezTo>
                    <a:pt x="75" y="133"/>
                    <a:pt x="84" y="136"/>
                    <a:pt x="94" y="136"/>
                  </a:cubicBezTo>
                  <a:cubicBezTo>
                    <a:pt x="94" y="136"/>
                    <a:pt x="94" y="136"/>
                    <a:pt x="94" y="136"/>
                  </a:cubicBezTo>
                  <a:cubicBezTo>
                    <a:pt x="100" y="136"/>
                    <a:pt x="106" y="135"/>
                    <a:pt x="111" y="134"/>
                  </a:cubicBezTo>
                  <a:cubicBezTo>
                    <a:pt x="115" y="132"/>
                    <a:pt x="118" y="130"/>
                    <a:pt x="121" y="127"/>
                  </a:cubicBezTo>
                  <a:cubicBezTo>
                    <a:pt x="121" y="135"/>
                    <a:pt x="121" y="143"/>
                    <a:pt x="122" y="151"/>
                  </a:cubicBezTo>
                  <a:cubicBezTo>
                    <a:pt x="115" y="154"/>
                    <a:pt x="106" y="156"/>
                    <a:pt x="97" y="156"/>
                  </a:cubicBezTo>
                  <a:cubicBezTo>
                    <a:pt x="97" y="156"/>
                    <a:pt x="97" y="156"/>
                    <a:pt x="97" y="156"/>
                  </a:cubicBezTo>
                  <a:cubicBezTo>
                    <a:pt x="80" y="156"/>
                    <a:pt x="62" y="150"/>
                    <a:pt x="53" y="143"/>
                  </a:cubicBezTo>
                  <a:cubicBezTo>
                    <a:pt x="40" y="133"/>
                    <a:pt x="31" y="118"/>
                    <a:pt x="27" y="102"/>
                  </a:cubicBezTo>
                  <a:cubicBezTo>
                    <a:pt x="27" y="102"/>
                    <a:pt x="27" y="102"/>
                    <a:pt x="27" y="102"/>
                  </a:cubicBezTo>
                  <a:cubicBezTo>
                    <a:pt x="28" y="101"/>
                    <a:pt x="27" y="100"/>
                    <a:pt x="26" y="100"/>
                  </a:cubicBezTo>
                  <a:cubicBezTo>
                    <a:pt x="26" y="100"/>
                    <a:pt x="26" y="100"/>
                    <a:pt x="26" y="100"/>
                  </a:cubicBezTo>
                  <a:cubicBezTo>
                    <a:pt x="25" y="100"/>
                    <a:pt x="25" y="100"/>
                    <a:pt x="25" y="100"/>
                  </a:cubicBezTo>
                  <a:cubicBezTo>
                    <a:pt x="22" y="100"/>
                    <a:pt x="16" y="101"/>
                    <a:pt x="10" y="101"/>
                  </a:cubicBezTo>
                  <a:cubicBezTo>
                    <a:pt x="10" y="101"/>
                    <a:pt x="10" y="101"/>
                    <a:pt x="10" y="101"/>
                  </a:cubicBezTo>
                  <a:cubicBezTo>
                    <a:pt x="10" y="101"/>
                    <a:pt x="10" y="101"/>
                    <a:pt x="10" y="101"/>
                  </a:cubicBezTo>
                  <a:cubicBezTo>
                    <a:pt x="10" y="101"/>
                    <a:pt x="10" y="101"/>
                    <a:pt x="9" y="101"/>
                  </a:cubicBezTo>
                  <a:cubicBezTo>
                    <a:pt x="9" y="100"/>
                    <a:pt x="9" y="99"/>
                    <a:pt x="9" y="98"/>
                  </a:cubicBezTo>
                  <a:cubicBezTo>
                    <a:pt x="9" y="95"/>
                    <a:pt x="9" y="93"/>
                    <a:pt x="10" y="90"/>
                  </a:cubicBezTo>
                  <a:cubicBezTo>
                    <a:pt x="14" y="89"/>
                    <a:pt x="18" y="89"/>
                    <a:pt x="23" y="88"/>
                  </a:cubicBezTo>
                  <a:cubicBezTo>
                    <a:pt x="23" y="88"/>
                    <a:pt x="23" y="88"/>
                    <a:pt x="23" y="88"/>
                  </a:cubicBezTo>
                  <a:cubicBezTo>
                    <a:pt x="24" y="88"/>
                    <a:pt x="25" y="88"/>
                    <a:pt x="25" y="86"/>
                  </a:cubicBezTo>
                  <a:cubicBezTo>
                    <a:pt x="25" y="86"/>
                    <a:pt x="25" y="85"/>
                    <a:pt x="25" y="84"/>
                  </a:cubicBezTo>
                  <a:cubicBezTo>
                    <a:pt x="25" y="83"/>
                    <a:pt x="25" y="83"/>
                    <a:pt x="25" y="83"/>
                  </a:cubicBezTo>
                  <a:cubicBezTo>
                    <a:pt x="25" y="83"/>
                    <a:pt x="25" y="83"/>
                    <a:pt x="25" y="83"/>
                  </a:cubicBezTo>
                  <a:cubicBezTo>
                    <a:pt x="25" y="82"/>
                    <a:pt x="25" y="82"/>
                    <a:pt x="25" y="82"/>
                  </a:cubicBezTo>
                  <a:cubicBezTo>
                    <a:pt x="25" y="79"/>
                    <a:pt x="25" y="76"/>
                    <a:pt x="26" y="73"/>
                  </a:cubicBezTo>
                  <a:cubicBezTo>
                    <a:pt x="26" y="72"/>
                    <a:pt x="25" y="71"/>
                    <a:pt x="24" y="71"/>
                  </a:cubicBezTo>
                  <a:cubicBezTo>
                    <a:pt x="24" y="71"/>
                    <a:pt x="24" y="71"/>
                    <a:pt x="24" y="71"/>
                  </a:cubicBezTo>
                  <a:cubicBezTo>
                    <a:pt x="23" y="71"/>
                    <a:pt x="23" y="71"/>
                    <a:pt x="23" y="71"/>
                  </a:cubicBezTo>
                  <a:cubicBezTo>
                    <a:pt x="23" y="71"/>
                    <a:pt x="23" y="71"/>
                    <a:pt x="23" y="71"/>
                  </a:cubicBezTo>
                  <a:cubicBezTo>
                    <a:pt x="18" y="71"/>
                    <a:pt x="13" y="72"/>
                    <a:pt x="9" y="73"/>
                  </a:cubicBezTo>
                  <a:cubicBezTo>
                    <a:pt x="9" y="72"/>
                    <a:pt x="9" y="70"/>
                    <a:pt x="9" y="69"/>
                  </a:cubicBezTo>
                  <a:cubicBezTo>
                    <a:pt x="9" y="65"/>
                    <a:pt x="9" y="60"/>
                    <a:pt x="10" y="57"/>
                  </a:cubicBezTo>
                  <a:cubicBezTo>
                    <a:pt x="16" y="56"/>
                    <a:pt x="21" y="56"/>
                    <a:pt x="26" y="56"/>
                  </a:cubicBezTo>
                  <a:cubicBezTo>
                    <a:pt x="27" y="56"/>
                    <a:pt x="27" y="56"/>
                    <a:pt x="27" y="56"/>
                  </a:cubicBezTo>
                  <a:cubicBezTo>
                    <a:pt x="27" y="56"/>
                    <a:pt x="27" y="56"/>
                    <a:pt x="27" y="56"/>
                  </a:cubicBezTo>
                  <a:moveTo>
                    <a:pt x="93" y="0"/>
                  </a:moveTo>
                  <a:cubicBezTo>
                    <a:pt x="84" y="0"/>
                    <a:pt x="75" y="2"/>
                    <a:pt x="66" y="6"/>
                  </a:cubicBezTo>
                  <a:cubicBezTo>
                    <a:pt x="41" y="18"/>
                    <a:pt x="30" y="37"/>
                    <a:pt x="25" y="52"/>
                  </a:cubicBezTo>
                  <a:cubicBezTo>
                    <a:pt x="20" y="52"/>
                    <a:pt x="14" y="53"/>
                    <a:pt x="8" y="53"/>
                  </a:cubicBezTo>
                  <a:cubicBezTo>
                    <a:pt x="7" y="53"/>
                    <a:pt x="7" y="53"/>
                    <a:pt x="7" y="53"/>
                  </a:cubicBezTo>
                  <a:cubicBezTo>
                    <a:pt x="7" y="53"/>
                    <a:pt x="7" y="53"/>
                    <a:pt x="7" y="53"/>
                  </a:cubicBezTo>
                  <a:cubicBezTo>
                    <a:pt x="7" y="53"/>
                    <a:pt x="7" y="53"/>
                    <a:pt x="7" y="53"/>
                  </a:cubicBezTo>
                  <a:cubicBezTo>
                    <a:pt x="7" y="53"/>
                    <a:pt x="7" y="53"/>
                    <a:pt x="7" y="53"/>
                  </a:cubicBezTo>
                  <a:cubicBezTo>
                    <a:pt x="6" y="54"/>
                    <a:pt x="6" y="54"/>
                    <a:pt x="6" y="54"/>
                  </a:cubicBezTo>
                  <a:cubicBezTo>
                    <a:pt x="6" y="54"/>
                    <a:pt x="6" y="54"/>
                    <a:pt x="6" y="54"/>
                  </a:cubicBezTo>
                  <a:cubicBezTo>
                    <a:pt x="1" y="67"/>
                    <a:pt x="1" y="67"/>
                    <a:pt x="1" y="67"/>
                  </a:cubicBezTo>
                  <a:cubicBezTo>
                    <a:pt x="1" y="68"/>
                    <a:pt x="1" y="68"/>
                    <a:pt x="1" y="68"/>
                  </a:cubicBezTo>
                  <a:cubicBezTo>
                    <a:pt x="0" y="83"/>
                    <a:pt x="0" y="83"/>
                    <a:pt x="0" y="83"/>
                  </a:cubicBezTo>
                  <a:cubicBezTo>
                    <a:pt x="0" y="83"/>
                    <a:pt x="0" y="83"/>
                    <a:pt x="0" y="83"/>
                  </a:cubicBezTo>
                  <a:cubicBezTo>
                    <a:pt x="0" y="84"/>
                    <a:pt x="0" y="84"/>
                    <a:pt x="0" y="84"/>
                  </a:cubicBezTo>
                  <a:cubicBezTo>
                    <a:pt x="0" y="84"/>
                    <a:pt x="0" y="84"/>
                    <a:pt x="0" y="84"/>
                  </a:cubicBezTo>
                  <a:cubicBezTo>
                    <a:pt x="0" y="84"/>
                    <a:pt x="0" y="84"/>
                    <a:pt x="0" y="84"/>
                  </a:cubicBezTo>
                  <a:cubicBezTo>
                    <a:pt x="0" y="85"/>
                    <a:pt x="0" y="85"/>
                    <a:pt x="0" y="85"/>
                  </a:cubicBezTo>
                  <a:cubicBezTo>
                    <a:pt x="1" y="85"/>
                    <a:pt x="1" y="85"/>
                    <a:pt x="1" y="85"/>
                  </a:cubicBezTo>
                  <a:cubicBezTo>
                    <a:pt x="1" y="85"/>
                    <a:pt x="1" y="85"/>
                    <a:pt x="1" y="85"/>
                  </a:cubicBezTo>
                  <a:cubicBezTo>
                    <a:pt x="2" y="85"/>
                    <a:pt x="2" y="85"/>
                    <a:pt x="2" y="85"/>
                  </a:cubicBezTo>
                  <a:cubicBezTo>
                    <a:pt x="2" y="85"/>
                    <a:pt x="2" y="85"/>
                    <a:pt x="2" y="85"/>
                  </a:cubicBezTo>
                  <a:cubicBezTo>
                    <a:pt x="2" y="85"/>
                    <a:pt x="2" y="85"/>
                    <a:pt x="2" y="85"/>
                  </a:cubicBezTo>
                  <a:cubicBezTo>
                    <a:pt x="21" y="85"/>
                    <a:pt x="21" y="85"/>
                    <a:pt x="21" y="85"/>
                  </a:cubicBezTo>
                  <a:cubicBezTo>
                    <a:pt x="21" y="85"/>
                    <a:pt x="21" y="85"/>
                    <a:pt x="21" y="85"/>
                  </a:cubicBezTo>
                  <a:cubicBezTo>
                    <a:pt x="17" y="85"/>
                    <a:pt x="12" y="86"/>
                    <a:pt x="8" y="86"/>
                  </a:cubicBezTo>
                  <a:cubicBezTo>
                    <a:pt x="8" y="86"/>
                    <a:pt x="8" y="86"/>
                    <a:pt x="8" y="86"/>
                  </a:cubicBezTo>
                  <a:cubicBezTo>
                    <a:pt x="7" y="87"/>
                    <a:pt x="7" y="87"/>
                    <a:pt x="7" y="87"/>
                  </a:cubicBezTo>
                  <a:cubicBezTo>
                    <a:pt x="7" y="87"/>
                    <a:pt x="7" y="87"/>
                    <a:pt x="7" y="87"/>
                  </a:cubicBezTo>
                  <a:cubicBezTo>
                    <a:pt x="6" y="87"/>
                    <a:pt x="6" y="87"/>
                    <a:pt x="6" y="87"/>
                  </a:cubicBezTo>
                  <a:cubicBezTo>
                    <a:pt x="2" y="100"/>
                    <a:pt x="2" y="100"/>
                    <a:pt x="2" y="100"/>
                  </a:cubicBezTo>
                  <a:cubicBezTo>
                    <a:pt x="1" y="100"/>
                    <a:pt x="1" y="100"/>
                    <a:pt x="1" y="100"/>
                  </a:cubicBezTo>
                  <a:cubicBezTo>
                    <a:pt x="1" y="121"/>
                    <a:pt x="1" y="121"/>
                    <a:pt x="1" y="121"/>
                  </a:cubicBezTo>
                  <a:cubicBezTo>
                    <a:pt x="1" y="122"/>
                    <a:pt x="1" y="122"/>
                    <a:pt x="1" y="122"/>
                  </a:cubicBezTo>
                  <a:cubicBezTo>
                    <a:pt x="2" y="122"/>
                    <a:pt x="2" y="122"/>
                    <a:pt x="2" y="122"/>
                  </a:cubicBezTo>
                  <a:cubicBezTo>
                    <a:pt x="2" y="122"/>
                    <a:pt x="2" y="122"/>
                    <a:pt x="2" y="122"/>
                  </a:cubicBezTo>
                  <a:cubicBezTo>
                    <a:pt x="2" y="123"/>
                    <a:pt x="2" y="123"/>
                    <a:pt x="2" y="123"/>
                  </a:cubicBezTo>
                  <a:cubicBezTo>
                    <a:pt x="2" y="123"/>
                    <a:pt x="2" y="123"/>
                    <a:pt x="2" y="123"/>
                  </a:cubicBezTo>
                  <a:cubicBezTo>
                    <a:pt x="2" y="123"/>
                    <a:pt x="3" y="123"/>
                    <a:pt x="3" y="123"/>
                  </a:cubicBezTo>
                  <a:cubicBezTo>
                    <a:pt x="3" y="123"/>
                    <a:pt x="3" y="123"/>
                    <a:pt x="3" y="123"/>
                  </a:cubicBezTo>
                  <a:cubicBezTo>
                    <a:pt x="3" y="123"/>
                    <a:pt x="3" y="123"/>
                    <a:pt x="3" y="123"/>
                  </a:cubicBezTo>
                  <a:cubicBezTo>
                    <a:pt x="6" y="123"/>
                    <a:pt x="6" y="123"/>
                    <a:pt x="6" y="123"/>
                  </a:cubicBezTo>
                  <a:cubicBezTo>
                    <a:pt x="6" y="124"/>
                    <a:pt x="6" y="124"/>
                    <a:pt x="6" y="124"/>
                  </a:cubicBezTo>
                  <a:cubicBezTo>
                    <a:pt x="6" y="124"/>
                    <a:pt x="6" y="124"/>
                    <a:pt x="6" y="124"/>
                  </a:cubicBezTo>
                  <a:cubicBezTo>
                    <a:pt x="7" y="124"/>
                    <a:pt x="7" y="124"/>
                    <a:pt x="7" y="123"/>
                  </a:cubicBezTo>
                  <a:cubicBezTo>
                    <a:pt x="8" y="123"/>
                    <a:pt x="8" y="123"/>
                    <a:pt x="8" y="123"/>
                  </a:cubicBezTo>
                  <a:cubicBezTo>
                    <a:pt x="21" y="122"/>
                    <a:pt x="21" y="122"/>
                    <a:pt x="21" y="122"/>
                  </a:cubicBezTo>
                  <a:cubicBezTo>
                    <a:pt x="24" y="129"/>
                    <a:pt x="29" y="142"/>
                    <a:pt x="40" y="153"/>
                  </a:cubicBezTo>
                  <a:cubicBezTo>
                    <a:pt x="53" y="165"/>
                    <a:pt x="72" y="176"/>
                    <a:pt x="102" y="176"/>
                  </a:cubicBezTo>
                  <a:cubicBezTo>
                    <a:pt x="102" y="176"/>
                    <a:pt x="102" y="176"/>
                    <a:pt x="102" y="176"/>
                  </a:cubicBezTo>
                  <a:cubicBezTo>
                    <a:pt x="108" y="176"/>
                    <a:pt x="115" y="175"/>
                    <a:pt x="122" y="174"/>
                  </a:cubicBezTo>
                  <a:cubicBezTo>
                    <a:pt x="122" y="174"/>
                    <a:pt x="122" y="174"/>
                    <a:pt x="122" y="174"/>
                  </a:cubicBezTo>
                  <a:cubicBezTo>
                    <a:pt x="122" y="174"/>
                    <a:pt x="122" y="174"/>
                    <a:pt x="122" y="174"/>
                  </a:cubicBezTo>
                  <a:cubicBezTo>
                    <a:pt x="122" y="174"/>
                    <a:pt x="122" y="174"/>
                    <a:pt x="122" y="174"/>
                  </a:cubicBezTo>
                  <a:cubicBezTo>
                    <a:pt x="123" y="174"/>
                    <a:pt x="123" y="174"/>
                    <a:pt x="123" y="174"/>
                  </a:cubicBezTo>
                  <a:cubicBezTo>
                    <a:pt x="123" y="174"/>
                    <a:pt x="123" y="174"/>
                    <a:pt x="123" y="174"/>
                  </a:cubicBezTo>
                  <a:cubicBezTo>
                    <a:pt x="123" y="174"/>
                    <a:pt x="123" y="174"/>
                    <a:pt x="123" y="174"/>
                  </a:cubicBezTo>
                  <a:cubicBezTo>
                    <a:pt x="124" y="173"/>
                    <a:pt x="124" y="173"/>
                    <a:pt x="124" y="173"/>
                  </a:cubicBezTo>
                  <a:cubicBezTo>
                    <a:pt x="124" y="173"/>
                    <a:pt x="124" y="173"/>
                    <a:pt x="124" y="173"/>
                  </a:cubicBezTo>
                  <a:cubicBezTo>
                    <a:pt x="124" y="173"/>
                    <a:pt x="124" y="173"/>
                    <a:pt x="124" y="173"/>
                  </a:cubicBezTo>
                  <a:cubicBezTo>
                    <a:pt x="124" y="172"/>
                    <a:pt x="124" y="172"/>
                    <a:pt x="124" y="172"/>
                  </a:cubicBezTo>
                  <a:cubicBezTo>
                    <a:pt x="124" y="172"/>
                    <a:pt x="124" y="172"/>
                    <a:pt x="124" y="172"/>
                  </a:cubicBezTo>
                  <a:cubicBezTo>
                    <a:pt x="124" y="171"/>
                    <a:pt x="124" y="169"/>
                    <a:pt x="124" y="168"/>
                  </a:cubicBezTo>
                  <a:cubicBezTo>
                    <a:pt x="124" y="163"/>
                    <a:pt x="125" y="158"/>
                    <a:pt x="125" y="153"/>
                  </a:cubicBezTo>
                  <a:cubicBezTo>
                    <a:pt x="125" y="153"/>
                    <a:pt x="126" y="152"/>
                    <a:pt x="126" y="152"/>
                  </a:cubicBezTo>
                  <a:cubicBezTo>
                    <a:pt x="125" y="142"/>
                    <a:pt x="125" y="133"/>
                    <a:pt x="125" y="123"/>
                  </a:cubicBezTo>
                  <a:cubicBezTo>
                    <a:pt x="125" y="122"/>
                    <a:pt x="125" y="122"/>
                    <a:pt x="125" y="122"/>
                  </a:cubicBezTo>
                  <a:cubicBezTo>
                    <a:pt x="125" y="121"/>
                    <a:pt x="124" y="121"/>
                    <a:pt x="124" y="120"/>
                  </a:cubicBezTo>
                  <a:cubicBezTo>
                    <a:pt x="123" y="120"/>
                    <a:pt x="123" y="120"/>
                    <a:pt x="123" y="120"/>
                  </a:cubicBezTo>
                  <a:cubicBezTo>
                    <a:pt x="122" y="120"/>
                    <a:pt x="122" y="121"/>
                    <a:pt x="121" y="121"/>
                  </a:cubicBezTo>
                  <a:cubicBezTo>
                    <a:pt x="119" y="125"/>
                    <a:pt x="115" y="128"/>
                    <a:pt x="110" y="130"/>
                  </a:cubicBezTo>
                  <a:cubicBezTo>
                    <a:pt x="105" y="132"/>
                    <a:pt x="100" y="132"/>
                    <a:pt x="94" y="132"/>
                  </a:cubicBezTo>
                  <a:cubicBezTo>
                    <a:pt x="94" y="132"/>
                    <a:pt x="94" y="132"/>
                    <a:pt x="94" y="132"/>
                  </a:cubicBezTo>
                  <a:cubicBezTo>
                    <a:pt x="85" y="132"/>
                    <a:pt x="77" y="129"/>
                    <a:pt x="71" y="124"/>
                  </a:cubicBezTo>
                  <a:cubicBezTo>
                    <a:pt x="69" y="122"/>
                    <a:pt x="68" y="120"/>
                    <a:pt x="66" y="118"/>
                  </a:cubicBezTo>
                  <a:cubicBezTo>
                    <a:pt x="102" y="118"/>
                    <a:pt x="102" y="118"/>
                    <a:pt x="102" y="118"/>
                  </a:cubicBezTo>
                  <a:cubicBezTo>
                    <a:pt x="103" y="118"/>
                    <a:pt x="104" y="118"/>
                    <a:pt x="104" y="117"/>
                  </a:cubicBezTo>
                  <a:cubicBezTo>
                    <a:pt x="108" y="102"/>
                    <a:pt x="108" y="102"/>
                    <a:pt x="108" y="102"/>
                  </a:cubicBezTo>
                  <a:cubicBezTo>
                    <a:pt x="108" y="102"/>
                    <a:pt x="108" y="102"/>
                    <a:pt x="108" y="102"/>
                  </a:cubicBezTo>
                  <a:cubicBezTo>
                    <a:pt x="108" y="102"/>
                    <a:pt x="108" y="102"/>
                    <a:pt x="108" y="102"/>
                  </a:cubicBezTo>
                  <a:cubicBezTo>
                    <a:pt x="108" y="95"/>
                    <a:pt x="108" y="89"/>
                    <a:pt x="106" y="83"/>
                  </a:cubicBezTo>
                  <a:cubicBezTo>
                    <a:pt x="106" y="83"/>
                    <a:pt x="105" y="82"/>
                    <a:pt x="104" y="82"/>
                  </a:cubicBezTo>
                  <a:cubicBezTo>
                    <a:pt x="104" y="82"/>
                    <a:pt x="104" y="82"/>
                    <a:pt x="104" y="82"/>
                  </a:cubicBezTo>
                  <a:cubicBezTo>
                    <a:pt x="103" y="82"/>
                    <a:pt x="103" y="82"/>
                    <a:pt x="103" y="82"/>
                  </a:cubicBezTo>
                  <a:cubicBezTo>
                    <a:pt x="107" y="74"/>
                    <a:pt x="107" y="74"/>
                    <a:pt x="107" y="74"/>
                  </a:cubicBezTo>
                  <a:cubicBezTo>
                    <a:pt x="107" y="74"/>
                    <a:pt x="107" y="74"/>
                    <a:pt x="107" y="74"/>
                  </a:cubicBezTo>
                  <a:cubicBezTo>
                    <a:pt x="107" y="74"/>
                    <a:pt x="107" y="74"/>
                    <a:pt x="107" y="74"/>
                  </a:cubicBezTo>
                  <a:cubicBezTo>
                    <a:pt x="107" y="73"/>
                    <a:pt x="107" y="73"/>
                    <a:pt x="107" y="73"/>
                  </a:cubicBezTo>
                  <a:cubicBezTo>
                    <a:pt x="107" y="73"/>
                    <a:pt x="107" y="73"/>
                    <a:pt x="107" y="73"/>
                  </a:cubicBezTo>
                  <a:cubicBezTo>
                    <a:pt x="107" y="68"/>
                    <a:pt x="107" y="60"/>
                    <a:pt x="105" y="54"/>
                  </a:cubicBezTo>
                  <a:cubicBezTo>
                    <a:pt x="105" y="53"/>
                    <a:pt x="104" y="53"/>
                    <a:pt x="103" y="53"/>
                  </a:cubicBezTo>
                  <a:cubicBezTo>
                    <a:pt x="90" y="53"/>
                    <a:pt x="83" y="53"/>
                    <a:pt x="76" y="52"/>
                  </a:cubicBezTo>
                  <a:cubicBezTo>
                    <a:pt x="73" y="52"/>
                    <a:pt x="71" y="52"/>
                    <a:pt x="69" y="52"/>
                  </a:cubicBezTo>
                  <a:cubicBezTo>
                    <a:pt x="74" y="47"/>
                    <a:pt x="81" y="43"/>
                    <a:pt x="88" y="43"/>
                  </a:cubicBezTo>
                  <a:cubicBezTo>
                    <a:pt x="89" y="43"/>
                    <a:pt x="90" y="43"/>
                    <a:pt x="90" y="43"/>
                  </a:cubicBezTo>
                  <a:cubicBezTo>
                    <a:pt x="90" y="43"/>
                    <a:pt x="90" y="43"/>
                    <a:pt x="90" y="43"/>
                  </a:cubicBezTo>
                  <a:cubicBezTo>
                    <a:pt x="98" y="43"/>
                    <a:pt x="106" y="45"/>
                    <a:pt x="111" y="50"/>
                  </a:cubicBezTo>
                  <a:cubicBezTo>
                    <a:pt x="111" y="51"/>
                    <a:pt x="112" y="51"/>
                    <a:pt x="112" y="51"/>
                  </a:cubicBezTo>
                  <a:cubicBezTo>
                    <a:pt x="112" y="51"/>
                    <a:pt x="113" y="51"/>
                    <a:pt x="113" y="50"/>
                  </a:cubicBezTo>
                  <a:cubicBezTo>
                    <a:pt x="117" y="47"/>
                    <a:pt x="120" y="45"/>
                    <a:pt x="123" y="42"/>
                  </a:cubicBezTo>
                  <a:cubicBezTo>
                    <a:pt x="123" y="41"/>
                    <a:pt x="123" y="41"/>
                    <a:pt x="123" y="41"/>
                  </a:cubicBezTo>
                  <a:cubicBezTo>
                    <a:pt x="124" y="41"/>
                    <a:pt x="124" y="40"/>
                    <a:pt x="124" y="39"/>
                  </a:cubicBezTo>
                  <a:cubicBezTo>
                    <a:pt x="124" y="34"/>
                    <a:pt x="124" y="29"/>
                    <a:pt x="124" y="24"/>
                  </a:cubicBezTo>
                  <a:cubicBezTo>
                    <a:pt x="124" y="19"/>
                    <a:pt x="124" y="14"/>
                    <a:pt x="125" y="9"/>
                  </a:cubicBezTo>
                  <a:cubicBezTo>
                    <a:pt x="125" y="8"/>
                    <a:pt x="124" y="8"/>
                    <a:pt x="124" y="7"/>
                  </a:cubicBezTo>
                  <a:cubicBezTo>
                    <a:pt x="114" y="2"/>
                    <a:pt x="104" y="0"/>
                    <a:pt x="9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56" name="Freeform 877"/>
            <p:cNvSpPr>
              <a:spLocks noEditPoints="1"/>
            </p:cNvSpPr>
            <p:nvPr/>
          </p:nvSpPr>
          <p:spPr bwMode="auto">
            <a:xfrm>
              <a:off x="3565" y="707"/>
              <a:ext cx="609" cy="253"/>
            </a:xfrm>
            <a:custGeom>
              <a:avLst/>
              <a:gdLst>
                <a:gd name="T0" fmla="*/ 16 w 257"/>
                <a:gd name="T1" fmla="*/ 100 h 107"/>
                <a:gd name="T2" fmla="*/ 181 w 257"/>
                <a:gd name="T3" fmla="*/ 95 h 107"/>
                <a:gd name="T4" fmla="*/ 9 w 257"/>
                <a:gd name="T5" fmla="*/ 94 h 107"/>
                <a:gd name="T6" fmla="*/ 19 w 257"/>
                <a:gd name="T7" fmla="*/ 95 h 107"/>
                <a:gd name="T8" fmla="*/ 4 w 257"/>
                <a:gd name="T9" fmla="*/ 90 h 107"/>
                <a:gd name="T10" fmla="*/ 8 w 257"/>
                <a:gd name="T11" fmla="*/ 93 h 107"/>
                <a:gd name="T12" fmla="*/ 169 w 257"/>
                <a:gd name="T13" fmla="*/ 87 h 107"/>
                <a:gd name="T14" fmla="*/ 6 w 257"/>
                <a:gd name="T15" fmla="*/ 86 h 107"/>
                <a:gd name="T16" fmla="*/ 181 w 257"/>
                <a:gd name="T17" fmla="*/ 86 h 107"/>
                <a:gd name="T18" fmla="*/ 177 w 257"/>
                <a:gd name="T19" fmla="*/ 81 h 107"/>
                <a:gd name="T20" fmla="*/ 241 w 257"/>
                <a:gd name="T21" fmla="*/ 76 h 107"/>
                <a:gd name="T22" fmla="*/ 168 w 257"/>
                <a:gd name="T23" fmla="*/ 76 h 107"/>
                <a:gd name="T24" fmla="*/ 180 w 257"/>
                <a:gd name="T25" fmla="*/ 79 h 107"/>
                <a:gd name="T26" fmla="*/ 179 w 257"/>
                <a:gd name="T27" fmla="*/ 66 h 107"/>
                <a:gd name="T28" fmla="*/ 156 w 257"/>
                <a:gd name="T29" fmla="*/ 67 h 107"/>
                <a:gd name="T30" fmla="*/ 59 w 257"/>
                <a:gd name="T31" fmla="*/ 65 h 107"/>
                <a:gd name="T32" fmla="*/ 25 w 257"/>
                <a:gd name="T33" fmla="*/ 94 h 107"/>
                <a:gd name="T34" fmla="*/ 25 w 257"/>
                <a:gd name="T35" fmla="*/ 93 h 107"/>
                <a:gd name="T36" fmla="*/ 166 w 257"/>
                <a:gd name="T37" fmla="*/ 60 h 107"/>
                <a:gd name="T38" fmla="*/ 153 w 257"/>
                <a:gd name="T39" fmla="*/ 66 h 107"/>
                <a:gd name="T40" fmla="*/ 164 w 257"/>
                <a:gd name="T41" fmla="*/ 58 h 107"/>
                <a:gd name="T42" fmla="*/ 142 w 257"/>
                <a:gd name="T43" fmla="*/ 61 h 107"/>
                <a:gd name="T44" fmla="*/ 141 w 257"/>
                <a:gd name="T45" fmla="*/ 61 h 107"/>
                <a:gd name="T46" fmla="*/ 67 w 257"/>
                <a:gd name="T47" fmla="*/ 67 h 107"/>
                <a:gd name="T48" fmla="*/ 116 w 257"/>
                <a:gd name="T49" fmla="*/ 57 h 107"/>
                <a:gd name="T50" fmla="*/ 76 w 257"/>
                <a:gd name="T51" fmla="*/ 63 h 107"/>
                <a:gd name="T52" fmla="*/ 88 w 257"/>
                <a:gd name="T53" fmla="*/ 60 h 107"/>
                <a:gd name="T54" fmla="*/ 87 w 257"/>
                <a:gd name="T55" fmla="*/ 60 h 107"/>
                <a:gd name="T56" fmla="*/ 118 w 257"/>
                <a:gd name="T57" fmla="*/ 50 h 107"/>
                <a:gd name="T58" fmla="*/ 179 w 257"/>
                <a:gd name="T59" fmla="*/ 25 h 107"/>
                <a:gd name="T60" fmla="*/ 179 w 257"/>
                <a:gd name="T61" fmla="*/ 25 h 107"/>
                <a:gd name="T62" fmla="*/ 172 w 257"/>
                <a:gd name="T63" fmla="*/ 13 h 107"/>
                <a:gd name="T64" fmla="*/ 181 w 257"/>
                <a:gd name="T65" fmla="*/ 29 h 107"/>
                <a:gd name="T66" fmla="*/ 185 w 257"/>
                <a:gd name="T67" fmla="*/ 94 h 107"/>
                <a:gd name="T68" fmla="*/ 182 w 257"/>
                <a:gd name="T69" fmla="*/ 63 h 107"/>
                <a:gd name="T70" fmla="*/ 58 w 257"/>
                <a:gd name="T71" fmla="*/ 61 h 107"/>
                <a:gd name="T72" fmla="*/ 11 w 257"/>
                <a:gd name="T73" fmla="*/ 81 h 107"/>
                <a:gd name="T74" fmla="*/ 129 w 257"/>
                <a:gd name="T75" fmla="*/ 18 h 107"/>
                <a:gd name="T76" fmla="*/ 180 w 257"/>
                <a:gd name="T77" fmla="*/ 29 h 107"/>
                <a:gd name="T78" fmla="*/ 181 w 257"/>
                <a:gd name="T79" fmla="*/ 5 h 107"/>
                <a:gd name="T80" fmla="*/ 168 w 257"/>
                <a:gd name="T81" fmla="*/ 9 h 107"/>
                <a:gd name="T82" fmla="*/ 52 w 257"/>
                <a:gd name="T83" fmla="*/ 37 h 107"/>
                <a:gd name="T84" fmla="*/ 0 w 257"/>
                <a:gd name="T85" fmla="*/ 89 h 107"/>
                <a:gd name="T86" fmla="*/ 17 w 257"/>
                <a:gd name="T87" fmla="*/ 104 h 107"/>
                <a:gd name="T88" fmla="*/ 111 w 257"/>
                <a:gd name="T89" fmla="*/ 61 h 107"/>
                <a:gd name="T90" fmla="*/ 166 w 257"/>
                <a:gd name="T91" fmla="*/ 105 h 107"/>
                <a:gd name="T92" fmla="*/ 167 w 257"/>
                <a:gd name="T93" fmla="*/ 106 h 107"/>
                <a:gd name="T94" fmla="*/ 168 w 257"/>
                <a:gd name="T95" fmla="*/ 107 h 107"/>
                <a:gd name="T96" fmla="*/ 169 w 257"/>
                <a:gd name="T97" fmla="*/ 107 h 107"/>
                <a:gd name="T98" fmla="*/ 235 w 257"/>
                <a:gd name="T99" fmla="*/ 84 h 107"/>
                <a:gd name="T100" fmla="*/ 257 w 257"/>
                <a:gd name="T101" fmla="*/ 6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7" h="107">
                  <a:moveTo>
                    <a:pt x="16" y="100"/>
                  </a:moveTo>
                  <a:cubicBezTo>
                    <a:pt x="16" y="100"/>
                    <a:pt x="15" y="99"/>
                    <a:pt x="14" y="98"/>
                  </a:cubicBezTo>
                  <a:cubicBezTo>
                    <a:pt x="15" y="98"/>
                    <a:pt x="17" y="98"/>
                    <a:pt x="18" y="97"/>
                  </a:cubicBezTo>
                  <a:cubicBezTo>
                    <a:pt x="17" y="98"/>
                    <a:pt x="17" y="99"/>
                    <a:pt x="16" y="100"/>
                  </a:cubicBezTo>
                  <a:moveTo>
                    <a:pt x="170" y="102"/>
                  </a:moveTo>
                  <a:cubicBezTo>
                    <a:pt x="170" y="100"/>
                    <a:pt x="169" y="97"/>
                    <a:pt x="169" y="95"/>
                  </a:cubicBezTo>
                  <a:cubicBezTo>
                    <a:pt x="173" y="95"/>
                    <a:pt x="177" y="95"/>
                    <a:pt x="181" y="95"/>
                  </a:cubicBezTo>
                  <a:cubicBezTo>
                    <a:pt x="181" y="95"/>
                    <a:pt x="181" y="95"/>
                    <a:pt x="181" y="95"/>
                  </a:cubicBezTo>
                  <a:cubicBezTo>
                    <a:pt x="178" y="97"/>
                    <a:pt x="173" y="100"/>
                    <a:pt x="170" y="102"/>
                  </a:cubicBezTo>
                  <a:moveTo>
                    <a:pt x="13" y="97"/>
                  </a:moveTo>
                  <a:cubicBezTo>
                    <a:pt x="12" y="96"/>
                    <a:pt x="11" y="95"/>
                    <a:pt x="10" y="95"/>
                  </a:cubicBezTo>
                  <a:cubicBezTo>
                    <a:pt x="9" y="94"/>
                    <a:pt x="9" y="94"/>
                    <a:pt x="9" y="94"/>
                  </a:cubicBezTo>
                  <a:cubicBezTo>
                    <a:pt x="12" y="94"/>
                    <a:pt x="14" y="93"/>
                    <a:pt x="16" y="91"/>
                  </a:cubicBezTo>
                  <a:cubicBezTo>
                    <a:pt x="17" y="92"/>
                    <a:pt x="18" y="92"/>
                    <a:pt x="19" y="93"/>
                  </a:cubicBezTo>
                  <a:cubicBezTo>
                    <a:pt x="19" y="93"/>
                    <a:pt x="20" y="93"/>
                    <a:pt x="20" y="94"/>
                  </a:cubicBezTo>
                  <a:cubicBezTo>
                    <a:pt x="20" y="94"/>
                    <a:pt x="20" y="95"/>
                    <a:pt x="19" y="95"/>
                  </a:cubicBezTo>
                  <a:cubicBezTo>
                    <a:pt x="17" y="96"/>
                    <a:pt x="15" y="96"/>
                    <a:pt x="13" y="97"/>
                  </a:cubicBezTo>
                  <a:cubicBezTo>
                    <a:pt x="13" y="97"/>
                    <a:pt x="13" y="97"/>
                    <a:pt x="13" y="97"/>
                  </a:cubicBezTo>
                  <a:moveTo>
                    <a:pt x="8" y="93"/>
                  </a:moveTo>
                  <a:cubicBezTo>
                    <a:pt x="6" y="92"/>
                    <a:pt x="5" y="91"/>
                    <a:pt x="4" y="90"/>
                  </a:cubicBezTo>
                  <a:cubicBezTo>
                    <a:pt x="7" y="89"/>
                    <a:pt x="9" y="88"/>
                    <a:pt x="12" y="87"/>
                  </a:cubicBezTo>
                  <a:cubicBezTo>
                    <a:pt x="12" y="88"/>
                    <a:pt x="13" y="89"/>
                    <a:pt x="14" y="90"/>
                  </a:cubicBezTo>
                  <a:cubicBezTo>
                    <a:pt x="15" y="90"/>
                    <a:pt x="15" y="90"/>
                    <a:pt x="15" y="90"/>
                  </a:cubicBezTo>
                  <a:cubicBezTo>
                    <a:pt x="13" y="91"/>
                    <a:pt x="10" y="92"/>
                    <a:pt x="8" y="93"/>
                  </a:cubicBezTo>
                  <a:cubicBezTo>
                    <a:pt x="8" y="93"/>
                    <a:pt x="8" y="93"/>
                    <a:pt x="8" y="93"/>
                  </a:cubicBezTo>
                  <a:moveTo>
                    <a:pt x="181" y="93"/>
                  </a:moveTo>
                  <a:cubicBezTo>
                    <a:pt x="177" y="93"/>
                    <a:pt x="173" y="93"/>
                    <a:pt x="169" y="93"/>
                  </a:cubicBezTo>
                  <a:cubicBezTo>
                    <a:pt x="169" y="91"/>
                    <a:pt x="169" y="89"/>
                    <a:pt x="169" y="87"/>
                  </a:cubicBezTo>
                  <a:cubicBezTo>
                    <a:pt x="173" y="87"/>
                    <a:pt x="177" y="87"/>
                    <a:pt x="181" y="88"/>
                  </a:cubicBezTo>
                  <a:cubicBezTo>
                    <a:pt x="181" y="89"/>
                    <a:pt x="181" y="91"/>
                    <a:pt x="181" y="93"/>
                  </a:cubicBezTo>
                  <a:moveTo>
                    <a:pt x="5" y="88"/>
                  </a:moveTo>
                  <a:cubicBezTo>
                    <a:pt x="5" y="87"/>
                    <a:pt x="5" y="87"/>
                    <a:pt x="6" y="86"/>
                  </a:cubicBezTo>
                  <a:cubicBezTo>
                    <a:pt x="6" y="85"/>
                    <a:pt x="7" y="84"/>
                    <a:pt x="8" y="83"/>
                  </a:cubicBezTo>
                  <a:cubicBezTo>
                    <a:pt x="8" y="84"/>
                    <a:pt x="9" y="85"/>
                    <a:pt x="10" y="86"/>
                  </a:cubicBezTo>
                  <a:cubicBezTo>
                    <a:pt x="8" y="87"/>
                    <a:pt x="6" y="87"/>
                    <a:pt x="5" y="88"/>
                  </a:cubicBezTo>
                  <a:moveTo>
                    <a:pt x="181" y="86"/>
                  </a:moveTo>
                  <a:cubicBezTo>
                    <a:pt x="177" y="85"/>
                    <a:pt x="173" y="85"/>
                    <a:pt x="170" y="85"/>
                  </a:cubicBezTo>
                  <a:cubicBezTo>
                    <a:pt x="169" y="85"/>
                    <a:pt x="169" y="85"/>
                    <a:pt x="169" y="85"/>
                  </a:cubicBezTo>
                  <a:cubicBezTo>
                    <a:pt x="169" y="84"/>
                    <a:pt x="168" y="83"/>
                    <a:pt x="168" y="82"/>
                  </a:cubicBezTo>
                  <a:cubicBezTo>
                    <a:pt x="171" y="81"/>
                    <a:pt x="174" y="81"/>
                    <a:pt x="177" y="81"/>
                  </a:cubicBezTo>
                  <a:cubicBezTo>
                    <a:pt x="178" y="81"/>
                    <a:pt x="179" y="81"/>
                    <a:pt x="180" y="81"/>
                  </a:cubicBezTo>
                  <a:cubicBezTo>
                    <a:pt x="181" y="82"/>
                    <a:pt x="181" y="84"/>
                    <a:pt x="181" y="86"/>
                  </a:cubicBezTo>
                  <a:moveTo>
                    <a:pt x="214" y="86"/>
                  </a:moveTo>
                  <a:cubicBezTo>
                    <a:pt x="223" y="82"/>
                    <a:pt x="233" y="79"/>
                    <a:pt x="241" y="76"/>
                  </a:cubicBezTo>
                  <a:cubicBezTo>
                    <a:pt x="239" y="78"/>
                    <a:pt x="236" y="79"/>
                    <a:pt x="234" y="81"/>
                  </a:cubicBezTo>
                  <a:cubicBezTo>
                    <a:pt x="227" y="82"/>
                    <a:pt x="220" y="84"/>
                    <a:pt x="214" y="86"/>
                  </a:cubicBezTo>
                  <a:moveTo>
                    <a:pt x="168" y="80"/>
                  </a:moveTo>
                  <a:cubicBezTo>
                    <a:pt x="168" y="79"/>
                    <a:pt x="168" y="78"/>
                    <a:pt x="168" y="76"/>
                  </a:cubicBezTo>
                  <a:cubicBezTo>
                    <a:pt x="168" y="76"/>
                    <a:pt x="168" y="75"/>
                    <a:pt x="168" y="75"/>
                  </a:cubicBezTo>
                  <a:cubicBezTo>
                    <a:pt x="172" y="75"/>
                    <a:pt x="176" y="74"/>
                    <a:pt x="180" y="74"/>
                  </a:cubicBezTo>
                  <a:cubicBezTo>
                    <a:pt x="180" y="75"/>
                    <a:pt x="180" y="76"/>
                    <a:pt x="180" y="77"/>
                  </a:cubicBezTo>
                  <a:cubicBezTo>
                    <a:pt x="180" y="78"/>
                    <a:pt x="180" y="79"/>
                    <a:pt x="180" y="79"/>
                  </a:cubicBezTo>
                  <a:cubicBezTo>
                    <a:pt x="179" y="79"/>
                    <a:pt x="178" y="79"/>
                    <a:pt x="177" y="79"/>
                  </a:cubicBezTo>
                  <a:cubicBezTo>
                    <a:pt x="174" y="79"/>
                    <a:pt x="171" y="79"/>
                    <a:pt x="168" y="80"/>
                  </a:cubicBezTo>
                  <a:moveTo>
                    <a:pt x="168" y="73"/>
                  </a:moveTo>
                  <a:cubicBezTo>
                    <a:pt x="172" y="71"/>
                    <a:pt x="176" y="68"/>
                    <a:pt x="179" y="66"/>
                  </a:cubicBezTo>
                  <a:cubicBezTo>
                    <a:pt x="179" y="68"/>
                    <a:pt x="180" y="70"/>
                    <a:pt x="180" y="72"/>
                  </a:cubicBezTo>
                  <a:cubicBezTo>
                    <a:pt x="176" y="72"/>
                    <a:pt x="172" y="73"/>
                    <a:pt x="168" y="73"/>
                  </a:cubicBezTo>
                  <a:moveTo>
                    <a:pt x="165" y="71"/>
                  </a:moveTo>
                  <a:cubicBezTo>
                    <a:pt x="162" y="69"/>
                    <a:pt x="159" y="68"/>
                    <a:pt x="156" y="67"/>
                  </a:cubicBezTo>
                  <a:cubicBezTo>
                    <a:pt x="162" y="66"/>
                    <a:pt x="168" y="65"/>
                    <a:pt x="174" y="65"/>
                  </a:cubicBezTo>
                  <a:cubicBezTo>
                    <a:pt x="171" y="67"/>
                    <a:pt x="168" y="69"/>
                    <a:pt x="165" y="71"/>
                  </a:cubicBezTo>
                  <a:moveTo>
                    <a:pt x="25" y="93"/>
                  </a:moveTo>
                  <a:cubicBezTo>
                    <a:pt x="32" y="84"/>
                    <a:pt x="43" y="73"/>
                    <a:pt x="59" y="65"/>
                  </a:cubicBezTo>
                  <a:cubicBezTo>
                    <a:pt x="60" y="64"/>
                    <a:pt x="61" y="64"/>
                    <a:pt x="62" y="63"/>
                  </a:cubicBezTo>
                  <a:cubicBezTo>
                    <a:pt x="54" y="70"/>
                    <a:pt x="45" y="77"/>
                    <a:pt x="39" y="84"/>
                  </a:cubicBezTo>
                  <a:cubicBezTo>
                    <a:pt x="34" y="87"/>
                    <a:pt x="29" y="91"/>
                    <a:pt x="24" y="94"/>
                  </a:cubicBezTo>
                  <a:cubicBezTo>
                    <a:pt x="25" y="94"/>
                    <a:pt x="25" y="94"/>
                    <a:pt x="25" y="94"/>
                  </a:cubicBezTo>
                  <a:cubicBezTo>
                    <a:pt x="25" y="93"/>
                    <a:pt x="25" y="93"/>
                    <a:pt x="25" y="93"/>
                  </a:cubicBezTo>
                  <a:cubicBezTo>
                    <a:pt x="25" y="93"/>
                    <a:pt x="25" y="93"/>
                    <a:pt x="25" y="93"/>
                  </a:cubicBezTo>
                  <a:cubicBezTo>
                    <a:pt x="25" y="93"/>
                    <a:pt x="25" y="93"/>
                    <a:pt x="25" y="93"/>
                  </a:cubicBezTo>
                  <a:cubicBezTo>
                    <a:pt x="25" y="93"/>
                    <a:pt x="25" y="93"/>
                    <a:pt x="25" y="93"/>
                  </a:cubicBezTo>
                  <a:moveTo>
                    <a:pt x="153" y="66"/>
                  </a:moveTo>
                  <a:cubicBezTo>
                    <a:pt x="151" y="65"/>
                    <a:pt x="148" y="64"/>
                    <a:pt x="145" y="63"/>
                  </a:cubicBezTo>
                  <a:cubicBezTo>
                    <a:pt x="149" y="63"/>
                    <a:pt x="152" y="62"/>
                    <a:pt x="155" y="62"/>
                  </a:cubicBezTo>
                  <a:cubicBezTo>
                    <a:pt x="158" y="61"/>
                    <a:pt x="162" y="60"/>
                    <a:pt x="166" y="60"/>
                  </a:cubicBezTo>
                  <a:cubicBezTo>
                    <a:pt x="167" y="59"/>
                    <a:pt x="167" y="59"/>
                    <a:pt x="167" y="59"/>
                  </a:cubicBezTo>
                  <a:cubicBezTo>
                    <a:pt x="170" y="61"/>
                    <a:pt x="173" y="62"/>
                    <a:pt x="176" y="63"/>
                  </a:cubicBezTo>
                  <a:cubicBezTo>
                    <a:pt x="168" y="63"/>
                    <a:pt x="161" y="64"/>
                    <a:pt x="154" y="65"/>
                  </a:cubicBezTo>
                  <a:cubicBezTo>
                    <a:pt x="153" y="66"/>
                    <a:pt x="153" y="66"/>
                    <a:pt x="153" y="66"/>
                  </a:cubicBezTo>
                  <a:moveTo>
                    <a:pt x="141" y="61"/>
                  </a:moveTo>
                  <a:cubicBezTo>
                    <a:pt x="138" y="61"/>
                    <a:pt x="135" y="60"/>
                    <a:pt x="132" y="59"/>
                  </a:cubicBezTo>
                  <a:cubicBezTo>
                    <a:pt x="139" y="58"/>
                    <a:pt x="145" y="56"/>
                    <a:pt x="152" y="54"/>
                  </a:cubicBezTo>
                  <a:cubicBezTo>
                    <a:pt x="156" y="55"/>
                    <a:pt x="160" y="57"/>
                    <a:pt x="164" y="58"/>
                  </a:cubicBezTo>
                  <a:cubicBezTo>
                    <a:pt x="161" y="59"/>
                    <a:pt x="157" y="59"/>
                    <a:pt x="154" y="60"/>
                  </a:cubicBezTo>
                  <a:cubicBezTo>
                    <a:pt x="151" y="60"/>
                    <a:pt x="147" y="61"/>
                    <a:pt x="144" y="61"/>
                  </a:cubicBezTo>
                  <a:cubicBezTo>
                    <a:pt x="143" y="61"/>
                    <a:pt x="143" y="61"/>
                    <a:pt x="142" y="61"/>
                  </a:cubicBezTo>
                  <a:cubicBezTo>
                    <a:pt x="142" y="61"/>
                    <a:pt x="142" y="61"/>
                    <a:pt x="142" y="61"/>
                  </a:cubicBezTo>
                  <a:cubicBezTo>
                    <a:pt x="142" y="61"/>
                    <a:pt x="142" y="61"/>
                    <a:pt x="142" y="61"/>
                  </a:cubicBezTo>
                  <a:cubicBezTo>
                    <a:pt x="142" y="61"/>
                    <a:pt x="142" y="61"/>
                    <a:pt x="141" y="61"/>
                  </a:cubicBezTo>
                  <a:cubicBezTo>
                    <a:pt x="141" y="61"/>
                    <a:pt x="141" y="61"/>
                    <a:pt x="141" y="61"/>
                  </a:cubicBezTo>
                  <a:cubicBezTo>
                    <a:pt x="141" y="61"/>
                    <a:pt x="141" y="61"/>
                    <a:pt x="141" y="61"/>
                  </a:cubicBezTo>
                  <a:moveTo>
                    <a:pt x="50" y="76"/>
                  </a:moveTo>
                  <a:cubicBezTo>
                    <a:pt x="56" y="70"/>
                    <a:pt x="64" y="64"/>
                    <a:pt x="70" y="60"/>
                  </a:cubicBezTo>
                  <a:cubicBezTo>
                    <a:pt x="76" y="57"/>
                    <a:pt x="82" y="55"/>
                    <a:pt x="89" y="53"/>
                  </a:cubicBezTo>
                  <a:cubicBezTo>
                    <a:pt x="82" y="58"/>
                    <a:pt x="74" y="63"/>
                    <a:pt x="67" y="67"/>
                  </a:cubicBezTo>
                  <a:cubicBezTo>
                    <a:pt x="67" y="67"/>
                    <a:pt x="67" y="67"/>
                    <a:pt x="67" y="67"/>
                  </a:cubicBezTo>
                  <a:cubicBezTo>
                    <a:pt x="61" y="70"/>
                    <a:pt x="55" y="73"/>
                    <a:pt x="50" y="76"/>
                  </a:cubicBezTo>
                  <a:moveTo>
                    <a:pt x="128" y="59"/>
                  </a:moveTo>
                  <a:cubicBezTo>
                    <a:pt x="124" y="58"/>
                    <a:pt x="120" y="58"/>
                    <a:pt x="116" y="57"/>
                  </a:cubicBezTo>
                  <a:cubicBezTo>
                    <a:pt x="122" y="55"/>
                    <a:pt x="127" y="53"/>
                    <a:pt x="133" y="51"/>
                  </a:cubicBezTo>
                  <a:cubicBezTo>
                    <a:pt x="138" y="51"/>
                    <a:pt x="143" y="52"/>
                    <a:pt x="148" y="53"/>
                  </a:cubicBezTo>
                  <a:cubicBezTo>
                    <a:pt x="141" y="55"/>
                    <a:pt x="135" y="57"/>
                    <a:pt x="128" y="59"/>
                  </a:cubicBezTo>
                  <a:moveTo>
                    <a:pt x="76" y="63"/>
                  </a:moveTo>
                  <a:cubicBezTo>
                    <a:pt x="83" y="60"/>
                    <a:pt x="89" y="55"/>
                    <a:pt x="95" y="52"/>
                  </a:cubicBezTo>
                  <a:cubicBezTo>
                    <a:pt x="100" y="51"/>
                    <a:pt x="105" y="50"/>
                    <a:pt x="111" y="50"/>
                  </a:cubicBezTo>
                  <a:cubicBezTo>
                    <a:pt x="103" y="53"/>
                    <a:pt x="96" y="56"/>
                    <a:pt x="89" y="59"/>
                  </a:cubicBezTo>
                  <a:cubicBezTo>
                    <a:pt x="88" y="60"/>
                    <a:pt x="88" y="60"/>
                    <a:pt x="88" y="60"/>
                  </a:cubicBezTo>
                  <a:cubicBezTo>
                    <a:pt x="88" y="60"/>
                    <a:pt x="88" y="60"/>
                    <a:pt x="88" y="60"/>
                  </a:cubicBezTo>
                  <a:cubicBezTo>
                    <a:pt x="88" y="60"/>
                    <a:pt x="88" y="60"/>
                    <a:pt x="88" y="60"/>
                  </a:cubicBezTo>
                  <a:cubicBezTo>
                    <a:pt x="87" y="60"/>
                    <a:pt x="87" y="60"/>
                    <a:pt x="87" y="60"/>
                  </a:cubicBezTo>
                  <a:cubicBezTo>
                    <a:pt x="87" y="60"/>
                    <a:pt x="87" y="60"/>
                    <a:pt x="87" y="60"/>
                  </a:cubicBezTo>
                  <a:cubicBezTo>
                    <a:pt x="83" y="61"/>
                    <a:pt x="80" y="62"/>
                    <a:pt x="76" y="63"/>
                  </a:cubicBezTo>
                  <a:moveTo>
                    <a:pt x="95" y="59"/>
                  </a:moveTo>
                  <a:cubicBezTo>
                    <a:pt x="102" y="56"/>
                    <a:pt x="109" y="53"/>
                    <a:pt x="116" y="50"/>
                  </a:cubicBezTo>
                  <a:cubicBezTo>
                    <a:pt x="117" y="50"/>
                    <a:pt x="117" y="50"/>
                    <a:pt x="118" y="50"/>
                  </a:cubicBezTo>
                  <a:cubicBezTo>
                    <a:pt x="122" y="50"/>
                    <a:pt x="125" y="50"/>
                    <a:pt x="129" y="50"/>
                  </a:cubicBezTo>
                  <a:cubicBezTo>
                    <a:pt x="123" y="53"/>
                    <a:pt x="117" y="55"/>
                    <a:pt x="111" y="57"/>
                  </a:cubicBezTo>
                  <a:cubicBezTo>
                    <a:pt x="106" y="57"/>
                    <a:pt x="100" y="58"/>
                    <a:pt x="95" y="59"/>
                  </a:cubicBezTo>
                  <a:moveTo>
                    <a:pt x="179" y="25"/>
                  </a:moveTo>
                  <a:cubicBezTo>
                    <a:pt x="176" y="24"/>
                    <a:pt x="173" y="22"/>
                    <a:pt x="170" y="21"/>
                  </a:cubicBezTo>
                  <a:cubicBezTo>
                    <a:pt x="170" y="20"/>
                    <a:pt x="170" y="19"/>
                    <a:pt x="170" y="18"/>
                  </a:cubicBezTo>
                  <a:cubicBezTo>
                    <a:pt x="173" y="19"/>
                    <a:pt x="176" y="20"/>
                    <a:pt x="180" y="20"/>
                  </a:cubicBezTo>
                  <a:cubicBezTo>
                    <a:pt x="179" y="22"/>
                    <a:pt x="179" y="23"/>
                    <a:pt x="179" y="25"/>
                  </a:cubicBezTo>
                  <a:moveTo>
                    <a:pt x="180" y="18"/>
                  </a:moveTo>
                  <a:cubicBezTo>
                    <a:pt x="177" y="18"/>
                    <a:pt x="174" y="18"/>
                    <a:pt x="171" y="17"/>
                  </a:cubicBezTo>
                  <a:cubicBezTo>
                    <a:pt x="171" y="15"/>
                    <a:pt x="171" y="14"/>
                    <a:pt x="171" y="13"/>
                  </a:cubicBezTo>
                  <a:cubicBezTo>
                    <a:pt x="172" y="13"/>
                    <a:pt x="172" y="13"/>
                    <a:pt x="172" y="13"/>
                  </a:cubicBezTo>
                  <a:cubicBezTo>
                    <a:pt x="175" y="13"/>
                    <a:pt x="178" y="13"/>
                    <a:pt x="180" y="14"/>
                  </a:cubicBezTo>
                  <a:cubicBezTo>
                    <a:pt x="180" y="15"/>
                    <a:pt x="180" y="17"/>
                    <a:pt x="180" y="18"/>
                  </a:cubicBezTo>
                  <a:moveTo>
                    <a:pt x="181" y="29"/>
                  </a:moveTo>
                  <a:cubicBezTo>
                    <a:pt x="181" y="29"/>
                    <a:pt x="181" y="29"/>
                    <a:pt x="181" y="29"/>
                  </a:cubicBezTo>
                  <a:cubicBezTo>
                    <a:pt x="182" y="29"/>
                    <a:pt x="182" y="28"/>
                    <a:pt x="182" y="28"/>
                  </a:cubicBezTo>
                  <a:cubicBezTo>
                    <a:pt x="183" y="19"/>
                    <a:pt x="184" y="14"/>
                    <a:pt x="185" y="6"/>
                  </a:cubicBezTo>
                  <a:cubicBezTo>
                    <a:pt x="208" y="24"/>
                    <a:pt x="232" y="52"/>
                    <a:pt x="252" y="69"/>
                  </a:cubicBezTo>
                  <a:cubicBezTo>
                    <a:pt x="234" y="74"/>
                    <a:pt x="207" y="83"/>
                    <a:pt x="185" y="94"/>
                  </a:cubicBezTo>
                  <a:cubicBezTo>
                    <a:pt x="184" y="86"/>
                    <a:pt x="184" y="79"/>
                    <a:pt x="184" y="74"/>
                  </a:cubicBezTo>
                  <a:cubicBezTo>
                    <a:pt x="183" y="71"/>
                    <a:pt x="183" y="68"/>
                    <a:pt x="183" y="66"/>
                  </a:cubicBezTo>
                  <a:cubicBezTo>
                    <a:pt x="183" y="65"/>
                    <a:pt x="183" y="64"/>
                    <a:pt x="182" y="64"/>
                  </a:cubicBezTo>
                  <a:cubicBezTo>
                    <a:pt x="182" y="63"/>
                    <a:pt x="182" y="63"/>
                    <a:pt x="182" y="63"/>
                  </a:cubicBezTo>
                  <a:cubicBezTo>
                    <a:pt x="182" y="62"/>
                    <a:pt x="181" y="62"/>
                    <a:pt x="181" y="62"/>
                  </a:cubicBezTo>
                  <a:cubicBezTo>
                    <a:pt x="159" y="50"/>
                    <a:pt x="137" y="46"/>
                    <a:pt x="118" y="46"/>
                  </a:cubicBezTo>
                  <a:cubicBezTo>
                    <a:pt x="118" y="46"/>
                    <a:pt x="118" y="46"/>
                    <a:pt x="118" y="46"/>
                  </a:cubicBezTo>
                  <a:cubicBezTo>
                    <a:pt x="95" y="46"/>
                    <a:pt x="74" y="53"/>
                    <a:pt x="58" y="61"/>
                  </a:cubicBezTo>
                  <a:cubicBezTo>
                    <a:pt x="42" y="70"/>
                    <a:pt x="29" y="81"/>
                    <a:pt x="23" y="91"/>
                  </a:cubicBezTo>
                  <a:cubicBezTo>
                    <a:pt x="22" y="90"/>
                    <a:pt x="22" y="90"/>
                    <a:pt x="22" y="90"/>
                  </a:cubicBezTo>
                  <a:cubicBezTo>
                    <a:pt x="20" y="90"/>
                    <a:pt x="17" y="87"/>
                    <a:pt x="14" y="85"/>
                  </a:cubicBezTo>
                  <a:cubicBezTo>
                    <a:pt x="13" y="84"/>
                    <a:pt x="11" y="82"/>
                    <a:pt x="11" y="81"/>
                  </a:cubicBezTo>
                  <a:cubicBezTo>
                    <a:pt x="10" y="81"/>
                    <a:pt x="10" y="80"/>
                    <a:pt x="10" y="80"/>
                  </a:cubicBezTo>
                  <a:cubicBezTo>
                    <a:pt x="10" y="80"/>
                    <a:pt x="10" y="80"/>
                    <a:pt x="10" y="80"/>
                  </a:cubicBezTo>
                  <a:cubicBezTo>
                    <a:pt x="17" y="68"/>
                    <a:pt x="33" y="52"/>
                    <a:pt x="53" y="40"/>
                  </a:cubicBezTo>
                  <a:cubicBezTo>
                    <a:pt x="74" y="27"/>
                    <a:pt x="101" y="18"/>
                    <a:pt x="129" y="18"/>
                  </a:cubicBezTo>
                  <a:cubicBezTo>
                    <a:pt x="141" y="18"/>
                    <a:pt x="154" y="20"/>
                    <a:pt x="167" y="24"/>
                  </a:cubicBezTo>
                  <a:cubicBezTo>
                    <a:pt x="168" y="25"/>
                    <a:pt x="168" y="25"/>
                    <a:pt x="168" y="25"/>
                  </a:cubicBezTo>
                  <a:cubicBezTo>
                    <a:pt x="168" y="25"/>
                    <a:pt x="168" y="25"/>
                    <a:pt x="168" y="25"/>
                  </a:cubicBezTo>
                  <a:cubicBezTo>
                    <a:pt x="172" y="26"/>
                    <a:pt x="176" y="27"/>
                    <a:pt x="180" y="29"/>
                  </a:cubicBezTo>
                  <a:cubicBezTo>
                    <a:pt x="180" y="29"/>
                    <a:pt x="180" y="29"/>
                    <a:pt x="181" y="29"/>
                  </a:cubicBezTo>
                  <a:moveTo>
                    <a:pt x="181" y="12"/>
                  </a:moveTo>
                  <a:cubicBezTo>
                    <a:pt x="178" y="11"/>
                    <a:pt x="175" y="11"/>
                    <a:pt x="172" y="11"/>
                  </a:cubicBezTo>
                  <a:cubicBezTo>
                    <a:pt x="175" y="9"/>
                    <a:pt x="178" y="7"/>
                    <a:pt x="181" y="5"/>
                  </a:cubicBezTo>
                  <a:cubicBezTo>
                    <a:pt x="181" y="8"/>
                    <a:pt x="181" y="10"/>
                    <a:pt x="181" y="12"/>
                  </a:cubicBezTo>
                  <a:moveTo>
                    <a:pt x="184" y="0"/>
                  </a:moveTo>
                  <a:cubicBezTo>
                    <a:pt x="183" y="0"/>
                    <a:pt x="183" y="0"/>
                    <a:pt x="183" y="0"/>
                  </a:cubicBezTo>
                  <a:cubicBezTo>
                    <a:pt x="178" y="3"/>
                    <a:pt x="173" y="6"/>
                    <a:pt x="168" y="9"/>
                  </a:cubicBezTo>
                  <a:cubicBezTo>
                    <a:pt x="168" y="9"/>
                    <a:pt x="168" y="10"/>
                    <a:pt x="167" y="10"/>
                  </a:cubicBezTo>
                  <a:cubicBezTo>
                    <a:pt x="167" y="14"/>
                    <a:pt x="167" y="17"/>
                    <a:pt x="167" y="20"/>
                  </a:cubicBezTo>
                  <a:cubicBezTo>
                    <a:pt x="154" y="16"/>
                    <a:pt x="141" y="14"/>
                    <a:pt x="129" y="14"/>
                  </a:cubicBezTo>
                  <a:cubicBezTo>
                    <a:pt x="100" y="14"/>
                    <a:pt x="73" y="24"/>
                    <a:pt x="52" y="37"/>
                  </a:cubicBezTo>
                  <a:cubicBezTo>
                    <a:pt x="30" y="49"/>
                    <a:pt x="14" y="65"/>
                    <a:pt x="6" y="78"/>
                  </a:cubicBezTo>
                  <a:cubicBezTo>
                    <a:pt x="6" y="78"/>
                    <a:pt x="6" y="78"/>
                    <a:pt x="6" y="78"/>
                  </a:cubicBezTo>
                  <a:cubicBezTo>
                    <a:pt x="5" y="81"/>
                    <a:pt x="3" y="83"/>
                    <a:pt x="3" y="84"/>
                  </a:cubicBezTo>
                  <a:cubicBezTo>
                    <a:pt x="2" y="86"/>
                    <a:pt x="1" y="87"/>
                    <a:pt x="0" y="89"/>
                  </a:cubicBezTo>
                  <a:cubicBezTo>
                    <a:pt x="0" y="90"/>
                    <a:pt x="0" y="90"/>
                    <a:pt x="1" y="91"/>
                  </a:cubicBezTo>
                  <a:cubicBezTo>
                    <a:pt x="2" y="92"/>
                    <a:pt x="4" y="95"/>
                    <a:pt x="7" y="97"/>
                  </a:cubicBezTo>
                  <a:cubicBezTo>
                    <a:pt x="10" y="100"/>
                    <a:pt x="13" y="103"/>
                    <a:pt x="16" y="104"/>
                  </a:cubicBezTo>
                  <a:cubicBezTo>
                    <a:pt x="16" y="104"/>
                    <a:pt x="16" y="104"/>
                    <a:pt x="17" y="104"/>
                  </a:cubicBezTo>
                  <a:cubicBezTo>
                    <a:pt x="17" y="104"/>
                    <a:pt x="18" y="104"/>
                    <a:pt x="18" y="104"/>
                  </a:cubicBezTo>
                  <a:cubicBezTo>
                    <a:pt x="18" y="104"/>
                    <a:pt x="18" y="104"/>
                    <a:pt x="18" y="104"/>
                  </a:cubicBezTo>
                  <a:cubicBezTo>
                    <a:pt x="41" y="86"/>
                    <a:pt x="71" y="61"/>
                    <a:pt x="111" y="61"/>
                  </a:cubicBezTo>
                  <a:cubicBezTo>
                    <a:pt x="111" y="61"/>
                    <a:pt x="111" y="61"/>
                    <a:pt x="111" y="61"/>
                  </a:cubicBezTo>
                  <a:cubicBezTo>
                    <a:pt x="127" y="61"/>
                    <a:pt x="144" y="65"/>
                    <a:pt x="164" y="74"/>
                  </a:cubicBezTo>
                  <a:cubicBezTo>
                    <a:pt x="164" y="74"/>
                    <a:pt x="164" y="75"/>
                    <a:pt x="164" y="75"/>
                  </a:cubicBezTo>
                  <a:cubicBezTo>
                    <a:pt x="165" y="81"/>
                    <a:pt x="166" y="97"/>
                    <a:pt x="166" y="105"/>
                  </a:cubicBezTo>
                  <a:cubicBezTo>
                    <a:pt x="166" y="105"/>
                    <a:pt x="166" y="105"/>
                    <a:pt x="166" y="105"/>
                  </a:cubicBezTo>
                  <a:cubicBezTo>
                    <a:pt x="166" y="106"/>
                    <a:pt x="166" y="106"/>
                    <a:pt x="166" y="106"/>
                  </a:cubicBezTo>
                  <a:cubicBezTo>
                    <a:pt x="167" y="106"/>
                    <a:pt x="167" y="106"/>
                    <a:pt x="167" y="106"/>
                  </a:cubicBezTo>
                  <a:cubicBezTo>
                    <a:pt x="167" y="106"/>
                    <a:pt x="167" y="106"/>
                    <a:pt x="167" y="106"/>
                  </a:cubicBezTo>
                  <a:cubicBezTo>
                    <a:pt x="167" y="106"/>
                    <a:pt x="167" y="106"/>
                    <a:pt x="167" y="106"/>
                  </a:cubicBezTo>
                  <a:cubicBezTo>
                    <a:pt x="167" y="106"/>
                    <a:pt x="167" y="106"/>
                    <a:pt x="167" y="106"/>
                  </a:cubicBezTo>
                  <a:cubicBezTo>
                    <a:pt x="167" y="107"/>
                    <a:pt x="167" y="107"/>
                    <a:pt x="167" y="107"/>
                  </a:cubicBezTo>
                  <a:cubicBezTo>
                    <a:pt x="168" y="107"/>
                    <a:pt x="168" y="107"/>
                    <a:pt x="168" y="107"/>
                  </a:cubicBezTo>
                  <a:cubicBezTo>
                    <a:pt x="168" y="107"/>
                    <a:pt x="168" y="107"/>
                    <a:pt x="168" y="107"/>
                  </a:cubicBezTo>
                  <a:cubicBezTo>
                    <a:pt x="168" y="107"/>
                    <a:pt x="168" y="107"/>
                    <a:pt x="168" y="107"/>
                  </a:cubicBezTo>
                  <a:cubicBezTo>
                    <a:pt x="168" y="107"/>
                    <a:pt x="168" y="107"/>
                    <a:pt x="168" y="107"/>
                  </a:cubicBezTo>
                  <a:cubicBezTo>
                    <a:pt x="169" y="107"/>
                    <a:pt x="169" y="107"/>
                    <a:pt x="169" y="107"/>
                  </a:cubicBezTo>
                  <a:cubicBezTo>
                    <a:pt x="169" y="107"/>
                    <a:pt x="169" y="107"/>
                    <a:pt x="169" y="107"/>
                  </a:cubicBezTo>
                  <a:cubicBezTo>
                    <a:pt x="169" y="107"/>
                    <a:pt x="169" y="107"/>
                    <a:pt x="169" y="107"/>
                  </a:cubicBezTo>
                  <a:cubicBezTo>
                    <a:pt x="169" y="106"/>
                    <a:pt x="170" y="106"/>
                    <a:pt x="170" y="106"/>
                  </a:cubicBezTo>
                  <a:cubicBezTo>
                    <a:pt x="191" y="96"/>
                    <a:pt x="214" y="88"/>
                    <a:pt x="235" y="85"/>
                  </a:cubicBezTo>
                  <a:cubicBezTo>
                    <a:pt x="235" y="84"/>
                    <a:pt x="235" y="84"/>
                    <a:pt x="235" y="84"/>
                  </a:cubicBezTo>
                  <a:cubicBezTo>
                    <a:pt x="241" y="80"/>
                    <a:pt x="248" y="76"/>
                    <a:pt x="254" y="73"/>
                  </a:cubicBezTo>
                  <a:cubicBezTo>
                    <a:pt x="254" y="72"/>
                    <a:pt x="255" y="72"/>
                    <a:pt x="256" y="72"/>
                  </a:cubicBezTo>
                  <a:cubicBezTo>
                    <a:pt x="256" y="72"/>
                    <a:pt x="257" y="71"/>
                    <a:pt x="257" y="71"/>
                  </a:cubicBezTo>
                  <a:cubicBezTo>
                    <a:pt x="257" y="70"/>
                    <a:pt x="257" y="69"/>
                    <a:pt x="257" y="69"/>
                  </a:cubicBezTo>
                  <a:cubicBezTo>
                    <a:pt x="237" y="51"/>
                    <a:pt x="211" y="21"/>
                    <a:pt x="186" y="2"/>
                  </a:cubicBezTo>
                  <a:cubicBezTo>
                    <a:pt x="185" y="1"/>
                    <a:pt x="185" y="1"/>
                    <a:pt x="185" y="1"/>
                  </a:cubicBezTo>
                  <a:cubicBezTo>
                    <a:pt x="185" y="0"/>
                    <a:pt x="184" y="0"/>
                    <a:pt x="18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57" name="Freeform 878"/>
            <p:cNvSpPr>
              <a:spLocks noEditPoints="1"/>
            </p:cNvSpPr>
            <p:nvPr/>
          </p:nvSpPr>
          <p:spPr bwMode="auto">
            <a:xfrm>
              <a:off x="2372" y="3078"/>
              <a:ext cx="545" cy="564"/>
            </a:xfrm>
            <a:custGeom>
              <a:avLst/>
              <a:gdLst>
                <a:gd name="T0" fmla="*/ 216 w 230"/>
                <a:gd name="T1" fmla="*/ 232 h 238"/>
                <a:gd name="T2" fmla="*/ 216 w 230"/>
                <a:gd name="T3" fmla="*/ 232 h 238"/>
                <a:gd name="T4" fmla="*/ 217 w 230"/>
                <a:gd name="T5" fmla="*/ 220 h 238"/>
                <a:gd name="T6" fmla="*/ 225 w 230"/>
                <a:gd name="T7" fmla="*/ 222 h 238"/>
                <a:gd name="T8" fmla="*/ 218 w 230"/>
                <a:gd name="T9" fmla="*/ 212 h 238"/>
                <a:gd name="T10" fmla="*/ 226 w 230"/>
                <a:gd name="T11" fmla="*/ 214 h 238"/>
                <a:gd name="T12" fmla="*/ 226 w 230"/>
                <a:gd name="T13" fmla="*/ 214 h 238"/>
                <a:gd name="T14" fmla="*/ 214 w 230"/>
                <a:gd name="T15" fmla="*/ 207 h 238"/>
                <a:gd name="T16" fmla="*/ 212 w 230"/>
                <a:gd name="T17" fmla="*/ 207 h 238"/>
                <a:gd name="T18" fmla="*/ 146 w 230"/>
                <a:gd name="T19" fmla="*/ 190 h 238"/>
                <a:gd name="T20" fmla="*/ 155 w 230"/>
                <a:gd name="T21" fmla="*/ 187 h 238"/>
                <a:gd name="T22" fmla="*/ 104 w 230"/>
                <a:gd name="T23" fmla="*/ 158 h 238"/>
                <a:gd name="T24" fmla="*/ 133 w 230"/>
                <a:gd name="T25" fmla="*/ 173 h 238"/>
                <a:gd name="T26" fmla="*/ 100 w 230"/>
                <a:gd name="T27" fmla="*/ 153 h 238"/>
                <a:gd name="T28" fmla="*/ 19 w 230"/>
                <a:gd name="T29" fmla="*/ 128 h 238"/>
                <a:gd name="T30" fmla="*/ 108 w 230"/>
                <a:gd name="T31" fmla="*/ 147 h 238"/>
                <a:gd name="T32" fmla="*/ 108 w 230"/>
                <a:gd name="T33" fmla="*/ 147 h 238"/>
                <a:gd name="T34" fmla="*/ 27 w 230"/>
                <a:gd name="T35" fmla="*/ 126 h 238"/>
                <a:gd name="T36" fmla="*/ 28 w 230"/>
                <a:gd name="T37" fmla="*/ 111 h 238"/>
                <a:gd name="T38" fmla="*/ 77 w 230"/>
                <a:gd name="T39" fmla="*/ 115 h 238"/>
                <a:gd name="T40" fmla="*/ 92 w 230"/>
                <a:gd name="T41" fmla="*/ 119 h 238"/>
                <a:gd name="T42" fmla="*/ 97 w 230"/>
                <a:gd name="T43" fmla="*/ 130 h 238"/>
                <a:gd name="T44" fmla="*/ 86 w 230"/>
                <a:gd name="T45" fmla="*/ 101 h 238"/>
                <a:gd name="T46" fmla="*/ 71 w 230"/>
                <a:gd name="T47" fmla="*/ 96 h 238"/>
                <a:gd name="T48" fmla="*/ 90 w 230"/>
                <a:gd name="T49" fmla="*/ 114 h 238"/>
                <a:gd name="T50" fmla="*/ 83 w 230"/>
                <a:gd name="T51" fmla="*/ 84 h 238"/>
                <a:gd name="T52" fmla="*/ 80 w 230"/>
                <a:gd name="T53" fmla="*/ 68 h 238"/>
                <a:gd name="T54" fmla="*/ 91 w 230"/>
                <a:gd name="T55" fmla="*/ 77 h 238"/>
                <a:gd name="T56" fmla="*/ 93 w 230"/>
                <a:gd name="T57" fmla="*/ 74 h 238"/>
                <a:gd name="T58" fmla="*/ 87 w 230"/>
                <a:gd name="T59" fmla="*/ 61 h 238"/>
                <a:gd name="T60" fmla="*/ 103 w 230"/>
                <a:gd name="T61" fmla="*/ 67 h 238"/>
                <a:gd name="T62" fmla="*/ 103 w 230"/>
                <a:gd name="T63" fmla="*/ 67 h 238"/>
                <a:gd name="T64" fmla="*/ 60 w 230"/>
                <a:gd name="T65" fmla="*/ 31 h 238"/>
                <a:gd name="T66" fmla="*/ 90 w 230"/>
                <a:gd name="T67" fmla="*/ 52 h 238"/>
                <a:gd name="T68" fmla="*/ 62 w 230"/>
                <a:gd name="T69" fmla="*/ 79 h 238"/>
                <a:gd name="T70" fmla="*/ 209 w 230"/>
                <a:gd name="T71" fmla="*/ 212 h 238"/>
                <a:gd name="T72" fmla="*/ 212 w 230"/>
                <a:gd name="T73" fmla="*/ 230 h 238"/>
                <a:gd name="T74" fmla="*/ 199 w 230"/>
                <a:gd name="T75" fmla="*/ 233 h 238"/>
                <a:gd name="T76" fmla="*/ 32 w 230"/>
                <a:gd name="T77" fmla="*/ 107 h 238"/>
                <a:gd name="T78" fmla="*/ 5 w 230"/>
                <a:gd name="T79" fmla="*/ 120 h 238"/>
                <a:gd name="T80" fmla="*/ 0 w 230"/>
                <a:gd name="T81" fmla="*/ 118 h 238"/>
                <a:gd name="T82" fmla="*/ 21 w 230"/>
                <a:gd name="T83" fmla="*/ 134 h 238"/>
                <a:gd name="T84" fmla="*/ 103 w 230"/>
                <a:gd name="T85" fmla="*/ 208 h 238"/>
                <a:gd name="T86" fmla="*/ 221 w 230"/>
                <a:gd name="T87" fmla="*/ 236 h 238"/>
                <a:gd name="T88" fmla="*/ 230 w 230"/>
                <a:gd name="T89" fmla="*/ 213 h 238"/>
                <a:gd name="T90" fmla="*/ 227 w 230"/>
                <a:gd name="T91" fmla="*/ 206 h 238"/>
                <a:gd name="T92" fmla="*/ 101 w 230"/>
                <a:gd name="T93" fmla="*/ 75 h 238"/>
                <a:gd name="T94" fmla="*/ 116 w 230"/>
                <a:gd name="T95" fmla="*/ 61 h 238"/>
                <a:gd name="T96" fmla="*/ 116 w 230"/>
                <a:gd name="T97" fmla="*/ 60 h 238"/>
                <a:gd name="T98" fmla="*/ 115 w 230"/>
                <a:gd name="T99" fmla="*/ 58 h 238"/>
                <a:gd name="T100" fmla="*/ 113 w 230"/>
                <a:gd name="T101" fmla="*/ 57 h 238"/>
                <a:gd name="T102" fmla="*/ 15 w 230"/>
                <a:gd name="T103" fmla="*/ 1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30" h="238">
                  <a:moveTo>
                    <a:pt x="211" y="233"/>
                  </a:moveTo>
                  <a:cubicBezTo>
                    <a:pt x="211" y="233"/>
                    <a:pt x="211" y="233"/>
                    <a:pt x="211" y="233"/>
                  </a:cubicBezTo>
                  <a:cubicBezTo>
                    <a:pt x="211" y="233"/>
                    <a:pt x="211" y="233"/>
                    <a:pt x="211" y="233"/>
                  </a:cubicBezTo>
                  <a:moveTo>
                    <a:pt x="216" y="232"/>
                  </a:moveTo>
                  <a:cubicBezTo>
                    <a:pt x="216" y="231"/>
                    <a:pt x="217" y="229"/>
                    <a:pt x="217" y="227"/>
                  </a:cubicBezTo>
                  <a:cubicBezTo>
                    <a:pt x="219" y="229"/>
                    <a:pt x="221" y="230"/>
                    <a:pt x="223" y="231"/>
                  </a:cubicBezTo>
                  <a:cubicBezTo>
                    <a:pt x="222" y="231"/>
                    <a:pt x="221" y="232"/>
                    <a:pt x="220" y="232"/>
                  </a:cubicBezTo>
                  <a:cubicBezTo>
                    <a:pt x="219" y="232"/>
                    <a:pt x="218" y="232"/>
                    <a:pt x="216" y="232"/>
                  </a:cubicBezTo>
                  <a:moveTo>
                    <a:pt x="225" y="230"/>
                  </a:moveTo>
                  <a:cubicBezTo>
                    <a:pt x="222" y="228"/>
                    <a:pt x="220" y="227"/>
                    <a:pt x="217" y="225"/>
                  </a:cubicBezTo>
                  <a:cubicBezTo>
                    <a:pt x="217" y="223"/>
                    <a:pt x="217" y="222"/>
                    <a:pt x="217" y="221"/>
                  </a:cubicBezTo>
                  <a:cubicBezTo>
                    <a:pt x="217" y="220"/>
                    <a:pt x="217" y="220"/>
                    <a:pt x="217" y="220"/>
                  </a:cubicBezTo>
                  <a:cubicBezTo>
                    <a:pt x="220" y="221"/>
                    <a:pt x="223" y="222"/>
                    <a:pt x="225" y="224"/>
                  </a:cubicBezTo>
                  <a:cubicBezTo>
                    <a:pt x="225" y="225"/>
                    <a:pt x="225" y="225"/>
                    <a:pt x="225" y="225"/>
                  </a:cubicBezTo>
                  <a:cubicBezTo>
                    <a:pt x="225" y="227"/>
                    <a:pt x="225" y="228"/>
                    <a:pt x="225" y="230"/>
                  </a:cubicBezTo>
                  <a:moveTo>
                    <a:pt x="225" y="222"/>
                  </a:moveTo>
                  <a:cubicBezTo>
                    <a:pt x="223" y="220"/>
                    <a:pt x="220" y="218"/>
                    <a:pt x="217" y="217"/>
                  </a:cubicBezTo>
                  <a:cubicBezTo>
                    <a:pt x="217" y="216"/>
                    <a:pt x="217" y="214"/>
                    <a:pt x="217" y="212"/>
                  </a:cubicBezTo>
                  <a:cubicBezTo>
                    <a:pt x="216" y="212"/>
                    <a:pt x="216" y="212"/>
                    <a:pt x="216" y="212"/>
                  </a:cubicBezTo>
                  <a:cubicBezTo>
                    <a:pt x="217" y="212"/>
                    <a:pt x="218" y="212"/>
                    <a:pt x="218" y="212"/>
                  </a:cubicBezTo>
                  <a:cubicBezTo>
                    <a:pt x="220" y="213"/>
                    <a:pt x="223" y="215"/>
                    <a:pt x="225" y="216"/>
                  </a:cubicBezTo>
                  <a:cubicBezTo>
                    <a:pt x="225" y="216"/>
                    <a:pt x="225" y="216"/>
                    <a:pt x="225" y="216"/>
                  </a:cubicBezTo>
                  <a:cubicBezTo>
                    <a:pt x="225" y="218"/>
                    <a:pt x="225" y="220"/>
                    <a:pt x="225" y="222"/>
                  </a:cubicBezTo>
                  <a:moveTo>
                    <a:pt x="226" y="214"/>
                  </a:moveTo>
                  <a:cubicBezTo>
                    <a:pt x="224" y="213"/>
                    <a:pt x="223" y="212"/>
                    <a:pt x="222" y="211"/>
                  </a:cubicBezTo>
                  <a:cubicBezTo>
                    <a:pt x="223" y="211"/>
                    <a:pt x="224" y="211"/>
                    <a:pt x="226" y="211"/>
                  </a:cubicBezTo>
                  <a:cubicBezTo>
                    <a:pt x="226" y="211"/>
                    <a:pt x="226" y="212"/>
                    <a:pt x="226" y="213"/>
                  </a:cubicBezTo>
                  <a:cubicBezTo>
                    <a:pt x="226" y="214"/>
                    <a:pt x="226" y="214"/>
                    <a:pt x="226" y="214"/>
                  </a:cubicBezTo>
                  <a:moveTo>
                    <a:pt x="209" y="207"/>
                  </a:moveTo>
                  <a:cubicBezTo>
                    <a:pt x="194" y="207"/>
                    <a:pt x="175" y="204"/>
                    <a:pt x="155" y="194"/>
                  </a:cubicBezTo>
                  <a:cubicBezTo>
                    <a:pt x="167" y="197"/>
                    <a:pt x="181" y="200"/>
                    <a:pt x="192" y="202"/>
                  </a:cubicBezTo>
                  <a:cubicBezTo>
                    <a:pt x="200" y="204"/>
                    <a:pt x="207" y="206"/>
                    <a:pt x="214" y="207"/>
                  </a:cubicBezTo>
                  <a:cubicBezTo>
                    <a:pt x="213" y="207"/>
                    <a:pt x="213" y="207"/>
                    <a:pt x="213" y="207"/>
                  </a:cubicBezTo>
                  <a:cubicBezTo>
                    <a:pt x="212" y="207"/>
                    <a:pt x="212" y="207"/>
                    <a:pt x="212" y="207"/>
                  </a:cubicBezTo>
                  <a:cubicBezTo>
                    <a:pt x="212" y="207"/>
                    <a:pt x="212" y="207"/>
                    <a:pt x="212" y="207"/>
                  </a:cubicBezTo>
                  <a:cubicBezTo>
                    <a:pt x="212" y="207"/>
                    <a:pt x="212" y="207"/>
                    <a:pt x="212" y="207"/>
                  </a:cubicBezTo>
                  <a:cubicBezTo>
                    <a:pt x="211" y="207"/>
                    <a:pt x="210" y="207"/>
                    <a:pt x="209" y="207"/>
                  </a:cubicBezTo>
                  <a:cubicBezTo>
                    <a:pt x="209" y="207"/>
                    <a:pt x="209" y="207"/>
                    <a:pt x="209" y="207"/>
                  </a:cubicBezTo>
                  <a:moveTo>
                    <a:pt x="177" y="197"/>
                  </a:moveTo>
                  <a:cubicBezTo>
                    <a:pt x="166" y="195"/>
                    <a:pt x="154" y="192"/>
                    <a:pt x="146" y="190"/>
                  </a:cubicBezTo>
                  <a:cubicBezTo>
                    <a:pt x="140" y="187"/>
                    <a:pt x="135" y="184"/>
                    <a:pt x="130" y="180"/>
                  </a:cubicBezTo>
                  <a:cubicBezTo>
                    <a:pt x="128" y="179"/>
                    <a:pt x="126" y="178"/>
                    <a:pt x="124" y="176"/>
                  </a:cubicBezTo>
                  <a:cubicBezTo>
                    <a:pt x="134" y="180"/>
                    <a:pt x="145" y="183"/>
                    <a:pt x="154" y="187"/>
                  </a:cubicBezTo>
                  <a:cubicBezTo>
                    <a:pt x="155" y="187"/>
                    <a:pt x="155" y="187"/>
                    <a:pt x="155" y="187"/>
                  </a:cubicBezTo>
                  <a:cubicBezTo>
                    <a:pt x="162" y="191"/>
                    <a:pt x="170" y="194"/>
                    <a:pt x="177" y="197"/>
                  </a:cubicBezTo>
                  <a:moveTo>
                    <a:pt x="144" y="181"/>
                  </a:moveTo>
                  <a:cubicBezTo>
                    <a:pt x="135" y="178"/>
                    <a:pt x="126" y="175"/>
                    <a:pt x="119" y="172"/>
                  </a:cubicBezTo>
                  <a:cubicBezTo>
                    <a:pt x="114" y="167"/>
                    <a:pt x="109" y="163"/>
                    <a:pt x="104" y="158"/>
                  </a:cubicBezTo>
                  <a:cubicBezTo>
                    <a:pt x="113" y="162"/>
                    <a:pt x="122" y="167"/>
                    <a:pt x="131" y="172"/>
                  </a:cubicBezTo>
                  <a:cubicBezTo>
                    <a:pt x="132" y="172"/>
                    <a:pt x="132" y="172"/>
                    <a:pt x="132" y="172"/>
                  </a:cubicBezTo>
                  <a:cubicBezTo>
                    <a:pt x="132" y="173"/>
                    <a:pt x="132" y="173"/>
                    <a:pt x="132" y="173"/>
                  </a:cubicBezTo>
                  <a:cubicBezTo>
                    <a:pt x="132" y="173"/>
                    <a:pt x="133" y="173"/>
                    <a:pt x="133" y="173"/>
                  </a:cubicBezTo>
                  <a:cubicBezTo>
                    <a:pt x="133" y="173"/>
                    <a:pt x="133" y="173"/>
                    <a:pt x="133" y="173"/>
                  </a:cubicBezTo>
                  <a:cubicBezTo>
                    <a:pt x="137" y="176"/>
                    <a:pt x="140" y="178"/>
                    <a:pt x="144" y="181"/>
                  </a:cubicBezTo>
                  <a:moveTo>
                    <a:pt x="125" y="166"/>
                  </a:moveTo>
                  <a:cubicBezTo>
                    <a:pt x="117" y="162"/>
                    <a:pt x="108" y="157"/>
                    <a:pt x="100" y="153"/>
                  </a:cubicBezTo>
                  <a:cubicBezTo>
                    <a:pt x="97" y="149"/>
                    <a:pt x="94" y="144"/>
                    <a:pt x="91" y="140"/>
                  </a:cubicBezTo>
                  <a:cubicBezTo>
                    <a:pt x="98" y="143"/>
                    <a:pt x="105" y="148"/>
                    <a:pt x="111" y="152"/>
                  </a:cubicBezTo>
                  <a:cubicBezTo>
                    <a:pt x="116" y="157"/>
                    <a:pt x="120" y="162"/>
                    <a:pt x="125" y="166"/>
                  </a:cubicBezTo>
                  <a:moveTo>
                    <a:pt x="19" y="128"/>
                  </a:moveTo>
                  <a:cubicBezTo>
                    <a:pt x="15" y="127"/>
                    <a:pt x="11" y="125"/>
                    <a:pt x="7" y="124"/>
                  </a:cubicBezTo>
                  <a:cubicBezTo>
                    <a:pt x="10" y="122"/>
                    <a:pt x="12" y="121"/>
                    <a:pt x="14" y="119"/>
                  </a:cubicBezTo>
                  <a:cubicBezTo>
                    <a:pt x="16" y="122"/>
                    <a:pt x="17" y="125"/>
                    <a:pt x="19" y="128"/>
                  </a:cubicBezTo>
                  <a:moveTo>
                    <a:pt x="108" y="147"/>
                  </a:moveTo>
                  <a:cubicBezTo>
                    <a:pt x="101" y="143"/>
                    <a:pt x="95" y="139"/>
                    <a:pt x="88" y="136"/>
                  </a:cubicBezTo>
                  <a:cubicBezTo>
                    <a:pt x="85" y="131"/>
                    <a:pt x="82" y="125"/>
                    <a:pt x="79" y="119"/>
                  </a:cubicBezTo>
                  <a:cubicBezTo>
                    <a:pt x="86" y="124"/>
                    <a:pt x="93" y="129"/>
                    <a:pt x="100" y="134"/>
                  </a:cubicBezTo>
                  <a:cubicBezTo>
                    <a:pt x="102" y="139"/>
                    <a:pt x="105" y="143"/>
                    <a:pt x="108" y="147"/>
                  </a:cubicBezTo>
                  <a:moveTo>
                    <a:pt x="22" y="128"/>
                  </a:moveTo>
                  <a:cubicBezTo>
                    <a:pt x="20" y="125"/>
                    <a:pt x="18" y="122"/>
                    <a:pt x="16" y="118"/>
                  </a:cubicBezTo>
                  <a:cubicBezTo>
                    <a:pt x="18" y="117"/>
                    <a:pt x="20" y="116"/>
                    <a:pt x="21" y="115"/>
                  </a:cubicBezTo>
                  <a:cubicBezTo>
                    <a:pt x="23" y="118"/>
                    <a:pt x="25" y="122"/>
                    <a:pt x="27" y="126"/>
                  </a:cubicBezTo>
                  <a:cubicBezTo>
                    <a:pt x="25" y="127"/>
                    <a:pt x="24" y="127"/>
                    <a:pt x="22" y="128"/>
                  </a:cubicBezTo>
                  <a:moveTo>
                    <a:pt x="28" y="124"/>
                  </a:moveTo>
                  <a:cubicBezTo>
                    <a:pt x="27" y="121"/>
                    <a:pt x="25" y="117"/>
                    <a:pt x="23" y="114"/>
                  </a:cubicBezTo>
                  <a:cubicBezTo>
                    <a:pt x="25" y="113"/>
                    <a:pt x="26" y="112"/>
                    <a:pt x="28" y="111"/>
                  </a:cubicBezTo>
                  <a:cubicBezTo>
                    <a:pt x="29" y="115"/>
                    <a:pt x="30" y="118"/>
                    <a:pt x="31" y="122"/>
                  </a:cubicBezTo>
                  <a:cubicBezTo>
                    <a:pt x="30" y="123"/>
                    <a:pt x="29" y="123"/>
                    <a:pt x="28" y="124"/>
                  </a:cubicBezTo>
                  <a:moveTo>
                    <a:pt x="97" y="130"/>
                  </a:moveTo>
                  <a:cubicBezTo>
                    <a:pt x="91" y="125"/>
                    <a:pt x="84" y="120"/>
                    <a:pt x="77" y="115"/>
                  </a:cubicBezTo>
                  <a:cubicBezTo>
                    <a:pt x="75" y="110"/>
                    <a:pt x="74" y="105"/>
                    <a:pt x="72" y="100"/>
                  </a:cubicBezTo>
                  <a:cubicBezTo>
                    <a:pt x="75" y="103"/>
                    <a:pt x="78" y="106"/>
                    <a:pt x="81" y="108"/>
                  </a:cubicBezTo>
                  <a:cubicBezTo>
                    <a:pt x="84" y="111"/>
                    <a:pt x="87" y="114"/>
                    <a:pt x="90" y="117"/>
                  </a:cubicBezTo>
                  <a:cubicBezTo>
                    <a:pt x="90" y="118"/>
                    <a:pt x="91" y="118"/>
                    <a:pt x="92" y="119"/>
                  </a:cubicBezTo>
                  <a:cubicBezTo>
                    <a:pt x="92" y="119"/>
                    <a:pt x="92" y="119"/>
                    <a:pt x="92" y="119"/>
                  </a:cubicBezTo>
                  <a:cubicBezTo>
                    <a:pt x="91" y="119"/>
                    <a:pt x="92" y="120"/>
                    <a:pt x="92" y="120"/>
                  </a:cubicBezTo>
                  <a:cubicBezTo>
                    <a:pt x="93" y="120"/>
                    <a:pt x="93" y="120"/>
                    <a:pt x="93" y="120"/>
                  </a:cubicBezTo>
                  <a:cubicBezTo>
                    <a:pt x="94" y="124"/>
                    <a:pt x="96" y="127"/>
                    <a:pt x="97" y="130"/>
                  </a:cubicBezTo>
                  <a:moveTo>
                    <a:pt x="86" y="101"/>
                  </a:moveTo>
                  <a:cubicBezTo>
                    <a:pt x="81" y="96"/>
                    <a:pt x="76" y="91"/>
                    <a:pt x="71" y="85"/>
                  </a:cubicBezTo>
                  <a:cubicBezTo>
                    <a:pt x="75" y="86"/>
                    <a:pt x="79" y="88"/>
                    <a:pt x="83" y="89"/>
                  </a:cubicBezTo>
                  <a:cubicBezTo>
                    <a:pt x="84" y="93"/>
                    <a:pt x="85" y="97"/>
                    <a:pt x="86" y="101"/>
                  </a:cubicBezTo>
                  <a:moveTo>
                    <a:pt x="90" y="114"/>
                  </a:moveTo>
                  <a:cubicBezTo>
                    <a:pt x="88" y="112"/>
                    <a:pt x="85" y="109"/>
                    <a:pt x="82" y="107"/>
                  </a:cubicBezTo>
                  <a:cubicBezTo>
                    <a:pt x="79" y="103"/>
                    <a:pt x="75" y="100"/>
                    <a:pt x="71" y="97"/>
                  </a:cubicBezTo>
                  <a:cubicBezTo>
                    <a:pt x="71" y="96"/>
                    <a:pt x="71" y="96"/>
                    <a:pt x="71" y="96"/>
                  </a:cubicBezTo>
                  <a:cubicBezTo>
                    <a:pt x="70" y="93"/>
                    <a:pt x="69" y="89"/>
                    <a:pt x="68" y="85"/>
                  </a:cubicBezTo>
                  <a:cubicBezTo>
                    <a:pt x="73" y="92"/>
                    <a:pt x="79" y="98"/>
                    <a:pt x="86" y="104"/>
                  </a:cubicBezTo>
                  <a:cubicBezTo>
                    <a:pt x="87" y="105"/>
                    <a:pt x="87" y="105"/>
                    <a:pt x="87" y="105"/>
                  </a:cubicBezTo>
                  <a:cubicBezTo>
                    <a:pt x="88" y="108"/>
                    <a:pt x="89" y="111"/>
                    <a:pt x="90" y="114"/>
                  </a:cubicBezTo>
                  <a:moveTo>
                    <a:pt x="83" y="84"/>
                  </a:moveTo>
                  <a:cubicBezTo>
                    <a:pt x="78" y="83"/>
                    <a:pt x="73" y="81"/>
                    <a:pt x="68" y="79"/>
                  </a:cubicBezTo>
                  <a:cubicBezTo>
                    <a:pt x="69" y="78"/>
                    <a:pt x="71" y="76"/>
                    <a:pt x="73" y="74"/>
                  </a:cubicBezTo>
                  <a:cubicBezTo>
                    <a:pt x="76" y="77"/>
                    <a:pt x="80" y="81"/>
                    <a:pt x="83" y="84"/>
                  </a:cubicBezTo>
                  <a:moveTo>
                    <a:pt x="85" y="83"/>
                  </a:moveTo>
                  <a:cubicBezTo>
                    <a:pt x="82" y="80"/>
                    <a:pt x="78" y="76"/>
                    <a:pt x="75" y="72"/>
                  </a:cubicBezTo>
                  <a:cubicBezTo>
                    <a:pt x="76" y="72"/>
                    <a:pt x="77" y="71"/>
                    <a:pt x="78" y="70"/>
                  </a:cubicBezTo>
                  <a:cubicBezTo>
                    <a:pt x="78" y="69"/>
                    <a:pt x="79" y="69"/>
                    <a:pt x="80" y="68"/>
                  </a:cubicBezTo>
                  <a:cubicBezTo>
                    <a:pt x="82" y="72"/>
                    <a:pt x="86" y="76"/>
                    <a:pt x="90" y="79"/>
                  </a:cubicBezTo>
                  <a:cubicBezTo>
                    <a:pt x="89" y="80"/>
                    <a:pt x="88" y="81"/>
                    <a:pt x="87" y="82"/>
                  </a:cubicBezTo>
                  <a:cubicBezTo>
                    <a:pt x="86" y="83"/>
                    <a:pt x="86" y="83"/>
                    <a:pt x="85" y="83"/>
                  </a:cubicBezTo>
                  <a:moveTo>
                    <a:pt x="91" y="77"/>
                  </a:moveTo>
                  <a:cubicBezTo>
                    <a:pt x="87" y="74"/>
                    <a:pt x="84" y="71"/>
                    <a:pt x="81" y="67"/>
                  </a:cubicBezTo>
                  <a:cubicBezTo>
                    <a:pt x="83" y="65"/>
                    <a:pt x="84" y="64"/>
                    <a:pt x="86" y="63"/>
                  </a:cubicBezTo>
                  <a:cubicBezTo>
                    <a:pt x="88" y="66"/>
                    <a:pt x="91" y="70"/>
                    <a:pt x="93" y="74"/>
                  </a:cubicBezTo>
                  <a:cubicBezTo>
                    <a:pt x="93" y="74"/>
                    <a:pt x="93" y="74"/>
                    <a:pt x="93" y="74"/>
                  </a:cubicBezTo>
                  <a:cubicBezTo>
                    <a:pt x="93" y="74"/>
                    <a:pt x="93" y="75"/>
                    <a:pt x="94" y="75"/>
                  </a:cubicBezTo>
                  <a:cubicBezTo>
                    <a:pt x="93" y="76"/>
                    <a:pt x="92" y="77"/>
                    <a:pt x="91" y="77"/>
                  </a:cubicBezTo>
                  <a:moveTo>
                    <a:pt x="96" y="73"/>
                  </a:moveTo>
                  <a:cubicBezTo>
                    <a:pt x="93" y="69"/>
                    <a:pt x="90" y="65"/>
                    <a:pt x="87" y="61"/>
                  </a:cubicBezTo>
                  <a:cubicBezTo>
                    <a:pt x="89" y="60"/>
                    <a:pt x="91" y="58"/>
                    <a:pt x="93" y="56"/>
                  </a:cubicBezTo>
                  <a:cubicBezTo>
                    <a:pt x="96" y="60"/>
                    <a:pt x="98" y="64"/>
                    <a:pt x="101" y="68"/>
                  </a:cubicBezTo>
                  <a:cubicBezTo>
                    <a:pt x="100" y="70"/>
                    <a:pt x="98" y="72"/>
                    <a:pt x="96" y="73"/>
                  </a:cubicBezTo>
                  <a:moveTo>
                    <a:pt x="103" y="67"/>
                  </a:moveTo>
                  <a:cubicBezTo>
                    <a:pt x="100" y="63"/>
                    <a:pt x="97" y="59"/>
                    <a:pt x="94" y="55"/>
                  </a:cubicBezTo>
                  <a:cubicBezTo>
                    <a:pt x="94" y="55"/>
                    <a:pt x="94" y="55"/>
                    <a:pt x="94" y="55"/>
                  </a:cubicBezTo>
                  <a:cubicBezTo>
                    <a:pt x="99" y="56"/>
                    <a:pt x="105" y="59"/>
                    <a:pt x="110" y="61"/>
                  </a:cubicBezTo>
                  <a:cubicBezTo>
                    <a:pt x="108" y="63"/>
                    <a:pt x="105" y="65"/>
                    <a:pt x="103" y="67"/>
                  </a:cubicBezTo>
                  <a:moveTo>
                    <a:pt x="60" y="31"/>
                  </a:moveTo>
                  <a:cubicBezTo>
                    <a:pt x="49" y="25"/>
                    <a:pt x="39" y="18"/>
                    <a:pt x="30" y="12"/>
                  </a:cubicBezTo>
                  <a:cubicBezTo>
                    <a:pt x="34" y="13"/>
                    <a:pt x="37" y="14"/>
                    <a:pt x="41" y="15"/>
                  </a:cubicBezTo>
                  <a:cubicBezTo>
                    <a:pt x="47" y="21"/>
                    <a:pt x="53" y="26"/>
                    <a:pt x="60" y="31"/>
                  </a:cubicBezTo>
                  <a:moveTo>
                    <a:pt x="5" y="120"/>
                  </a:moveTo>
                  <a:cubicBezTo>
                    <a:pt x="5" y="119"/>
                    <a:pt x="5" y="119"/>
                    <a:pt x="5" y="118"/>
                  </a:cubicBezTo>
                  <a:cubicBezTo>
                    <a:pt x="5" y="82"/>
                    <a:pt x="13" y="39"/>
                    <a:pt x="15" y="7"/>
                  </a:cubicBezTo>
                  <a:cubicBezTo>
                    <a:pt x="34" y="20"/>
                    <a:pt x="62" y="40"/>
                    <a:pt x="90" y="52"/>
                  </a:cubicBezTo>
                  <a:cubicBezTo>
                    <a:pt x="83" y="59"/>
                    <a:pt x="77" y="64"/>
                    <a:pt x="72" y="69"/>
                  </a:cubicBezTo>
                  <a:cubicBezTo>
                    <a:pt x="69" y="71"/>
                    <a:pt x="67" y="74"/>
                    <a:pt x="65" y="75"/>
                  </a:cubicBezTo>
                  <a:cubicBezTo>
                    <a:pt x="64" y="76"/>
                    <a:pt x="64" y="77"/>
                    <a:pt x="63" y="78"/>
                  </a:cubicBezTo>
                  <a:cubicBezTo>
                    <a:pt x="63" y="78"/>
                    <a:pt x="63" y="79"/>
                    <a:pt x="62" y="79"/>
                  </a:cubicBezTo>
                  <a:cubicBezTo>
                    <a:pt x="62" y="79"/>
                    <a:pt x="62" y="80"/>
                    <a:pt x="62" y="81"/>
                  </a:cubicBezTo>
                  <a:cubicBezTo>
                    <a:pt x="62" y="81"/>
                    <a:pt x="62" y="81"/>
                    <a:pt x="62" y="81"/>
                  </a:cubicBezTo>
                  <a:cubicBezTo>
                    <a:pt x="73" y="131"/>
                    <a:pt x="99" y="164"/>
                    <a:pt x="128" y="184"/>
                  </a:cubicBezTo>
                  <a:cubicBezTo>
                    <a:pt x="156" y="204"/>
                    <a:pt x="188" y="212"/>
                    <a:pt x="209" y="212"/>
                  </a:cubicBezTo>
                  <a:cubicBezTo>
                    <a:pt x="210" y="212"/>
                    <a:pt x="211" y="212"/>
                    <a:pt x="212" y="212"/>
                  </a:cubicBezTo>
                  <a:cubicBezTo>
                    <a:pt x="212" y="212"/>
                    <a:pt x="212" y="212"/>
                    <a:pt x="212" y="212"/>
                  </a:cubicBezTo>
                  <a:cubicBezTo>
                    <a:pt x="212" y="214"/>
                    <a:pt x="213" y="217"/>
                    <a:pt x="213" y="221"/>
                  </a:cubicBezTo>
                  <a:cubicBezTo>
                    <a:pt x="213" y="224"/>
                    <a:pt x="212" y="227"/>
                    <a:pt x="212" y="230"/>
                  </a:cubicBezTo>
                  <a:cubicBezTo>
                    <a:pt x="212" y="231"/>
                    <a:pt x="211" y="232"/>
                    <a:pt x="211" y="232"/>
                  </a:cubicBezTo>
                  <a:cubicBezTo>
                    <a:pt x="211" y="233"/>
                    <a:pt x="211" y="233"/>
                    <a:pt x="211" y="233"/>
                  </a:cubicBezTo>
                  <a:cubicBezTo>
                    <a:pt x="208" y="233"/>
                    <a:pt x="204" y="233"/>
                    <a:pt x="200" y="233"/>
                  </a:cubicBezTo>
                  <a:cubicBezTo>
                    <a:pt x="200" y="233"/>
                    <a:pt x="200" y="233"/>
                    <a:pt x="199" y="233"/>
                  </a:cubicBezTo>
                  <a:cubicBezTo>
                    <a:pt x="174" y="233"/>
                    <a:pt x="138" y="225"/>
                    <a:pt x="105" y="204"/>
                  </a:cubicBezTo>
                  <a:cubicBezTo>
                    <a:pt x="76" y="187"/>
                    <a:pt x="50" y="160"/>
                    <a:pt x="36" y="123"/>
                  </a:cubicBezTo>
                  <a:cubicBezTo>
                    <a:pt x="36" y="122"/>
                    <a:pt x="36" y="122"/>
                    <a:pt x="36" y="122"/>
                  </a:cubicBezTo>
                  <a:cubicBezTo>
                    <a:pt x="34" y="117"/>
                    <a:pt x="33" y="112"/>
                    <a:pt x="32" y="107"/>
                  </a:cubicBezTo>
                  <a:cubicBezTo>
                    <a:pt x="31" y="106"/>
                    <a:pt x="31" y="106"/>
                    <a:pt x="30" y="106"/>
                  </a:cubicBezTo>
                  <a:cubicBezTo>
                    <a:pt x="30" y="105"/>
                    <a:pt x="30" y="105"/>
                    <a:pt x="29" y="105"/>
                  </a:cubicBezTo>
                  <a:cubicBezTo>
                    <a:pt x="29" y="105"/>
                    <a:pt x="29" y="105"/>
                    <a:pt x="28" y="106"/>
                  </a:cubicBezTo>
                  <a:cubicBezTo>
                    <a:pt x="19" y="111"/>
                    <a:pt x="13" y="115"/>
                    <a:pt x="5" y="120"/>
                  </a:cubicBezTo>
                  <a:moveTo>
                    <a:pt x="13" y="0"/>
                  </a:moveTo>
                  <a:cubicBezTo>
                    <a:pt x="13" y="0"/>
                    <a:pt x="13" y="0"/>
                    <a:pt x="12" y="0"/>
                  </a:cubicBezTo>
                  <a:cubicBezTo>
                    <a:pt x="12" y="1"/>
                    <a:pt x="11" y="2"/>
                    <a:pt x="11" y="2"/>
                  </a:cubicBezTo>
                  <a:cubicBezTo>
                    <a:pt x="9" y="34"/>
                    <a:pt x="0" y="80"/>
                    <a:pt x="0" y="118"/>
                  </a:cubicBezTo>
                  <a:cubicBezTo>
                    <a:pt x="0" y="120"/>
                    <a:pt x="0" y="121"/>
                    <a:pt x="0" y="123"/>
                  </a:cubicBezTo>
                  <a:cubicBezTo>
                    <a:pt x="0" y="123"/>
                    <a:pt x="0" y="123"/>
                    <a:pt x="0" y="123"/>
                  </a:cubicBezTo>
                  <a:cubicBezTo>
                    <a:pt x="0" y="124"/>
                    <a:pt x="0" y="126"/>
                    <a:pt x="1" y="126"/>
                  </a:cubicBezTo>
                  <a:cubicBezTo>
                    <a:pt x="8" y="129"/>
                    <a:pt x="14" y="131"/>
                    <a:pt x="21" y="134"/>
                  </a:cubicBezTo>
                  <a:cubicBezTo>
                    <a:pt x="21" y="134"/>
                    <a:pt x="22" y="134"/>
                    <a:pt x="22" y="134"/>
                  </a:cubicBezTo>
                  <a:cubicBezTo>
                    <a:pt x="22" y="134"/>
                    <a:pt x="23" y="134"/>
                    <a:pt x="23" y="133"/>
                  </a:cubicBezTo>
                  <a:cubicBezTo>
                    <a:pt x="27" y="131"/>
                    <a:pt x="30" y="129"/>
                    <a:pt x="33" y="126"/>
                  </a:cubicBezTo>
                  <a:cubicBezTo>
                    <a:pt x="47" y="164"/>
                    <a:pt x="74" y="190"/>
                    <a:pt x="103" y="208"/>
                  </a:cubicBezTo>
                  <a:cubicBezTo>
                    <a:pt x="136" y="229"/>
                    <a:pt x="173" y="238"/>
                    <a:pt x="200" y="238"/>
                  </a:cubicBezTo>
                  <a:cubicBezTo>
                    <a:pt x="204" y="238"/>
                    <a:pt x="208" y="238"/>
                    <a:pt x="212" y="237"/>
                  </a:cubicBezTo>
                  <a:cubicBezTo>
                    <a:pt x="212" y="237"/>
                    <a:pt x="212" y="237"/>
                    <a:pt x="212" y="237"/>
                  </a:cubicBezTo>
                  <a:cubicBezTo>
                    <a:pt x="216" y="237"/>
                    <a:pt x="219" y="236"/>
                    <a:pt x="221" y="236"/>
                  </a:cubicBezTo>
                  <a:cubicBezTo>
                    <a:pt x="223" y="236"/>
                    <a:pt x="225" y="235"/>
                    <a:pt x="227" y="235"/>
                  </a:cubicBezTo>
                  <a:cubicBezTo>
                    <a:pt x="228" y="234"/>
                    <a:pt x="229" y="234"/>
                    <a:pt x="229" y="233"/>
                  </a:cubicBezTo>
                  <a:cubicBezTo>
                    <a:pt x="229" y="231"/>
                    <a:pt x="229" y="228"/>
                    <a:pt x="230" y="225"/>
                  </a:cubicBezTo>
                  <a:cubicBezTo>
                    <a:pt x="230" y="221"/>
                    <a:pt x="230" y="217"/>
                    <a:pt x="230" y="213"/>
                  </a:cubicBezTo>
                  <a:cubicBezTo>
                    <a:pt x="230" y="211"/>
                    <a:pt x="230" y="209"/>
                    <a:pt x="230" y="208"/>
                  </a:cubicBezTo>
                  <a:cubicBezTo>
                    <a:pt x="230" y="207"/>
                    <a:pt x="229" y="206"/>
                    <a:pt x="228" y="206"/>
                  </a:cubicBezTo>
                  <a:cubicBezTo>
                    <a:pt x="228" y="206"/>
                    <a:pt x="228" y="206"/>
                    <a:pt x="227" y="206"/>
                  </a:cubicBezTo>
                  <a:cubicBezTo>
                    <a:pt x="227" y="206"/>
                    <a:pt x="227" y="206"/>
                    <a:pt x="227" y="206"/>
                  </a:cubicBezTo>
                  <a:cubicBezTo>
                    <a:pt x="203" y="200"/>
                    <a:pt x="173" y="194"/>
                    <a:pt x="147" y="177"/>
                  </a:cubicBezTo>
                  <a:cubicBezTo>
                    <a:pt x="121" y="161"/>
                    <a:pt x="98" y="134"/>
                    <a:pt x="87" y="88"/>
                  </a:cubicBezTo>
                  <a:cubicBezTo>
                    <a:pt x="87" y="88"/>
                    <a:pt x="88" y="87"/>
                    <a:pt x="88" y="87"/>
                  </a:cubicBezTo>
                  <a:cubicBezTo>
                    <a:pt x="90" y="85"/>
                    <a:pt x="95" y="80"/>
                    <a:pt x="101" y="75"/>
                  </a:cubicBezTo>
                  <a:cubicBezTo>
                    <a:pt x="106" y="70"/>
                    <a:pt x="112" y="65"/>
                    <a:pt x="115" y="62"/>
                  </a:cubicBezTo>
                  <a:cubicBezTo>
                    <a:pt x="115" y="62"/>
                    <a:pt x="115" y="62"/>
                    <a:pt x="115" y="62"/>
                  </a:cubicBezTo>
                  <a:cubicBezTo>
                    <a:pt x="116" y="61"/>
                    <a:pt x="116" y="61"/>
                    <a:pt x="116" y="61"/>
                  </a:cubicBezTo>
                  <a:cubicBezTo>
                    <a:pt x="116" y="61"/>
                    <a:pt x="116" y="61"/>
                    <a:pt x="116" y="61"/>
                  </a:cubicBezTo>
                  <a:cubicBezTo>
                    <a:pt x="116" y="61"/>
                    <a:pt x="116" y="61"/>
                    <a:pt x="116" y="61"/>
                  </a:cubicBezTo>
                  <a:cubicBezTo>
                    <a:pt x="116" y="60"/>
                    <a:pt x="116" y="60"/>
                    <a:pt x="116" y="60"/>
                  </a:cubicBezTo>
                  <a:cubicBezTo>
                    <a:pt x="116" y="60"/>
                    <a:pt x="116" y="60"/>
                    <a:pt x="116" y="60"/>
                  </a:cubicBezTo>
                  <a:cubicBezTo>
                    <a:pt x="116" y="60"/>
                    <a:pt x="116" y="60"/>
                    <a:pt x="116" y="60"/>
                  </a:cubicBezTo>
                  <a:cubicBezTo>
                    <a:pt x="116" y="59"/>
                    <a:pt x="116" y="59"/>
                    <a:pt x="116" y="59"/>
                  </a:cubicBezTo>
                  <a:cubicBezTo>
                    <a:pt x="116" y="59"/>
                    <a:pt x="116" y="59"/>
                    <a:pt x="116" y="59"/>
                  </a:cubicBezTo>
                  <a:cubicBezTo>
                    <a:pt x="115" y="58"/>
                    <a:pt x="115" y="58"/>
                    <a:pt x="115" y="58"/>
                  </a:cubicBezTo>
                  <a:cubicBezTo>
                    <a:pt x="115" y="58"/>
                    <a:pt x="115" y="58"/>
                    <a:pt x="115" y="58"/>
                  </a:cubicBezTo>
                  <a:cubicBezTo>
                    <a:pt x="115" y="58"/>
                    <a:pt x="115" y="58"/>
                    <a:pt x="115" y="58"/>
                  </a:cubicBezTo>
                  <a:cubicBezTo>
                    <a:pt x="115" y="58"/>
                    <a:pt x="115" y="58"/>
                    <a:pt x="115" y="58"/>
                  </a:cubicBezTo>
                  <a:cubicBezTo>
                    <a:pt x="115" y="58"/>
                    <a:pt x="115" y="58"/>
                    <a:pt x="115" y="58"/>
                  </a:cubicBezTo>
                  <a:cubicBezTo>
                    <a:pt x="114" y="58"/>
                    <a:pt x="114" y="58"/>
                    <a:pt x="113" y="57"/>
                  </a:cubicBezTo>
                  <a:cubicBezTo>
                    <a:pt x="87" y="45"/>
                    <a:pt x="62" y="29"/>
                    <a:pt x="43" y="11"/>
                  </a:cubicBezTo>
                  <a:cubicBezTo>
                    <a:pt x="42" y="11"/>
                    <a:pt x="42" y="11"/>
                    <a:pt x="42" y="11"/>
                  </a:cubicBezTo>
                  <a:cubicBezTo>
                    <a:pt x="34" y="8"/>
                    <a:pt x="25" y="5"/>
                    <a:pt x="17" y="2"/>
                  </a:cubicBezTo>
                  <a:cubicBezTo>
                    <a:pt x="16" y="2"/>
                    <a:pt x="15" y="1"/>
                    <a:pt x="15" y="1"/>
                  </a:cubicBezTo>
                  <a:cubicBezTo>
                    <a:pt x="14" y="0"/>
                    <a:pt x="14" y="0"/>
                    <a:pt x="1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58" name="Freeform 879"/>
            <p:cNvSpPr>
              <a:spLocks noEditPoints="1"/>
            </p:cNvSpPr>
            <p:nvPr/>
          </p:nvSpPr>
          <p:spPr bwMode="auto">
            <a:xfrm>
              <a:off x="4044" y="1022"/>
              <a:ext cx="236" cy="239"/>
            </a:xfrm>
            <a:custGeom>
              <a:avLst/>
              <a:gdLst>
                <a:gd name="T0" fmla="*/ 37 w 100"/>
                <a:gd name="T1" fmla="*/ 97 h 101"/>
                <a:gd name="T2" fmla="*/ 7 w 100"/>
                <a:gd name="T3" fmla="*/ 88 h 101"/>
                <a:gd name="T4" fmla="*/ 4 w 100"/>
                <a:gd name="T5" fmla="*/ 67 h 101"/>
                <a:gd name="T6" fmla="*/ 6 w 100"/>
                <a:gd name="T7" fmla="*/ 33 h 101"/>
                <a:gd name="T8" fmla="*/ 13 w 100"/>
                <a:gd name="T9" fmla="*/ 20 h 101"/>
                <a:gd name="T10" fmla="*/ 45 w 100"/>
                <a:gd name="T11" fmla="*/ 16 h 101"/>
                <a:gd name="T12" fmla="*/ 75 w 100"/>
                <a:gd name="T13" fmla="*/ 19 h 101"/>
                <a:gd name="T14" fmla="*/ 40 w 100"/>
                <a:gd name="T15" fmla="*/ 48 h 101"/>
                <a:gd name="T16" fmla="*/ 31 w 100"/>
                <a:gd name="T17" fmla="*/ 31 h 101"/>
                <a:gd name="T18" fmla="*/ 20 w 100"/>
                <a:gd name="T19" fmla="*/ 43 h 101"/>
                <a:gd name="T20" fmla="*/ 20 w 100"/>
                <a:gd name="T21" fmla="*/ 46 h 101"/>
                <a:gd name="T22" fmla="*/ 45 w 100"/>
                <a:gd name="T23" fmla="*/ 83 h 101"/>
                <a:gd name="T24" fmla="*/ 87 w 100"/>
                <a:gd name="T25" fmla="*/ 27 h 101"/>
                <a:gd name="T26" fmla="*/ 89 w 100"/>
                <a:gd name="T27" fmla="*/ 48 h 101"/>
                <a:gd name="T28" fmla="*/ 85 w 100"/>
                <a:gd name="T29" fmla="*/ 83 h 101"/>
                <a:gd name="T30" fmla="*/ 66 w 100"/>
                <a:gd name="T31" fmla="*/ 96 h 101"/>
                <a:gd name="T32" fmla="*/ 46 w 100"/>
                <a:gd name="T33" fmla="*/ 66 h 101"/>
                <a:gd name="T34" fmla="*/ 88 w 100"/>
                <a:gd name="T35" fmla="*/ 7 h 101"/>
                <a:gd name="T36" fmla="*/ 94 w 100"/>
                <a:gd name="T37" fmla="*/ 15 h 101"/>
                <a:gd name="T38" fmla="*/ 24 w 100"/>
                <a:gd name="T39" fmla="*/ 45 h 101"/>
                <a:gd name="T40" fmla="*/ 37 w 100"/>
                <a:gd name="T41" fmla="*/ 49 h 101"/>
                <a:gd name="T42" fmla="*/ 46 w 100"/>
                <a:gd name="T43" fmla="*/ 66 h 101"/>
                <a:gd name="T44" fmla="*/ 87 w 100"/>
                <a:gd name="T45" fmla="*/ 3 h 101"/>
                <a:gd name="T46" fmla="*/ 56 w 100"/>
                <a:gd name="T47" fmla="*/ 12 h 101"/>
                <a:gd name="T48" fmla="*/ 22 w 100"/>
                <a:gd name="T49" fmla="*/ 14 h 101"/>
                <a:gd name="T50" fmla="*/ 4 w 100"/>
                <a:gd name="T51" fmla="*/ 23 h 101"/>
                <a:gd name="T52" fmla="*/ 0 w 100"/>
                <a:gd name="T53" fmla="*/ 67 h 101"/>
                <a:gd name="T54" fmla="*/ 4 w 100"/>
                <a:gd name="T55" fmla="*/ 90 h 101"/>
                <a:gd name="T56" fmla="*/ 37 w 100"/>
                <a:gd name="T57" fmla="*/ 101 h 101"/>
                <a:gd name="T58" fmla="*/ 67 w 100"/>
                <a:gd name="T59" fmla="*/ 100 h 101"/>
                <a:gd name="T60" fmla="*/ 88 w 100"/>
                <a:gd name="T61" fmla="*/ 85 h 101"/>
                <a:gd name="T62" fmla="*/ 93 w 100"/>
                <a:gd name="T63" fmla="*/ 48 h 101"/>
                <a:gd name="T64" fmla="*/ 93 w 100"/>
                <a:gd name="T65" fmla="*/ 32 h 101"/>
                <a:gd name="T66" fmla="*/ 90 w 100"/>
                <a:gd name="T67" fmla="*/ 25 h 101"/>
                <a:gd name="T68" fmla="*/ 100 w 100"/>
                <a:gd name="T69" fmla="*/ 14 h 101"/>
                <a:gd name="T70" fmla="*/ 93 w 100"/>
                <a:gd name="T71" fmla="*/ 9 h 101"/>
                <a:gd name="T72" fmla="*/ 89 w 100"/>
                <a:gd name="T7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101">
                  <a:moveTo>
                    <a:pt x="50" y="97"/>
                  </a:moveTo>
                  <a:cubicBezTo>
                    <a:pt x="46" y="97"/>
                    <a:pt x="41" y="97"/>
                    <a:pt x="37" y="97"/>
                  </a:cubicBezTo>
                  <a:cubicBezTo>
                    <a:pt x="32" y="97"/>
                    <a:pt x="25" y="97"/>
                    <a:pt x="20" y="95"/>
                  </a:cubicBezTo>
                  <a:cubicBezTo>
                    <a:pt x="15" y="94"/>
                    <a:pt x="10" y="92"/>
                    <a:pt x="7" y="88"/>
                  </a:cubicBezTo>
                  <a:cubicBezTo>
                    <a:pt x="4" y="84"/>
                    <a:pt x="3" y="79"/>
                    <a:pt x="3" y="73"/>
                  </a:cubicBezTo>
                  <a:cubicBezTo>
                    <a:pt x="3" y="71"/>
                    <a:pt x="4" y="69"/>
                    <a:pt x="4" y="67"/>
                  </a:cubicBezTo>
                  <a:cubicBezTo>
                    <a:pt x="4" y="62"/>
                    <a:pt x="4" y="53"/>
                    <a:pt x="5" y="45"/>
                  </a:cubicBezTo>
                  <a:cubicBezTo>
                    <a:pt x="5" y="40"/>
                    <a:pt x="5" y="36"/>
                    <a:pt x="6" y="33"/>
                  </a:cubicBezTo>
                  <a:cubicBezTo>
                    <a:pt x="6" y="29"/>
                    <a:pt x="7" y="27"/>
                    <a:pt x="8" y="25"/>
                  </a:cubicBezTo>
                  <a:cubicBezTo>
                    <a:pt x="9" y="23"/>
                    <a:pt x="10" y="22"/>
                    <a:pt x="13" y="20"/>
                  </a:cubicBezTo>
                  <a:cubicBezTo>
                    <a:pt x="17" y="19"/>
                    <a:pt x="22" y="17"/>
                    <a:pt x="28" y="17"/>
                  </a:cubicBezTo>
                  <a:cubicBezTo>
                    <a:pt x="33" y="16"/>
                    <a:pt x="39" y="16"/>
                    <a:pt x="45" y="16"/>
                  </a:cubicBezTo>
                  <a:cubicBezTo>
                    <a:pt x="50" y="16"/>
                    <a:pt x="54" y="16"/>
                    <a:pt x="56" y="16"/>
                  </a:cubicBezTo>
                  <a:cubicBezTo>
                    <a:pt x="66" y="16"/>
                    <a:pt x="70" y="17"/>
                    <a:pt x="75" y="19"/>
                  </a:cubicBezTo>
                  <a:cubicBezTo>
                    <a:pt x="66" y="30"/>
                    <a:pt x="57" y="43"/>
                    <a:pt x="46" y="60"/>
                  </a:cubicBezTo>
                  <a:cubicBezTo>
                    <a:pt x="44" y="56"/>
                    <a:pt x="42" y="52"/>
                    <a:pt x="40" y="48"/>
                  </a:cubicBezTo>
                  <a:cubicBezTo>
                    <a:pt x="37" y="42"/>
                    <a:pt x="35" y="36"/>
                    <a:pt x="33" y="33"/>
                  </a:cubicBezTo>
                  <a:cubicBezTo>
                    <a:pt x="31" y="31"/>
                    <a:pt x="31" y="31"/>
                    <a:pt x="31" y="31"/>
                  </a:cubicBezTo>
                  <a:cubicBezTo>
                    <a:pt x="30" y="33"/>
                    <a:pt x="30" y="33"/>
                    <a:pt x="30" y="33"/>
                  </a:cubicBezTo>
                  <a:cubicBezTo>
                    <a:pt x="27" y="37"/>
                    <a:pt x="24" y="40"/>
                    <a:pt x="20" y="43"/>
                  </a:cubicBezTo>
                  <a:cubicBezTo>
                    <a:pt x="19" y="45"/>
                    <a:pt x="19" y="45"/>
                    <a:pt x="19" y="45"/>
                  </a:cubicBezTo>
                  <a:cubicBezTo>
                    <a:pt x="20" y="46"/>
                    <a:pt x="20" y="46"/>
                    <a:pt x="20" y="46"/>
                  </a:cubicBezTo>
                  <a:cubicBezTo>
                    <a:pt x="25" y="52"/>
                    <a:pt x="39" y="69"/>
                    <a:pt x="44" y="80"/>
                  </a:cubicBezTo>
                  <a:cubicBezTo>
                    <a:pt x="45" y="83"/>
                    <a:pt x="45" y="83"/>
                    <a:pt x="45" y="83"/>
                  </a:cubicBezTo>
                  <a:cubicBezTo>
                    <a:pt x="47" y="80"/>
                    <a:pt x="47" y="80"/>
                    <a:pt x="47" y="80"/>
                  </a:cubicBezTo>
                  <a:cubicBezTo>
                    <a:pt x="59" y="62"/>
                    <a:pt x="73" y="44"/>
                    <a:pt x="87" y="27"/>
                  </a:cubicBezTo>
                  <a:cubicBezTo>
                    <a:pt x="88" y="28"/>
                    <a:pt x="89" y="29"/>
                    <a:pt x="89" y="32"/>
                  </a:cubicBezTo>
                  <a:cubicBezTo>
                    <a:pt x="89" y="38"/>
                    <a:pt x="89" y="43"/>
                    <a:pt x="89" y="48"/>
                  </a:cubicBezTo>
                  <a:cubicBezTo>
                    <a:pt x="89" y="56"/>
                    <a:pt x="89" y="64"/>
                    <a:pt x="88" y="74"/>
                  </a:cubicBezTo>
                  <a:cubicBezTo>
                    <a:pt x="87" y="78"/>
                    <a:pt x="86" y="81"/>
                    <a:pt x="85" y="83"/>
                  </a:cubicBezTo>
                  <a:cubicBezTo>
                    <a:pt x="84" y="85"/>
                    <a:pt x="82" y="88"/>
                    <a:pt x="79" y="90"/>
                  </a:cubicBezTo>
                  <a:cubicBezTo>
                    <a:pt x="76" y="93"/>
                    <a:pt x="71" y="95"/>
                    <a:pt x="66" y="96"/>
                  </a:cubicBezTo>
                  <a:cubicBezTo>
                    <a:pt x="61" y="97"/>
                    <a:pt x="56" y="97"/>
                    <a:pt x="50" y="97"/>
                  </a:cubicBezTo>
                  <a:moveTo>
                    <a:pt x="46" y="66"/>
                  </a:moveTo>
                  <a:cubicBezTo>
                    <a:pt x="48" y="64"/>
                    <a:pt x="48" y="64"/>
                    <a:pt x="48" y="64"/>
                  </a:cubicBezTo>
                  <a:cubicBezTo>
                    <a:pt x="64" y="40"/>
                    <a:pt x="74" y="24"/>
                    <a:pt x="88" y="7"/>
                  </a:cubicBezTo>
                  <a:cubicBezTo>
                    <a:pt x="89" y="9"/>
                    <a:pt x="89" y="10"/>
                    <a:pt x="90" y="11"/>
                  </a:cubicBezTo>
                  <a:cubicBezTo>
                    <a:pt x="91" y="12"/>
                    <a:pt x="93" y="13"/>
                    <a:pt x="94" y="15"/>
                  </a:cubicBezTo>
                  <a:cubicBezTo>
                    <a:pt x="76" y="34"/>
                    <a:pt x="60" y="54"/>
                    <a:pt x="46" y="76"/>
                  </a:cubicBezTo>
                  <a:cubicBezTo>
                    <a:pt x="40" y="65"/>
                    <a:pt x="29" y="51"/>
                    <a:pt x="24" y="45"/>
                  </a:cubicBezTo>
                  <a:cubicBezTo>
                    <a:pt x="26" y="42"/>
                    <a:pt x="29" y="40"/>
                    <a:pt x="31" y="37"/>
                  </a:cubicBezTo>
                  <a:cubicBezTo>
                    <a:pt x="33" y="40"/>
                    <a:pt x="35" y="45"/>
                    <a:pt x="37" y="49"/>
                  </a:cubicBezTo>
                  <a:cubicBezTo>
                    <a:pt x="40" y="55"/>
                    <a:pt x="42" y="60"/>
                    <a:pt x="45" y="64"/>
                  </a:cubicBezTo>
                  <a:cubicBezTo>
                    <a:pt x="46" y="66"/>
                    <a:pt x="46" y="66"/>
                    <a:pt x="46" y="66"/>
                  </a:cubicBezTo>
                  <a:moveTo>
                    <a:pt x="89" y="0"/>
                  </a:moveTo>
                  <a:cubicBezTo>
                    <a:pt x="87" y="3"/>
                    <a:pt x="87" y="3"/>
                    <a:pt x="87" y="3"/>
                  </a:cubicBezTo>
                  <a:cubicBezTo>
                    <a:pt x="83" y="7"/>
                    <a:pt x="80" y="11"/>
                    <a:pt x="77" y="16"/>
                  </a:cubicBezTo>
                  <a:cubicBezTo>
                    <a:pt x="72" y="14"/>
                    <a:pt x="67" y="13"/>
                    <a:pt x="56" y="12"/>
                  </a:cubicBezTo>
                  <a:cubicBezTo>
                    <a:pt x="54" y="12"/>
                    <a:pt x="50" y="12"/>
                    <a:pt x="45" y="12"/>
                  </a:cubicBezTo>
                  <a:cubicBezTo>
                    <a:pt x="38" y="12"/>
                    <a:pt x="29" y="12"/>
                    <a:pt x="22" y="14"/>
                  </a:cubicBezTo>
                  <a:cubicBezTo>
                    <a:pt x="18" y="15"/>
                    <a:pt x="14" y="16"/>
                    <a:pt x="11" y="17"/>
                  </a:cubicBezTo>
                  <a:cubicBezTo>
                    <a:pt x="8" y="19"/>
                    <a:pt x="6" y="21"/>
                    <a:pt x="4" y="23"/>
                  </a:cubicBezTo>
                  <a:cubicBezTo>
                    <a:pt x="3" y="26"/>
                    <a:pt x="3" y="29"/>
                    <a:pt x="2" y="32"/>
                  </a:cubicBezTo>
                  <a:cubicBezTo>
                    <a:pt x="1" y="43"/>
                    <a:pt x="1" y="60"/>
                    <a:pt x="0" y="67"/>
                  </a:cubicBezTo>
                  <a:cubicBezTo>
                    <a:pt x="0" y="69"/>
                    <a:pt x="0" y="71"/>
                    <a:pt x="0" y="73"/>
                  </a:cubicBezTo>
                  <a:cubicBezTo>
                    <a:pt x="0" y="79"/>
                    <a:pt x="1" y="85"/>
                    <a:pt x="4" y="90"/>
                  </a:cubicBezTo>
                  <a:cubicBezTo>
                    <a:pt x="8" y="95"/>
                    <a:pt x="13" y="97"/>
                    <a:pt x="19" y="99"/>
                  </a:cubicBezTo>
                  <a:cubicBezTo>
                    <a:pt x="25" y="100"/>
                    <a:pt x="31" y="101"/>
                    <a:pt x="37" y="101"/>
                  </a:cubicBezTo>
                  <a:cubicBezTo>
                    <a:pt x="41" y="101"/>
                    <a:pt x="46" y="101"/>
                    <a:pt x="50" y="101"/>
                  </a:cubicBezTo>
                  <a:cubicBezTo>
                    <a:pt x="56" y="101"/>
                    <a:pt x="62" y="101"/>
                    <a:pt x="67" y="100"/>
                  </a:cubicBezTo>
                  <a:cubicBezTo>
                    <a:pt x="72" y="99"/>
                    <a:pt x="77" y="97"/>
                    <a:pt x="81" y="93"/>
                  </a:cubicBezTo>
                  <a:cubicBezTo>
                    <a:pt x="85" y="90"/>
                    <a:pt x="87" y="88"/>
                    <a:pt x="88" y="85"/>
                  </a:cubicBezTo>
                  <a:cubicBezTo>
                    <a:pt x="90" y="82"/>
                    <a:pt x="90" y="79"/>
                    <a:pt x="91" y="75"/>
                  </a:cubicBezTo>
                  <a:cubicBezTo>
                    <a:pt x="93" y="65"/>
                    <a:pt x="93" y="56"/>
                    <a:pt x="93" y="48"/>
                  </a:cubicBezTo>
                  <a:cubicBezTo>
                    <a:pt x="93" y="43"/>
                    <a:pt x="93" y="38"/>
                    <a:pt x="93" y="32"/>
                  </a:cubicBezTo>
                  <a:cubicBezTo>
                    <a:pt x="93" y="32"/>
                    <a:pt x="93" y="32"/>
                    <a:pt x="93" y="32"/>
                  </a:cubicBezTo>
                  <a:cubicBezTo>
                    <a:pt x="93" y="32"/>
                    <a:pt x="93" y="32"/>
                    <a:pt x="93" y="32"/>
                  </a:cubicBezTo>
                  <a:cubicBezTo>
                    <a:pt x="92" y="28"/>
                    <a:pt x="91" y="26"/>
                    <a:pt x="90" y="25"/>
                  </a:cubicBezTo>
                  <a:cubicBezTo>
                    <a:pt x="93" y="22"/>
                    <a:pt x="95" y="19"/>
                    <a:pt x="98" y="16"/>
                  </a:cubicBezTo>
                  <a:cubicBezTo>
                    <a:pt x="100" y="14"/>
                    <a:pt x="100" y="14"/>
                    <a:pt x="100" y="14"/>
                  </a:cubicBezTo>
                  <a:cubicBezTo>
                    <a:pt x="98" y="13"/>
                    <a:pt x="98" y="13"/>
                    <a:pt x="98" y="13"/>
                  </a:cubicBezTo>
                  <a:cubicBezTo>
                    <a:pt x="96" y="11"/>
                    <a:pt x="94" y="10"/>
                    <a:pt x="93" y="9"/>
                  </a:cubicBezTo>
                  <a:cubicBezTo>
                    <a:pt x="92" y="7"/>
                    <a:pt x="91" y="6"/>
                    <a:pt x="90" y="3"/>
                  </a:cubicBezTo>
                  <a:cubicBezTo>
                    <a:pt x="89" y="0"/>
                    <a:pt x="89" y="0"/>
                    <a:pt x="8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59" name="Freeform 880"/>
            <p:cNvSpPr>
              <a:spLocks/>
            </p:cNvSpPr>
            <p:nvPr/>
          </p:nvSpPr>
          <p:spPr bwMode="auto">
            <a:xfrm>
              <a:off x="2879" y="1604"/>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60" name="Freeform 881"/>
            <p:cNvSpPr>
              <a:spLocks/>
            </p:cNvSpPr>
            <p:nvPr/>
          </p:nvSpPr>
          <p:spPr bwMode="auto">
            <a:xfrm>
              <a:off x="2879" y="1604"/>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61" name="Freeform 882"/>
            <p:cNvSpPr>
              <a:spLocks/>
            </p:cNvSpPr>
            <p:nvPr/>
          </p:nvSpPr>
          <p:spPr bwMode="auto">
            <a:xfrm>
              <a:off x="2749" y="1762"/>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62" name="Freeform 883"/>
            <p:cNvSpPr>
              <a:spLocks/>
            </p:cNvSpPr>
            <p:nvPr/>
          </p:nvSpPr>
          <p:spPr bwMode="auto">
            <a:xfrm>
              <a:off x="2749" y="1762"/>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63" name="Freeform 884"/>
            <p:cNvSpPr>
              <a:spLocks noEditPoints="1"/>
            </p:cNvSpPr>
            <p:nvPr/>
          </p:nvSpPr>
          <p:spPr bwMode="auto">
            <a:xfrm>
              <a:off x="2803" y="724"/>
              <a:ext cx="277" cy="433"/>
            </a:xfrm>
            <a:custGeom>
              <a:avLst/>
              <a:gdLst>
                <a:gd name="T0" fmla="*/ 78 w 117"/>
                <a:gd name="T1" fmla="*/ 178 h 183"/>
                <a:gd name="T2" fmla="*/ 91 w 117"/>
                <a:gd name="T3" fmla="*/ 179 h 183"/>
                <a:gd name="T4" fmla="*/ 86 w 117"/>
                <a:gd name="T5" fmla="*/ 178 h 183"/>
                <a:gd name="T6" fmla="*/ 94 w 117"/>
                <a:gd name="T7" fmla="*/ 179 h 183"/>
                <a:gd name="T8" fmla="*/ 64 w 117"/>
                <a:gd name="T9" fmla="*/ 174 h 183"/>
                <a:gd name="T10" fmla="*/ 100 w 117"/>
                <a:gd name="T11" fmla="*/ 178 h 183"/>
                <a:gd name="T12" fmla="*/ 106 w 117"/>
                <a:gd name="T13" fmla="*/ 175 h 183"/>
                <a:gd name="T14" fmla="*/ 57 w 117"/>
                <a:gd name="T15" fmla="*/ 172 h 183"/>
                <a:gd name="T16" fmla="*/ 11 w 117"/>
                <a:gd name="T17" fmla="*/ 167 h 183"/>
                <a:gd name="T18" fmla="*/ 47 w 117"/>
                <a:gd name="T19" fmla="*/ 169 h 183"/>
                <a:gd name="T20" fmla="*/ 18 w 117"/>
                <a:gd name="T21" fmla="*/ 164 h 183"/>
                <a:gd name="T22" fmla="*/ 41 w 117"/>
                <a:gd name="T23" fmla="*/ 157 h 183"/>
                <a:gd name="T24" fmla="*/ 32 w 117"/>
                <a:gd name="T25" fmla="*/ 157 h 183"/>
                <a:gd name="T26" fmla="*/ 35 w 117"/>
                <a:gd name="T27" fmla="*/ 157 h 183"/>
                <a:gd name="T28" fmla="*/ 12 w 117"/>
                <a:gd name="T29" fmla="*/ 151 h 183"/>
                <a:gd name="T30" fmla="*/ 5 w 117"/>
                <a:gd name="T31" fmla="*/ 154 h 183"/>
                <a:gd name="T32" fmla="*/ 6 w 117"/>
                <a:gd name="T33" fmla="*/ 142 h 183"/>
                <a:gd name="T34" fmla="*/ 86 w 117"/>
                <a:gd name="T35" fmla="*/ 103 h 183"/>
                <a:gd name="T36" fmla="*/ 73 w 117"/>
                <a:gd name="T37" fmla="*/ 112 h 183"/>
                <a:gd name="T38" fmla="*/ 66 w 117"/>
                <a:gd name="T39" fmla="*/ 102 h 183"/>
                <a:gd name="T40" fmla="*/ 12 w 117"/>
                <a:gd name="T41" fmla="*/ 103 h 183"/>
                <a:gd name="T42" fmla="*/ 10 w 117"/>
                <a:gd name="T43" fmla="*/ 111 h 183"/>
                <a:gd name="T44" fmla="*/ 19 w 117"/>
                <a:gd name="T45" fmla="*/ 102 h 183"/>
                <a:gd name="T46" fmla="*/ 30 w 117"/>
                <a:gd name="T47" fmla="*/ 101 h 183"/>
                <a:gd name="T48" fmla="*/ 102 w 117"/>
                <a:gd name="T49" fmla="*/ 56 h 183"/>
                <a:gd name="T50" fmla="*/ 84 w 117"/>
                <a:gd name="T51" fmla="*/ 53 h 183"/>
                <a:gd name="T52" fmla="*/ 80 w 117"/>
                <a:gd name="T53" fmla="*/ 63 h 183"/>
                <a:gd name="T54" fmla="*/ 89 w 117"/>
                <a:gd name="T55" fmla="*/ 60 h 183"/>
                <a:gd name="T56" fmla="*/ 76 w 117"/>
                <a:gd name="T57" fmla="*/ 52 h 183"/>
                <a:gd name="T58" fmla="*/ 103 w 117"/>
                <a:gd name="T59" fmla="*/ 52 h 183"/>
                <a:gd name="T60" fmla="*/ 97 w 117"/>
                <a:gd name="T61" fmla="*/ 49 h 183"/>
                <a:gd name="T62" fmla="*/ 72 w 117"/>
                <a:gd name="T63" fmla="*/ 48 h 183"/>
                <a:gd name="T64" fmla="*/ 53 w 117"/>
                <a:gd name="T65" fmla="*/ 46 h 183"/>
                <a:gd name="T66" fmla="*/ 73 w 117"/>
                <a:gd name="T67" fmla="*/ 37 h 183"/>
                <a:gd name="T68" fmla="*/ 54 w 117"/>
                <a:gd name="T69" fmla="*/ 50 h 183"/>
                <a:gd name="T70" fmla="*/ 66 w 117"/>
                <a:gd name="T71" fmla="*/ 36 h 183"/>
                <a:gd name="T72" fmla="*/ 65 w 117"/>
                <a:gd name="T73" fmla="*/ 46 h 183"/>
                <a:gd name="T74" fmla="*/ 30 w 117"/>
                <a:gd name="T75" fmla="*/ 79 h 183"/>
                <a:gd name="T76" fmla="*/ 62 w 117"/>
                <a:gd name="T77" fmla="*/ 4 h 183"/>
                <a:gd name="T78" fmla="*/ 75 w 117"/>
                <a:gd name="T79" fmla="*/ 33 h 183"/>
                <a:gd name="T80" fmla="*/ 49 w 117"/>
                <a:gd name="T81" fmla="*/ 54 h 183"/>
                <a:gd name="T82" fmla="*/ 57 w 117"/>
                <a:gd name="T83" fmla="*/ 81 h 183"/>
                <a:gd name="T84" fmla="*/ 58 w 117"/>
                <a:gd name="T85" fmla="*/ 98 h 183"/>
                <a:gd name="T86" fmla="*/ 54 w 117"/>
                <a:gd name="T87" fmla="*/ 114 h 183"/>
                <a:gd name="T88" fmla="*/ 83 w 117"/>
                <a:gd name="T89" fmla="*/ 142 h 183"/>
                <a:gd name="T90" fmla="*/ 34 w 117"/>
                <a:gd name="T91" fmla="*/ 153 h 183"/>
                <a:gd name="T92" fmla="*/ 25 w 117"/>
                <a:gd name="T93" fmla="*/ 120 h 183"/>
                <a:gd name="T94" fmla="*/ 33 w 117"/>
                <a:gd name="T95" fmla="*/ 98 h 183"/>
                <a:gd name="T96" fmla="*/ 32 w 117"/>
                <a:gd name="T97" fmla="*/ 97 h 183"/>
                <a:gd name="T98" fmla="*/ 22 w 117"/>
                <a:gd name="T99" fmla="*/ 32 h 183"/>
                <a:gd name="T100" fmla="*/ 7 w 117"/>
                <a:gd name="T101" fmla="*/ 115 h 183"/>
                <a:gd name="T102" fmla="*/ 10 w 117"/>
                <a:gd name="T103" fmla="*/ 117 h 183"/>
                <a:gd name="T104" fmla="*/ 4 w 117"/>
                <a:gd name="T105" fmla="*/ 132 h 183"/>
                <a:gd name="T106" fmla="*/ 8 w 117"/>
                <a:gd name="T107" fmla="*/ 170 h 183"/>
                <a:gd name="T108" fmla="*/ 36 w 117"/>
                <a:gd name="T109" fmla="*/ 173 h 183"/>
                <a:gd name="T110" fmla="*/ 111 w 117"/>
                <a:gd name="T111" fmla="*/ 180 h 183"/>
                <a:gd name="T112" fmla="*/ 111 w 117"/>
                <a:gd name="T113" fmla="*/ 136 h 183"/>
                <a:gd name="T114" fmla="*/ 50 w 117"/>
                <a:gd name="T115" fmla="*/ 130 h 183"/>
                <a:gd name="T116" fmla="*/ 87 w 117"/>
                <a:gd name="T117" fmla="*/ 116 h 183"/>
                <a:gd name="T118" fmla="*/ 90 w 117"/>
                <a:gd name="T119" fmla="*/ 95 h 183"/>
                <a:gd name="T120" fmla="*/ 55 w 117"/>
                <a:gd name="T121" fmla="*/ 64 h 183"/>
                <a:gd name="T122" fmla="*/ 73 w 117"/>
                <a:gd name="T123" fmla="*/ 60 h 183"/>
                <a:gd name="T124" fmla="*/ 104 w 117"/>
                <a:gd name="T125" fmla="*/ 59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7" h="183">
                  <a:moveTo>
                    <a:pt x="78" y="178"/>
                  </a:moveTo>
                  <a:cubicBezTo>
                    <a:pt x="77" y="178"/>
                    <a:pt x="75" y="177"/>
                    <a:pt x="74" y="177"/>
                  </a:cubicBezTo>
                  <a:cubicBezTo>
                    <a:pt x="75" y="173"/>
                    <a:pt x="77" y="170"/>
                    <a:pt x="79" y="166"/>
                  </a:cubicBezTo>
                  <a:cubicBezTo>
                    <a:pt x="79" y="165"/>
                    <a:pt x="79" y="165"/>
                    <a:pt x="79" y="165"/>
                  </a:cubicBezTo>
                  <a:cubicBezTo>
                    <a:pt x="79" y="165"/>
                    <a:pt x="79" y="165"/>
                    <a:pt x="79" y="165"/>
                  </a:cubicBezTo>
                  <a:cubicBezTo>
                    <a:pt x="81" y="165"/>
                    <a:pt x="82" y="166"/>
                    <a:pt x="84" y="166"/>
                  </a:cubicBezTo>
                  <a:cubicBezTo>
                    <a:pt x="82" y="170"/>
                    <a:pt x="80" y="174"/>
                    <a:pt x="78" y="178"/>
                  </a:cubicBezTo>
                  <a:moveTo>
                    <a:pt x="86" y="178"/>
                  </a:moveTo>
                  <a:cubicBezTo>
                    <a:pt x="87" y="178"/>
                    <a:pt x="87" y="178"/>
                    <a:pt x="87" y="178"/>
                  </a:cubicBezTo>
                  <a:cubicBezTo>
                    <a:pt x="89" y="174"/>
                    <a:pt x="92" y="170"/>
                    <a:pt x="94" y="166"/>
                  </a:cubicBezTo>
                  <a:cubicBezTo>
                    <a:pt x="94" y="165"/>
                    <a:pt x="94" y="165"/>
                    <a:pt x="94" y="165"/>
                  </a:cubicBezTo>
                  <a:cubicBezTo>
                    <a:pt x="96" y="165"/>
                    <a:pt x="97" y="165"/>
                    <a:pt x="98" y="165"/>
                  </a:cubicBezTo>
                  <a:cubicBezTo>
                    <a:pt x="96" y="169"/>
                    <a:pt x="94" y="174"/>
                    <a:pt x="91" y="179"/>
                  </a:cubicBezTo>
                  <a:cubicBezTo>
                    <a:pt x="91" y="179"/>
                    <a:pt x="91" y="179"/>
                    <a:pt x="91" y="179"/>
                  </a:cubicBezTo>
                  <a:cubicBezTo>
                    <a:pt x="87" y="179"/>
                    <a:pt x="84" y="179"/>
                    <a:pt x="80" y="178"/>
                  </a:cubicBezTo>
                  <a:cubicBezTo>
                    <a:pt x="82" y="174"/>
                    <a:pt x="84" y="170"/>
                    <a:pt x="86" y="166"/>
                  </a:cubicBezTo>
                  <a:cubicBezTo>
                    <a:pt x="86" y="166"/>
                    <a:pt x="87" y="166"/>
                    <a:pt x="87" y="166"/>
                  </a:cubicBezTo>
                  <a:cubicBezTo>
                    <a:pt x="89" y="166"/>
                    <a:pt x="90" y="166"/>
                    <a:pt x="92" y="166"/>
                  </a:cubicBezTo>
                  <a:cubicBezTo>
                    <a:pt x="90" y="169"/>
                    <a:pt x="88" y="173"/>
                    <a:pt x="86" y="177"/>
                  </a:cubicBezTo>
                  <a:cubicBezTo>
                    <a:pt x="85" y="178"/>
                    <a:pt x="86" y="178"/>
                    <a:pt x="86" y="178"/>
                  </a:cubicBezTo>
                  <a:cubicBezTo>
                    <a:pt x="86" y="178"/>
                    <a:pt x="86" y="178"/>
                    <a:pt x="86" y="178"/>
                  </a:cubicBezTo>
                  <a:moveTo>
                    <a:pt x="72" y="176"/>
                  </a:moveTo>
                  <a:cubicBezTo>
                    <a:pt x="70" y="176"/>
                    <a:pt x="68" y="175"/>
                    <a:pt x="65" y="175"/>
                  </a:cubicBezTo>
                  <a:cubicBezTo>
                    <a:pt x="68" y="171"/>
                    <a:pt x="70" y="168"/>
                    <a:pt x="73" y="164"/>
                  </a:cubicBezTo>
                  <a:cubicBezTo>
                    <a:pt x="73" y="164"/>
                    <a:pt x="73" y="164"/>
                    <a:pt x="73" y="164"/>
                  </a:cubicBezTo>
                  <a:cubicBezTo>
                    <a:pt x="74" y="164"/>
                    <a:pt x="76" y="165"/>
                    <a:pt x="77" y="165"/>
                  </a:cubicBezTo>
                  <a:cubicBezTo>
                    <a:pt x="75" y="169"/>
                    <a:pt x="74" y="173"/>
                    <a:pt x="72" y="176"/>
                  </a:cubicBezTo>
                  <a:moveTo>
                    <a:pt x="94" y="179"/>
                  </a:moveTo>
                  <a:cubicBezTo>
                    <a:pt x="96" y="174"/>
                    <a:pt x="98" y="169"/>
                    <a:pt x="101" y="164"/>
                  </a:cubicBezTo>
                  <a:cubicBezTo>
                    <a:pt x="102" y="164"/>
                    <a:pt x="104" y="164"/>
                    <a:pt x="105" y="163"/>
                  </a:cubicBezTo>
                  <a:cubicBezTo>
                    <a:pt x="103" y="168"/>
                    <a:pt x="101" y="172"/>
                    <a:pt x="99" y="177"/>
                  </a:cubicBezTo>
                  <a:cubicBezTo>
                    <a:pt x="98" y="178"/>
                    <a:pt x="99" y="178"/>
                    <a:pt x="99" y="178"/>
                  </a:cubicBezTo>
                  <a:cubicBezTo>
                    <a:pt x="100" y="178"/>
                    <a:pt x="100" y="178"/>
                    <a:pt x="100" y="178"/>
                  </a:cubicBezTo>
                  <a:cubicBezTo>
                    <a:pt x="98" y="179"/>
                    <a:pt x="96" y="179"/>
                    <a:pt x="94" y="179"/>
                  </a:cubicBezTo>
                  <a:moveTo>
                    <a:pt x="64" y="174"/>
                  </a:moveTo>
                  <a:cubicBezTo>
                    <a:pt x="62" y="173"/>
                    <a:pt x="61" y="173"/>
                    <a:pt x="59" y="172"/>
                  </a:cubicBezTo>
                  <a:cubicBezTo>
                    <a:pt x="61" y="169"/>
                    <a:pt x="63" y="165"/>
                    <a:pt x="65" y="162"/>
                  </a:cubicBezTo>
                  <a:cubicBezTo>
                    <a:pt x="66" y="162"/>
                    <a:pt x="66" y="163"/>
                    <a:pt x="67" y="163"/>
                  </a:cubicBezTo>
                  <a:cubicBezTo>
                    <a:pt x="68" y="163"/>
                    <a:pt x="69" y="163"/>
                    <a:pt x="71" y="164"/>
                  </a:cubicBezTo>
                  <a:cubicBezTo>
                    <a:pt x="68" y="167"/>
                    <a:pt x="66" y="170"/>
                    <a:pt x="64" y="174"/>
                  </a:cubicBezTo>
                  <a:moveTo>
                    <a:pt x="100" y="178"/>
                  </a:moveTo>
                  <a:cubicBezTo>
                    <a:pt x="100" y="178"/>
                    <a:pt x="100" y="178"/>
                    <a:pt x="100" y="178"/>
                  </a:cubicBezTo>
                  <a:cubicBezTo>
                    <a:pt x="103" y="173"/>
                    <a:pt x="105" y="167"/>
                    <a:pt x="108" y="162"/>
                  </a:cubicBezTo>
                  <a:cubicBezTo>
                    <a:pt x="108" y="162"/>
                    <a:pt x="108" y="162"/>
                    <a:pt x="108" y="162"/>
                  </a:cubicBezTo>
                  <a:cubicBezTo>
                    <a:pt x="110" y="162"/>
                    <a:pt x="111" y="161"/>
                    <a:pt x="113" y="161"/>
                  </a:cubicBezTo>
                  <a:cubicBezTo>
                    <a:pt x="112" y="161"/>
                    <a:pt x="112" y="161"/>
                    <a:pt x="112" y="161"/>
                  </a:cubicBezTo>
                  <a:cubicBezTo>
                    <a:pt x="112" y="161"/>
                    <a:pt x="112" y="161"/>
                    <a:pt x="112" y="161"/>
                  </a:cubicBezTo>
                  <a:cubicBezTo>
                    <a:pt x="112" y="161"/>
                    <a:pt x="112" y="161"/>
                    <a:pt x="112" y="161"/>
                  </a:cubicBezTo>
                  <a:cubicBezTo>
                    <a:pt x="110" y="166"/>
                    <a:pt x="108" y="171"/>
                    <a:pt x="106" y="175"/>
                  </a:cubicBezTo>
                  <a:cubicBezTo>
                    <a:pt x="105" y="176"/>
                    <a:pt x="106" y="176"/>
                    <a:pt x="106" y="177"/>
                  </a:cubicBezTo>
                  <a:cubicBezTo>
                    <a:pt x="106" y="177"/>
                    <a:pt x="106" y="177"/>
                    <a:pt x="107" y="177"/>
                  </a:cubicBezTo>
                  <a:cubicBezTo>
                    <a:pt x="107" y="177"/>
                    <a:pt x="107" y="176"/>
                    <a:pt x="107" y="176"/>
                  </a:cubicBezTo>
                  <a:cubicBezTo>
                    <a:pt x="109" y="174"/>
                    <a:pt x="110" y="171"/>
                    <a:pt x="111" y="169"/>
                  </a:cubicBezTo>
                  <a:cubicBezTo>
                    <a:pt x="110" y="171"/>
                    <a:pt x="110" y="173"/>
                    <a:pt x="109" y="176"/>
                  </a:cubicBezTo>
                  <a:cubicBezTo>
                    <a:pt x="106" y="177"/>
                    <a:pt x="103" y="178"/>
                    <a:pt x="100" y="178"/>
                  </a:cubicBezTo>
                  <a:moveTo>
                    <a:pt x="57" y="172"/>
                  </a:moveTo>
                  <a:cubicBezTo>
                    <a:pt x="55" y="171"/>
                    <a:pt x="52" y="170"/>
                    <a:pt x="50" y="170"/>
                  </a:cubicBezTo>
                  <a:cubicBezTo>
                    <a:pt x="51" y="166"/>
                    <a:pt x="53" y="163"/>
                    <a:pt x="55" y="160"/>
                  </a:cubicBezTo>
                  <a:cubicBezTo>
                    <a:pt x="55" y="160"/>
                    <a:pt x="55" y="160"/>
                    <a:pt x="55" y="160"/>
                  </a:cubicBezTo>
                  <a:cubicBezTo>
                    <a:pt x="58" y="160"/>
                    <a:pt x="60" y="161"/>
                    <a:pt x="63" y="162"/>
                  </a:cubicBezTo>
                  <a:cubicBezTo>
                    <a:pt x="61" y="165"/>
                    <a:pt x="59" y="168"/>
                    <a:pt x="57" y="172"/>
                  </a:cubicBezTo>
                  <a:moveTo>
                    <a:pt x="13" y="172"/>
                  </a:moveTo>
                  <a:cubicBezTo>
                    <a:pt x="13" y="170"/>
                    <a:pt x="12" y="169"/>
                    <a:pt x="11" y="167"/>
                  </a:cubicBezTo>
                  <a:cubicBezTo>
                    <a:pt x="11" y="167"/>
                    <a:pt x="10" y="167"/>
                    <a:pt x="10" y="166"/>
                  </a:cubicBezTo>
                  <a:cubicBezTo>
                    <a:pt x="11" y="163"/>
                    <a:pt x="13" y="161"/>
                    <a:pt x="14" y="160"/>
                  </a:cubicBezTo>
                  <a:cubicBezTo>
                    <a:pt x="15" y="159"/>
                    <a:pt x="15" y="159"/>
                    <a:pt x="15" y="159"/>
                  </a:cubicBezTo>
                  <a:cubicBezTo>
                    <a:pt x="14" y="164"/>
                    <a:pt x="14" y="167"/>
                    <a:pt x="13" y="172"/>
                  </a:cubicBezTo>
                  <a:moveTo>
                    <a:pt x="48" y="169"/>
                  </a:moveTo>
                  <a:cubicBezTo>
                    <a:pt x="47" y="169"/>
                    <a:pt x="47" y="169"/>
                    <a:pt x="47" y="169"/>
                  </a:cubicBezTo>
                  <a:cubicBezTo>
                    <a:pt x="47" y="169"/>
                    <a:pt x="47" y="169"/>
                    <a:pt x="47" y="169"/>
                  </a:cubicBezTo>
                  <a:cubicBezTo>
                    <a:pt x="46" y="169"/>
                    <a:pt x="45" y="169"/>
                    <a:pt x="44" y="169"/>
                  </a:cubicBezTo>
                  <a:cubicBezTo>
                    <a:pt x="45" y="165"/>
                    <a:pt x="47" y="162"/>
                    <a:pt x="50" y="159"/>
                  </a:cubicBezTo>
                  <a:cubicBezTo>
                    <a:pt x="50" y="158"/>
                    <a:pt x="50" y="158"/>
                    <a:pt x="50" y="158"/>
                  </a:cubicBezTo>
                  <a:cubicBezTo>
                    <a:pt x="51" y="159"/>
                    <a:pt x="52" y="159"/>
                    <a:pt x="53" y="159"/>
                  </a:cubicBezTo>
                  <a:cubicBezTo>
                    <a:pt x="51" y="162"/>
                    <a:pt x="50" y="166"/>
                    <a:pt x="48" y="169"/>
                  </a:cubicBezTo>
                  <a:moveTo>
                    <a:pt x="17" y="174"/>
                  </a:moveTo>
                  <a:cubicBezTo>
                    <a:pt x="18" y="170"/>
                    <a:pt x="18" y="167"/>
                    <a:pt x="18" y="164"/>
                  </a:cubicBezTo>
                  <a:cubicBezTo>
                    <a:pt x="19" y="163"/>
                    <a:pt x="19" y="163"/>
                    <a:pt x="19" y="163"/>
                  </a:cubicBezTo>
                  <a:cubicBezTo>
                    <a:pt x="21" y="162"/>
                    <a:pt x="21" y="160"/>
                    <a:pt x="23" y="159"/>
                  </a:cubicBezTo>
                  <a:cubicBezTo>
                    <a:pt x="24" y="159"/>
                    <a:pt x="25" y="158"/>
                    <a:pt x="25" y="158"/>
                  </a:cubicBezTo>
                  <a:cubicBezTo>
                    <a:pt x="23" y="163"/>
                    <a:pt x="20" y="168"/>
                    <a:pt x="17" y="174"/>
                  </a:cubicBezTo>
                  <a:moveTo>
                    <a:pt x="35" y="169"/>
                  </a:moveTo>
                  <a:cubicBezTo>
                    <a:pt x="36" y="169"/>
                    <a:pt x="36" y="169"/>
                    <a:pt x="36" y="169"/>
                  </a:cubicBezTo>
                  <a:cubicBezTo>
                    <a:pt x="37" y="165"/>
                    <a:pt x="39" y="161"/>
                    <a:pt x="41" y="157"/>
                  </a:cubicBezTo>
                  <a:cubicBezTo>
                    <a:pt x="43" y="157"/>
                    <a:pt x="45" y="158"/>
                    <a:pt x="48" y="158"/>
                  </a:cubicBezTo>
                  <a:cubicBezTo>
                    <a:pt x="45" y="161"/>
                    <a:pt x="43" y="165"/>
                    <a:pt x="42" y="169"/>
                  </a:cubicBezTo>
                  <a:cubicBezTo>
                    <a:pt x="40" y="169"/>
                    <a:pt x="37" y="169"/>
                    <a:pt x="35" y="169"/>
                  </a:cubicBezTo>
                  <a:cubicBezTo>
                    <a:pt x="35" y="169"/>
                    <a:pt x="35" y="169"/>
                    <a:pt x="35" y="169"/>
                  </a:cubicBezTo>
                  <a:moveTo>
                    <a:pt x="20" y="173"/>
                  </a:moveTo>
                  <a:cubicBezTo>
                    <a:pt x="22" y="168"/>
                    <a:pt x="25" y="163"/>
                    <a:pt x="28" y="157"/>
                  </a:cubicBezTo>
                  <a:cubicBezTo>
                    <a:pt x="29" y="157"/>
                    <a:pt x="31" y="157"/>
                    <a:pt x="32" y="157"/>
                  </a:cubicBezTo>
                  <a:cubicBezTo>
                    <a:pt x="30" y="161"/>
                    <a:pt x="28" y="166"/>
                    <a:pt x="26" y="170"/>
                  </a:cubicBezTo>
                  <a:cubicBezTo>
                    <a:pt x="26" y="171"/>
                    <a:pt x="26" y="171"/>
                    <a:pt x="26" y="171"/>
                  </a:cubicBezTo>
                  <a:cubicBezTo>
                    <a:pt x="26" y="171"/>
                    <a:pt x="26" y="171"/>
                    <a:pt x="26" y="171"/>
                  </a:cubicBezTo>
                  <a:cubicBezTo>
                    <a:pt x="25" y="171"/>
                    <a:pt x="25" y="171"/>
                    <a:pt x="24" y="171"/>
                  </a:cubicBezTo>
                  <a:cubicBezTo>
                    <a:pt x="22" y="172"/>
                    <a:pt x="21" y="172"/>
                    <a:pt x="20" y="173"/>
                  </a:cubicBezTo>
                  <a:moveTo>
                    <a:pt x="28" y="170"/>
                  </a:moveTo>
                  <a:cubicBezTo>
                    <a:pt x="30" y="166"/>
                    <a:pt x="32" y="161"/>
                    <a:pt x="35" y="157"/>
                  </a:cubicBezTo>
                  <a:cubicBezTo>
                    <a:pt x="36" y="157"/>
                    <a:pt x="37" y="157"/>
                    <a:pt x="39" y="157"/>
                  </a:cubicBezTo>
                  <a:cubicBezTo>
                    <a:pt x="37" y="161"/>
                    <a:pt x="36" y="164"/>
                    <a:pt x="34" y="168"/>
                  </a:cubicBezTo>
                  <a:cubicBezTo>
                    <a:pt x="34" y="169"/>
                    <a:pt x="34" y="169"/>
                    <a:pt x="34" y="169"/>
                  </a:cubicBezTo>
                  <a:cubicBezTo>
                    <a:pt x="32" y="170"/>
                    <a:pt x="30" y="170"/>
                    <a:pt x="28" y="170"/>
                  </a:cubicBezTo>
                  <a:moveTo>
                    <a:pt x="9" y="164"/>
                  </a:moveTo>
                  <a:cubicBezTo>
                    <a:pt x="8" y="163"/>
                    <a:pt x="7" y="162"/>
                    <a:pt x="7" y="160"/>
                  </a:cubicBezTo>
                  <a:cubicBezTo>
                    <a:pt x="8" y="157"/>
                    <a:pt x="10" y="154"/>
                    <a:pt x="12" y="151"/>
                  </a:cubicBezTo>
                  <a:cubicBezTo>
                    <a:pt x="13" y="153"/>
                    <a:pt x="14" y="154"/>
                    <a:pt x="14" y="156"/>
                  </a:cubicBezTo>
                  <a:cubicBezTo>
                    <a:pt x="13" y="157"/>
                    <a:pt x="11" y="160"/>
                    <a:pt x="9" y="164"/>
                  </a:cubicBezTo>
                  <a:moveTo>
                    <a:pt x="6" y="158"/>
                  </a:moveTo>
                  <a:cubicBezTo>
                    <a:pt x="6" y="158"/>
                    <a:pt x="6" y="158"/>
                    <a:pt x="6" y="158"/>
                  </a:cubicBezTo>
                  <a:cubicBezTo>
                    <a:pt x="5" y="157"/>
                    <a:pt x="5" y="156"/>
                    <a:pt x="5" y="155"/>
                  </a:cubicBezTo>
                  <a:cubicBezTo>
                    <a:pt x="5" y="155"/>
                    <a:pt x="5" y="155"/>
                    <a:pt x="5" y="155"/>
                  </a:cubicBezTo>
                  <a:cubicBezTo>
                    <a:pt x="5" y="154"/>
                    <a:pt x="5" y="154"/>
                    <a:pt x="5" y="154"/>
                  </a:cubicBezTo>
                  <a:cubicBezTo>
                    <a:pt x="6" y="152"/>
                    <a:pt x="8" y="149"/>
                    <a:pt x="9" y="147"/>
                  </a:cubicBezTo>
                  <a:cubicBezTo>
                    <a:pt x="10" y="148"/>
                    <a:pt x="10" y="149"/>
                    <a:pt x="11" y="149"/>
                  </a:cubicBezTo>
                  <a:cubicBezTo>
                    <a:pt x="9" y="152"/>
                    <a:pt x="7" y="155"/>
                    <a:pt x="6" y="158"/>
                  </a:cubicBezTo>
                  <a:moveTo>
                    <a:pt x="4" y="152"/>
                  </a:moveTo>
                  <a:cubicBezTo>
                    <a:pt x="4" y="152"/>
                    <a:pt x="4" y="152"/>
                    <a:pt x="4" y="152"/>
                  </a:cubicBezTo>
                  <a:cubicBezTo>
                    <a:pt x="4" y="150"/>
                    <a:pt x="4" y="148"/>
                    <a:pt x="5" y="146"/>
                  </a:cubicBezTo>
                  <a:cubicBezTo>
                    <a:pt x="5" y="144"/>
                    <a:pt x="5" y="143"/>
                    <a:pt x="6" y="142"/>
                  </a:cubicBezTo>
                  <a:cubicBezTo>
                    <a:pt x="6" y="143"/>
                    <a:pt x="7" y="144"/>
                    <a:pt x="8" y="145"/>
                  </a:cubicBezTo>
                  <a:cubicBezTo>
                    <a:pt x="7" y="147"/>
                    <a:pt x="5" y="150"/>
                    <a:pt x="4" y="152"/>
                  </a:cubicBezTo>
                  <a:moveTo>
                    <a:pt x="85" y="112"/>
                  </a:moveTo>
                  <a:cubicBezTo>
                    <a:pt x="84" y="112"/>
                    <a:pt x="83" y="112"/>
                    <a:pt x="81" y="112"/>
                  </a:cubicBezTo>
                  <a:cubicBezTo>
                    <a:pt x="83" y="109"/>
                    <a:pt x="84" y="106"/>
                    <a:pt x="86" y="104"/>
                  </a:cubicBezTo>
                  <a:cubicBezTo>
                    <a:pt x="86" y="103"/>
                    <a:pt x="86" y="103"/>
                    <a:pt x="86" y="103"/>
                  </a:cubicBezTo>
                  <a:cubicBezTo>
                    <a:pt x="86" y="103"/>
                    <a:pt x="86" y="103"/>
                    <a:pt x="86" y="103"/>
                  </a:cubicBezTo>
                  <a:cubicBezTo>
                    <a:pt x="86" y="106"/>
                    <a:pt x="85" y="109"/>
                    <a:pt x="85" y="112"/>
                  </a:cubicBezTo>
                  <a:moveTo>
                    <a:pt x="79" y="112"/>
                  </a:moveTo>
                  <a:cubicBezTo>
                    <a:pt x="78" y="112"/>
                    <a:pt x="77" y="112"/>
                    <a:pt x="75" y="112"/>
                  </a:cubicBezTo>
                  <a:cubicBezTo>
                    <a:pt x="77" y="109"/>
                    <a:pt x="79" y="106"/>
                    <a:pt x="81" y="103"/>
                  </a:cubicBezTo>
                  <a:cubicBezTo>
                    <a:pt x="82" y="103"/>
                    <a:pt x="83" y="103"/>
                    <a:pt x="84" y="103"/>
                  </a:cubicBezTo>
                  <a:cubicBezTo>
                    <a:pt x="82" y="106"/>
                    <a:pt x="81" y="109"/>
                    <a:pt x="79" y="112"/>
                  </a:cubicBezTo>
                  <a:moveTo>
                    <a:pt x="73" y="112"/>
                  </a:moveTo>
                  <a:cubicBezTo>
                    <a:pt x="71" y="112"/>
                    <a:pt x="69" y="112"/>
                    <a:pt x="67" y="112"/>
                  </a:cubicBezTo>
                  <a:cubicBezTo>
                    <a:pt x="69" y="109"/>
                    <a:pt x="71" y="106"/>
                    <a:pt x="73" y="102"/>
                  </a:cubicBezTo>
                  <a:cubicBezTo>
                    <a:pt x="75" y="102"/>
                    <a:pt x="77" y="103"/>
                    <a:pt x="79" y="103"/>
                  </a:cubicBezTo>
                  <a:cubicBezTo>
                    <a:pt x="77" y="106"/>
                    <a:pt x="75" y="109"/>
                    <a:pt x="73" y="112"/>
                  </a:cubicBezTo>
                  <a:moveTo>
                    <a:pt x="65" y="112"/>
                  </a:moveTo>
                  <a:cubicBezTo>
                    <a:pt x="63" y="112"/>
                    <a:pt x="62" y="112"/>
                    <a:pt x="60" y="112"/>
                  </a:cubicBezTo>
                  <a:cubicBezTo>
                    <a:pt x="62" y="109"/>
                    <a:pt x="64" y="105"/>
                    <a:pt x="66" y="102"/>
                  </a:cubicBezTo>
                  <a:cubicBezTo>
                    <a:pt x="67" y="102"/>
                    <a:pt x="69" y="102"/>
                    <a:pt x="71" y="102"/>
                  </a:cubicBezTo>
                  <a:cubicBezTo>
                    <a:pt x="69" y="106"/>
                    <a:pt x="67" y="109"/>
                    <a:pt x="65" y="112"/>
                  </a:cubicBezTo>
                  <a:moveTo>
                    <a:pt x="10" y="107"/>
                  </a:moveTo>
                  <a:cubicBezTo>
                    <a:pt x="10" y="105"/>
                    <a:pt x="10" y="104"/>
                    <a:pt x="10" y="102"/>
                  </a:cubicBezTo>
                  <a:cubicBezTo>
                    <a:pt x="11" y="102"/>
                    <a:pt x="11" y="102"/>
                    <a:pt x="12" y="102"/>
                  </a:cubicBezTo>
                  <a:cubicBezTo>
                    <a:pt x="12" y="102"/>
                    <a:pt x="12" y="102"/>
                    <a:pt x="12" y="102"/>
                  </a:cubicBezTo>
                  <a:cubicBezTo>
                    <a:pt x="12" y="103"/>
                    <a:pt x="12" y="103"/>
                    <a:pt x="12" y="103"/>
                  </a:cubicBezTo>
                  <a:cubicBezTo>
                    <a:pt x="11" y="104"/>
                    <a:pt x="11" y="105"/>
                    <a:pt x="10" y="107"/>
                  </a:cubicBezTo>
                  <a:moveTo>
                    <a:pt x="59" y="109"/>
                  </a:moveTo>
                  <a:cubicBezTo>
                    <a:pt x="60" y="106"/>
                    <a:pt x="60" y="104"/>
                    <a:pt x="60" y="102"/>
                  </a:cubicBezTo>
                  <a:cubicBezTo>
                    <a:pt x="61" y="102"/>
                    <a:pt x="62" y="102"/>
                    <a:pt x="63" y="102"/>
                  </a:cubicBezTo>
                  <a:cubicBezTo>
                    <a:pt x="62" y="104"/>
                    <a:pt x="61" y="106"/>
                    <a:pt x="59" y="109"/>
                  </a:cubicBezTo>
                  <a:moveTo>
                    <a:pt x="10" y="113"/>
                  </a:moveTo>
                  <a:cubicBezTo>
                    <a:pt x="10" y="112"/>
                    <a:pt x="10" y="112"/>
                    <a:pt x="10" y="111"/>
                  </a:cubicBezTo>
                  <a:cubicBezTo>
                    <a:pt x="12" y="108"/>
                    <a:pt x="13" y="105"/>
                    <a:pt x="14" y="102"/>
                  </a:cubicBezTo>
                  <a:cubicBezTo>
                    <a:pt x="15" y="102"/>
                    <a:pt x="16" y="102"/>
                    <a:pt x="17" y="102"/>
                  </a:cubicBezTo>
                  <a:cubicBezTo>
                    <a:pt x="16" y="105"/>
                    <a:pt x="14" y="108"/>
                    <a:pt x="13" y="112"/>
                  </a:cubicBezTo>
                  <a:cubicBezTo>
                    <a:pt x="13" y="112"/>
                    <a:pt x="13" y="112"/>
                    <a:pt x="13" y="112"/>
                  </a:cubicBezTo>
                  <a:cubicBezTo>
                    <a:pt x="12" y="112"/>
                    <a:pt x="11" y="113"/>
                    <a:pt x="10" y="113"/>
                  </a:cubicBezTo>
                  <a:moveTo>
                    <a:pt x="15" y="112"/>
                  </a:moveTo>
                  <a:cubicBezTo>
                    <a:pt x="16" y="109"/>
                    <a:pt x="18" y="105"/>
                    <a:pt x="19" y="102"/>
                  </a:cubicBezTo>
                  <a:cubicBezTo>
                    <a:pt x="21" y="101"/>
                    <a:pt x="23" y="101"/>
                    <a:pt x="24" y="101"/>
                  </a:cubicBezTo>
                  <a:cubicBezTo>
                    <a:pt x="23" y="105"/>
                    <a:pt x="21" y="108"/>
                    <a:pt x="19" y="112"/>
                  </a:cubicBezTo>
                  <a:cubicBezTo>
                    <a:pt x="19" y="112"/>
                    <a:pt x="19" y="112"/>
                    <a:pt x="19" y="112"/>
                  </a:cubicBezTo>
                  <a:cubicBezTo>
                    <a:pt x="18" y="112"/>
                    <a:pt x="16" y="112"/>
                    <a:pt x="15" y="112"/>
                  </a:cubicBezTo>
                  <a:moveTo>
                    <a:pt x="21" y="112"/>
                  </a:moveTo>
                  <a:cubicBezTo>
                    <a:pt x="23" y="109"/>
                    <a:pt x="25" y="105"/>
                    <a:pt x="27" y="101"/>
                  </a:cubicBezTo>
                  <a:cubicBezTo>
                    <a:pt x="28" y="101"/>
                    <a:pt x="29" y="101"/>
                    <a:pt x="30" y="101"/>
                  </a:cubicBezTo>
                  <a:cubicBezTo>
                    <a:pt x="29" y="105"/>
                    <a:pt x="27" y="108"/>
                    <a:pt x="25" y="112"/>
                  </a:cubicBezTo>
                  <a:cubicBezTo>
                    <a:pt x="24" y="112"/>
                    <a:pt x="22" y="112"/>
                    <a:pt x="21" y="112"/>
                  </a:cubicBezTo>
                  <a:moveTo>
                    <a:pt x="27" y="75"/>
                  </a:moveTo>
                  <a:cubicBezTo>
                    <a:pt x="26" y="72"/>
                    <a:pt x="25" y="68"/>
                    <a:pt x="25" y="64"/>
                  </a:cubicBezTo>
                  <a:cubicBezTo>
                    <a:pt x="26" y="68"/>
                    <a:pt x="27" y="72"/>
                    <a:pt x="27" y="75"/>
                  </a:cubicBezTo>
                  <a:cubicBezTo>
                    <a:pt x="27" y="75"/>
                    <a:pt x="27" y="75"/>
                    <a:pt x="27" y="75"/>
                  </a:cubicBezTo>
                  <a:moveTo>
                    <a:pt x="102" y="56"/>
                  </a:moveTo>
                  <a:cubicBezTo>
                    <a:pt x="103" y="55"/>
                    <a:pt x="103" y="55"/>
                    <a:pt x="103" y="55"/>
                  </a:cubicBezTo>
                  <a:cubicBezTo>
                    <a:pt x="103" y="56"/>
                    <a:pt x="103" y="56"/>
                    <a:pt x="103" y="56"/>
                  </a:cubicBezTo>
                  <a:cubicBezTo>
                    <a:pt x="102" y="56"/>
                    <a:pt x="102" y="56"/>
                    <a:pt x="102" y="56"/>
                  </a:cubicBezTo>
                  <a:moveTo>
                    <a:pt x="80" y="60"/>
                  </a:moveTo>
                  <a:cubicBezTo>
                    <a:pt x="80" y="58"/>
                    <a:pt x="80" y="57"/>
                    <a:pt x="80" y="55"/>
                  </a:cubicBezTo>
                  <a:cubicBezTo>
                    <a:pt x="80" y="55"/>
                    <a:pt x="80" y="54"/>
                    <a:pt x="80" y="54"/>
                  </a:cubicBezTo>
                  <a:cubicBezTo>
                    <a:pt x="81" y="53"/>
                    <a:pt x="82" y="53"/>
                    <a:pt x="84" y="53"/>
                  </a:cubicBezTo>
                  <a:cubicBezTo>
                    <a:pt x="82" y="55"/>
                    <a:pt x="81" y="58"/>
                    <a:pt x="80" y="60"/>
                  </a:cubicBezTo>
                  <a:moveTo>
                    <a:pt x="80" y="63"/>
                  </a:moveTo>
                  <a:cubicBezTo>
                    <a:pt x="82" y="60"/>
                    <a:pt x="84" y="56"/>
                    <a:pt x="86" y="52"/>
                  </a:cubicBezTo>
                  <a:cubicBezTo>
                    <a:pt x="88" y="52"/>
                    <a:pt x="89" y="51"/>
                    <a:pt x="91" y="51"/>
                  </a:cubicBezTo>
                  <a:cubicBezTo>
                    <a:pt x="88" y="54"/>
                    <a:pt x="86" y="58"/>
                    <a:pt x="84" y="61"/>
                  </a:cubicBezTo>
                  <a:cubicBezTo>
                    <a:pt x="84" y="62"/>
                    <a:pt x="84" y="62"/>
                    <a:pt x="84" y="62"/>
                  </a:cubicBezTo>
                  <a:cubicBezTo>
                    <a:pt x="83" y="62"/>
                    <a:pt x="81" y="63"/>
                    <a:pt x="80" y="63"/>
                  </a:cubicBezTo>
                  <a:moveTo>
                    <a:pt x="87" y="61"/>
                  </a:moveTo>
                  <a:cubicBezTo>
                    <a:pt x="89" y="57"/>
                    <a:pt x="91" y="54"/>
                    <a:pt x="93" y="51"/>
                  </a:cubicBezTo>
                  <a:cubicBezTo>
                    <a:pt x="93" y="50"/>
                    <a:pt x="93" y="50"/>
                    <a:pt x="93" y="50"/>
                  </a:cubicBezTo>
                  <a:cubicBezTo>
                    <a:pt x="94" y="50"/>
                    <a:pt x="95" y="50"/>
                    <a:pt x="96" y="49"/>
                  </a:cubicBezTo>
                  <a:cubicBezTo>
                    <a:pt x="95" y="50"/>
                    <a:pt x="95" y="50"/>
                    <a:pt x="95" y="50"/>
                  </a:cubicBezTo>
                  <a:cubicBezTo>
                    <a:pt x="95" y="50"/>
                    <a:pt x="95" y="50"/>
                    <a:pt x="95" y="50"/>
                  </a:cubicBezTo>
                  <a:cubicBezTo>
                    <a:pt x="93" y="53"/>
                    <a:pt x="91" y="56"/>
                    <a:pt x="89" y="60"/>
                  </a:cubicBezTo>
                  <a:cubicBezTo>
                    <a:pt x="88" y="60"/>
                    <a:pt x="87" y="60"/>
                    <a:pt x="87" y="61"/>
                  </a:cubicBezTo>
                  <a:moveTo>
                    <a:pt x="76" y="55"/>
                  </a:moveTo>
                  <a:cubicBezTo>
                    <a:pt x="76" y="54"/>
                    <a:pt x="75" y="53"/>
                    <a:pt x="75" y="52"/>
                  </a:cubicBezTo>
                  <a:cubicBezTo>
                    <a:pt x="74" y="52"/>
                    <a:pt x="74" y="52"/>
                    <a:pt x="74" y="52"/>
                  </a:cubicBezTo>
                  <a:cubicBezTo>
                    <a:pt x="75" y="51"/>
                    <a:pt x="76" y="50"/>
                    <a:pt x="77" y="48"/>
                  </a:cubicBezTo>
                  <a:cubicBezTo>
                    <a:pt x="77" y="49"/>
                    <a:pt x="76" y="50"/>
                    <a:pt x="76" y="50"/>
                  </a:cubicBezTo>
                  <a:cubicBezTo>
                    <a:pt x="76" y="51"/>
                    <a:pt x="76" y="51"/>
                    <a:pt x="76" y="52"/>
                  </a:cubicBezTo>
                  <a:cubicBezTo>
                    <a:pt x="76" y="53"/>
                    <a:pt x="76" y="54"/>
                    <a:pt x="76" y="55"/>
                  </a:cubicBezTo>
                  <a:cubicBezTo>
                    <a:pt x="76" y="55"/>
                    <a:pt x="76" y="55"/>
                    <a:pt x="76" y="55"/>
                  </a:cubicBezTo>
                  <a:moveTo>
                    <a:pt x="98" y="57"/>
                  </a:moveTo>
                  <a:cubicBezTo>
                    <a:pt x="100" y="54"/>
                    <a:pt x="102" y="52"/>
                    <a:pt x="104" y="49"/>
                  </a:cubicBezTo>
                  <a:cubicBezTo>
                    <a:pt x="104" y="48"/>
                    <a:pt x="104" y="48"/>
                    <a:pt x="104" y="48"/>
                  </a:cubicBezTo>
                  <a:cubicBezTo>
                    <a:pt x="104" y="50"/>
                    <a:pt x="104" y="51"/>
                    <a:pt x="104" y="52"/>
                  </a:cubicBezTo>
                  <a:cubicBezTo>
                    <a:pt x="104" y="52"/>
                    <a:pt x="103" y="52"/>
                    <a:pt x="103" y="52"/>
                  </a:cubicBezTo>
                  <a:cubicBezTo>
                    <a:pt x="103" y="52"/>
                    <a:pt x="103" y="52"/>
                    <a:pt x="103" y="52"/>
                  </a:cubicBezTo>
                  <a:cubicBezTo>
                    <a:pt x="101" y="54"/>
                    <a:pt x="100" y="55"/>
                    <a:pt x="99" y="57"/>
                  </a:cubicBezTo>
                  <a:cubicBezTo>
                    <a:pt x="99" y="57"/>
                    <a:pt x="99" y="57"/>
                    <a:pt x="99" y="57"/>
                  </a:cubicBezTo>
                  <a:cubicBezTo>
                    <a:pt x="99" y="57"/>
                    <a:pt x="98" y="57"/>
                    <a:pt x="98" y="57"/>
                  </a:cubicBezTo>
                  <a:moveTo>
                    <a:pt x="92" y="59"/>
                  </a:moveTo>
                  <a:cubicBezTo>
                    <a:pt x="93" y="56"/>
                    <a:pt x="95" y="53"/>
                    <a:pt x="97" y="51"/>
                  </a:cubicBezTo>
                  <a:cubicBezTo>
                    <a:pt x="97" y="50"/>
                    <a:pt x="97" y="50"/>
                    <a:pt x="97" y="49"/>
                  </a:cubicBezTo>
                  <a:cubicBezTo>
                    <a:pt x="96" y="49"/>
                    <a:pt x="96" y="49"/>
                    <a:pt x="96" y="49"/>
                  </a:cubicBezTo>
                  <a:cubicBezTo>
                    <a:pt x="98" y="49"/>
                    <a:pt x="100" y="48"/>
                    <a:pt x="103" y="47"/>
                  </a:cubicBezTo>
                  <a:cubicBezTo>
                    <a:pt x="102" y="48"/>
                    <a:pt x="102" y="48"/>
                    <a:pt x="102" y="48"/>
                  </a:cubicBezTo>
                  <a:cubicBezTo>
                    <a:pt x="100" y="51"/>
                    <a:pt x="97" y="55"/>
                    <a:pt x="95" y="58"/>
                  </a:cubicBezTo>
                  <a:cubicBezTo>
                    <a:pt x="94" y="58"/>
                    <a:pt x="93" y="59"/>
                    <a:pt x="92" y="59"/>
                  </a:cubicBezTo>
                  <a:moveTo>
                    <a:pt x="73" y="50"/>
                  </a:moveTo>
                  <a:cubicBezTo>
                    <a:pt x="73" y="50"/>
                    <a:pt x="72" y="49"/>
                    <a:pt x="72" y="48"/>
                  </a:cubicBezTo>
                  <a:cubicBezTo>
                    <a:pt x="73" y="46"/>
                    <a:pt x="75" y="43"/>
                    <a:pt x="76" y="41"/>
                  </a:cubicBezTo>
                  <a:cubicBezTo>
                    <a:pt x="76" y="42"/>
                    <a:pt x="77" y="43"/>
                    <a:pt x="77" y="45"/>
                  </a:cubicBezTo>
                  <a:cubicBezTo>
                    <a:pt x="76" y="45"/>
                    <a:pt x="76" y="45"/>
                    <a:pt x="76" y="45"/>
                  </a:cubicBezTo>
                  <a:cubicBezTo>
                    <a:pt x="75" y="47"/>
                    <a:pt x="74" y="48"/>
                    <a:pt x="73" y="50"/>
                  </a:cubicBezTo>
                  <a:moveTo>
                    <a:pt x="52" y="50"/>
                  </a:moveTo>
                  <a:cubicBezTo>
                    <a:pt x="52" y="49"/>
                    <a:pt x="52" y="49"/>
                    <a:pt x="52" y="48"/>
                  </a:cubicBezTo>
                  <a:cubicBezTo>
                    <a:pt x="52" y="47"/>
                    <a:pt x="52" y="47"/>
                    <a:pt x="53" y="46"/>
                  </a:cubicBezTo>
                  <a:cubicBezTo>
                    <a:pt x="53" y="43"/>
                    <a:pt x="54" y="41"/>
                    <a:pt x="56" y="40"/>
                  </a:cubicBezTo>
                  <a:cubicBezTo>
                    <a:pt x="55" y="43"/>
                    <a:pt x="54" y="46"/>
                    <a:pt x="53" y="50"/>
                  </a:cubicBezTo>
                  <a:cubicBezTo>
                    <a:pt x="52" y="50"/>
                    <a:pt x="52" y="50"/>
                    <a:pt x="52" y="50"/>
                  </a:cubicBezTo>
                  <a:moveTo>
                    <a:pt x="70" y="47"/>
                  </a:moveTo>
                  <a:cubicBezTo>
                    <a:pt x="69" y="47"/>
                    <a:pt x="69" y="47"/>
                    <a:pt x="68" y="47"/>
                  </a:cubicBezTo>
                  <a:cubicBezTo>
                    <a:pt x="68" y="47"/>
                    <a:pt x="67" y="46"/>
                    <a:pt x="67" y="46"/>
                  </a:cubicBezTo>
                  <a:cubicBezTo>
                    <a:pt x="69" y="43"/>
                    <a:pt x="71" y="40"/>
                    <a:pt x="73" y="37"/>
                  </a:cubicBezTo>
                  <a:cubicBezTo>
                    <a:pt x="73" y="37"/>
                    <a:pt x="73" y="37"/>
                    <a:pt x="73" y="37"/>
                  </a:cubicBezTo>
                  <a:cubicBezTo>
                    <a:pt x="74" y="37"/>
                    <a:pt x="75" y="38"/>
                    <a:pt x="75" y="39"/>
                  </a:cubicBezTo>
                  <a:cubicBezTo>
                    <a:pt x="75" y="39"/>
                    <a:pt x="75" y="39"/>
                    <a:pt x="75" y="39"/>
                  </a:cubicBezTo>
                  <a:cubicBezTo>
                    <a:pt x="73" y="42"/>
                    <a:pt x="71" y="45"/>
                    <a:pt x="70" y="47"/>
                  </a:cubicBezTo>
                  <a:moveTo>
                    <a:pt x="53" y="54"/>
                  </a:moveTo>
                  <a:cubicBezTo>
                    <a:pt x="53" y="54"/>
                    <a:pt x="53" y="54"/>
                    <a:pt x="53" y="54"/>
                  </a:cubicBezTo>
                  <a:cubicBezTo>
                    <a:pt x="53" y="53"/>
                    <a:pt x="54" y="52"/>
                    <a:pt x="54" y="50"/>
                  </a:cubicBezTo>
                  <a:cubicBezTo>
                    <a:pt x="56" y="47"/>
                    <a:pt x="58" y="43"/>
                    <a:pt x="58" y="38"/>
                  </a:cubicBezTo>
                  <a:cubicBezTo>
                    <a:pt x="58" y="38"/>
                    <a:pt x="58" y="38"/>
                    <a:pt x="58" y="38"/>
                  </a:cubicBezTo>
                  <a:cubicBezTo>
                    <a:pt x="60" y="37"/>
                    <a:pt x="62" y="36"/>
                    <a:pt x="64" y="36"/>
                  </a:cubicBezTo>
                  <a:cubicBezTo>
                    <a:pt x="61" y="40"/>
                    <a:pt x="58" y="45"/>
                    <a:pt x="57" y="50"/>
                  </a:cubicBezTo>
                  <a:cubicBezTo>
                    <a:pt x="55" y="51"/>
                    <a:pt x="54" y="52"/>
                    <a:pt x="53" y="54"/>
                  </a:cubicBezTo>
                  <a:moveTo>
                    <a:pt x="59" y="48"/>
                  </a:moveTo>
                  <a:cubicBezTo>
                    <a:pt x="61" y="44"/>
                    <a:pt x="63" y="40"/>
                    <a:pt x="66" y="36"/>
                  </a:cubicBezTo>
                  <a:cubicBezTo>
                    <a:pt x="66" y="35"/>
                    <a:pt x="66" y="35"/>
                    <a:pt x="66" y="35"/>
                  </a:cubicBezTo>
                  <a:cubicBezTo>
                    <a:pt x="67" y="35"/>
                    <a:pt x="67" y="35"/>
                    <a:pt x="68" y="35"/>
                  </a:cubicBezTo>
                  <a:cubicBezTo>
                    <a:pt x="68" y="35"/>
                    <a:pt x="68" y="35"/>
                    <a:pt x="68" y="35"/>
                  </a:cubicBezTo>
                  <a:cubicBezTo>
                    <a:pt x="68" y="35"/>
                    <a:pt x="68" y="35"/>
                    <a:pt x="68" y="35"/>
                  </a:cubicBezTo>
                  <a:cubicBezTo>
                    <a:pt x="68" y="35"/>
                    <a:pt x="68" y="35"/>
                    <a:pt x="68" y="35"/>
                  </a:cubicBezTo>
                  <a:cubicBezTo>
                    <a:pt x="69" y="35"/>
                    <a:pt x="70" y="35"/>
                    <a:pt x="71" y="36"/>
                  </a:cubicBezTo>
                  <a:cubicBezTo>
                    <a:pt x="69" y="39"/>
                    <a:pt x="67" y="43"/>
                    <a:pt x="65" y="46"/>
                  </a:cubicBezTo>
                  <a:cubicBezTo>
                    <a:pt x="64" y="46"/>
                    <a:pt x="63" y="46"/>
                    <a:pt x="63" y="47"/>
                  </a:cubicBezTo>
                  <a:cubicBezTo>
                    <a:pt x="62" y="47"/>
                    <a:pt x="60" y="47"/>
                    <a:pt x="59" y="48"/>
                  </a:cubicBezTo>
                  <a:moveTo>
                    <a:pt x="10" y="98"/>
                  </a:moveTo>
                  <a:cubicBezTo>
                    <a:pt x="10" y="92"/>
                    <a:pt x="10" y="85"/>
                    <a:pt x="10" y="79"/>
                  </a:cubicBezTo>
                  <a:cubicBezTo>
                    <a:pt x="17" y="79"/>
                    <a:pt x="23" y="79"/>
                    <a:pt x="29" y="79"/>
                  </a:cubicBezTo>
                  <a:cubicBezTo>
                    <a:pt x="30" y="79"/>
                    <a:pt x="30" y="79"/>
                    <a:pt x="30" y="79"/>
                  </a:cubicBezTo>
                  <a:cubicBezTo>
                    <a:pt x="30" y="79"/>
                    <a:pt x="30" y="79"/>
                    <a:pt x="30" y="79"/>
                  </a:cubicBezTo>
                  <a:cubicBezTo>
                    <a:pt x="31" y="78"/>
                    <a:pt x="32" y="77"/>
                    <a:pt x="32" y="76"/>
                  </a:cubicBezTo>
                  <a:cubicBezTo>
                    <a:pt x="29" y="66"/>
                    <a:pt x="26" y="50"/>
                    <a:pt x="26" y="38"/>
                  </a:cubicBezTo>
                  <a:cubicBezTo>
                    <a:pt x="26" y="35"/>
                    <a:pt x="26" y="33"/>
                    <a:pt x="26" y="31"/>
                  </a:cubicBezTo>
                  <a:cubicBezTo>
                    <a:pt x="27" y="26"/>
                    <a:pt x="29" y="21"/>
                    <a:pt x="33" y="17"/>
                  </a:cubicBezTo>
                  <a:cubicBezTo>
                    <a:pt x="36" y="13"/>
                    <a:pt x="41" y="9"/>
                    <a:pt x="45" y="7"/>
                  </a:cubicBezTo>
                  <a:cubicBezTo>
                    <a:pt x="48" y="6"/>
                    <a:pt x="55" y="4"/>
                    <a:pt x="62" y="4"/>
                  </a:cubicBezTo>
                  <a:cubicBezTo>
                    <a:pt x="62" y="4"/>
                    <a:pt x="62" y="4"/>
                    <a:pt x="62" y="4"/>
                  </a:cubicBezTo>
                  <a:cubicBezTo>
                    <a:pt x="62" y="4"/>
                    <a:pt x="62" y="4"/>
                    <a:pt x="62" y="4"/>
                  </a:cubicBezTo>
                  <a:cubicBezTo>
                    <a:pt x="71" y="4"/>
                    <a:pt x="81" y="6"/>
                    <a:pt x="89" y="12"/>
                  </a:cubicBezTo>
                  <a:cubicBezTo>
                    <a:pt x="97" y="18"/>
                    <a:pt x="103" y="27"/>
                    <a:pt x="104" y="43"/>
                  </a:cubicBezTo>
                  <a:cubicBezTo>
                    <a:pt x="94" y="46"/>
                    <a:pt x="90" y="47"/>
                    <a:pt x="80" y="50"/>
                  </a:cubicBezTo>
                  <a:cubicBezTo>
                    <a:pt x="81" y="48"/>
                    <a:pt x="81" y="47"/>
                    <a:pt x="81" y="45"/>
                  </a:cubicBezTo>
                  <a:cubicBezTo>
                    <a:pt x="81" y="43"/>
                    <a:pt x="80" y="41"/>
                    <a:pt x="80" y="39"/>
                  </a:cubicBezTo>
                  <a:cubicBezTo>
                    <a:pt x="79" y="37"/>
                    <a:pt x="77" y="35"/>
                    <a:pt x="75" y="33"/>
                  </a:cubicBezTo>
                  <a:cubicBezTo>
                    <a:pt x="73" y="32"/>
                    <a:pt x="70" y="31"/>
                    <a:pt x="68" y="31"/>
                  </a:cubicBezTo>
                  <a:cubicBezTo>
                    <a:pt x="67" y="31"/>
                    <a:pt x="67" y="31"/>
                    <a:pt x="67" y="31"/>
                  </a:cubicBezTo>
                  <a:cubicBezTo>
                    <a:pt x="67" y="31"/>
                    <a:pt x="67" y="31"/>
                    <a:pt x="67" y="31"/>
                  </a:cubicBezTo>
                  <a:cubicBezTo>
                    <a:pt x="63" y="31"/>
                    <a:pt x="59" y="33"/>
                    <a:pt x="56" y="35"/>
                  </a:cubicBezTo>
                  <a:cubicBezTo>
                    <a:pt x="52" y="37"/>
                    <a:pt x="50" y="41"/>
                    <a:pt x="49" y="45"/>
                  </a:cubicBezTo>
                  <a:cubicBezTo>
                    <a:pt x="48" y="46"/>
                    <a:pt x="48" y="47"/>
                    <a:pt x="48" y="48"/>
                  </a:cubicBezTo>
                  <a:cubicBezTo>
                    <a:pt x="48" y="50"/>
                    <a:pt x="49" y="52"/>
                    <a:pt x="49" y="54"/>
                  </a:cubicBezTo>
                  <a:cubicBezTo>
                    <a:pt x="49" y="55"/>
                    <a:pt x="49" y="56"/>
                    <a:pt x="50" y="56"/>
                  </a:cubicBezTo>
                  <a:cubicBezTo>
                    <a:pt x="50" y="56"/>
                    <a:pt x="50" y="56"/>
                    <a:pt x="50" y="56"/>
                  </a:cubicBezTo>
                  <a:cubicBezTo>
                    <a:pt x="49" y="57"/>
                    <a:pt x="49" y="57"/>
                    <a:pt x="50" y="58"/>
                  </a:cubicBezTo>
                  <a:cubicBezTo>
                    <a:pt x="50" y="60"/>
                    <a:pt x="51" y="63"/>
                    <a:pt x="51" y="67"/>
                  </a:cubicBezTo>
                  <a:cubicBezTo>
                    <a:pt x="52" y="72"/>
                    <a:pt x="53" y="76"/>
                    <a:pt x="55" y="79"/>
                  </a:cubicBezTo>
                  <a:cubicBezTo>
                    <a:pt x="55" y="80"/>
                    <a:pt x="55" y="80"/>
                    <a:pt x="56" y="80"/>
                  </a:cubicBezTo>
                  <a:cubicBezTo>
                    <a:pt x="56" y="81"/>
                    <a:pt x="57" y="81"/>
                    <a:pt x="57" y="81"/>
                  </a:cubicBezTo>
                  <a:cubicBezTo>
                    <a:pt x="57" y="81"/>
                    <a:pt x="57" y="81"/>
                    <a:pt x="57" y="81"/>
                  </a:cubicBezTo>
                  <a:cubicBezTo>
                    <a:pt x="68" y="81"/>
                    <a:pt x="78" y="81"/>
                    <a:pt x="88" y="81"/>
                  </a:cubicBezTo>
                  <a:cubicBezTo>
                    <a:pt x="87" y="86"/>
                    <a:pt x="86" y="90"/>
                    <a:pt x="86" y="95"/>
                  </a:cubicBezTo>
                  <a:cubicBezTo>
                    <a:pt x="86" y="96"/>
                    <a:pt x="87" y="98"/>
                    <a:pt x="87" y="99"/>
                  </a:cubicBezTo>
                  <a:cubicBezTo>
                    <a:pt x="87" y="99"/>
                    <a:pt x="87" y="99"/>
                    <a:pt x="87" y="99"/>
                  </a:cubicBezTo>
                  <a:cubicBezTo>
                    <a:pt x="78" y="98"/>
                    <a:pt x="66" y="98"/>
                    <a:pt x="58" y="98"/>
                  </a:cubicBezTo>
                  <a:cubicBezTo>
                    <a:pt x="58" y="98"/>
                    <a:pt x="58" y="98"/>
                    <a:pt x="58" y="98"/>
                  </a:cubicBezTo>
                  <a:cubicBezTo>
                    <a:pt x="57" y="98"/>
                    <a:pt x="56" y="99"/>
                    <a:pt x="56" y="100"/>
                  </a:cubicBezTo>
                  <a:cubicBezTo>
                    <a:pt x="56" y="100"/>
                    <a:pt x="56" y="100"/>
                    <a:pt x="56" y="100"/>
                  </a:cubicBezTo>
                  <a:cubicBezTo>
                    <a:pt x="56" y="100"/>
                    <a:pt x="56" y="100"/>
                    <a:pt x="56" y="100"/>
                  </a:cubicBezTo>
                  <a:cubicBezTo>
                    <a:pt x="56" y="100"/>
                    <a:pt x="56" y="100"/>
                    <a:pt x="56" y="100"/>
                  </a:cubicBezTo>
                  <a:cubicBezTo>
                    <a:pt x="56" y="105"/>
                    <a:pt x="56" y="109"/>
                    <a:pt x="54" y="113"/>
                  </a:cubicBezTo>
                  <a:cubicBezTo>
                    <a:pt x="54" y="113"/>
                    <a:pt x="54" y="113"/>
                    <a:pt x="54" y="114"/>
                  </a:cubicBezTo>
                  <a:cubicBezTo>
                    <a:pt x="54" y="114"/>
                    <a:pt x="54" y="114"/>
                    <a:pt x="54" y="114"/>
                  </a:cubicBezTo>
                  <a:cubicBezTo>
                    <a:pt x="52" y="120"/>
                    <a:pt x="49" y="125"/>
                    <a:pt x="46" y="129"/>
                  </a:cubicBezTo>
                  <a:cubicBezTo>
                    <a:pt x="46" y="129"/>
                    <a:pt x="46" y="129"/>
                    <a:pt x="46" y="129"/>
                  </a:cubicBezTo>
                  <a:cubicBezTo>
                    <a:pt x="45" y="129"/>
                    <a:pt x="45" y="130"/>
                    <a:pt x="45" y="130"/>
                  </a:cubicBezTo>
                  <a:cubicBezTo>
                    <a:pt x="45" y="131"/>
                    <a:pt x="45" y="131"/>
                    <a:pt x="46" y="132"/>
                  </a:cubicBezTo>
                  <a:cubicBezTo>
                    <a:pt x="46" y="132"/>
                    <a:pt x="46" y="132"/>
                    <a:pt x="46" y="132"/>
                  </a:cubicBezTo>
                  <a:cubicBezTo>
                    <a:pt x="47" y="133"/>
                    <a:pt x="48" y="134"/>
                    <a:pt x="50" y="135"/>
                  </a:cubicBezTo>
                  <a:cubicBezTo>
                    <a:pt x="56" y="137"/>
                    <a:pt x="67" y="142"/>
                    <a:pt x="83" y="142"/>
                  </a:cubicBezTo>
                  <a:cubicBezTo>
                    <a:pt x="90" y="142"/>
                    <a:pt x="98" y="141"/>
                    <a:pt x="107" y="138"/>
                  </a:cubicBezTo>
                  <a:cubicBezTo>
                    <a:pt x="108" y="142"/>
                    <a:pt x="108" y="145"/>
                    <a:pt x="109" y="147"/>
                  </a:cubicBezTo>
                  <a:cubicBezTo>
                    <a:pt x="110" y="150"/>
                    <a:pt x="111" y="153"/>
                    <a:pt x="112" y="156"/>
                  </a:cubicBezTo>
                  <a:cubicBezTo>
                    <a:pt x="107" y="159"/>
                    <a:pt x="98" y="162"/>
                    <a:pt x="87" y="162"/>
                  </a:cubicBezTo>
                  <a:cubicBezTo>
                    <a:pt x="81" y="162"/>
                    <a:pt x="75" y="161"/>
                    <a:pt x="68" y="159"/>
                  </a:cubicBezTo>
                  <a:cubicBezTo>
                    <a:pt x="52" y="154"/>
                    <a:pt x="42" y="153"/>
                    <a:pt x="34" y="153"/>
                  </a:cubicBezTo>
                  <a:cubicBezTo>
                    <a:pt x="34" y="153"/>
                    <a:pt x="34" y="153"/>
                    <a:pt x="34" y="153"/>
                  </a:cubicBezTo>
                  <a:cubicBezTo>
                    <a:pt x="28" y="153"/>
                    <a:pt x="24" y="154"/>
                    <a:pt x="21" y="156"/>
                  </a:cubicBezTo>
                  <a:cubicBezTo>
                    <a:pt x="20" y="156"/>
                    <a:pt x="20" y="157"/>
                    <a:pt x="19" y="158"/>
                  </a:cubicBezTo>
                  <a:cubicBezTo>
                    <a:pt x="18" y="154"/>
                    <a:pt x="16" y="151"/>
                    <a:pt x="14" y="148"/>
                  </a:cubicBezTo>
                  <a:cubicBezTo>
                    <a:pt x="12" y="144"/>
                    <a:pt x="9" y="141"/>
                    <a:pt x="7" y="136"/>
                  </a:cubicBezTo>
                  <a:cubicBezTo>
                    <a:pt x="7" y="136"/>
                    <a:pt x="7" y="135"/>
                    <a:pt x="7" y="135"/>
                  </a:cubicBezTo>
                  <a:cubicBezTo>
                    <a:pt x="7" y="135"/>
                    <a:pt x="7" y="135"/>
                    <a:pt x="8" y="134"/>
                  </a:cubicBezTo>
                  <a:cubicBezTo>
                    <a:pt x="14" y="131"/>
                    <a:pt x="20" y="126"/>
                    <a:pt x="25" y="120"/>
                  </a:cubicBezTo>
                  <a:cubicBezTo>
                    <a:pt x="26" y="118"/>
                    <a:pt x="27" y="117"/>
                    <a:pt x="28" y="115"/>
                  </a:cubicBezTo>
                  <a:cubicBezTo>
                    <a:pt x="31" y="110"/>
                    <a:pt x="33" y="105"/>
                    <a:pt x="34" y="99"/>
                  </a:cubicBezTo>
                  <a:cubicBezTo>
                    <a:pt x="34" y="99"/>
                    <a:pt x="34" y="99"/>
                    <a:pt x="34" y="99"/>
                  </a:cubicBezTo>
                  <a:cubicBezTo>
                    <a:pt x="34" y="99"/>
                    <a:pt x="34" y="99"/>
                    <a:pt x="34" y="99"/>
                  </a:cubicBezTo>
                  <a:cubicBezTo>
                    <a:pt x="34" y="99"/>
                    <a:pt x="34" y="99"/>
                    <a:pt x="34" y="99"/>
                  </a:cubicBezTo>
                  <a:cubicBezTo>
                    <a:pt x="34" y="98"/>
                    <a:pt x="34" y="98"/>
                    <a:pt x="34" y="98"/>
                  </a:cubicBezTo>
                  <a:cubicBezTo>
                    <a:pt x="33" y="98"/>
                    <a:pt x="33" y="98"/>
                    <a:pt x="33" y="98"/>
                  </a:cubicBezTo>
                  <a:cubicBezTo>
                    <a:pt x="33" y="98"/>
                    <a:pt x="33" y="98"/>
                    <a:pt x="33" y="98"/>
                  </a:cubicBezTo>
                  <a:cubicBezTo>
                    <a:pt x="33" y="97"/>
                    <a:pt x="33" y="97"/>
                    <a:pt x="33" y="97"/>
                  </a:cubicBezTo>
                  <a:cubicBezTo>
                    <a:pt x="33" y="97"/>
                    <a:pt x="33" y="97"/>
                    <a:pt x="33" y="97"/>
                  </a:cubicBezTo>
                  <a:cubicBezTo>
                    <a:pt x="32" y="97"/>
                    <a:pt x="32" y="97"/>
                    <a:pt x="32" y="97"/>
                  </a:cubicBezTo>
                  <a:cubicBezTo>
                    <a:pt x="32" y="97"/>
                    <a:pt x="32" y="97"/>
                    <a:pt x="32" y="97"/>
                  </a:cubicBezTo>
                  <a:cubicBezTo>
                    <a:pt x="32" y="97"/>
                    <a:pt x="32" y="97"/>
                    <a:pt x="32" y="97"/>
                  </a:cubicBezTo>
                  <a:cubicBezTo>
                    <a:pt x="32" y="97"/>
                    <a:pt x="32" y="97"/>
                    <a:pt x="32" y="97"/>
                  </a:cubicBezTo>
                  <a:cubicBezTo>
                    <a:pt x="24" y="97"/>
                    <a:pt x="20" y="98"/>
                    <a:pt x="10" y="98"/>
                  </a:cubicBezTo>
                  <a:moveTo>
                    <a:pt x="62" y="0"/>
                  </a:moveTo>
                  <a:cubicBezTo>
                    <a:pt x="54" y="0"/>
                    <a:pt x="47" y="2"/>
                    <a:pt x="44" y="4"/>
                  </a:cubicBezTo>
                  <a:cubicBezTo>
                    <a:pt x="38" y="6"/>
                    <a:pt x="33" y="10"/>
                    <a:pt x="30" y="15"/>
                  </a:cubicBezTo>
                  <a:cubicBezTo>
                    <a:pt x="26" y="19"/>
                    <a:pt x="23" y="25"/>
                    <a:pt x="22" y="30"/>
                  </a:cubicBezTo>
                  <a:cubicBezTo>
                    <a:pt x="22" y="31"/>
                    <a:pt x="22" y="31"/>
                    <a:pt x="22" y="31"/>
                  </a:cubicBezTo>
                  <a:cubicBezTo>
                    <a:pt x="22" y="32"/>
                    <a:pt x="22" y="32"/>
                    <a:pt x="22" y="32"/>
                  </a:cubicBezTo>
                  <a:cubicBezTo>
                    <a:pt x="20" y="37"/>
                    <a:pt x="20" y="43"/>
                    <a:pt x="20" y="49"/>
                  </a:cubicBezTo>
                  <a:cubicBezTo>
                    <a:pt x="20" y="58"/>
                    <a:pt x="21" y="68"/>
                    <a:pt x="23" y="75"/>
                  </a:cubicBezTo>
                  <a:cubicBezTo>
                    <a:pt x="18" y="75"/>
                    <a:pt x="13" y="75"/>
                    <a:pt x="8" y="75"/>
                  </a:cubicBezTo>
                  <a:cubicBezTo>
                    <a:pt x="7" y="75"/>
                    <a:pt x="7" y="76"/>
                    <a:pt x="7" y="77"/>
                  </a:cubicBezTo>
                  <a:cubicBezTo>
                    <a:pt x="6" y="84"/>
                    <a:pt x="6" y="91"/>
                    <a:pt x="6" y="99"/>
                  </a:cubicBezTo>
                  <a:cubicBezTo>
                    <a:pt x="6" y="99"/>
                    <a:pt x="6" y="99"/>
                    <a:pt x="6" y="99"/>
                  </a:cubicBezTo>
                  <a:cubicBezTo>
                    <a:pt x="6" y="105"/>
                    <a:pt x="7" y="109"/>
                    <a:pt x="7" y="115"/>
                  </a:cubicBezTo>
                  <a:cubicBezTo>
                    <a:pt x="7" y="116"/>
                    <a:pt x="7" y="117"/>
                    <a:pt x="9" y="117"/>
                  </a:cubicBezTo>
                  <a:cubicBezTo>
                    <a:pt x="9" y="117"/>
                    <a:pt x="9" y="117"/>
                    <a:pt x="9" y="117"/>
                  </a:cubicBezTo>
                  <a:cubicBezTo>
                    <a:pt x="9" y="116"/>
                    <a:pt x="9" y="116"/>
                    <a:pt x="9" y="116"/>
                  </a:cubicBezTo>
                  <a:cubicBezTo>
                    <a:pt x="9" y="116"/>
                    <a:pt x="9" y="116"/>
                    <a:pt x="9" y="116"/>
                  </a:cubicBezTo>
                  <a:cubicBezTo>
                    <a:pt x="9" y="117"/>
                    <a:pt x="9" y="117"/>
                    <a:pt x="9" y="117"/>
                  </a:cubicBezTo>
                  <a:cubicBezTo>
                    <a:pt x="10" y="117"/>
                    <a:pt x="10" y="117"/>
                    <a:pt x="10" y="117"/>
                  </a:cubicBezTo>
                  <a:cubicBezTo>
                    <a:pt x="10" y="117"/>
                    <a:pt x="10" y="117"/>
                    <a:pt x="10" y="117"/>
                  </a:cubicBezTo>
                  <a:cubicBezTo>
                    <a:pt x="10" y="117"/>
                    <a:pt x="10" y="117"/>
                    <a:pt x="10" y="117"/>
                  </a:cubicBezTo>
                  <a:cubicBezTo>
                    <a:pt x="14" y="116"/>
                    <a:pt x="18" y="116"/>
                    <a:pt x="22" y="116"/>
                  </a:cubicBezTo>
                  <a:cubicBezTo>
                    <a:pt x="22" y="117"/>
                    <a:pt x="22" y="117"/>
                    <a:pt x="22" y="117"/>
                  </a:cubicBezTo>
                  <a:cubicBezTo>
                    <a:pt x="17" y="123"/>
                    <a:pt x="11" y="128"/>
                    <a:pt x="6" y="131"/>
                  </a:cubicBezTo>
                  <a:cubicBezTo>
                    <a:pt x="5" y="131"/>
                    <a:pt x="5" y="132"/>
                    <a:pt x="4" y="132"/>
                  </a:cubicBezTo>
                  <a:cubicBezTo>
                    <a:pt x="4" y="132"/>
                    <a:pt x="4" y="132"/>
                    <a:pt x="4" y="132"/>
                  </a:cubicBezTo>
                  <a:cubicBezTo>
                    <a:pt x="4" y="132"/>
                    <a:pt x="4" y="132"/>
                    <a:pt x="4" y="132"/>
                  </a:cubicBezTo>
                  <a:cubicBezTo>
                    <a:pt x="3" y="132"/>
                    <a:pt x="2" y="133"/>
                    <a:pt x="2" y="134"/>
                  </a:cubicBezTo>
                  <a:cubicBezTo>
                    <a:pt x="2" y="135"/>
                    <a:pt x="2" y="136"/>
                    <a:pt x="2" y="137"/>
                  </a:cubicBezTo>
                  <a:cubicBezTo>
                    <a:pt x="2" y="140"/>
                    <a:pt x="2" y="142"/>
                    <a:pt x="1" y="146"/>
                  </a:cubicBezTo>
                  <a:cubicBezTo>
                    <a:pt x="1" y="147"/>
                    <a:pt x="0" y="149"/>
                    <a:pt x="0" y="152"/>
                  </a:cubicBezTo>
                  <a:cubicBezTo>
                    <a:pt x="0" y="152"/>
                    <a:pt x="0" y="153"/>
                    <a:pt x="0" y="153"/>
                  </a:cubicBezTo>
                  <a:cubicBezTo>
                    <a:pt x="0" y="155"/>
                    <a:pt x="1" y="157"/>
                    <a:pt x="2" y="159"/>
                  </a:cubicBezTo>
                  <a:cubicBezTo>
                    <a:pt x="4" y="164"/>
                    <a:pt x="6" y="167"/>
                    <a:pt x="8" y="170"/>
                  </a:cubicBezTo>
                  <a:cubicBezTo>
                    <a:pt x="9" y="172"/>
                    <a:pt x="11" y="175"/>
                    <a:pt x="13" y="179"/>
                  </a:cubicBezTo>
                  <a:cubicBezTo>
                    <a:pt x="13" y="180"/>
                    <a:pt x="14" y="180"/>
                    <a:pt x="14" y="180"/>
                  </a:cubicBezTo>
                  <a:cubicBezTo>
                    <a:pt x="14" y="181"/>
                    <a:pt x="14" y="181"/>
                    <a:pt x="14" y="181"/>
                  </a:cubicBezTo>
                  <a:cubicBezTo>
                    <a:pt x="15" y="181"/>
                    <a:pt x="15" y="181"/>
                    <a:pt x="15" y="181"/>
                  </a:cubicBezTo>
                  <a:cubicBezTo>
                    <a:pt x="16" y="181"/>
                    <a:pt x="17" y="181"/>
                    <a:pt x="17" y="180"/>
                  </a:cubicBezTo>
                  <a:cubicBezTo>
                    <a:pt x="19" y="178"/>
                    <a:pt x="22" y="176"/>
                    <a:pt x="25" y="175"/>
                  </a:cubicBezTo>
                  <a:cubicBezTo>
                    <a:pt x="28" y="174"/>
                    <a:pt x="32" y="174"/>
                    <a:pt x="36" y="173"/>
                  </a:cubicBezTo>
                  <a:cubicBezTo>
                    <a:pt x="38" y="173"/>
                    <a:pt x="41" y="173"/>
                    <a:pt x="43" y="173"/>
                  </a:cubicBezTo>
                  <a:cubicBezTo>
                    <a:pt x="43" y="173"/>
                    <a:pt x="43" y="173"/>
                    <a:pt x="43" y="173"/>
                  </a:cubicBezTo>
                  <a:cubicBezTo>
                    <a:pt x="44" y="173"/>
                    <a:pt x="46" y="173"/>
                    <a:pt x="47" y="173"/>
                  </a:cubicBezTo>
                  <a:cubicBezTo>
                    <a:pt x="47" y="173"/>
                    <a:pt x="47" y="173"/>
                    <a:pt x="47" y="173"/>
                  </a:cubicBezTo>
                  <a:cubicBezTo>
                    <a:pt x="52" y="174"/>
                    <a:pt x="58" y="176"/>
                    <a:pt x="64" y="178"/>
                  </a:cubicBezTo>
                  <a:cubicBezTo>
                    <a:pt x="72" y="181"/>
                    <a:pt x="81" y="183"/>
                    <a:pt x="91" y="183"/>
                  </a:cubicBezTo>
                  <a:cubicBezTo>
                    <a:pt x="97" y="183"/>
                    <a:pt x="104" y="182"/>
                    <a:pt x="111" y="180"/>
                  </a:cubicBezTo>
                  <a:cubicBezTo>
                    <a:pt x="111" y="180"/>
                    <a:pt x="111" y="180"/>
                    <a:pt x="111" y="180"/>
                  </a:cubicBezTo>
                  <a:cubicBezTo>
                    <a:pt x="112" y="180"/>
                    <a:pt x="113" y="179"/>
                    <a:pt x="113" y="178"/>
                  </a:cubicBezTo>
                  <a:cubicBezTo>
                    <a:pt x="113" y="177"/>
                    <a:pt x="113" y="177"/>
                    <a:pt x="113" y="177"/>
                  </a:cubicBezTo>
                  <a:cubicBezTo>
                    <a:pt x="115" y="170"/>
                    <a:pt x="116" y="165"/>
                    <a:pt x="117" y="158"/>
                  </a:cubicBezTo>
                  <a:cubicBezTo>
                    <a:pt x="117" y="157"/>
                    <a:pt x="117" y="157"/>
                    <a:pt x="116" y="156"/>
                  </a:cubicBezTo>
                  <a:cubicBezTo>
                    <a:pt x="115" y="152"/>
                    <a:pt x="114" y="149"/>
                    <a:pt x="113" y="146"/>
                  </a:cubicBezTo>
                  <a:cubicBezTo>
                    <a:pt x="112" y="143"/>
                    <a:pt x="111" y="140"/>
                    <a:pt x="111" y="136"/>
                  </a:cubicBezTo>
                  <a:cubicBezTo>
                    <a:pt x="111" y="135"/>
                    <a:pt x="111" y="134"/>
                    <a:pt x="110" y="134"/>
                  </a:cubicBezTo>
                  <a:cubicBezTo>
                    <a:pt x="110" y="134"/>
                    <a:pt x="110" y="134"/>
                    <a:pt x="109" y="134"/>
                  </a:cubicBezTo>
                  <a:cubicBezTo>
                    <a:pt x="109" y="134"/>
                    <a:pt x="109" y="134"/>
                    <a:pt x="109" y="134"/>
                  </a:cubicBezTo>
                  <a:cubicBezTo>
                    <a:pt x="99" y="137"/>
                    <a:pt x="90" y="138"/>
                    <a:pt x="83" y="138"/>
                  </a:cubicBezTo>
                  <a:cubicBezTo>
                    <a:pt x="72" y="138"/>
                    <a:pt x="63" y="136"/>
                    <a:pt x="57" y="133"/>
                  </a:cubicBezTo>
                  <a:cubicBezTo>
                    <a:pt x="54" y="132"/>
                    <a:pt x="52" y="131"/>
                    <a:pt x="51" y="130"/>
                  </a:cubicBezTo>
                  <a:cubicBezTo>
                    <a:pt x="50" y="130"/>
                    <a:pt x="50" y="130"/>
                    <a:pt x="50" y="130"/>
                  </a:cubicBezTo>
                  <a:cubicBezTo>
                    <a:pt x="53" y="126"/>
                    <a:pt x="56" y="121"/>
                    <a:pt x="58" y="116"/>
                  </a:cubicBezTo>
                  <a:cubicBezTo>
                    <a:pt x="68" y="116"/>
                    <a:pt x="77" y="116"/>
                    <a:pt x="85" y="116"/>
                  </a:cubicBezTo>
                  <a:cubicBezTo>
                    <a:pt x="86" y="116"/>
                    <a:pt x="86" y="116"/>
                    <a:pt x="86" y="116"/>
                  </a:cubicBezTo>
                  <a:cubicBezTo>
                    <a:pt x="87" y="116"/>
                    <a:pt x="87" y="116"/>
                    <a:pt x="87" y="116"/>
                  </a:cubicBezTo>
                  <a:cubicBezTo>
                    <a:pt x="87" y="116"/>
                    <a:pt x="87" y="116"/>
                    <a:pt x="87" y="116"/>
                  </a:cubicBezTo>
                  <a:cubicBezTo>
                    <a:pt x="87" y="116"/>
                    <a:pt x="87" y="116"/>
                    <a:pt x="87" y="116"/>
                  </a:cubicBezTo>
                  <a:cubicBezTo>
                    <a:pt x="87" y="116"/>
                    <a:pt x="87" y="116"/>
                    <a:pt x="87" y="116"/>
                  </a:cubicBezTo>
                  <a:cubicBezTo>
                    <a:pt x="88" y="116"/>
                    <a:pt x="88" y="116"/>
                    <a:pt x="88" y="116"/>
                  </a:cubicBezTo>
                  <a:cubicBezTo>
                    <a:pt x="88" y="115"/>
                    <a:pt x="88" y="115"/>
                    <a:pt x="88" y="115"/>
                  </a:cubicBezTo>
                  <a:cubicBezTo>
                    <a:pt x="88" y="115"/>
                    <a:pt x="88" y="115"/>
                    <a:pt x="88" y="115"/>
                  </a:cubicBezTo>
                  <a:cubicBezTo>
                    <a:pt x="88" y="115"/>
                    <a:pt x="88" y="115"/>
                    <a:pt x="88" y="115"/>
                  </a:cubicBezTo>
                  <a:cubicBezTo>
                    <a:pt x="89" y="111"/>
                    <a:pt x="90" y="107"/>
                    <a:pt x="90" y="103"/>
                  </a:cubicBezTo>
                  <a:cubicBezTo>
                    <a:pt x="91" y="103"/>
                    <a:pt x="91" y="102"/>
                    <a:pt x="91" y="102"/>
                  </a:cubicBezTo>
                  <a:cubicBezTo>
                    <a:pt x="91" y="99"/>
                    <a:pt x="90" y="97"/>
                    <a:pt x="90" y="95"/>
                  </a:cubicBezTo>
                  <a:cubicBezTo>
                    <a:pt x="90" y="90"/>
                    <a:pt x="91" y="85"/>
                    <a:pt x="92" y="79"/>
                  </a:cubicBezTo>
                  <a:cubicBezTo>
                    <a:pt x="92" y="79"/>
                    <a:pt x="92" y="78"/>
                    <a:pt x="92" y="78"/>
                  </a:cubicBezTo>
                  <a:cubicBezTo>
                    <a:pt x="91" y="77"/>
                    <a:pt x="91" y="77"/>
                    <a:pt x="90" y="77"/>
                  </a:cubicBezTo>
                  <a:cubicBezTo>
                    <a:pt x="90" y="77"/>
                    <a:pt x="90" y="77"/>
                    <a:pt x="90" y="77"/>
                  </a:cubicBezTo>
                  <a:cubicBezTo>
                    <a:pt x="80" y="77"/>
                    <a:pt x="69" y="77"/>
                    <a:pt x="58" y="77"/>
                  </a:cubicBezTo>
                  <a:cubicBezTo>
                    <a:pt x="57" y="75"/>
                    <a:pt x="56" y="71"/>
                    <a:pt x="55" y="66"/>
                  </a:cubicBezTo>
                  <a:cubicBezTo>
                    <a:pt x="55" y="65"/>
                    <a:pt x="55" y="65"/>
                    <a:pt x="55" y="64"/>
                  </a:cubicBezTo>
                  <a:cubicBezTo>
                    <a:pt x="55" y="63"/>
                    <a:pt x="55" y="63"/>
                    <a:pt x="55" y="63"/>
                  </a:cubicBezTo>
                  <a:cubicBezTo>
                    <a:pt x="55" y="63"/>
                    <a:pt x="55" y="62"/>
                    <a:pt x="55" y="62"/>
                  </a:cubicBezTo>
                  <a:cubicBezTo>
                    <a:pt x="55" y="57"/>
                    <a:pt x="59" y="51"/>
                    <a:pt x="64" y="50"/>
                  </a:cubicBezTo>
                  <a:cubicBezTo>
                    <a:pt x="64" y="50"/>
                    <a:pt x="65" y="50"/>
                    <a:pt x="66" y="50"/>
                  </a:cubicBezTo>
                  <a:cubicBezTo>
                    <a:pt x="66" y="50"/>
                    <a:pt x="67" y="50"/>
                    <a:pt x="67" y="50"/>
                  </a:cubicBezTo>
                  <a:cubicBezTo>
                    <a:pt x="69" y="51"/>
                    <a:pt x="70" y="52"/>
                    <a:pt x="71" y="54"/>
                  </a:cubicBezTo>
                  <a:cubicBezTo>
                    <a:pt x="72" y="56"/>
                    <a:pt x="73" y="58"/>
                    <a:pt x="73" y="60"/>
                  </a:cubicBezTo>
                  <a:cubicBezTo>
                    <a:pt x="74" y="62"/>
                    <a:pt x="74" y="64"/>
                    <a:pt x="74" y="66"/>
                  </a:cubicBezTo>
                  <a:cubicBezTo>
                    <a:pt x="75" y="67"/>
                    <a:pt x="76" y="67"/>
                    <a:pt x="76" y="67"/>
                  </a:cubicBezTo>
                  <a:cubicBezTo>
                    <a:pt x="77" y="67"/>
                    <a:pt x="77" y="67"/>
                    <a:pt x="77" y="67"/>
                  </a:cubicBezTo>
                  <a:cubicBezTo>
                    <a:pt x="77" y="67"/>
                    <a:pt x="77" y="67"/>
                    <a:pt x="77" y="67"/>
                  </a:cubicBezTo>
                  <a:cubicBezTo>
                    <a:pt x="78" y="68"/>
                    <a:pt x="78" y="68"/>
                    <a:pt x="79" y="68"/>
                  </a:cubicBezTo>
                  <a:cubicBezTo>
                    <a:pt x="79" y="68"/>
                    <a:pt x="79" y="68"/>
                    <a:pt x="79" y="68"/>
                  </a:cubicBezTo>
                  <a:cubicBezTo>
                    <a:pt x="87" y="64"/>
                    <a:pt x="96" y="61"/>
                    <a:pt x="104" y="59"/>
                  </a:cubicBezTo>
                  <a:cubicBezTo>
                    <a:pt x="105" y="59"/>
                    <a:pt x="105" y="59"/>
                    <a:pt x="105" y="59"/>
                  </a:cubicBezTo>
                  <a:cubicBezTo>
                    <a:pt x="106" y="59"/>
                    <a:pt x="106" y="59"/>
                    <a:pt x="106" y="58"/>
                  </a:cubicBezTo>
                  <a:cubicBezTo>
                    <a:pt x="108" y="53"/>
                    <a:pt x="109" y="49"/>
                    <a:pt x="109" y="44"/>
                  </a:cubicBezTo>
                  <a:cubicBezTo>
                    <a:pt x="109" y="43"/>
                    <a:pt x="109" y="42"/>
                    <a:pt x="108" y="42"/>
                  </a:cubicBezTo>
                  <a:cubicBezTo>
                    <a:pt x="107" y="26"/>
                    <a:pt x="100" y="15"/>
                    <a:pt x="92" y="9"/>
                  </a:cubicBezTo>
                  <a:cubicBezTo>
                    <a:pt x="83" y="2"/>
                    <a:pt x="72" y="0"/>
                    <a:pt x="6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164" name="组合 163"/>
          <p:cNvGrpSpPr/>
          <p:nvPr/>
        </p:nvGrpSpPr>
        <p:grpSpPr>
          <a:xfrm>
            <a:off x="1514260" y="1446947"/>
            <a:ext cx="1052110" cy="3062821"/>
            <a:chOff x="5162550" y="368300"/>
            <a:chExt cx="1866900" cy="5436746"/>
          </a:xfrm>
          <a:solidFill>
            <a:schemeClr val="bg1"/>
          </a:solidFill>
          <a:effectLst>
            <a:outerShdw blurRad="203200" dist="88900" dir="2700000" algn="tl" rotWithShape="0">
              <a:prstClr val="black">
                <a:alpha val="30000"/>
              </a:prstClr>
            </a:outerShdw>
          </a:effectLst>
        </p:grpSpPr>
        <p:sp>
          <p:nvSpPr>
            <p:cNvPr id="165" name="任意多边形 164"/>
            <p:cNvSpPr/>
            <p:nvPr/>
          </p:nvSpPr>
          <p:spPr>
            <a:xfrm>
              <a:off x="5162550" y="368300"/>
              <a:ext cx="1866900" cy="2450803"/>
            </a:xfrm>
            <a:custGeom>
              <a:avLst/>
              <a:gdLst>
                <a:gd name="connsiteX0" fmla="*/ 703729 w 1866900"/>
                <a:gd name="connsiteY0" fmla="*/ 2328771 h 2450803"/>
                <a:gd name="connsiteX1" fmla="*/ 1163171 w 1866900"/>
                <a:gd name="connsiteY1" fmla="*/ 2328771 h 2450803"/>
                <a:gd name="connsiteX2" fmla="*/ 1224187 w 1866900"/>
                <a:gd name="connsiteY2" fmla="*/ 2389787 h 2450803"/>
                <a:gd name="connsiteX3" fmla="*/ 1163171 w 1866900"/>
                <a:gd name="connsiteY3" fmla="*/ 2450803 h 2450803"/>
                <a:gd name="connsiteX4" fmla="*/ 703729 w 1866900"/>
                <a:gd name="connsiteY4" fmla="*/ 2450803 h 2450803"/>
                <a:gd name="connsiteX5" fmla="*/ 642713 w 1866900"/>
                <a:gd name="connsiteY5" fmla="*/ 2389787 h 2450803"/>
                <a:gd name="connsiteX6" fmla="*/ 703729 w 1866900"/>
                <a:gd name="connsiteY6" fmla="*/ 2328771 h 2450803"/>
                <a:gd name="connsiteX7" fmla="*/ 646157 w 1866900"/>
                <a:gd name="connsiteY7" fmla="*/ 2177104 h 2450803"/>
                <a:gd name="connsiteX8" fmla="*/ 1220743 w 1866900"/>
                <a:gd name="connsiteY8" fmla="*/ 2177104 h 2450803"/>
                <a:gd name="connsiteX9" fmla="*/ 1281759 w 1866900"/>
                <a:gd name="connsiteY9" fmla="*/ 2238120 h 2450803"/>
                <a:gd name="connsiteX10" fmla="*/ 1220743 w 1866900"/>
                <a:gd name="connsiteY10" fmla="*/ 2299136 h 2450803"/>
                <a:gd name="connsiteX11" fmla="*/ 646157 w 1866900"/>
                <a:gd name="connsiteY11" fmla="*/ 2299136 h 2450803"/>
                <a:gd name="connsiteX12" fmla="*/ 585141 w 1866900"/>
                <a:gd name="connsiteY12" fmla="*/ 2238120 h 2450803"/>
                <a:gd name="connsiteX13" fmla="*/ 646157 w 1866900"/>
                <a:gd name="connsiteY13" fmla="*/ 2177104 h 2450803"/>
                <a:gd name="connsiteX14" fmla="*/ 601983 w 1866900"/>
                <a:gd name="connsiteY14" fmla="*/ 2025437 h 2450803"/>
                <a:gd name="connsiteX15" fmla="*/ 1264918 w 1866900"/>
                <a:gd name="connsiteY15" fmla="*/ 2025437 h 2450803"/>
                <a:gd name="connsiteX16" fmla="*/ 1325934 w 1866900"/>
                <a:gd name="connsiteY16" fmla="*/ 2086453 h 2450803"/>
                <a:gd name="connsiteX17" fmla="*/ 1264918 w 1866900"/>
                <a:gd name="connsiteY17" fmla="*/ 2147469 h 2450803"/>
                <a:gd name="connsiteX18" fmla="*/ 601983 w 1866900"/>
                <a:gd name="connsiteY18" fmla="*/ 2147469 h 2450803"/>
                <a:gd name="connsiteX19" fmla="*/ 540967 w 1866900"/>
                <a:gd name="connsiteY19" fmla="*/ 2086453 h 2450803"/>
                <a:gd name="connsiteX20" fmla="*/ 601983 w 1866900"/>
                <a:gd name="connsiteY20" fmla="*/ 2025437 h 2450803"/>
                <a:gd name="connsiteX21" fmla="*/ 933450 w 1866900"/>
                <a:gd name="connsiteY21" fmla="*/ 0 h 2450803"/>
                <a:gd name="connsiteX22" fmla="*/ 1866900 w 1866900"/>
                <a:gd name="connsiteY22" fmla="*/ 933450 h 2450803"/>
                <a:gd name="connsiteX23" fmla="*/ 1296791 w 1866900"/>
                <a:gd name="connsiteY23" fmla="*/ 1793545 h 2450803"/>
                <a:gd name="connsiteX24" fmla="*/ 1232555 w 1866900"/>
                <a:gd name="connsiteY24" fmla="*/ 1999556 h 2450803"/>
                <a:gd name="connsiteX25" fmla="*/ 634346 w 1866900"/>
                <a:gd name="connsiteY25" fmla="*/ 1999556 h 2450803"/>
                <a:gd name="connsiteX26" fmla="*/ 570109 w 1866900"/>
                <a:gd name="connsiteY26" fmla="*/ 1793545 h 2450803"/>
                <a:gd name="connsiteX27" fmla="*/ 0 w 1866900"/>
                <a:gd name="connsiteY27" fmla="*/ 933450 h 2450803"/>
                <a:gd name="connsiteX28" fmla="*/ 933450 w 1866900"/>
                <a:gd name="connsiteY28" fmla="*/ 0 h 2450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866900" h="2450803">
                  <a:moveTo>
                    <a:pt x="703729" y="2328771"/>
                  </a:moveTo>
                  <a:lnTo>
                    <a:pt x="1163171" y="2328771"/>
                  </a:lnTo>
                  <a:cubicBezTo>
                    <a:pt x="1196869" y="2328771"/>
                    <a:pt x="1224187" y="2356089"/>
                    <a:pt x="1224187" y="2389787"/>
                  </a:cubicBezTo>
                  <a:cubicBezTo>
                    <a:pt x="1224187" y="2423485"/>
                    <a:pt x="1196869" y="2450803"/>
                    <a:pt x="1163171" y="2450803"/>
                  </a:cubicBezTo>
                  <a:lnTo>
                    <a:pt x="703729" y="2450803"/>
                  </a:lnTo>
                  <a:cubicBezTo>
                    <a:pt x="670031" y="2450803"/>
                    <a:pt x="642713" y="2423485"/>
                    <a:pt x="642713" y="2389787"/>
                  </a:cubicBezTo>
                  <a:cubicBezTo>
                    <a:pt x="642713" y="2356089"/>
                    <a:pt x="670031" y="2328771"/>
                    <a:pt x="703729" y="2328771"/>
                  </a:cubicBezTo>
                  <a:close/>
                  <a:moveTo>
                    <a:pt x="646157" y="2177104"/>
                  </a:moveTo>
                  <a:lnTo>
                    <a:pt x="1220743" y="2177104"/>
                  </a:lnTo>
                  <a:cubicBezTo>
                    <a:pt x="1254441" y="2177104"/>
                    <a:pt x="1281759" y="2204422"/>
                    <a:pt x="1281759" y="2238120"/>
                  </a:cubicBezTo>
                  <a:cubicBezTo>
                    <a:pt x="1281759" y="2271818"/>
                    <a:pt x="1254441" y="2299136"/>
                    <a:pt x="1220743" y="2299136"/>
                  </a:cubicBezTo>
                  <a:lnTo>
                    <a:pt x="646157" y="2299136"/>
                  </a:lnTo>
                  <a:cubicBezTo>
                    <a:pt x="612459" y="2299136"/>
                    <a:pt x="585141" y="2271818"/>
                    <a:pt x="585141" y="2238120"/>
                  </a:cubicBezTo>
                  <a:cubicBezTo>
                    <a:pt x="585141" y="2204422"/>
                    <a:pt x="612459" y="2177104"/>
                    <a:pt x="646157" y="2177104"/>
                  </a:cubicBezTo>
                  <a:close/>
                  <a:moveTo>
                    <a:pt x="601983" y="2025437"/>
                  </a:moveTo>
                  <a:lnTo>
                    <a:pt x="1264918" y="2025437"/>
                  </a:lnTo>
                  <a:cubicBezTo>
                    <a:pt x="1298616" y="2025437"/>
                    <a:pt x="1325934" y="2052755"/>
                    <a:pt x="1325934" y="2086453"/>
                  </a:cubicBezTo>
                  <a:cubicBezTo>
                    <a:pt x="1325934" y="2120151"/>
                    <a:pt x="1298616" y="2147469"/>
                    <a:pt x="1264918" y="2147469"/>
                  </a:cubicBezTo>
                  <a:lnTo>
                    <a:pt x="601983" y="2147469"/>
                  </a:lnTo>
                  <a:cubicBezTo>
                    <a:pt x="568285" y="2147469"/>
                    <a:pt x="540967" y="2120151"/>
                    <a:pt x="540967" y="2086453"/>
                  </a:cubicBezTo>
                  <a:cubicBezTo>
                    <a:pt x="540967" y="2052755"/>
                    <a:pt x="568285" y="2025437"/>
                    <a:pt x="601983" y="2025437"/>
                  </a:cubicBezTo>
                  <a:close/>
                  <a:moveTo>
                    <a:pt x="933450" y="0"/>
                  </a:moveTo>
                  <a:cubicBezTo>
                    <a:pt x="1448980" y="0"/>
                    <a:pt x="1866900" y="417920"/>
                    <a:pt x="1866900" y="933450"/>
                  </a:cubicBezTo>
                  <a:cubicBezTo>
                    <a:pt x="1866900" y="1320098"/>
                    <a:pt x="1631820" y="1651839"/>
                    <a:pt x="1296791" y="1793545"/>
                  </a:cubicBezTo>
                  <a:cubicBezTo>
                    <a:pt x="1203942" y="1852691"/>
                    <a:pt x="1287305" y="1930886"/>
                    <a:pt x="1232555" y="1999556"/>
                  </a:cubicBezTo>
                  <a:lnTo>
                    <a:pt x="634346" y="1999556"/>
                  </a:lnTo>
                  <a:cubicBezTo>
                    <a:pt x="565309" y="1902311"/>
                    <a:pt x="667721" y="1838403"/>
                    <a:pt x="570109" y="1793545"/>
                  </a:cubicBezTo>
                  <a:cubicBezTo>
                    <a:pt x="235080" y="1651839"/>
                    <a:pt x="0" y="1320098"/>
                    <a:pt x="0" y="933450"/>
                  </a:cubicBezTo>
                  <a:cubicBezTo>
                    <a:pt x="0" y="417920"/>
                    <a:pt x="417920" y="0"/>
                    <a:pt x="933450" y="0"/>
                  </a:cubicBezTo>
                  <a:close/>
                </a:path>
              </a:pathLst>
            </a:custGeom>
            <a:solidFill>
              <a:schemeClr val="bg1">
                <a:lumMod val="95000"/>
              </a:schemeClr>
            </a:solidFill>
            <a:ln>
              <a:noFill/>
            </a:ln>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66" name="任意多边形 165"/>
            <p:cNvSpPr/>
            <p:nvPr/>
          </p:nvSpPr>
          <p:spPr>
            <a:xfrm rot="5400000">
              <a:off x="4622610" y="3468979"/>
              <a:ext cx="2946783" cy="1725351"/>
            </a:xfrm>
            <a:custGeom>
              <a:avLst/>
              <a:gdLst>
                <a:gd name="connsiteX0" fmla="*/ 0 w 2946783"/>
                <a:gd name="connsiteY0" fmla="*/ 1579299 h 1725351"/>
                <a:gd name="connsiteX1" fmla="*/ 0 w 2946783"/>
                <a:gd name="connsiteY1" fmla="*/ 146052 h 1725351"/>
                <a:gd name="connsiteX2" fmla="*/ 146052 w 2946783"/>
                <a:gd name="connsiteY2" fmla="*/ 0 h 1725351"/>
                <a:gd name="connsiteX3" fmla="*/ 273048 w 2946783"/>
                <a:gd name="connsiteY3" fmla="*/ 0 h 1725351"/>
                <a:gd name="connsiteX4" fmla="*/ 276917 w 2946783"/>
                <a:gd name="connsiteY4" fmla="*/ 781 h 1725351"/>
                <a:gd name="connsiteX5" fmla="*/ 284665 w 2946783"/>
                <a:gd name="connsiteY5" fmla="*/ 0 h 1725351"/>
                <a:gd name="connsiteX6" fmla="*/ 1262891 w 2946783"/>
                <a:gd name="connsiteY6" fmla="*/ 0 h 1725351"/>
                <a:gd name="connsiteX7" fmla="*/ 1472441 w 2946783"/>
                <a:gd name="connsiteY7" fmla="*/ 209550 h 1725351"/>
                <a:gd name="connsiteX8" fmla="*/ 1371551 w 2946783"/>
                <a:gd name="connsiteY8" fmla="*/ 388763 h 1725351"/>
                <a:gd name="connsiteX9" fmla="*/ 1317424 w 2946783"/>
                <a:gd name="connsiteY9" fmla="*/ 410014 h 1725351"/>
                <a:gd name="connsiteX10" fmla="*/ 449527 w 2946783"/>
                <a:gd name="connsiteY10" fmla="*/ 410013 h 1725351"/>
                <a:gd name="connsiteX11" fmla="*/ 419437 w 2946783"/>
                <a:gd name="connsiteY11" fmla="*/ 440103 h 1725351"/>
                <a:gd name="connsiteX12" fmla="*/ 449527 w 2946783"/>
                <a:gd name="connsiteY12" fmla="*/ 470193 h 1725351"/>
                <a:gd name="connsiteX13" fmla="*/ 2130333 w 2946783"/>
                <a:gd name="connsiteY13" fmla="*/ 470193 h 1725351"/>
                <a:gd name="connsiteX14" fmla="*/ 2946783 w 2946783"/>
                <a:gd name="connsiteY14" fmla="*/ 862677 h 1725351"/>
                <a:gd name="connsiteX15" fmla="*/ 2130333 w 2946783"/>
                <a:gd name="connsiteY15" fmla="*/ 1255161 h 1725351"/>
                <a:gd name="connsiteX16" fmla="*/ 2130333 w 2946783"/>
                <a:gd name="connsiteY16" fmla="*/ 1255160 h 1725351"/>
                <a:gd name="connsiteX17" fmla="*/ 449527 w 2946783"/>
                <a:gd name="connsiteY17" fmla="*/ 1255159 h 1725351"/>
                <a:gd name="connsiteX18" fmla="*/ 419437 w 2946783"/>
                <a:gd name="connsiteY18" fmla="*/ 1285249 h 1725351"/>
                <a:gd name="connsiteX19" fmla="*/ 449527 w 2946783"/>
                <a:gd name="connsiteY19" fmla="*/ 1315339 h 1725351"/>
                <a:gd name="connsiteX20" fmla="*/ 1320685 w 2946783"/>
                <a:gd name="connsiteY20" fmla="*/ 1315339 h 1725351"/>
                <a:gd name="connsiteX21" fmla="*/ 1344457 w 2946783"/>
                <a:gd name="connsiteY21" fmla="*/ 1322719 h 1725351"/>
                <a:gd name="connsiteX22" fmla="*/ 1472441 w 2946783"/>
                <a:gd name="connsiteY22" fmla="*/ 1515801 h 1725351"/>
                <a:gd name="connsiteX23" fmla="*/ 1262891 w 2946783"/>
                <a:gd name="connsiteY23" fmla="*/ 1725351 h 1725351"/>
                <a:gd name="connsiteX24" fmla="*/ 284663 w 2946783"/>
                <a:gd name="connsiteY24" fmla="*/ 1725351 h 1725351"/>
                <a:gd name="connsiteX25" fmla="*/ 276916 w 2946783"/>
                <a:gd name="connsiteY25" fmla="*/ 1724570 h 1725351"/>
                <a:gd name="connsiteX26" fmla="*/ 273048 w 2946783"/>
                <a:gd name="connsiteY26" fmla="*/ 1725351 h 1725351"/>
                <a:gd name="connsiteX27" fmla="*/ 146052 w 2946783"/>
                <a:gd name="connsiteY27" fmla="*/ 1725351 h 1725351"/>
                <a:gd name="connsiteX28" fmla="*/ 0 w 2946783"/>
                <a:gd name="connsiteY28" fmla="*/ 1579299 h 1725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946783" h="1725351">
                  <a:moveTo>
                    <a:pt x="0" y="1579299"/>
                  </a:moveTo>
                  <a:lnTo>
                    <a:pt x="0" y="146052"/>
                  </a:lnTo>
                  <a:cubicBezTo>
                    <a:pt x="0" y="65390"/>
                    <a:pt x="65390" y="0"/>
                    <a:pt x="146052" y="0"/>
                  </a:cubicBezTo>
                  <a:lnTo>
                    <a:pt x="273048" y="0"/>
                  </a:lnTo>
                  <a:lnTo>
                    <a:pt x="276917" y="781"/>
                  </a:lnTo>
                  <a:lnTo>
                    <a:pt x="284665" y="0"/>
                  </a:lnTo>
                  <a:lnTo>
                    <a:pt x="1262891" y="0"/>
                  </a:lnTo>
                  <a:cubicBezTo>
                    <a:pt x="1378622" y="0"/>
                    <a:pt x="1472441" y="93819"/>
                    <a:pt x="1472441" y="209550"/>
                  </a:cubicBezTo>
                  <a:cubicBezTo>
                    <a:pt x="1472441" y="285499"/>
                    <a:pt x="1432037" y="352011"/>
                    <a:pt x="1371551" y="388763"/>
                  </a:cubicBezTo>
                  <a:lnTo>
                    <a:pt x="1317424" y="410014"/>
                  </a:lnTo>
                  <a:lnTo>
                    <a:pt x="449527" y="410013"/>
                  </a:lnTo>
                  <a:cubicBezTo>
                    <a:pt x="432909" y="410013"/>
                    <a:pt x="419437" y="423485"/>
                    <a:pt x="419437" y="440103"/>
                  </a:cubicBezTo>
                  <a:cubicBezTo>
                    <a:pt x="419437" y="456721"/>
                    <a:pt x="432909" y="470193"/>
                    <a:pt x="449527" y="470193"/>
                  </a:cubicBezTo>
                  <a:lnTo>
                    <a:pt x="2130333" y="470193"/>
                  </a:lnTo>
                  <a:lnTo>
                    <a:pt x="2946783" y="862677"/>
                  </a:lnTo>
                  <a:lnTo>
                    <a:pt x="2130333" y="1255161"/>
                  </a:lnTo>
                  <a:lnTo>
                    <a:pt x="2130333" y="1255160"/>
                  </a:lnTo>
                  <a:lnTo>
                    <a:pt x="449527" y="1255159"/>
                  </a:lnTo>
                  <a:cubicBezTo>
                    <a:pt x="432909" y="1255159"/>
                    <a:pt x="419437" y="1268631"/>
                    <a:pt x="419437" y="1285249"/>
                  </a:cubicBezTo>
                  <a:cubicBezTo>
                    <a:pt x="419437" y="1301867"/>
                    <a:pt x="432909" y="1315339"/>
                    <a:pt x="449527" y="1315339"/>
                  </a:cubicBezTo>
                  <a:lnTo>
                    <a:pt x="1320685" y="1315339"/>
                  </a:lnTo>
                  <a:lnTo>
                    <a:pt x="1344457" y="1322719"/>
                  </a:lnTo>
                  <a:cubicBezTo>
                    <a:pt x="1419668" y="1354530"/>
                    <a:pt x="1472441" y="1429003"/>
                    <a:pt x="1472441" y="1515801"/>
                  </a:cubicBezTo>
                  <a:cubicBezTo>
                    <a:pt x="1472441" y="1631532"/>
                    <a:pt x="1378622" y="1725351"/>
                    <a:pt x="1262891" y="1725351"/>
                  </a:cubicBezTo>
                  <a:lnTo>
                    <a:pt x="284663" y="1725351"/>
                  </a:lnTo>
                  <a:lnTo>
                    <a:pt x="276916" y="1724570"/>
                  </a:lnTo>
                  <a:lnTo>
                    <a:pt x="273048" y="1725351"/>
                  </a:lnTo>
                  <a:lnTo>
                    <a:pt x="146052" y="1725351"/>
                  </a:lnTo>
                  <a:cubicBezTo>
                    <a:pt x="65390" y="1725351"/>
                    <a:pt x="0" y="1659961"/>
                    <a:pt x="0" y="1579299"/>
                  </a:cubicBezTo>
                  <a:close/>
                </a:path>
              </a:pathLst>
            </a:custGeom>
            <a:gradFill>
              <a:gsLst>
                <a:gs pos="73000">
                  <a:schemeClr val="bg1">
                    <a:lumMod val="85000"/>
                  </a:schemeClr>
                </a:gs>
                <a:gs pos="72000">
                  <a:schemeClr val="bg1">
                    <a:lumMod val="95000"/>
                  </a:schemeClr>
                </a:gs>
                <a:gs pos="94000">
                  <a:schemeClr val="bg1">
                    <a:lumMod val="85000"/>
                  </a:schemeClr>
                </a:gs>
                <a:gs pos="94000">
                  <a:schemeClr val="bg1">
                    <a:lumMod val="50000"/>
                  </a:schemeClr>
                </a:gs>
              </a:gsLst>
              <a:lin ang="0" scaled="0"/>
            </a:gradFill>
            <a:ln>
              <a:noFill/>
            </a:ln>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67" name="任意多边形 166"/>
            <p:cNvSpPr/>
            <p:nvPr/>
          </p:nvSpPr>
          <p:spPr>
            <a:xfrm flipV="1">
              <a:off x="6010155" y="2865785"/>
              <a:ext cx="171690" cy="540499"/>
            </a:xfrm>
            <a:custGeom>
              <a:avLst/>
              <a:gdLst>
                <a:gd name="connsiteX0" fmla="*/ 0 w 171689"/>
                <a:gd name="connsiteY0" fmla="*/ 1081000 h 1081000"/>
                <a:gd name="connsiteX1" fmla="*/ 171689 w 171689"/>
                <a:gd name="connsiteY1" fmla="*/ 1081000 h 1081000"/>
                <a:gd name="connsiteX2" fmla="*/ 116621 w 171689"/>
                <a:gd name="connsiteY2" fmla="*/ 966447 h 1081000"/>
                <a:gd name="connsiteX3" fmla="*/ 144455 w 171689"/>
                <a:gd name="connsiteY3" fmla="*/ 83306 h 1081000"/>
                <a:gd name="connsiteX4" fmla="*/ 148442 w 171689"/>
                <a:gd name="connsiteY4" fmla="*/ 83306 h 1081000"/>
                <a:gd name="connsiteX5" fmla="*/ 85843 w 171689"/>
                <a:gd name="connsiteY5" fmla="*/ 0 h 1081000"/>
                <a:gd name="connsiteX6" fmla="*/ 23243 w 171689"/>
                <a:gd name="connsiteY6" fmla="*/ 83306 h 1081000"/>
                <a:gd name="connsiteX7" fmla="*/ 27232 w 171689"/>
                <a:gd name="connsiteY7" fmla="*/ 83306 h 1081000"/>
                <a:gd name="connsiteX8" fmla="*/ 28696 w 171689"/>
                <a:gd name="connsiteY8" fmla="*/ 256922 h 1081000"/>
                <a:gd name="connsiteX9" fmla="*/ 54846 w 171689"/>
                <a:gd name="connsiteY9" fmla="*/ 966909 h 10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1689" h="1081000">
                  <a:moveTo>
                    <a:pt x="0" y="1081000"/>
                  </a:moveTo>
                  <a:lnTo>
                    <a:pt x="171689" y="1081000"/>
                  </a:lnTo>
                  <a:lnTo>
                    <a:pt x="116621" y="966447"/>
                  </a:lnTo>
                  <a:lnTo>
                    <a:pt x="144455" y="83306"/>
                  </a:lnTo>
                  <a:lnTo>
                    <a:pt x="148442" y="83306"/>
                  </a:lnTo>
                  <a:lnTo>
                    <a:pt x="85843" y="0"/>
                  </a:lnTo>
                  <a:lnTo>
                    <a:pt x="23243" y="83306"/>
                  </a:lnTo>
                  <a:lnTo>
                    <a:pt x="27232" y="83306"/>
                  </a:lnTo>
                  <a:lnTo>
                    <a:pt x="28696" y="256922"/>
                  </a:lnTo>
                  <a:lnTo>
                    <a:pt x="54846" y="966909"/>
                  </a:lnTo>
                  <a:close/>
                </a:path>
              </a:pathLst>
            </a:custGeom>
            <a:solidFill>
              <a:schemeClr val="tx1">
                <a:lumMod val="50000"/>
                <a:lumOff val="50000"/>
              </a:schemeClr>
            </a:solidFill>
            <a:ln>
              <a:noFill/>
            </a:ln>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168" name="圆角矩形 167"/>
          <p:cNvSpPr/>
          <p:nvPr/>
        </p:nvSpPr>
        <p:spPr>
          <a:xfrm>
            <a:off x="1010258" y="1980448"/>
            <a:ext cx="297219" cy="98691"/>
          </a:xfrm>
          <a:prstGeom prst="roundRect">
            <a:avLst>
              <a:gd name="adj" fmla="val 50000"/>
            </a:avLst>
          </a:prstGeom>
          <a:solidFill>
            <a:schemeClr val="bg1">
              <a:lumMod val="95000"/>
            </a:schemeClr>
          </a:solidFill>
          <a:ln>
            <a:noFill/>
          </a:ln>
          <a:effectLst>
            <a:outerShdw blurRad="127000" dist="63500" dir="2700000" algn="tl" rotWithShape="0">
              <a:prstClr val="black">
                <a:alpha val="29000"/>
              </a:prstClr>
            </a:outerShdw>
          </a:effectLst>
          <a:scene3d>
            <a:camera prst="orthographicFront"/>
            <a:lightRig rig="threePt" dir="t"/>
          </a:scene3d>
          <a:sp3d prstMaterial="softEdge">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69" name="圆角矩形 168"/>
          <p:cNvSpPr/>
          <p:nvPr/>
        </p:nvSpPr>
        <p:spPr>
          <a:xfrm rot="2700000">
            <a:off x="1269797" y="1354203"/>
            <a:ext cx="297111" cy="98726"/>
          </a:xfrm>
          <a:prstGeom prst="roundRect">
            <a:avLst>
              <a:gd name="adj" fmla="val 50000"/>
            </a:avLst>
          </a:prstGeom>
          <a:solidFill>
            <a:schemeClr val="bg1">
              <a:lumMod val="95000"/>
            </a:schemeClr>
          </a:solidFill>
          <a:ln>
            <a:noFill/>
          </a:ln>
          <a:effectLst>
            <a:outerShdw blurRad="127000" dist="63500" dir="2700000" algn="tl" rotWithShape="0">
              <a:prstClr val="black">
                <a:alpha val="29000"/>
              </a:prstClr>
            </a:outerShdw>
          </a:effectLst>
          <a:scene3d>
            <a:camera prst="orthographicFront"/>
            <a:lightRig rig="threePt" dir="t"/>
          </a:scene3d>
          <a:sp3d prstMaterial="softEdge">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70" name="圆角矩形 169"/>
          <p:cNvSpPr/>
          <p:nvPr/>
        </p:nvSpPr>
        <p:spPr>
          <a:xfrm rot="5400000">
            <a:off x="1896252" y="1094811"/>
            <a:ext cx="297111" cy="98726"/>
          </a:xfrm>
          <a:prstGeom prst="roundRect">
            <a:avLst>
              <a:gd name="adj" fmla="val 50000"/>
            </a:avLst>
          </a:prstGeom>
          <a:solidFill>
            <a:schemeClr val="bg1">
              <a:lumMod val="95000"/>
            </a:schemeClr>
          </a:solidFill>
          <a:ln>
            <a:noFill/>
          </a:ln>
          <a:effectLst>
            <a:outerShdw blurRad="127000" dist="63500" dir="2700000" algn="tl" rotWithShape="0">
              <a:prstClr val="black">
                <a:alpha val="29000"/>
              </a:prstClr>
            </a:outerShdw>
          </a:effectLst>
          <a:scene3d>
            <a:camera prst="orthographicFront"/>
            <a:lightRig rig="threePt" dir="t"/>
          </a:scene3d>
          <a:sp3d prstMaterial="softEdge">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71" name="圆角矩形 170"/>
          <p:cNvSpPr/>
          <p:nvPr/>
        </p:nvSpPr>
        <p:spPr>
          <a:xfrm rot="8100000">
            <a:off x="2522653" y="1354220"/>
            <a:ext cx="297219" cy="98691"/>
          </a:xfrm>
          <a:prstGeom prst="roundRect">
            <a:avLst>
              <a:gd name="adj" fmla="val 50000"/>
            </a:avLst>
          </a:prstGeom>
          <a:solidFill>
            <a:schemeClr val="bg1">
              <a:lumMod val="95000"/>
            </a:schemeClr>
          </a:solidFill>
          <a:ln>
            <a:noFill/>
          </a:ln>
          <a:effectLst>
            <a:outerShdw blurRad="127000" dist="63500" dir="2700000" algn="tl" rotWithShape="0">
              <a:prstClr val="black">
                <a:alpha val="29000"/>
              </a:prstClr>
            </a:outerShdw>
          </a:effectLst>
          <a:scene3d>
            <a:camera prst="orthographicFront"/>
            <a:lightRig rig="threePt" dir="t"/>
          </a:scene3d>
          <a:sp3d prstMaterial="softEdge">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72" name="圆角矩形 171"/>
          <p:cNvSpPr/>
          <p:nvPr/>
        </p:nvSpPr>
        <p:spPr>
          <a:xfrm rot="10800000">
            <a:off x="2782139" y="1980448"/>
            <a:ext cx="297219" cy="98691"/>
          </a:xfrm>
          <a:prstGeom prst="roundRect">
            <a:avLst>
              <a:gd name="adj" fmla="val 50000"/>
            </a:avLst>
          </a:prstGeom>
          <a:solidFill>
            <a:schemeClr val="bg1">
              <a:lumMod val="95000"/>
            </a:schemeClr>
          </a:solidFill>
          <a:ln>
            <a:noFill/>
          </a:ln>
          <a:effectLst>
            <a:outerShdw blurRad="127000" dist="63500" dir="2700000" algn="tl" rotWithShape="0">
              <a:prstClr val="black">
                <a:alpha val="29000"/>
              </a:prstClr>
            </a:outerShdw>
          </a:effectLst>
          <a:scene3d>
            <a:camera prst="orthographicFront"/>
            <a:lightRig rig="threePt" dir="t"/>
          </a:scene3d>
          <a:sp3d prstMaterial="softEdge">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173" name="组合 172"/>
          <p:cNvGrpSpPr/>
          <p:nvPr/>
        </p:nvGrpSpPr>
        <p:grpSpPr>
          <a:xfrm>
            <a:off x="1743426" y="1552999"/>
            <a:ext cx="593846" cy="824852"/>
            <a:chOff x="3932746" y="2019238"/>
            <a:chExt cx="412048" cy="572542"/>
          </a:xfrm>
        </p:grpSpPr>
        <p:sp>
          <p:nvSpPr>
            <p:cNvPr id="174" name="任意多边形 173"/>
            <p:cNvSpPr/>
            <p:nvPr/>
          </p:nvSpPr>
          <p:spPr>
            <a:xfrm>
              <a:off x="3977574" y="2367381"/>
              <a:ext cx="224399" cy="224399"/>
            </a:xfrm>
            <a:custGeom>
              <a:avLst/>
              <a:gdLst>
                <a:gd name="connsiteX0" fmla="*/ 870381 w 1740762"/>
                <a:gd name="connsiteY0" fmla="*/ 422211 h 1740760"/>
                <a:gd name="connsiteX1" fmla="*/ 422212 w 1740762"/>
                <a:gd name="connsiteY1" fmla="*/ 870380 h 1740760"/>
                <a:gd name="connsiteX2" fmla="*/ 870381 w 1740762"/>
                <a:gd name="connsiteY2" fmla="*/ 1318549 h 1740760"/>
                <a:gd name="connsiteX3" fmla="*/ 1318550 w 1740762"/>
                <a:gd name="connsiteY3" fmla="*/ 870380 h 1740760"/>
                <a:gd name="connsiteX4" fmla="*/ 870381 w 1740762"/>
                <a:gd name="connsiteY4" fmla="*/ 422211 h 1740760"/>
                <a:gd name="connsiteX5" fmla="*/ 785261 w 1740762"/>
                <a:gd name="connsiteY5" fmla="*/ 0 h 1740760"/>
                <a:gd name="connsiteX6" fmla="*/ 955501 w 1740762"/>
                <a:gd name="connsiteY6" fmla="*/ 0 h 1740760"/>
                <a:gd name="connsiteX7" fmla="*/ 955501 w 1740762"/>
                <a:gd name="connsiteY7" fmla="*/ 134329 h 1740760"/>
                <a:gd name="connsiteX8" fmla="*/ 1014988 w 1740762"/>
                <a:gd name="connsiteY8" fmla="*/ 143408 h 1740760"/>
                <a:gd name="connsiteX9" fmla="*/ 1073317 w 1740762"/>
                <a:gd name="connsiteY9" fmla="*/ 158020 h 1740760"/>
                <a:gd name="connsiteX10" fmla="*/ 1124821 w 1740762"/>
                <a:gd name="connsiteY10" fmla="*/ 33680 h 1740760"/>
                <a:gd name="connsiteX11" fmla="*/ 1282102 w 1740762"/>
                <a:gd name="connsiteY11" fmla="*/ 98828 h 1740760"/>
                <a:gd name="connsiteX12" fmla="*/ 1229998 w 1740762"/>
                <a:gd name="connsiteY12" fmla="*/ 224619 h 1740760"/>
                <a:gd name="connsiteX13" fmla="*/ 1250218 w 1740762"/>
                <a:gd name="connsiteY13" fmla="*/ 235760 h 1740760"/>
                <a:gd name="connsiteX14" fmla="*/ 1327066 w 1740762"/>
                <a:gd name="connsiteY14" fmla="*/ 289364 h 1740760"/>
                <a:gd name="connsiteX15" fmla="*/ 1329143 w 1740762"/>
                <a:gd name="connsiteY15" fmla="*/ 291241 h 1740760"/>
                <a:gd name="connsiteX16" fmla="*/ 1425645 w 1740762"/>
                <a:gd name="connsiteY16" fmla="*/ 194739 h 1740760"/>
                <a:gd name="connsiteX17" fmla="*/ 1546022 w 1740762"/>
                <a:gd name="connsiteY17" fmla="*/ 315117 h 1740760"/>
                <a:gd name="connsiteX18" fmla="*/ 1448558 w 1740762"/>
                <a:gd name="connsiteY18" fmla="*/ 412582 h 1740760"/>
                <a:gd name="connsiteX19" fmla="*/ 1457388 w 1740762"/>
                <a:gd name="connsiteY19" fmla="*/ 422838 h 1740760"/>
                <a:gd name="connsiteX20" fmla="*/ 1514167 w 1740762"/>
                <a:gd name="connsiteY20" fmla="*/ 511583 h 1740760"/>
                <a:gd name="connsiteX21" fmla="*/ 1641935 w 1740762"/>
                <a:gd name="connsiteY21" fmla="*/ 458659 h 1740760"/>
                <a:gd name="connsiteX22" fmla="*/ 1707082 w 1740762"/>
                <a:gd name="connsiteY22" fmla="*/ 615941 h 1740760"/>
                <a:gd name="connsiteX23" fmla="*/ 1579247 w 1740762"/>
                <a:gd name="connsiteY23" fmla="*/ 668892 h 1740760"/>
                <a:gd name="connsiteX24" fmla="*/ 1584835 w 1740762"/>
                <a:gd name="connsiteY24" fmla="*/ 687711 h 1740760"/>
                <a:gd name="connsiteX25" fmla="*/ 1601709 w 1740762"/>
                <a:gd name="connsiteY25" fmla="*/ 777321 h 1740760"/>
                <a:gd name="connsiteX26" fmla="*/ 1602202 w 1740762"/>
                <a:gd name="connsiteY26" fmla="*/ 785260 h 1740760"/>
                <a:gd name="connsiteX27" fmla="*/ 1740762 w 1740762"/>
                <a:gd name="connsiteY27" fmla="*/ 785260 h 1740760"/>
                <a:gd name="connsiteX28" fmla="*/ 1740762 w 1740762"/>
                <a:gd name="connsiteY28" fmla="*/ 955500 h 1740760"/>
                <a:gd name="connsiteX29" fmla="*/ 1602244 w 1740762"/>
                <a:gd name="connsiteY29" fmla="*/ 955500 h 1740760"/>
                <a:gd name="connsiteX30" fmla="*/ 1592412 w 1740762"/>
                <a:gd name="connsiteY30" fmla="*/ 1019928 h 1740760"/>
                <a:gd name="connsiteX31" fmla="*/ 1579385 w 1740762"/>
                <a:gd name="connsiteY31" fmla="*/ 1071925 h 1740760"/>
                <a:gd name="connsiteX32" fmla="*/ 1707082 w 1740762"/>
                <a:gd name="connsiteY32" fmla="*/ 1124819 h 1740760"/>
                <a:gd name="connsiteX33" fmla="*/ 1641935 w 1740762"/>
                <a:gd name="connsiteY33" fmla="*/ 1282101 h 1740760"/>
                <a:gd name="connsiteX34" fmla="*/ 1514336 w 1740762"/>
                <a:gd name="connsiteY34" fmla="*/ 1229247 h 1740760"/>
                <a:gd name="connsiteX35" fmla="*/ 1500059 w 1740762"/>
                <a:gd name="connsiteY35" fmla="*/ 1255158 h 1740760"/>
                <a:gd name="connsiteX36" fmla="*/ 1448892 w 1740762"/>
                <a:gd name="connsiteY36" fmla="*/ 1328512 h 1740760"/>
                <a:gd name="connsiteX37" fmla="*/ 1546022 w 1740762"/>
                <a:gd name="connsiteY37" fmla="*/ 1425643 h 1740760"/>
                <a:gd name="connsiteX38" fmla="*/ 1425645 w 1740762"/>
                <a:gd name="connsiteY38" fmla="*/ 1546021 h 1740760"/>
                <a:gd name="connsiteX39" fmla="*/ 1328549 w 1740762"/>
                <a:gd name="connsiteY39" fmla="*/ 1448925 h 1740760"/>
                <a:gd name="connsiteX40" fmla="*/ 1312981 w 1740762"/>
                <a:gd name="connsiteY40" fmla="*/ 1462328 h 1740760"/>
                <a:gd name="connsiteX41" fmla="*/ 1229762 w 1740762"/>
                <a:gd name="connsiteY41" fmla="*/ 1515571 h 1740760"/>
                <a:gd name="connsiteX42" fmla="*/ 1282102 w 1740762"/>
                <a:gd name="connsiteY42" fmla="*/ 1641932 h 1740760"/>
                <a:gd name="connsiteX43" fmla="*/ 1124821 w 1740762"/>
                <a:gd name="connsiteY43" fmla="*/ 1707080 h 1740760"/>
                <a:gd name="connsiteX44" fmla="*/ 1073151 w 1740762"/>
                <a:gd name="connsiteY44" fmla="*/ 1582339 h 1740760"/>
                <a:gd name="connsiteX45" fmla="*/ 1048108 w 1740762"/>
                <a:gd name="connsiteY45" fmla="*/ 1589775 h 1740760"/>
                <a:gd name="connsiteX46" fmla="*/ 958498 w 1740762"/>
                <a:gd name="connsiteY46" fmla="*/ 1606649 h 1740760"/>
                <a:gd name="connsiteX47" fmla="*/ 955501 w 1740762"/>
                <a:gd name="connsiteY47" fmla="*/ 1606835 h 1740760"/>
                <a:gd name="connsiteX48" fmla="*/ 955501 w 1740762"/>
                <a:gd name="connsiteY48" fmla="*/ 1740760 h 1740760"/>
                <a:gd name="connsiteX49" fmla="*/ 785261 w 1740762"/>
                <a:gd name="connsiteY49" fmla="*/ 1740760 h 1740760"/>
                <a:gd name="connsiteX50" fmla="*/ 785261 w 1740762"/>
                <a:gd name="connsiteY50" fmla="*/ 1607939 h 1740760"/>
                <a:gd name="connsiteX51" fmla="*/ 715891 w 1740762"/>
                <a:gd name="connsiteY51" fmla="*/ 1597352 h 1740760"/>
                <a:gd name="connsiteX52" fmla="*/ 666516 w 1740762"/>
                <a:gd name="connsiteY52" fmla="*/ 1584982 h 1740760"/>
                <a:gd name="connsiteX53" fmla="*/ 615942 w 1740762"/>
                <a:gd name="connsiteY53" fmla="*/ 1707080 h 1740760"/>
                <a:gd name="connsiteX54" fmla="*/ 458661 w 1740762"/>
                <a:gd name="connsiteY54" fmla="*/ 1641932 h 1740760"/>
                <a:gd name="connsiteX55" fmla="*/ 508928 w 1740762"/>
                <a:gd name="connsiteY55" fmla="*/ 1520575 h 1740760"/>
                <a:gd name="connsiteX56" fmla="*/ 480660 w 1740762"/>
                <a:gd name="connsiteY56" fmla="*/ 1504999 h 1740760"/>
                <a:gd name="connsiteX57" fmla="*/ 407307 w 1740762"/>
                <a:gd name="connsiteY57" fmla="*/ 1453832 h 1740760"/>
                <a:gd name="connsiteX58" fmla="*/ 315118 w 1740762"/>
                <a:gd name="connsiteY58" fmla="*/ 1546021 h 1740760"/>
                <a:gd name="connsiteX59" fmla="*/ 194740 w 1740762"/>
                <a:gd name="connsiteY59" fmla="*/ 1425643 h 1740760"/>
                <a:gd name="connsiteX60" fmla="*/ 286894 w 1740762"/>
                <a:gd name="connsiteY60" fmla="*/ 1333489 h 1740760"/>
                <a:gd name="connsiteX61" fmla="*/ 273491 w 1740762"/>
                <a:gd name="connsiteY61" fmla="*/ 1317922 h 1740760"/>
                <a:gd name="connsiteX62" fmla="*/ 218783 w 1740762"/>
                <a:gd name="connsiteY62" fmla="*/ 1232414 h 1740760"/>
                <a:gd name="connsiteX63" fmla="*/ 98828 w 1740762"/>
                <a:gd name="connsiteY63" fmla="*/ 1282101 h 1740760"/>
                <a:gd name="connsiteX64" fmla="*/ 33680 w 1740762"/>
                <a:gd name="connsiteY64" fmla="*/ 1124819 h 1740760"/>
                <a:gd name="connsiteX65" fmla="*/ 152714 w 1740762"/>
                <a:gd name="connsiteY65" fmla="*/ 1075514 h 1740760"/>
                <a:gd name="connsiteX66" fmla="*/ 146043 w 1740762"/>
                <a:gd name="connsiteY66" fmla="*/ 1053048 h 1740760"/>
                <a:gd name="connsiteX67" fmla="*/ 129170 w 1740762"/>
                <a:gd name="connsiteY67" fmla="*/ 963438 h 1740760"/>
                <a:gd name="connsiteX68" fmla="*/ 128677 w 1740762"/>
                <a:gd name="connsiteY68" fmla="*/ 955500 h 1740760"/>
                <a:gd name="connsiteX69" fmla="*/ 0 w 1740762"/>
                <a:gd name="connsiteY69" fmla="*/ 955500 h 1740760"/>
                <a:gd name="connsiteX70" fmla="*/ 0 w 1740762"/>
                <a:gd name="connsiteY70" fmla="*/ 785260 h 1740760"/>
                <a:gd name="connsiteX71" fmla="*/ 128814 w 1740762"/>
                <a:gd name="connsiteY71" fmla="*/ 785260 h 1740760"/>
                <a:gd name="connsiteX72" fmla="*/ 134981 w 1740762"/>
                <a:gd name="connsiteY72" fmla="*/ 739025 h 1740760"/>
                <a:gd name="connsiteX73" fmla="*/ 147040 w 1740762"/>
                <a:gd name="connsiteY73" fmla="*/ 683819 h 1740760"/>
                <a:gd name="connsiteX74" fmla="*/ 152622 w 1740762"/>
                <a:gd name="connsiteY74" fmla="*/ 665208 h 1740760"/>
                <a:gd name="connsiteX75" fmla="*/ 33680 w 1740762"/>
                <a:gd name="connsiteY75" fmla="*/ 615940 h 1740760"/>
                <a:gd name="connsiteX76" fmla="*/ 98828 w 1740762"/>
                <a:gd name="connsiteY76" fmla="*/ 458659 h 1740760"/>
                <a:gd name="connsiteX77" fmla="*/ 219054 w 1740762"/>
                <a:gd name="connsiteY77" fmla="*/ 508459 h 1740760"/>
                <a:gd name="connsiteX78" fmla="*/ 264199 w 1740762"/>
                <a:gd name="connsiteY78" fmla="*/ 435381 h 1740760"/>
                <a:gd name="connsiteX79" fmla="*/ 286732 w 1740762"/>
                <a:gd name="connsiteY79" fmla="*/ 407109 h 1740760"/>
                <a:gd name="connsiteX80" fmla="*/ 194740 w 1740762"/>
                <a:gd name="connsiteY80" fmla="*/ 315117 h 1740760"/>
                <a:gd name="connsiteX81" fmla="*/ 315118 w 1740762"/>
                <a:gd name="connsiteY81" fmla="*/ 194739 h 1740760"/>
                <a:gd name="connsiteX82" fmla="*/ 407197 w 1740762"/>
                <a:gd name="connsiteY82" fmla="*/ 286817 h 1740760"/>
                <a:gd name="connsiteX83" fmla="*/ 460791 w 1740762"/>
                <a:gd name="connsiteY83" fmla="*/ 248268 h 1740760"/>
                <a:gd name="connsiteX84" fmla="*/ 508858 w 1740762"/>
                <a:gd name="connsiteY84" fmla="*/ 220014 h 1740760"/>
                <a:gd name="connsiteX85" fmla="*/ 458661 w 1740762"/>
                <a:gd name="connsiteY85" fmla="*/ 98828 h 1740760"/>
                <a:gd name="connsiteX86" fmla="*/ 615942 w 1740762"/>
                <a:gd name="connsiteY86" fmla="*/ 33679 h 1740760"/>
                <a:gd name="connsiteX87" fmla="*/ 666597 w 1740762"/>
                <a:gd name="connsiteY87" fmla="*/ 155970 h 1740760"/>
                <a:gd name="connsiteX88" fmla="*/ 715891 w 1740762"/>
                <a:gd name="connsiteY88" fmla="*/ 143408 h 1740760"/>
                <a:gd name="connsiteX89" fmla="*/ 785261 w 1740762"/>
                <a:gd name="connsiteY89" fmla="*/ 132820 h 174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40762" h="1740760">
                  <a:moveTo>
                    <a:pt x="870381" y="422211"/>
                  </a:moveTo>
                  <a:cubicBezTo>
                    <a:pt x="622864" y="422211"/>
                    <a:pt x="422212" y="622863"/>
                    <a:pt x="422212" y="870380"/>
                  </a:cubicBezTo>
                  <a:cubicBezTo>
                    <a:pt x="422212" y="1117897"/>
                    <a:pt x="622864" y="1318549"/>
                    <a:pt x="870381" y="1318549"/>
                  </a:cubicBezTo>
                  <a:cubicBezTo>
                    <a:pt x="1117898" y="1318549"/>
                    <a:pt x="1318550" y="1117897"/>
                    <a:pt x="1318550" y="870380"/>
                  </a:cubicBezTo>
                  <a:cubicBezTo>
                    <a:pt x="1318550" y="622863"/>
                    <a:pt x="1117898" y="422211"/>
                    <a:pt x="870381" y="422211"/>
                  </a:cubicBezTo>
                  <a:close/>
                  <a:moveTo>
                    <a:pt x="785261" y="0"/>
                  </a:moveTo>
                  <a:lnTo>
                    <a:pt x="955501" y="0"/>
                  </a:lnTo>
                  <a:lnTo>
                    <a:pt x="955501" y="134329"/>
                  </a:lnTo>
                  <a:lnTo>
                    <a:pt x="1014988" y="143408"/>
                  </a:lnTo>
                  <a:lnTo>
                    <a:pt x="1073317" y="158020"/>
                  </a:lnTo>
                  <a:lnTo>
                    <a:pt x="1124821" y="33680"/>
                  </a:lnTo>
                  <a:lnTo>
                    <a:pt x="1282102" y="98828"/>
                  </a:lnTo>
                  <a:lnTo>
                    <a:pt x="1229998" y="224619"/>
                  </a:lnTo>
                  <a:lnTo>
                    <a:pt x="1250218" y="235760"/>
                  </a:lnTo>
                  <a:cubicBezTo>
                    <a:pt x="1276992" y="252029"/>
                    <a:pt x="1302655" y="269943"/>
                    <a:pt x="1327066" y="289364"/>
                  </a:cubicBezTo>
                  <a:lnTo>
                    <a:pt x="1329143" y="291241"/>
                  </a:lnTo>
                  <a:lnTo>
                    <a:pt x="1425645" y="194739"/>
                  </a:lnTo>
                  <a:lnTo>
                    <a:pt x="1546022" y="315117"/>
                  </a:lnTo>
                  <a:lnTo>
                    <a:pt x="1448558" y="412582"/>
                  </a:lnTo>
                  <a:lnTo>
                    <a:pt x="1457388" y="422838"/>
                  </a:lnTo>
                  <a:lnTo>
                    <a:pt x="1514167" y="511583"/>
                  </a:lnTo>
                  <a:lnTo>
                    <a:pt x="1641935" y="458659"/>
                  </a:lnTo>
                  <a:lnTo>
                    <a:pt x="1707082" y="615941"/>
                  </a:lnTo>
                  <a:lnTo>
                    <a:pt x="1579247" y="668892"/>
                  </a:lnTo>
                  <a:lnTo>
                    <a:pt x="1584835" y="687711"/>
                  </a:lnTo>
                  <a:cubicBezTo>
                    <a:pt x="1592232" y="716929"/>
                    <a:pt x="1597895" y="746838"/>
                    <a:pt x="1601709" y="777321"/>
                  </a:cubicBezTo>
                  <a:lnTo>
                    <a:pt x="1602202" y="785260"/>
                  </a:lnTo>
                  <a:lnTo>
                    <a:pt x="1740762" y="785260"/>
                  </a:lnTo>
                  <a:lnTo>
                    <a:pt x="1740762" y="955500"/>
                  </a:lnTo>
                  <a:lnTo>
                    <a:pt x="1602244" y="955500"/>
                  </a:lnTo>
                  <a:lnTo>
                    <a:pt x="1592412" y="1019928"/>
                  </a:lnTo>
                  <a:lnTo>
                    <a:pt x="1579385" y="1071925"/>
                  </a:lnTo>
                  <a:lnTo>
                    <a:pt x="1707082" y="1124819"/>
                  </a:lnTo>
                  <a:lnTo>
                    <a:pt x="1641935" y="1282101"/>
                  </a:lnTo>
                  <a:lnTo>
                    <a:pt x="1514336" y="1229247"/>
                  </a:lnTo>
                  <a:lnTo>
                    <a:pt x="1500059" y="1255158"/>
                  </a:lnTo>
                  <a:lnTo>
                    <a:pt x="1448892" y="1328512"/>
                  </a:lnTo>
                  <a:lnTo>
                    <a:pt x="1546022" y="1425643"/>
                  </a:lnTo>
                  <a:lnTo>
                    <a:pt x="1425645" y="1546021"/>
                  </a:lnTo>
                  <a:lnTo>
                    <a:pt x="1328549" y="1448925"/>
                  </a:lnTo>
                  <a:lnTo>
                    <a:pt x="1312981" y="1462328"/>
                  </a:lnTo>
                  <a:lnTo>
                    <a:pt x="1229762" y="1515571"/>
                  </a:lnTo>
                  <a:lnTo>
                    <a:pt x="1282102" y="1641932"/>
                  </a:lnTo>
                  <a:lnTo>
                    <a:pt x="1124821" y="1707080"/>
                  </a:lnTo>
                  <a:lnTo>
                    <a:pt x="1073151" y="1582339"/>
                  </a:lnTo>
                  <a:lnTo>
                    <a:pt x="1048108" y="1589775"/>
                  </a:lnTo>
                  <a:cubicBezTo>
                    <a:pt x="1018890" y="1597172"/>
                    <a:pt x="988981" y="1602835"/>
                    <a:pt x="958498" y="1606649"/>
                  </a:cubicBezTo>
                  <a:lnTo>
                    <a:pt x="955501" y="1606835"/>
                  </a:lnTo>
                  <a:lnTo>
                    <a:pt x="955501" y="1740760"/>
                  </a:lnTo>
                  <a:lnTo>
                    <a:pt x="785261" y="1740760"/>
                  </a:lnTo>
                  <a:lnTo>
                    <a:pt x="785261" y="1607939"/>
                  </a:lnTo>
                  <a:lnTo>
                    <a:pt x="715891" y="1597352"/>
                  </a:lnTo>
                  <a:lnTo>
                    <a:pt x="666516" y="1584982"/>
                  </a:lnTo>
                  <a:lnTo>
                    <a:pt x="615942" y="1707080"/>
                  </a:lnTo>
                  <a:lnTo>
                    <a:pt x="458661" y="1641932"/>
                  </a:lnTo>
                  <a:lnTo>
                    <a:pt x="508928" y="1520575"/>
                  </a:lnTo>
                  <a:lnTo>
                    <a:pt x="480660" y="1504999"/>
                  </a:lnTo>
                  <a:lnTo>
                    <a:pt x="407307" y="1453832"/>
                  </a:lnTo>
                  <a:lnTo>
                    <a:pt x="315118" y="1546021"/>
                  </a:lnTo>
                  <a:lnTo>
                    <a:pt x="194740" y="1425643"/>
                  </a:lnTo>
                  <a:lnTo>
                    <a:pt x="286894" y="1333489"/>
                  </a:lnTo>
                  <a:lnTo>
                    <a:pt x="273491" y="1317922"/>
                  </a:lnTo>
                  <a:lnTo>
                    <a:pt x="218783" y="1232414"/>
                  </a:lnTo>
                  <a:lnTo>
                    <a:pt x="98828" y="1282101"/>
                  </a:lnTo>
                  <a:lnTo>
                    <a:pt x="33680" y="1124819"/>
                  </a:lnTo>
                  <a:lnTo>
                    <a:pt x="152714" y="1075514"/>
                  </a:lnTo>
                  <a:lnTo>
                    <a:pt x="146043" y="1053048"/>
                  </a:lnTo>
                  <a:cubicBezTo>
                    <a:pt x="138647" y="1023830"/>
                    <a:pt x="132984" y="993922"/>
                    <a:pt x="129170" y="963438"/>
                  </a:cubicBezTo>
                  <a:lnTo>
                    <a:pt x="128677" y="955500"/>
                  </a:lnTo>
                  <a:lnTo>
                    <a:pt x="0" y="955500"/>
                  </a:lnTo>
                  <a:lnTo>
                    <a:pt x="0" y="785260"/>
                  </a:lnTo>
                  <a:lnTo>
                    <a:pt x="128814" y="785260"/>
                  </a:lnTo>
                  <a:lnTo>
                    <a:pt x="134981" y="739025"/>
                  </a:lnTo>
                  <a:cubicBezTo>
                    <a:pt x="138313" y="720372"/>
                    <a:pt x="142341" y="701961"/>
                    <a:pt x="147040" y="683819"/>
                  </a:cubicBezTo>
                  <a:lnTo>
                    <a:pt x="152622" y="665208"/>
                  </a:lnTo>
                  <a:lnTo>
                    <a:pt x="33680" y="615940"/>
                  </a:lnTo>
                  <a:lnTo>
                    <a:pt x="98828" y="458659"/>
                  </a:lnTo>
                  <a:lnTo>
                    <a:pt x="219054" y="508459"/>
                  </a:lnTo>
                  <a:lnTo>
                    <a:pt x="264199" y="435381"/>
                  </a:lnTo>
                  <a:lnTo>
                    <a:pt x="286732" y="407109"/>
                  </a:lnTo>
                  <a:lnTo>
                    <a:pt x="194740" y="315117"/>
                  </a:lnTo>
                  <a:lnTo>
                    <a:pt x="315118" y="194739"/>
                  </a:lnTo>
                  <a:lnTo>
                    <a:pt x="407197" y="286817"/>
                  </a:lnTo>
                  <a:lnTo>
                    <a:pt x="460791" y="248268"/>
                  </a:lnTo>
                  <a:lnTo>
                    <a:pt x="508858" y="220014"/>
                  </a:lnTo>
                  <a:lnTo>
                    <a:pt x="458661" y="98828"/>
                  </a:lnTo>
                  <a:lnTo>
                    <a:pt x="615942" y="33679"/>
                  </a:lnTo>
                  <a:lnTo>
                    <a:pt x="666597" y="155970"/>
                  </a:lnTo>
                  <a:lnTo>
                    <a:pt x="715891" y="143408"/>
                  </a:lnTo>
                  <a:lnTo>
                    <a:pt x="785261" y="132820"/>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75" name="任意多边形 174"/>
            <p:cNvSpPr/>
            <p:nvPr/>
          </p:nvSpPr>
          <p:spPr>
            <a:xfrm>
              <a:off x="4176993" y="2308657"/>
              <a:ext cx="167801" cy="167801"/>
            </a:xfrm>
            <a:custGeom>
              <a:avLst/>
              <a:gdLst>
                <a:gd name="connsiteX0" fmla="*/ 870381 w 1740762"/>
                <a:gd name="connsiteY0" fmla="*/ 422211 h 1740760"/>
                <a:gd name="connsiteX1" fmla="*/ 422212 w 1740762"/>
                <a:gd name="connsiteY1" fmla="*/ 870380 h 1740760"/>
                <a:gd name="connsiteX2" fmla="*/ 870381 w 1740762"/>
                <a:gd name="connsiteY2" fmla="*/ 1318549 h 1740760"/>
                <a:gd name="connsiteX3" fmla="*/ 1318550 w 1740762"/>
                <a:gd name="connsiteY3" fmla="*/ 870380 h 1740760"/>
                <a:gd name="connsiteX4" fmla="*/ 870381 w 1740762"/>
                <a:gd name="connsiteY4" fmla="*/ 422211 h 1740760"/>
                <a:gd name="connsiteX5" fmla="*/ 785261 w 1740762"/>
                <a:gd name="connsiteY5" fmla="*/ 0 h 1740760"/>
                <a:gd name="connsiteX6" fmla="*/ 955501 w 1740762"/>
                <a:gd name="connsiteY6" fmla="*/ 0 h 1740760"/>
                <a:gd name="connsiteX7" fmla="*/ 955501 w 1740762"/>
                <a:gd name="connsiteY7" fmla="*/ 134329 h 1740760"/>
                <a:gd name="connsiteX8" fmla="*/ 1014988 w 1740762"/>
                <a:gd name="connsiteY8" fmla="*/ 143408 h 1740760"/>
                <a:gd name="connsiteX9" fmla="*/ 1073317 w 1740762"/>
                <a:gd name="connsiteY9" fmla="*/ 158020 h 1740760"/>
                <a:gd name="connsiteX10" fmla="*/ 1124821 w 1740762"/>
                <a:gd name="connsiteY10" fmla="*/ 33680 h 1740760"/>
                <a:gd name="connsiteX11" fmla="*/ 1282102 w 1740762"/>
                <a:gd name="connsiteY11" fmla="*/ 98828 h 1740760"/>
                <a:gd name="connsiteX12" fmla="*/ 1229998 w 1740762"/>
                <a:gd name="connsiteY12" fmla="*/ 224619 h 1740760"/>
                <a:gd name="connsiteX13" fmla="*/ 1250218 w 1740762"/>
                <a:gd name="connsiteY13" fmla="*/ 235760 h 1740760"/>
                <a:gd name="connsiteX14" fmla="*/ 1327066 w 1740762"/>
                <a:gd name="connsiteY14" fmla="*/ 289364 h 1740760"/>
                <a:gd name="connsiteX15" fmla="*/ 1329143 w 1740762"/>
                <a:gd name="connsiteY15" fmla="*/ 291241 h 1740760"/>
                <a:gd name="connsiteX16" fmla="*/ 1425645 w 1740762"/>
                <a:gd name="connsiteY16" fmla="*/ 194739 h 1740760"/>
                <a:gd name="connsiteX17" fmla="*/ 1546022 w 1740762"/>
                <a:gd name="connsiteY17" fmla="*/ 315117 h 1740760"/>
                <a:gd name="connsiteX18" fmla="*/ 1448558 w 1740762"/>
                <a:gd name="connsiteY18" fmla="*/ 412582 h 1740760"/>
                <a:gd name="connsiteX19" fmla="*/ 1457388 w 1740762"/>
                <a:gd name="connsiteY19" fmla="*/ 422838 h 1740760"/>
                <a:gd name="connsiteX20" fmla="*/ 1514167 w 1740762"/>
                <a:gd name="connsiteY20" fmla="*/ 511583 h 1740760"/>
                <a:gd name="connsiteX21" fmla="*/ 1641935 w 1740762"/>
                <a:gd name="connsiteY21" fmla="*/ 458659 h 1740760"/>
                <a:gd name="connsiteX22" fmla="*/ 1707082 w 1740762"/>
                <a:gd name="connsiteY22" fmla="*/ 615941 h 1740760"/>
                <a:gd name="connsiteX23" fmla="*/ 1579247 w 1740762"/>
                <a:gd name="connsiteY23" fmla="*/ 668892 h 1740760"/>
                <a:gd name="connsiteX24" fmla="*/ 1584835 w 1740762"/>
                <a:gd name="connsiteY24" fmla="*/ 687711 h 1740760"/>
                <a:gd name="connsiteX25" fmla="*/ 1601709 w 1740762"/>
                <a:gd name="connsiteY25" fmla="*/ 777321 h 1740760"/>
                <a:gd name="connsiteX26" fmla="*/ 1602202 w 1740762"/>
                <a:gd name="connsiteY26" fmla="*/ 785260 h 1740760"/>
                <a:gd name="connsiteX27" fmla="*/ 1740762 w 1740762"/>
                <a:gd name="connsiteY27" fmla="*/ 785260 h 1740760"/>
                <a:gd name="connsiteX28" fmla="*/ 1740762 w 1740762"/>
                <a:gd name="connsiteY28" fmla="*/ 955500 h 1740760"/>
                <a:gd name="connsiteX29" fmla="*/ 1602244 w 1740762"/>
                <a:gd name="connsiteY29" fmla="*/ 955500 h 1740760"/>
                <a:gd name="connsiteX30" fmla="*/ 1592412 w 1740762"/>
                <a:gd name="connsiteY30" fmla="*/ 1019928 h 1740760"/>
                <a:gd name="connsiteX31" fmla="*/ 1579385 w 1740762"/>
                <a:gd name="connsiteY31" fmla="*/ 1071925 h 1740760"/>
                <a:gd name="connsiteX32" fmla="*/ 1707082 w 1740762"/>
                <a:gd name="connsiteY32" fmla="*/ 1124819 h 1740760"/>
                <a:gd name="connsiteX33" fmla="*/ 1641935 w 1740762"/>
                <a:gd name="connsiteY33" fmla="*/ 1282101 h 1740760"/>
                <a:gd name="connsiteX34" fmla="*/ 1514336 w 1740762"/>
                <a:gd name="connsiteY34" fmla="*/ 1229247 h 1740760"/>
                <a:gd name="connsiteX35" fmla="*/ 1500059 w 1740762"/>
                <a:gd name="connsiteY35" fmla="*/ 1255158 h 1740760"/>
                <a:gd name="connsiteX36" fmla="*/ 1448892 w 1740762"/>
                <a:gd name="connsiteY36" fmla="*/ 1328512 h 1740760"/>
                <a:gd name="connsiteX37" fmla="*/ 1546022 w 1740762"/>
                <a:gd name="connsiteY37" fmla="*/ 1425643 h 1740760"/>
                <a:gd name="connsiteX38" fmla="*/ 1425645 w 1740762"/>
                <a:gd name="connsiteY38" fmla="*/ 1546021 h 1740760"/>
                <a:gd name="connsiteX39" fmla="*/ 1328549 w 1740762"/>
                <a:gd name="connsiteY39" fmla="*/ 1448925 h 1740760"/>
                <a:gd name="connsiteX40" fmla="*/ 1312981 w 1740762"/>
                <a:gd name="connsiteY40" fmla="*/ 1462328 h 1740760"/>
                <a:gd name="connsiteX41" fmla="*/ 1229762 w 1740762"/>
                <a:gd name="connsiteY41" fmla="*/ 1515571 h 1740760"/>
                <a:gd name="connsiteX42" fmla="*/ 1282102 w 1740762"/>
                <a:gd name="connsiteY42" fmla="*/ 1641932 h 1740760"/>
                <a:gd name="connsiteX43" fmla="*/ 1124821 w 1740762"/>
                <a:gd name="connsiteY43" fmla="*/ 1707080 h 1740760"/>
                <a:gd name="connsiteX44" fmla="*/ 1073151 w 1740762"/>
                <a:gd name="connsiteY44" fmla="*/ 1582339 h 1740760"/>
                <a:gd name="connsiteX45" fmla="*/ 1048108 w 1740762"/>
                <a:gd name="connsiteY45" fmla="*/ 1589775 h 1740760"/>
                <a:gd name="connsiteX46" fmla="*/ 958498 w 1740762"/>
                <a:gd name="connsiteY46" fmla="*/ 1606649 h 1740760"/>
                <a:gd name="connsiteX47" fmla="*/ 955501 w 1740762"/>
                <a:gd name="connsiteY47" fmla="*/ 1606835 h 1740760"/>
                <a:gd name="connsiteX48" fmla="*/ 955501 w 1740762"/>
                <a:gd name="connsiteY48" fmla="*/ 1740760 h 1740760"/>
                <a:gd name="connsiteX49" fmla="*/ 785261 w 1740762"/>
                <a:gd name="connsiteY49" fmla="*/ 1740760 h 1740760"/>
                <a:gd name="connsiteX50" fmla="*/ 785261 w 1740762"/>
                <a:gd name="connsiteY50" fmla="*/ 1607939 h 1740760"/>
                <a:gd name="connsiteX51" fmla="*/ 715891 w 1740762"/>
                <a:gd name="connsiteY51" fmla="*/ 1597352 h 1740760"/>
                <a:gd name="connsiteX52" fmla="*/ 666516 w 1740762"/>
                <a:gd name="connsiteY52" fmla="*/ 1584982 h 1740760"/>
                <a:gd name="connsiteX53" fmla="*/ 615942 w 1740762"/>
                <a:gd name="connsiteY53" fmla="*/ 1707080 h 1740760"/>
                <a:gd name="connsiteX54" fmla="*/ 458661 w 1740762"/>
                <a:gd name="connsiteY54" fmla="*/ 1641932 h 1740760"/>
                <a:gd name="connsiteX55" fmla="*/ 508928 w 1740762"/>
                <a:gd name="connsiteY55" fmla="*/ 1520575 h 1740760"/>
                <a:gd name="connsiteX56" fmla="*/ 480660 w 1740762"/>
                <a:gd name="connsiteY56" fmla="*/ 1504999 h 1740760"/>
                <a:gd name="connsiteX57" fmla="*/ 407307 w 1740762"/>
                <a:gd name="connsiteY57" fmla="*/ 1453832 h 1740760"/>
                <a:gd name="connsiteX58" fmla="*/ 315118 w 1740762"/>
                <a:gd name="connsiteY58" fmla="*/ 1546021 h 1740760"/>
                <a:gd name="connsiteX59" fmla="*/ 194740 w 1740762"/>
                <a:gd name="connsiteY59" fmla="*/ 1425643 h 1740760"/>
                <a:gd name="connsiteX60" fmla="*/ 286894 w 1740762"/>
                <a:gd name="connsiteY60" fmla="*/ 1333489 h 1740760"/>
                <a:gd name="connsiteX61" fmla="*/ 273491 w 1740762"/>
                <a:gd name="connsiteY61" fmla="*/ 1317922 h 1740760"/>
                <a:gd name="connsiteX62" fmla="*/ 218783 w 1740762"/>
                <a:gd name="connsiteY62" fmla="*/ 1232414 h 1740760"/>
                <a:gd name="connsiteX63" fmla="*/ 98828 w 1740762"/>
                <a:gd name="connsiteY63" fmla="*/ 1282101 h 1740760"/>
                <a:gd name="connsiteX64" fmla="*/ 33680 w 1740762"/>
                <a:gd name="connsiteY64" fmla="*/ 1124819 h 1740760"/>
                <a:gd name="connsiteX65" fmla="*/ 152714 w 1740762"/>
                <a:gd name="connsiteY65" fmla="*/ 1075514 h 1740760"/>
                <a:gd name="connsiteX66" fmla="*/ 146043 w 1740762"/>
                <a:gd name="connsiteY66" fmla="*/ 1053048 h 1740760"/>
                <a:gd name="connsiteX67" fmla="*/ 129170 w 1740762"/>
                <a:gd name="connsiteY67" fmla="*/ 963438 h 1740760"/>
                <a:gd name="connsiteX68" fmla="*/ 128677 w 1740762"/>
                <a:gd name="connsiteY68" fmla="*/ 955500 h 1740760"/>
                <a:gd name="connsiteX69" fmla="*/ 0 w 1740762"/>
                <a:gd name="connsiteY69" fmla="*/ 955500 h 1740760"/>
                <a:gd name="connsiteX70" fmla="*/ 0 w 1740762"/>
                <a:gd name="connsiteY70" fmla="*/ 785260 h 1740760"/>
                <a:gd name="connsiteX71" fmla="*/ 128814 w 1740762"/>
                <a:gd name="connsiteY71" fmla="*/ 785260 h 1740760"/>
                <a:gd name="connsiteX72" fmla="*/ 134981 w 1740762"/>
                <a:gd name="connsiteY72" fmla="*/ 739025 h 1740760"/>
                <a:gd name="connsiteX73" fmla="*/ 147040 w 1740762"/>
                <a:gd name="connsiteY73" fmla="*/ 683819 h 1740760"/>
                <a:gd name="connsiteX74" fmla="*/ 152622 w 1740762"/>
                <a:gd name="connsiteY74" fmla="*/ 665208 h 1740760"/>
                <a:gd name="connsiteX75" fmla="*/ 33680 w 1740762"/>
                <a:gd name="connsiteY75" fmla="*/ 615940 h 1740760"/>
                <a:gd name="connsiteX76" fmla="*/ 98828 w 1740762"/>
                <a:gd name="connsiteY76" fmla="*/ 458659 h 1740760"/>
                <a:gd name="connsiteX77" fmla="*/ 219054 w 1740762"/>
                <a:gd name="connsiteY77" fmla="*/ 508459 h 1740760"/>
                <a:gd name="connsiteX78" fmla="*/ 264199 w 1740762"/>
                <a:gd name="connsiteY78" fmla="*/ 435381 h 1740760"/>
                <a:gd name="connsiteX79" fmla="*/ 286732 w 1740762"/>
                <a:gd name="connsiteY79" fmla="*/ 407109 h 1740760"/>
                <a:gd name="connsiteX80" fmla="*/ 194740 w 1740762"/>
                <a:gd name="connsiteY80" fmla="*/ 315117 h 1740760"/>
                <a:gd name="connsiteX81" fmla="*/ 315118 w 1740762"/>
                <a:gd name="connsiteY81" fmla="*/ 194739 h 1740760"/>
                <a:gd name="connsiteX82" fmla="*/ 407197 w 1740762"/>
                <a:gd name="connsiteY82" fmla="*/ 286817 h 1740760"/>
                <a:gd name="connsiteX83" fmla="*/ 460791 w 1740762"/>
                <a:gd name="connsiteY83" fmla="*/ 248268 h 1740760"/>
                <a:gd name="connsiteX84" fmla="*/ 508858 w 1740762"/>
                <a:gd name="connsiteY84" fmla="*/ 220014 h 1740760"/>
                <a:gd name="connsiteX85" fmla="*/ 458661 w 1740762"/>
                <a:gd name="connsiteY85" fmla="*/ 98828 h 1740760"/>
                <a:gd name="connsiteX86" fmla="*/ 615942 w 1740762"/>
                <a:gd name="connsiteY86" fmla="*/ 33679 h 1740760"/>
                <a:gd name="connsiteX87" fmla="*/ 666597 w 1740762"/>
                <a:gd name="connsiteY87" fmla="*/ 155970 h 1740760"/>
                <a:gd name="connsiteX88" fmla="*/ 715891 w 1740762"/>
                <a:gd name="connsiteY88" fmla="*/ 143408 h 1740760"/>
                <a:gd name="connsiteX89" fmla="*/ 785261 w 1740762"/>
                <a:gd name="connsiteY89" fmla="*/ 132820 h 174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40762" h="1740760">
                  <a:moveTo>
                    <a:pt x="870381" y="422211"/>
                  </a:moveTo>
                  <a:cubicBezTo>
                    <a:pt x="622864" y="422211"/>
                    <a:pt x="422212" y="622863"/>
                    <a:pt x="422212" y="870380"/>
                  </a:cubicBezTo>
                  <a:cubicBezTo>
                    <a:pt x="422212" y="1117897"/>
                    <a:pt x="622864" y="1318549"/>
                    <a:pt x="870381" y="1318549"/>
                  </a:cubicBezTo>
                  <a:cubicBezTo>
                    <a:pt x="1117898" y="1318549"/>
                    <a:pt x="1318550" y="1117897"/>
                    <a:pt x="1318550" y="870380"/>
                  </a:cubicBezTo>
                  <a:cubicBezTo>
                    <a:pt x="1318550" y="622863"/>
                    <a:pt x="1117898" y="422211"/>
                    <a:pt x="870381" y="422211"/>
                  </a:cubicBezTo>
                  <a:close/>
                  <a:moveTo>
                    <a:pt x="785261" y="0"/>
                  </a:moveTo>
                  <a:lnTo>
                    <a:pt x="955501" y="0"/>
                  </a:lnTo>
                  <a:lnTo>
                    <a:pt x="955501" y="134329"/>
                  </a:lnTo>
                  <a:lnTo>
                    <a:pt x="1014988" y="143408"/>
                  </a:lnTo>
                  <a:lnTo>
                    <a:pt x="1073317" y="158020"/>
                  </a:lnTo>
                  <a:lnTo>
                    <a:pt x="1124821" y="33680"/>
                  </a:lnTo>
                  <a:lnTo>
                    <a:pt x="1282102" y="98828"/>
                  </a:lnTo>
                  <a:lnTo>
                    <a:pt x="1229998" y="224619"/>
                  </a:lnTo>
                  <a:lnTo>
                    <a:pt x="1250218" y="235760"/>
                  </a:lnTo>
                  <a:cubicBezTo>
                    <a:pt x="1276992" y="252029"/>
                    <a:pt x="1302655" y="269943"/>
                    <a:pt x="1327066" y="289364"/>
                  </a:cubicBezTo>
                  <a:lnTo>
                    <a:pt x="1329143" y="291241"/>
                  </a:lnTo>
                  <a:lnTo>
                    <a:pt x="1425645" y="194739"/>
                  </a:lnTo>
                  <a:lnTo>
                    <a:pt x="1546022" y="315117"/>
                  </a:lnTo>
                  <a:lnTo>
                    <a:pt x="1448558" y="412582"/>
                  </a:lnTo>
                  <a:lnTo>
                    <a:pt x="1457388" y="422838"/>
                  </a:lnTo>
                  <a:lnTo>
                    <a:pt x="1514167" y="511583"/>
                  </a:lnTo>
                  <a:lnTo>
                    <a:pt x="1641935" y="458659"/>
                  </a:lnTo>
                  <a:lnTo>
                    <a:pt x="1707082" y="615941"/>
                  </a:lnTo>
                  <a:lnTo>
                    <a:pt x="1579247" y="668892"/>
                  </a:lnTo>
                  <a:lnTo>
                    <a:pt x="1584835" y="687711"/>
                  </a:lnTo>
                  <a:cubicBezTo>
                    <a:pt x="1592232" y="716929"/>
                    <a:pt x="1597895" y="746838"/>
                    <a:pt x="1601709" y="777321"/>
                  </a:cubicBezTo>
                  <a:lnTo>
                    <a:pt x="1602202" y="785260"/>
                  </a:lnTo>
                  <a:lnTo>
                    <a:pt x="1740762" y="785260"/>
                  </a:lnTo>
                  <a:lnTo>
                    <a:pt x="1740762" y="955500"/>
                  </a:lnTo>
                  <a:lnTo>
                    <a:pt x="1602244" y="955500"/>
                  </a:lnTo>
                  <a:lnTo>
                    <a:pt x="1592412" y="1019928"/>
                  </a:lnTo>
                  <a:lnTo>
                    <a:pt x="1579385" y="1071925"/>
                  </a:lnTo>
                  <a:lnTo>
                    <a:pt x="1707082" y="1124819"/>
                  </a:lnTo>
                  <a:lnTo>
                    <a:pt x="1641935" y="1282101"/>
                  </a:lnTo>
                  <a:lnTo>
                    <a:pt x="1514336" y="1229247"/>
                  </a:lnTo>
                  <a:lnTo>
                    <a:pt x="1500059" y="1255158"/>
                  </a:lnTo>
                  <a:lnTo>
                    <a:pt x="1448892" y="1328512"/>
                  </a:lnTo>
                  <a:lnTo>
                    <a:pt x="1546022" y="1425643"/>
                  </a:lnTo>
                  <a:lnTo>
                    <a:pt x="1425645" y="1546021"/>
                  </a:lnTo>
                  <a:lnTo>
                    <a:pt x="1328549" y="1448925"/>
                  </a:lnTo>
                  <a:lnTo>
                    <a:pt x="1312981" y="1462328"/>
                  </a:lnTo>
                  <a:lnTo>
                    <a:pt x="1229762" y="1515571"/>
                  </a:lnTo>
                  <a:lnTo>
                    <a:pt x="1282102" y="1641932"/>
                  </a:lnTo>
                  <a:lnTo>
                    <a:pt x="1124821" y="1707080"/>
                  </a:lnTo>
                  <a:lnTo>
                    <a:pt x="1073151" y="1582339"/>
                  </a:lnTo>
                  <a:lnTo>
                    <a:pt x="1048108" y="1589775"/>
                  </a:lnTo>
                  <a:cubicBezTo>
                    <a:pt x="1018890" y="1597172"/>
                    <a:pt x="988981" y="1602835"/>
                    <a:pt x="958498" y="1606649"/>
                  </a:cubicBezTo>
                  <a:lnTo>
                    <a:pt x="955501" y="1606835"/>
                  </a:lnTo>
                  <a:lnTo>
                    <a:pt x="955501" y="1740760"/>
                  </a:lnTo>
                  <a:lnTo>
                    <a:pt x="785261" y="1740760"/>
                  </a:lnTo>
                  <a:lnTo>
                    <a:pt x="785261" y="1607939"/>
                  </a:lnTo>
                  <a:lnTo>
                    <a:pt x="715891" y="1597352"/>
                  </a:lnTo>
                  <a:lnTo>
                    <a:pt x="666516" y="1584982"/>
                  </a:lnTo>
                  <a:lnTo>
                    <a:pt x="615942" y="1707080"/>
                  </a:lnTo>
                  <a:lnTo>
                    <a:pt x="458661" y="1641932"/>
                  </a:lnTo>
                  <a:lnTo>
                    <a:pt x="508928" y="1520575"/>
                  </a:lnTo>
                  <a:lnTo>
                    <a:pt x="480660" y="1504999"/>
                  </a:lnTo>
                  <a:lnTo>
                    <a:pt x="407307" y="1453832"/>
                  </a:lnTo>
                  <a:lnTo>
                    <a:pt x="315118" y="1546021"/>
                  </a:lnTo>
                  <a:lnTo>
                    <a:pt x="194740" y="1425643"/>
                  </a:lnTo>
                  <a:lnTo>
                    <a:pt x="286894" y="1333489"/>
                  </a:lnTo>
                  <a:lnTo>
                    <a:pt x="273491" y="1317922"/>
                  </a:lnTo>
                  <a:lnTo>
                    <a:pt x="218783" y="1232414"/>
                  </a:lnTo>
                  <a:lnTo>
                    <a:pt x="98828" y="1282101"/>
                  </a:lnTo>
                  <a:lnTo>
                    <a:pt x="33680" y="1124819"/>
                  </a:lnTo>
                  <a:lnTo>
                    <a:pt x="152714" y="1075514"/>
                  </a:lnTo>
                  <a:lnTo>
                    <a:pt x="146043" y="1053048"/>
                  </a:lnTo>
                  <a:cubicBezTo>
                    <a:pt x="138647" y="1023830"/>
                    <a:pt x="132984" y="993922"/>
                    <a:pt x="129170" y="963438"/>
                  </a:cubicBezTo>
                  <a:lnTo>
                    <a:pt x="128677" y="955500"/>
                  </a:lnTo>
                  <a:lnTo>
                    <a:pt x="0" y="955500"/>
                  </a:lnTo>
                  <a:lnTo>
                    <a:pt x="0" y="785260"/>
                  </a:lnTo>
                  <a:lnTo>
                    <a:pt x="128814" y="785260"/>
                  </a:lnTo>
                  <a:lnTo>
                    <a:pt x="134981" y="739025"/>
                  </a:lnTo>
                  <a:cubicBezTo>
                    <a:pt x="138313" y="720372"/>
                    <a:pt x="142341" y="701961"/>
                    <a:pt x="147040" y="683819"/>
                  </a:cubicBezTo>
                  <a:lnTo>
                    <a:pt x="152622" y="665208"/>
                  </a:lnTo>
                  <a:lnTo>
                    <a:pt x="33680" y="615940"/>
                  </a:lnTo>
                  <a:lnTo>
                    <a:pt x="98828" y="458659"/>
                  </a:lnTo>
                  <a:lnTo>
                    <a:pt x="219054" y="508459"/>
                  </a:lnTo>
                  <a:lnTo>
                    <a:pt x="264199" y="435381"/>
                  </a:lnTo>
                  <a:lnTo>
                    <a:pt x="286732" y="407109"/>
                  </a:lnTo>
                  <a:lnTo>
                    <a:pt x="194740" y="315117"/>
                  </a:lnTo>
                  <a:lnTo>
                    <a:pt x="315118" y="194739"/>
                  </a:lnTo>
                  <a:lnTo>
                    <a:pt x="407197" y="286817"/>
                  </a:lnTo>
                  <a:lnTo>
                    <a:pt x="460791" y="248268"/>
                  </a:lnTo>
                  <a:lnTo>
                    <a:pt x="508858" y="220014"/>
                  </a:lnTo>
                  <a:lnTo>
                    <a:pt x="458661" y="98828"/>
                  </a:lnTo>
                  <a:lnTo>
                    <a:pt x="615942" y="33679"/>
                  </a:lnTo>
                  <a:lnTo>
                    <a:pt x="666597" y="155970"/>
                  </a:lnTo>
                  <a:lnTo>
                    <a:pt x="715891" y="143408"/>
                  </a:lnTo>
                  <a:lnTo>
                    <a:pt x="785261" y="132820"/>
                  </a:lnTo>
                  <a:close/>
                </a:path>
              </a:pathLst>
            </a:custGeom>
            <a:solidFill>
              <a:srgbClr val="00AF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76" name="组合 175"/>
            <p:cNvGrpSpPr/>
            <p:nvPr/>
          </p:nvGrpSpPr>
          <p:grpSpPr>
            <a:xfrm>
              <a:off x="3932746" y="2019238"/>
              <a:ext cx="359524" cy="359526"/>
              <a:chOff x="1325410" y="1372730"/>
              <a:chExt cx="1251559" cy="1251561"/>
            </a:xfrm>
            <a:effectLst>
              <a:outerShdw blurRad="76200" dist="38100" dir="2700000" algn="tl" rotWithShape="0">
                <a:prstClr val="black">
                  <a:alpha val="40000"/>
                </a:prstClr>
              </a:outerShdw>
            </a:effectLst>
          </p:grpSpPr>
          <p:sp>
            <p:nvSpPr>
              <p:cNvPr id="178" name="任意多边形 177"/>
              <p:cNvSpPr/>
              <p:nvPr/>
            </p:nvSpPr>
            <p:spPr>
              <a:xfrm>
                <a:off x="1325410" y="1372730"/>
                <a:ext cx="625779" cy="625780"/>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79" name="任意多边形 178"/>
              <p:cNvSpPr/>
              <p:nvPr/>
            </p:nvSpPr>
            <p:spPr>
              <a:xfrm rot="5400000">
                <a:off x="1951189" y="1372731"/>
                <a:ext cx="625779" cy="625780"/>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solidFill>
                <a:srgbClr val="663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80" name="任意多边形 179"/>
              <p:cNvSpPr/>
              <p:nvPr/>
            </p:nvSpPr>
            <p:spPr>
              <a:xfrm rot="10800000">
                <a:off x="1951187" y="1998511"/>
                <a:ext cx="625779" cy="625780"/>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solidFill>
                <a:srgbClr val="FFB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81" name="任意多边形 180"/>
              <p:cNvSpPr/>
              <p:nvPr/>
            </p:nvSpPr>
            <p:spPr>
              <a:xfrm rot="16200000">
                <a:off x="1325411" y="1998511"/>
                <a:ext cx="625779" cy="625780"/>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77" name="椭圆 176"/>
            <p:cNvSpPr/>
            <p:nvPr/>
          </p:nvSpPr>
          <p:spPr>
            <a:xfrm rot="1860000">
              <a:off x="4135467" y="2301762"/>
              <a:ext cx="9909" cy="9909"/>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82" name="组合 181"/>
          <p:cNvGrpSpPr/>
          <p:nvPr/>
        </p:nvGrpSpPr>
        <p:grpSpPr>
          <a:xfrm>
            <a:off x="3923843" y="1065594"/>
            <a:ext cx="719487" cy="719227"/>
            <a:chOff x="5413874" y="1856054"/>
            <a:chExt cx="776427" cy="776427"/>
          </a:xfrm>
        </p:grpSpPr>
        <p:grpSp>
          <p:nvGrpSpPr>
            <p:cNvPr id="183" name="组合 182"/>
            <p:cNvGrpSpPr/>
            <p:nvPr/>
          </p:nvGrpSpPr>
          <p:grpSpPr>
            <a:xfrm>
              <a:off x="5413874" y="1856054"/>
              <a:ext cx="776427" cy="776427"/>
              <a:chOff x="6462420" y="1971403"/>
              <a:chExt cx="776427" cy="776427"/>
            </a:xfrm>
          </p:grpSpPr>
          <p:grpSp>
            <p:nvGrpSpPr>
              <p:cNvPr id="189" name="组合 188"/>
              <p:cNvGrpSpPr/>
              <p:nvPr/>
            </p:nvGrpSpPr>
            <p:grpSpPr>
              <a:xfrm>
                <a:off x="6462420" y="1971403"/>
                <a:ext cx="776427" cy="776427"/>
                <a:chOff x="5443219" y="1567820"/>
                <a:chExt cx="1664342" cy="1664342"/>
              </a:xfrm>
              <a:effectLst>
                <a:outerShdw blurRad="101600" dist="50800" dir="2700000" algn="tl" rotWithShape="0">
                  <a:prstClr val="black">
                    <a:alpha val="30000"/>
                  </a:prstClr>
                </a:outerShdw>
              </a:effectLst>
            </p:grpSpPr>
            <p:sp>
              <p:nvSpPr>
                <p:cNvPr id="191" name="任意多边形 190"/>
                <p:cNvSpPr/>
                <p:nvPr/>
              </p:nvSpPr>
              <p:spPr>
                <a:xfrm>
                  <a:off x="5443219" y="1567820"/>
                  <a:ext cx="1664342" cy="1664342"/>
                </a:xfrm>
                <a:custGeom>
                  <a:avLst/>
                  <a:gdLst>
                    <a:gd name="connsiteX0" fmla="*/ 1589098 w 3178196"/>
                    <a:gd name="connsiteY0" fmla="*/ 425696 h 3178196"/>
                    <a:gd name="connsiteX1" fmla="*/ 425696 w 3178196"/>
                    <a:gd name="connsiteY1" fmla="*/ 1589098 h 3178196"/>
                    <a:gd name="connsiteX2" fmla="*/ 1589098 w 3178196"/>
                    <a:gd name="connsiteY2" fmla="*/ 2752500 h 3178196"/>
                    <a:gd name="connsiteX3" fmla="*/ 2752500 w 3178196"/>
                    <a:gd name="connsiteY3" fmla="*/ 1589098 h 3178196"/>
                    <a:gd name="connsiteX4" fmla="*/ 1589098 w 3178196"/>
                    <a:gd name="connsiteY4" fmla="*/ 425696 h 3178196"/>
                    <a:gd name="connsiteX5" fmla="*/ 1408737 w 3178196"/>
                    <a:gd name="connsiteY5" fmla="*/ 0 h 3178196"/>
                    <a:gd name="connsiteX6" fmla="*/ 1769461 w 3178196"/>
                    <a:gd name="connsiteY6" fmla="*/ 0 h 3178196"/>
                    <a:gd name="connsiteX7" fmla="*/ 1839795 w 3178196"/>
                    <a:gd name="connsiteY7" fmla="*/ 328139 h 3178196"/>
                    <a:gd name="connsiteX8" fmla="*/ 1856789 w 3178196"/>
                    <a:gd name="connsiteY8" fmla="*/ 330732 h 3178196"/>
                    <a:gd name="connsiteX9" fmla="*/ 2000849 w 3178196"/>
                    <a:gd name="connsiteY9" fmla="*/ 373520 h 3178196"/>
                    <a:gd name="connsiteX10" fmla="*/ 2227451 w 3178196"/>
                    <a:gd name="connsiteY10" fmla="*/ 122720 h 3178196"/>
                    <a:gd name="connsiteX11" fmla="*/ 2539846 w 3178196"/>
                    <a:gd name="connsiteY11" fmla="*/ 303080 h 3178196"/>
                    <a:gd name="connsiteX12" fmla="*/ 2439451 w 3178196"/>
                    <a:gd name="connsiteY12" fmla="*/ 613872 h 3178196"/>
                    <a:gd name="connsiteX13" fmla="*/ 2458340 w 3178196"/>
                    <a:gd name="connsiteY13" fmla="*/ 627645 h 3178196"/>
                    <a:gd name="connsiteX14" fmla="*/ 2558787 w 3178196"/>
                    <a:gd name="connsiteY14" fmla="*/ 724273 h 3178196"/>
                    <a:gd name="connsiteX15" fmla="*/ 2569563 w 3178196"/>
                    <a:gd name="connsiteY15" fmla="*/ 737054 h 3178196"/>
                    <a:gd name="connsiteX16" fmla="*/ 2875118 w 3178196"/>
                    <a:gd name="connsiteY16" fmla="*/ 638354 h 3178196"/>
                    <a:gd name="connsiteX17" fmla="*/ 3055480 w 3178196"/>
                    <a:gd name="connsiteY17" fmla="*/ 950748 h 3178196"/>
                    <a:gd name="connsiteX18" fmla="*/ 2827830 w 3178196"/>
                    <a:gd name="connsiteY18" fmla="*/ 1156432 h 3178196"/>
                    <a:gd name="connsiteX19" fmla="*/ 2846251 w 3178196"/>
                    <a:gd name="connsiteY19" fmla="*/ 1202137 h 3178196"/>
                    <a:gd name="connsiteX20" fmla="*/ 2882440 w 3178196"/>
                    <a:gd name="connsiteY20" fmla="*/ 1345342 h 3178196"/>
                    <a:gd name="connsiteX21" fmla="*/ 3178196 w 3178196"/>
                    <a:gd name="connsiteY21" fmla="*/ 1408739 h 3178196"/>
                    <a:gd name="connsiteX22" fmla="*/ 3178196 w 3178196"/>
                    <a:gd name="connsiteY22" fmla="*/ 1769460 h 3178196"/>
                    <a:gd name="connsiteX23" fmla="*/ 2901180 w 3178196"/>
                    <a:gd name="connsiteY23" fmla="*/ 1828838 h 3178196"/>
                    <a:gd name="connsiteX24" fmla="*/ 2890366 w 3178196"/>
                    <a:gd name="connsiteY24" fmla="*/ 1899689 h 3178196"/>
                    <a:gd name="connsiteX25" fmla="*/ 2862393 w 3178196"/>
                    <a:gd name="connsiteY25" fmla="*/ 2011345 h 3178196"/>
                    <a:gd name="connsiteX26" fmla="*/ 2851433 w 3178196"/>
                    <a:gd name="connsiteY26" fmla="*/ 2043093 h 3178196"/>
                    <a:gd name="connsiteX27" fmla="*/ 3055480 w 3178196"/>
                    <a:gd name="connsiteY27" fmla="*/ 2227452 h 3178196"/>
                    <a:gd name="connsiteX28" fmla="*/ 2875118 w 3178196"/>
                    <a:gd name="connsiteY28" fmla="*/ 2539844 h 3178196"/>
                    <a:gd name="connsiteX29" fmla="*/ 2624366 w 3178196"/>
                    <a:gd name="connsiteY29" fmla="*/ 2458846 h 3178196"/>
                    <a:gd name="connsiteX30" fmla="*/ 2593452 w 3178196"/>
                    <a:gd name="connsiteY30" fmla="*/ 2501242 h 3178196"/>
                    <a:gd name="connsiteX31" fmla="*/ 2496828 w 3178196"/>
                    <a:gd name="connsiteY31" fmla="*/ 2601689 h 3178196"/>
                    <a:gd name="connsiteX32" fmla="*/ 2461217 w 3178196"/>
                    <a:gd name="connsiteY32" fmla="*/ 2631705 h 3178196"/>
                    <a:gd name="connsiteX33" fmla="*/ 2539846 w 3178196"/>
                    <a:gd name="connsiteY33" fmla="*/ 2875117 h 3178196"/>
                    <a:gd name="connsiteX34" fmla="*/ 2227451 w 3178196"/>
                    <a:gd name="connsiteY34" fmla="*/ 3055478 h 3178196"/>
                    <a:gd name="connsiteX35" fmla="*/ 2061632 w 3178196"/>
                    <a:gd name="connsiteY35" fmla="*/ 2871954 h 3178196"/>
                    <a:gd name="connsiteX36" fmla="*/ 2018961 w 3178196"/>
                    <a:gd name="connsiteY36" fmla="*/ 2889155 h 3178196"/>
                    <a:gd name="connsiteX37" fmla="*/ 1820676 w 3178196"/>
                    <a:gd name="connsiteY37" fmla="*/ 2939260 h 3178196"/>
                    <a:gd name="connsiteX38" fmla="*/ 1769461 w 3178196"/>
                    <a:gd name="connsiteY38" fmla="*/ 3178196 h 3178196"/>
                    <a:gd name="connsiteX39" fmla="*/ 1408737 w 3178196"/>
                    <a:gd name="connsiteY39" fmla="*/ 3178196 h 3178196"/>
                    <a:gd name="connsiteX40" fmla="*/ 1357415 w 3178196"/>
                    <a:gd name="connsiteY40" fmla="*/ 2938761 h 3178196"/>
                    <a:gd name="connsiteX41" fmla="*/ 1321409 w 3178196"/>
                    <a:gd name="connsiteY41" fmla="*/ 2933267 h 3178196"/>
                    <a:gd name="connsiteX42" fmla="*/ 1116228 w 3178196"/>
                    <a:gd name="connsiteY42" fmla="*/ 2872328 h 3178196"/>
                    <a:gd name="connsiteX43" fmla="*/ 950747 w 3178196"/>
                    <a:gd name="connsiteY43" fmla="*/ 3055478 h 3178196"/>
                    <a:gd name="connsiteX44" fmla="*/ 638354 w 3178196"/>
                    <a:gd name="connsiteY44" fmla="*/ 2875117 h 3178196"/>
                    <a:gd name="connsiteX45" fmla="*/ 716567 w 3178196"/>
                    <a:gd name="connsiteY45" fmla="*/ 2632987 h 3178196"/>
                    <a:gd name="connsiteX46" fmla="*/ 564155 w 3178196"/>
                    <a:gd name="connsiteY46" fmla="*/ 2476891 h 3178196"/>
                    <a:gd name="connsiteX47" fmla="*/ 552049 w 3178196"/>
                    <a:gd name="connsiteY47" fmla="*/ 2459421 h 3178196"/>
                    <a:gd name="connsiteX48" fmla="*/ 303082 w 3178196"/>
                    <a:gd name="connsiteY48" fmla="*/ 2539844 h 3178196"/>
                    <a:gd name="connsiteX49" fmla="*/ 122720 w 3178196"/>
                    <a:gd name="connsiteY49" fmla="*/ 2227452 h 3178196"/>
                    <a:gd name="connsiteX50" fmla="*/ 326913 w 3178196"/>
                    <a:gd name="connsiteY50" fmla="*/ 2042960 h 3178196"/>
                    <a:gd name="connsiteX51" fmla="*/ 306855 w 3178196"/>
                    <a:gd name="connsiteY51" fmla="*/ 1979828 h 3178196"/>
                    <a:gd name="connsiteX52" fmla="*/ 276470 w 3178196"/>
                    <a:gd name="connsiteY52" fmla="*/ 1828721 h 3178196"/>
                    <a:gd name="connsiteX53" fmla="*/ 0 w 3178196"/>
                    <a:gd name="connsiteY53" fmla="*/ 1769460 h 3178196"/>
                    <a:gd name="connsiteX54" fmla="*/ 0 w 3178196"/>
                    <a:gd name="connsiteY54" fmla="*/ 1408739 h 3178196"/>
                    <a:gd name="connsiteX55" fmla="*/ 293010 w 3178196"/>
                    <a:gd name="connsiteY55" fmla="*/ 1345931 h 3178196"/>
                    <a:gd name="connsiteX56" fmla="*/ 306855 w 3178196"/>
                    <a:gd name="connsiteY56" fmla="*/ 1284173 h 3178196"/>
                    <a:gd name="connsiteX57" fmla="*/ 351046 w 3178196"/>
                    <a:gd name="connsiteY57" fmla="*/ 1157043 h 3178196"/>
                    <a:gd name="connsiteX58" fmla="*/ 122720 w 3178196"/>
                    <a:gd name="connsiteY58" fmla="*/ 950748 h 3178196"/>
                    <a:gd name="connsiteX59" fmla="*/ 303082 w 3178196"/>
                    <a:gd name="connsiteY59" fmla="*/ 638354 h 3178196"/>
                    <a:gd name="connsiteX60" fmla="*/ 611017 w 3178196"/>
                    <a:gd name="connsiteY60" fmla="*/ 737822 h 3178196"/>
                    <a:gd name="connsiteX61" fmla="*/ 678469 w 3178196"/>
                    <a:gd name="connsiteY61" fmla="*/ 665039 h 3178196"/>
                    <a:gd name="connsiteX62" fmla="*/ 739168 w 3178196"/>
                    <a:gd name="connsiteY62" fmla="*/ 615179 h 3178196"/>
                    <a:gd name="connsiteX63" fmla="*/ 638354 w 3178196"/>
                    <a:gd name="connsiteY63" fmla="*/ 303080 h 3178196"/>
                    <a:gd name="connsiteX64" fmla="*/ 950747 w 3178196"/>
                    <a:gd name="connsiteY64" fmla="*/ 122720 h 3178196"/>
                    <a:gd name="connsiteX65" fmla="*/ 1175530 w 3178196"/>
                    <a:gd name="connsiteY65" fmla="*/ 371507 h 3178196"/>
                    <a:gd name="connsiteX66" fmla="*/ 1321409 w 3178196"/>
                    <a:gd name="connsiteY66" fmla="*/ 330732 h 3178196"/>
                    <a:gd name="connsiteX67" fmla="*/ 1338401 w 3178196"/>
                    <a:gd name="connsiteY67" fmla="*/ 328139 h 3178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178196" h="3178196">
                      <a:moveTo>
                        <a:pt x="1589098" y="425696"/>
                      </a:moveTo>
                      <a:cubicBezTo>
                        <a:pt x="946569" y="425696"/>
                        <a:pt x="425696" y="946569"/>
                        <a:pt x="425696" y="1589098"/>
                      </a:cubicBezTo>
                      <a:cubicBezTo>
                        <a:pt x="425696" y="2231627"/>
                        <a:pt x="946569" y="2752500"/>
                        <a:pt x="1589098" y="2752500"/>
                      </a:cubicBezTo>
                      <a:cubicBezTo>
                        <a:pt x="2231627" y="2752500"/>
                        <a:pt x="2752500" y="2231627"/>
                        <a:pt x="2752500" y="1589098"/>
                      </a:cubicBezTo>
                      <a:cubicBezTo>
                        <a:pt x="2752500" y="946569"/>
                        <a:pt x="2231627" y="425696"/>
                        <a:pt x="1589098" y="425696"/>
                      </a:cubicBezTo>
                      <a:close/>
                      <a:moveTo>
                        <a:pt x="1408737" y="0"/>
                      </a:moveTo>
                      <a:lnTo>
                        <a:pt x="1769461" y="0"/>
                      </a:lnTo>
                      <a:lnTo>
                        <a:pt x="1839795" y="328139"/>
                      </a:lnTo>
                      <a:lnTo>
                        <a:pt x="1856789" y="330732"/>
                      </a:lnTo>
                      <a:lnTo>
                        <a:pt x="2000849" y="373520"/>
                      </a:lnTo>
                      <a:lnTo>
                        <a:pt x="2227451" y="122720"/>
                      </a:lnTo>
                      <a:lnTo>
                        <a:pt x="2539846" y="303080"/>
                      </a:lnTo>
                      <a:lnTo>
                        <a:pt x="2439451" y="613872"/>
                      </a:lnTo>
                      <a:lnTo>
                        <a:pt x="2458340" y="627645"/>
                      </a:lnTo>
                      <a:cubicBezTo>
                        <a:pt x="2493487" y="658090"/>
                        <a:pt x="2527017" y="690346"/>
                        <a:pt x="2558787" y="724273"/>
                      </a:cubicBezTo>
                      <a:lnTo>
                        <a:pt x="2569563" y="737054"/>
                      </a:lnTo>
                      <a:lnTo>
                        <a:pt x="2875118" y="638354"/>
                      </a:lnTo>
                      <a:lnTo>
                        <a:pt x="3055480" y="950748"/>
                      </a:lnTo>
                      <a:lnTo>
                        <a:pt x="2827830" y="1156432"/>
                      </a:lnTo>
                      <a:lnTo>
                        <a:pt x="2846251" y="1202137"/>
                      </a:lnTo>
                      <a:lnTo>
                        <a:pt x="2882440" y="1345342"/>
                      </a:lnTo>
                      <a:lnTo>
                        <a:pt x="3178196" y="1408739"/>
                      </a:lnTo>
                      <a:lnTo>
                        <a:pt x="3178196" y="1769460"/>
                      </a:lnTo>
                      <a:lnTo>
                        <a:pt x="2901180" y="1828838"/>
                      </a:lnTo>
                      <a:lnTo>
                        <a:pt x="2890366" y="1899689"/>
                      </a:lnTo>
                      <a:cubicBezTo>
                        <a:pt x="2882626" y="1937518"/>
                        <a:pt x="2873276" y="1974762"/>
                        <a:pt x="2862393" y="2011345"/>
                      </a:cubicBezTo>
                      <a:lnTo>
                        <a:pt x="2851433" y="2043093"/>
                      </a:lnTo>
                      <a:lnTo>
                        <a:pt x="3055480" y="2227452"/>
                      </a:lnTo>
                      <a:lnTo>
                        <a:pt x="2875118" y="2539844"/>
                      </a:lnTo>
                      <a:lnTo>
                        <a:pt x="2624366" y="2458846"/>
                      </a:lnTo>
                      <a:lnTo>
                        <a:pt x="2593452" y="2501242"/>
                      </a:lnTo>
                      <a:cubicBezTo>
                        <a:pt x="2563009" y="2536388"/>
                        <a:pt x="2530753" y="2569918"/>
                        <a:pt x="2496828" y="2601689"/>
                      </a:cubicBezTo>
                      <a:lnTo>
                        <a:pt x="2461217" y="2631705"/>
                      </a:lnTo>
                      <a:lnTo>
                        <a:pt x="2539846" y="2875117"/>
                      </a:lnTo>
                      <a:lnTo>
                        <a:pt x="2227451" y="3055478"/>
                      </a:lnTo>
                      <a:lnTo>
                        <a:pt x="2061632" y="2871954"/>
                      </a:lnTo>
                      <a:lnTo>
                        <a:pt x="2018961" y="2889155"/>
                      </a:lnTo>
                      <a:lnTo>
                        <a:pt x="1820676" y="2939260"/>
                      </a:lnTo>
                      <a:lnTo>
                        <a:pt x="1769461" y="3178196"/>
                      </a:lnTo>
                      <a:lnTo>
                        <a:pt x="1408737" y="3178196"/>
                      </a:lnTo>
                      <a:lnTo>
                        <a:pt x="1357415" y="2938761"/>
                      </a:lnTo>
                      <a:lnTo>
                        <a:pt x="1321409" y="2933267"/>
                      </a:lnTo>
                      <a:lnTo>
                        <a:pt x="1116228" y="2872328"/>
                      </a:lnTo>
                      <a:lnTo>
                        <a:pt x="950747" y="3055478"/>
                      </a:lnTo>
                      <a:lnTo>
                        <a:pt x="638354" y="2875117"/>
                      </a:lnTo>
                      <a:lnTo>
                        <a:pt x="716567" y="2632987"/>
                      </a:lnTo>
                      <a:lnTo>
                        <a:pt x="564155" y="2476891"/>
                      </a:lnTo>
                      <a:lnTo>
                        <a:pt x="552049" y="2459421"/>
                      </a:lnTo>
                      <a:lnTo>
                        <a:pt x="303082" y="2539844"/>
                      </a:lnTo>
                      <a:lnTo>
                        <a:pt x="122720" y="2227452"/>
                      </a:lnTo>
                      <a:lnTo>
                        <a:pt x="326913" y="2042960"/>
                      </a:lnTo>
                      <a:lnTo>
                        <a:pt x="306855" y="1979828"/>
                      </a:lnTo>
                      <a:lnTo>
                        <a:pt x="276470" y="1828721"/>
                      </a:lnTo>
                      <a:lnTo>
                        <a:pt x="0" y="1769460"/>
                      </a:lnTo>
                      <a:lnTo>
                        <a:pt x="0" y="1408739"/>
                      </a:lnTo>
                      <a:lnTo>
                        <a:pt x="293010" y="1345931"/>
                      </a:lnTo>
                      <a:lnTo>
                        <a:pt x="306855" y="1284173"/>
                      </a:lnTo>
                      <a:lnTo>
                        <a:pt x="351046" y="1157043"/>
                      </a:lnTo>
                      <a:lnTo>
                        <a:pt x="122720" y="950748"/>
                      </a:lnTo>
                      <a:lnTo>
                        <a:pt x="303082" y="638354"/>
                      </a:lnTo>
                      <a:lnTo>
                        <a:pt x="611017" y="737822"/>
                      </a:lnTo>
                      <a:lnTo>
                        <a:pt x="678469" y="665039"/>
                      </a:lnTo>
                      <a:lnTo>
                        <a:pt x="739168" y="615179"/>
                      </a:lnTo>
                      <a:lnTo>
                        <a:pt x="638354" y="303080"/>
                      </a:lnTo>
                      <a:lnTo>
                        <a:pt x="950747" y="122720"/>
                      </a:lnTo>
                      <a:lnTo>
                        <a:pt x="1175530" y="371507"/>
                      </a:lnTo>
                      <a:lnTo>
                        <a:pt x="1321409" y="330732"/>
                      </a:lnTo>
                      <a:lnTo>
                        <a:pt x="1338401" y="328139"/>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3"/>
                </a:p>
              </p:txBody>
            </p:sp>
            <p:sp>
              <p:nvSpPr>
                <p:cNvPr id="192" name="椭圆 191"/>
                <p:cNvSpPr/>
                <p:nvPr/>
              </p:nvSpPr>
              <p:spPr>
                <a:xfrm>
                  <a:off x="5666553" y="1791154"/>
                  <a:ext cx="1217673" cy="1217673"/>
                </a:xfrm>
                <a:prstGeom prst="ellipse">
                  <a:avLst/>
                </a:prstGeom>
                <a:noFill/>
                <a:ln w="19050">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93" name="椭圆 192"/>
                <p:cNvSpPr/>
                <p:nvPr/>
              </p:nvSpPr>
              <p:spPr>
                <a:xfrm>
                  <a:off x="5731080" y="1855683"/>
                  <a:ext cx="1088616" cy="1088616"/>
                </a:xfrm>
                <a:prstGeom prst="ellipse">
                  <a:avLst/>
                </a:prstGeom>
                <a:gradFill>
                  <a:gsLst>
                    <a:gs pos="100000">
                      <a:schemeClr val="bg1"/>
                    </a:gs>
                    <a:gs pos="0">
                      <a:srgbClr val="E2E2E2"/>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190" name="椭圆 189"/>
              <p:cNvSpPr/>
              <p:nvPr/>
            </p:nvSpPr>
            <p:spPr>
              <a:xfrm>
                <a:off x="6625503" y="2134485"/>
                <a:ext cx="450263" cy="450263"/>
              </a:xfrm>
              <a:prstGeom prst="ellipse">
                <a:avLst/>
              </a:prstGeom>
              <a:solidFill>
                <a:srgbClr val="FFB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184" name="Group 4"/>
            <p:cNvGrpSpPr>
              <a:grpSpLocks noChangeAspect="1"/>
            </p:cNvGrpSpPr>
            <p:nvPr/>
          </p:nvGrpSpPr>
          <p:grpSpPr bwMode="auto">
            <a:xfrm>
              <a:off x="5698560" y="2124453"/>
              <a:ext cx="210680" cy="246893"/>
              <a:chOff x="1776" y="1776"/>
              <a:chExt cx="64" cy="75"/>
            </a:xfrm>
            <a:solidFill>
              <a:schemeClr val="bg1"/>
            </a:solidFill>
            <a:effectLst/>
          </p:grpSpPr>
          <p:sp>
            <p:nvSpPr>
              <p:cNvPr id="185" name="Freeform 5"/>
              <p:cNvSpPr>
                <a:spLocks/>
              </p:cNvSpPr>
              <p:nvPr/>
            </p:nvSpPr>
            <p:spPr bwMode="auto">
              <a:xfrm>
                <a:off x="1795" y="1779"/>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sp>
            <p:nvSpPr>
              <p:cNvPr id="186" name="Freeform 6"/>
              <p:cNvSpPr>
                <a:spLocks/>
              </p:cNvSpPr>
              <p:nvPr/>
            </p:nvSpPr>
            <p:spPr bwMode="auto">
              <a:xfrm>
                <a:off x="1776" y="1810"/>
                <a:ext cx="64" cy="41"/>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sp>
            <p:nvSpPr>
              <p:cNvPr id="187" name="Freeform 7"/>
              <p:cNvSpPr>
                <a:spLocks/>
              </p:cNvSpPr>
              <p:nvPr/>
            </p:nvSpPr>
            <p:spPr bwMode="auto">
              <a:xfrm>
                <a:off x="1795" y="1776"/>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sp>
            <p:nvSpPr>
              <p:cNvPr id="188" name="Freeform 8"/>
              <p:cNvSpPr>
                <a:spLocks/>
              </p:cNvSpPr>
              <p:nvPr/>
            </p:nvSpPr>
            <p:spPr bwMode="auto">
              <a:xfrm>
                <a:off x="1776" y="1807"/>
                <a:ext cx="64" cy="42"/>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94" name="组合 193"/>
          <p:cNvGrpSpPr/>
          <p:nvPr/>
        </p:nvGrpSpPr>
        <p:grpSpPr>
          <a:xfrm>
            <a:off x="3923843" y="2006637"/>
            <a:ext cx="719487" cy="719227"/>
            <a:chOff x="5413874" y="3214954"/>
            <a:chExt cx="776427" cy="776427"/>
          </a:xfrm>
        </p:grpSpPr>
        <p:grpSp>
          <p:nvGrpSpPr>
            <p:cNvPr id="195" name="组合 194"/>
            <p:cNvGrpSpPr/>
            <p:nvPr/>
          </p:nvGrpSpPr>
          <p:grpSpPr>
            <a:xfrm>
              <a:off x="5413874" y="3214954"/>
              <a:ext cx="776427" cy="776427"/>
              <a:chOff x="6462420" y="1971403"/>
              <a:chExt cx="776427" cy="776427"/>
            </a:xfrm>
          </p:grpSpPr>
          <p:grpSp>
            <p:nvGrpSpPr>
              <p:cNvPr id="202" name="组合 201"/>
              <p:cNvGrpSpPr/>
              <p:nvPr/>
            </p:nvGrpSpPr>
            <p:grpSpPr>
              <a:xfrm>
                <a:off x="6462420" y="1971403"/>
                <a:ext cx="776427" cy="776427"/>
                <a:chOff x="5443219" y="1567820"/>
                <a:chExt cx="1664342" cy="1664342"/>
              </a:xfrm>
              <a:effectLst>
                <a:outerShdw blurRad="101600" dist="50800" dir="2700000" algn="tl" rotWithShape="0">
                  <a:prstClr val="black">
                    <a:alpha val="30000"/>
                  </a:prstClr>
                </a:outerShdw>
              </a:effectLst>
            </p:grpSpPr>
            <p:sp>
              <p:nvSpPr>
                <p:cNvPr id="204" name="任意多边形 203"/>
                <p:cNvSpPr/>
                <p:nvPr/>
              </p:nvSpPr>
              <p:spPr>
                <a:xfrm>
                  <a:off x="5443219" y="1567820"/>
                  <a:ext cx="1664342" cy="1664342"/>
                </a:xfrm>
                <a:custGeom>
                  <a:avLst/>
                  <a:gdLst>
                    <a:gd name="connsiteX0" fmla="*/ 1589098 w 3178196"/>
                    <a:gd name="connsiteY0" fmla="*/ 425696 h 3178196"/>
                    <a:gd name="connsiteX1" fmla="*/ 425696 w 3178196"/>
                    <a:gd name="connsiteY1" fmla="*/ 1589098 h 3178196"/>
                    <a:gd name="connsiteX2" fmla="*/ 1589098 w 3178196"/>
                    <a:gd name="connsiteY2" fmla="*/ 2752500 h 3178196"/>
                    <a:gd name="connsiteX3" fmla="*/ 2752500 w 3178196"/>
                    <a:gd name="connsiteY3" fmla="*/ 1589098 h 3178196"/>
                    <a:gd name="connsiteX4" fmla="*/ 1589098 w 3178196"/>
                    <a:gd name="connsiteY4" fmla="*/ 425696 h 3178196"/>
                    <a:gd name="connsiteX5" fmla="*/ 1408737 w 3178196"/>
                    <a:gd name="connsiteY5" fmla="*/ 0 h 3178196"/>
                    <a:gd name="connsiteX6" fmla="*/ 1769461 w 3178196"/>
                    <a:gd name="connsiteY6" fmla="*/ 0 h 3178196"/>
                    <a:gd name="connsiteX7" fmla="*/ 1839795 w 3178196"/>
                    <a:gd name="connsiteY7" fmla="*/ 328139 h 3178196"/>
                    <a:gd name="connsiteX8" fmla="*/ 1856789 w 3178196"/>
                    <a:gd name="connsiteY8" fmla="*/ 330732 h 3178196"/>
                    <a:gd name="connsiteX9" fmla="*/ 2000849 w 3178196"/>
                    <a:gd name="connsiteY9" fmla="*/ 373520 h 3178196"/>
                    <a:gd name="connsiteX10" fmla="*/ 2227451 w 3178196"/>
                    <a:gd name="connsiteY10" fmla="*/ 122720 h 3178196"/>
                    <a:gd name="connsiteX11" fmla="*/ 2539846 w 3178196"/>
                    <a:gd name="connsiteY11" fmla="*/ 303080 h 3178196"/>
                    <a:gd name="connsiteX12" fmla="*/ 2439451 w 3178196"/>
                    <a:gd name="connsiteY12" fmla="*/ 613872 h 3178196"/>
                    <a:gd name="connsiteX13" fmla="*/ 2458340 w 3178196"/>
                    <a:gd name="connsiteY13" fmla="*/ 627645 h 3178196"/>
                    <a:gd name="connsiteX14" fmla="*/ 2558787 w 3178196"/>
                    <a:gd name="connsiteY14" fmla="*/ 724273 h 3178196"/>
                    <a:gd name="connsiteX15" fmla="*/ 2569563 w 3178196"/>
                    <a:gd name="connsiteY15" fmla="*/ 737054 h 3178196"/>
                    <a:gd name="connsiteX16" fmla="*/ 2875118 w 3178196"/>
                    <a:gd name="connsiteY16" fmla="*/ 638354 h 3178196"/>
                    <a:gd name="connsiteX17" fmla="*/ 3055480 w 3178196"/>
                    <a:gd name="connsiteY17" fmla="*/ 950748 h 3178196"/>
                    <a:gd name="connsiteX18" fmla="*/ 2827830 w 3178196"/>
                    <a:gd name="connsiteY18" fmla="*/ 1156432 h 3178196"/>
                    <a:gd name="connsiteX19" fmla="*/ 2846251 w 3178196"/>
                    <a:gd name="connsiteY19" fmla="*/ 1202137 h 3178196"/>
                    <a:gd name="connsiteX20" fmla="*/ 2882440 w 3178196"/>
                    <a:gd name="connsiteY20" fmla="*/ 1345342 h 3178196"/>
                    <a:gd name="connsiteX21" fmla="*/ 3178196 w 3178196"/>
                    <a:gd name="connsiteY21" fmla="*/ 1408739 h 3178196"/>
                    <a:gd name="connsiteX22" fmla="*/ 3178196 w 3178196"/>
                    <a:gd name="connsiteY22" fmla="*/ 1769460 h 3178196"/>
                    <a:gd name="connsiteX23" fmla="*/ 2901180 w 3178196"/>
                    <a:gd name="connsiteY23" fmla="*/ 1828838 h 3178196"/>
                    <a:gd name="connsiteX24" fmla="*/ 2890366 w 3178196"/>
                    <a:gd name="connsiteY24" fmla="*/ 1899689 h 3178196"/>
                    <a:gd name="connsiteX25" fmla="*/ 2862393 w 3178196"/>
                    <a:gd name="connsiteY25" fmla="*/ 2011345 h 3178196"/>
                    <a:gd name="connsiteX26" fmla="*/ 2851433 w 3178196"/>
                    <a:gd name="connsiteY26" fmla="*/ 2043093 h 3178196"/>
                    <a:gd name="connsiteX27" fmla="*/ 3055480 w 3178196"/>
                    <a:gd name="connsiteY27" fmla="*/ 2227452 h 3178196"/>
                    <a:gd name="connsiteX28" fmla="*/ 2875118 w 3178196"/>
                    <a:gd name="connsiteY28" fmla="*/ 2539844 h 3178196"/>
                    <a:gd name="connsiteX29" fmla="*/ 2624366 w 3178196"/>
                    <a:gd name="connsiteY29" fmla="*/ 2458846 h 3178196"/>
                    <a:gd name="connsiteX30" fmla="*/ 2593452 w 3178196"/>
                    <a:gd name="connsiteY30" fmla="*/ 2501242 h 3178196"/>
                    <a:gd name="connsiteX31" fmla="*/ 2496828 w 3178196"/>
                    <a:gd name="connsiteY31" fmla="*/ 2601689 h 3178196"/>
                    <a:gd name="connsiteX32" fmla="*/ 2461217 w 3178196"/>
                    <a:gd name="connsiteY32" fmla="*/ 2631705 h 3178196"/>
                    <a:gd name="connsiteX33" fmla="*/ 2539846 w 3178196"/>
                    <a:gd name="connsiteY33" fmla="*/ 2875117 h 3178196"/>
                    <a:gd name="connsiteX34" fmla="*/ 2227451 w 3178196"/>
                    <a:gd name="connsiteY34" fmla="*/ 3055478 h 3178196"/>
                    <a:gd name="connsiteX35" fmla="*/ 2061632 w 3178196"/>
                    <a:gd name="connsiteY35" fmla="*/ 2871954 h 3178196"/>
                    <a:gd name="connsiteX36" fmla="*/ 2018961 w 3178196"/>
                    <a:gd name="connsiteY36" fmla="*/ 2889155 h 3178196"/>
                    <a:gd name="connsiteX37" fmla="*/ 1820676 w 3178196"/>
                    <a:gd name="connsiteY37" fmla="*/ 2939260 h 3178196"/>
                    <a:gd name="connsiteX38" fmla="*/ 1769461 w 3178196"/>
                    <a:gd name="connsiteY38" fmla="*/ 3178196 h 3178196"/>
                    <a:gd name="connsiteX39" fmla="*/ 1408737 w 3178196"/>
                    <a:gd name="connsiteY39" fmla="*/ 3178196 h 3178196"/>
                    <a:gd name="connsiteX40" fmla="*/ 1357415 w 3178196"/>
                    <a:gd name="connsiteY40" fmla="*/ 2938761 h 3178196"/>
                    <a:gd name="connsiteX41" fmla="*/ 1321409 w 3178196"/>
                    <a:gd name="connsiteY41" fmla="*/ 2933267 h 3178196"/>
                    <a:gd name="connsiteX42" fmla="*/ 1116228 w 3178196"/>
                    <a:gd name="connsiteY42" fmla="*/ 2872328 h 3178196"/>
                    <a:gd name="connsiteX43" fmla="*/ 950747 w 3178196"/>
                    <a:gd name="connsiteY43" fmla="*/ 3055478 h 3178196"/>
                    <a:gd name="connsiteX44" fmla="*/ 638354 w 3178196"/>
                    <a:gd name="connsiteY44" fmla="*/ 2875117 h 3178196"/>
                    <a:gd name="connsiteX45" fmla="*/ 716567 w 3178196"/>
                    <a:gd name="connsiteY45" fmla="*/ 2632987 h 3178196"/>
                    <a:gd name="connsiteX46" fmla="*/ 564155 w 3178196"/>
                    <a:gd name="connsiteY46" fmla="*/ 2476891 h 3178196"/>
                    <a:gd name="connsiteX47" fmla="*/ 552049 w 3178196"/>
                    <a:gd name="connsiteY47" fmla="*/ 2459421 h 3178196"/>
                    <a:gd name="connsiteX48" fmla="*/ 303082 w 3178196"/>
                    <a:gd name="connsiteY48" fmla="*/ 2539844 h 3178196"/>
                    <a:gd name="connsiteX49" fmla="*/ 122720 w 3178196"/>
                    <a:gd name="connsiteY49" fmla="*/ 2227452 h 3178196"/>
                    <a:gd name="connsiteX50" fmla="*/ 326913 w 3178196"/>
                    <a:gd name="connsiteY50" fmla="*/ 2042960 h 3178196"/>
                    <a:gd name="connsiteX51" fmla="*/ 306855 w 3178196"/>
                    <a:gd name="connsiteY51" fmla="*/ 1979828 h 3178196"/>
                    <a:gd name="connsiteX52" fmla="*/ 276470 w 3178196"/>
                    <a:gd name="connsiteY52" fmla="*/ 1828721 h 3178196"/>
                    <a:gd name="connsiteX53" fmla="*/ 0 w 3178196"/>
                    <a:gd name="connsiteY53" fmla="*/ 1769460 h 3178196"/>
                    <a:gd name="connsiteX54" fmla="*/ 0 w 3178196"/>
                    <a:gd name="connsiteY54" fmla="*/ 1408739 h 3178196"/>
                    <a:gd name="connsiteX55" fmla="*/ 293010 w 3178196"/>
                    <a:gd name="connsiteY55" fmla="*/ 1345931 h 3178196"/>
                    <a:gd name="connsiteX56" fmla="*/ 306855 w 3178196"/>
                    <a:gd name="connsiteY56" fmla="*/ 1284173 h 3178196"/>
                    <a:gd name="connsiteX57" fmla="*/ 351046 w 3178196"/>
                    <a:gd name="connsiteY57" fmla="*/ 1157043 h 3178196"/>
                    <a:gd name="connsiteX58" fmla="*/ 122720 w 3178196"/>
                    <a:gd name="connsiteY58" fmla="*/ 950748 h 3178196"/>
                    <a:gd name="connsiteX59" fmla="*/ 303082 w 3178196"/>
                    <a:gd name="connsiteY59" fmla="*/ 638354 h 3178196"/>
                    <a:gd name="connsiteX60" fmla="*/ 611017 w 3178196"/>
                    <a:gd name="connsiteY60" fmla="*/ 737822 h 3178196"/>
                    <a:gd name="connsiteX61" fmla="*/ 678469 w 3178196"/>
                    <a:gd name="connsiteY61" fmla="*/ 665039 h 3178196"/>
                    <a:gd name="connsiteX62" fmla="*/ 739168 w 3178196"/>
                    <a:gd name="connsiteY62" fmla="*/ 615179 h 3178196"/>
                    <a:gd name="connsiteX63" fmla="*/ 638354 w 3178196"/>
                    <a:gd name="connsiteY63" fmla="*/ 303080 h 3178196"/>
                    <a:gd name="connsiteX64" fmla="*/ 950747 w 3178196"/>
                    <a:gd name="connsiteY64" fmla="*/ 122720 h 3178196"/>
                    <a:gd name="connsiteX65" fmla="*/ 1175530 w 3178196"/>
                    <a:gd name="connsiteY65" fmla="*/ 371507 h 3178196"/>
                    <a:gd name="connsiteX66" fmla="*/ 1321409 w 3178196"/>
                    <a:gd name="connsiteY66" fmla="*/ 330732 h 3178196"/>
                    <a:gd name="connsiteX67" fmla="*/ 1338401 w 3178196"/>
                    <a:gd name="connsiteY67" fmla="*/ 328139 h 3178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178196" h="3178196">
                      <a:moveTo>
                        <a:pt x="1589098" y="425696"/>
                      </a:moveTo>
                      <a:cubicBezTo>
                        <a:pt x="946569" y="425696"/>
                        <a:pt x="425696" y="946569"/>
                        <a:pt x="425696" y="1589098"/>
                      </a:cubicBezTo>
                      <a:cubicBezTo>
                        <a:pt x="425696" y="2231627"/>
                        <a:pt x="946569" y="2752500"/>
                        <a:pt x="1589098" y="2752500"/>
                      </a:cubicBezTo>
                      <a:cubicBezTo>
                        <a:pt x="2231627" y="2752500"/>
                        <a:pt x="2752500" y="2231627"/>
                        <a:pt x="2752500" y="1589098"/>
                      </a:cubicBezTo>
                      <a:cubicBezTo>
                        <a:pt x="2752500" y="946569"/>
                        <a:pt x="2231627" y="425696"/>
                        <a:pt x="1589098" y="425696"/>
                      </a:cubicBezTo>
                      <a:close/>
                      <a:moveTo>
                        <a:pt x="1408737" y="0"/>
                      </a:moveTo>
                      <a:lnTo>
                        <a:pt x="1769461" y="0"/>
                      </a:lnTo>
                      <a:lnTo>
                        <a:pt x="1839795" y="328139"/>
                      </a:lnTo>
                      <a:lnTo>
                        <a:pt x="1856789" y="330732"/>
                      </a:lnTo>
                      <a:lnTo>
                        <a:pt x="2000849" y="373520"/>
                      </a:lnTo>
                      <a:lnTo>
                        <a:pt x="2227451" y="122720"/>
                      </a:lnTo>
                      <a:lnTo>
                        <a:pt x="2539846" y="303080"/>
                      </a:lnTo>
                      <a:lnTo>
                        <a:pt x="2439451" y="613872"/>
                      </a:lnTo>
                      <a:lnTo>
                        <a:pt x="2458340" y="627645"/>
                      </a:lnTo>
                      <a:cubicBezTo>
                        <a:pt x="2493487" y="658090"/>
                        <a:pt x="2527017" y="690346"/>
                        <a:pt x="2558787" y="724273"/>
                      </a:cubicBezTo>
                      <a:lnTo>
                        <a:pt x="2569563" y="737054"/>
                      </a:lnTo>
                      <a:lnTo>
                        <a:pt x="2875118" y="638354"/>
                      </a:lnTo>
                      <a:lnTo>
                        <a:pt x="3055480" y="950748"/>
                      </a:lnTo>
                      <a:lnTo>
                        <a:pt x="2827830" y="1156432"/>
                      </a:lnTo>
                      <a:lnTo>
                        <a:pt x="2846251" y="1202137"/>
                      </a:lnTo>
                      <a:lnTo>
                        <a:pt x="2882440" y="1345342"/>
                      </a:lnTo>
                      <a:lnTo>
                        <a:pt x="3178196" y="1408739"/>
                      </a:lnTo>
                      <a:lnTo>
                        <a:pt x="3178196" y="1769460"/>
                      </a:lnTo>
                      <a:lnTo>
                        <a:pt x="2901180" y="1828838"/>
                      </a:lnTo>
                      <a:lnTo>
                        <a:pt x="2890366" y="1899689"/>
                      </a:lnTo>
                      <a:cubicBezTo>
                        <a:pt x="2882626" y="1937518"/>
                        <a:pt x="2873276" y="1974762"/>
                        <a:pt x="2862393" y="2011345"/>
                      </a:cubicBezTo>
                      <a:lnTo>
                        <a:pt x="2851433" y="2043093"/>
                      </a:lnTo>
                      <a:lnTo>
                        <a:pt x="3055480" y="2227452"/>
                      </a:lnTo>
                      <a:lnTo>
                        <a:pt x="2875118" y="2539844"/>
                      </a:lnTo>
                      <a:lnTo>
                        <a:pt x="2624366" y="2458846"/>
                      </a:lnTo>
                      <a:lnTo>
                        <a:pt x="2593452" y="2501242"/>
                      </a:lnTo>
                      <a:cubicBezTo>
                        <a:pt x="2563009" y="2536388"/>
                        <a:pt x="2530753" y="2569918"/>
                        <a:pt x="2496828" y="2601689"/>
                      </a:cubicBezTo>
                      <a:lnTo>
                        <a:pt x="2461217" y="2631705"/>
                      </a:lnTo>
                      <a:lnTo>
                        <a:pt x="2539846" y="2875117"/>
                      </a:lnTo>
                      <a:lnTo>
                        <a:pt x="2227451" y="3055478"/>
                      </a:lnTo>
                      <a:lnTo>
                        <a:pt x="2061632" y="2871954"/>
                      </a:lnTo>
                      <a:lnTo>
                        <a:pt x="2018961" y="2889155"/>
                      </a:lnTo>
                      <a:lnTo>
                        <a:pt x="1820676" y="2939260"/>
                      </a:lnTo>
                      <a:lnTo>
                        <a:pt x="1769461" y="3178196"/>
                      </a:lnTo>
                      <a:lnTo>
                        <a:pt x="1408737" y="3178196"/>
                      </a:lnTo>
                      <a:lnTo>
                        <a:pt x="1357415" y="2938761"/>
                      </a:lnTo>
                      <a:lnTo>
                        <a:pt x="1321409" y="2933267"/>
                      </a:lnTo>
                      <a:lnTo>
                        <a:pt x="1116228" y="2872328"/>
                      </a:lnTo>
                      <a:lnTo>
                        <a:pt x="950747" y="3055478"/>
                      </a:lnTo>
                      <a:lnTo>
                        <a:pt x="638354" y="2875117"/>
                      </a:lnTo>
                      <a:lnTo>
                        <a:pt x="716567" y="2632987"/>
                      </a:lnTo>
                      <a:lnTo>
                        <a:pt x="564155" y="2476891"/>
                      </a:lnTo>
                      <a:lnTo>
                        <a:pt x="552049" y="2459421"/>
                      </a:lnTo>
                      <a:lnTo>
                        <a:pt x="303082" y="2539844"/>
                      </a:lnTo>
                      <a:lnTo>
                        <a:pt x="122720" y="2227452"/>
                      </a:lnTo>
                      <a:lnTo>
                        <a:pt x="326913" y="2042960"/>
                      </a:lnTo>
                      <a:lnTo>
                        <a:pt x="306855" y="1979828"/>
                      </a:lnTo>
                      <a:lnTo>
                        <a:pt x="276470" y="1828721"/>
                      </a:lnTo>
                      <a:lnTo>
                        <a:pt x="0" y="1769460"/>
                      </a:lnTo>
                      <a:lnTo>
                        <a:pt x="0" y="1408739"/>
                      </a:lnTo>
                      <a:lnTo>
                        <a:pt x="293010" y="1345931"/>
                      </a:lnTo>
                      <a:lnTo>
                        <a:pt x="306855" y="1284173"/>
                      </a:lnTo>
                      <a:lnTo>
                        <a:pt x="351046" y="1157043"/>
                      </a:lnTo>
                      <a:lnTo>
                        <a:pt x="122720" y="950748"/>
                      </a:lnTo>
                      <a:lnTo>
                        <a:pt x="303082" y="638354"/>
                      </a:lnTo>
                      <a:lnTo>
                        <a:pt x="611017" y="737822"/>
                      </a:lnTo>
                      <a:lnTo>
                        <a:pt x="678469" y="665039"/>
                      </a:lnTo>
                      <a:lnTo>
                        <a:pt x="739168" y="615179"/>
                      </a:lnTo>
                      <a:lnTo>
                        <a:pt x="638354" y="303080"/>
                      </a:lnTo>
                      <a:lnTo>
                        <a:pt x="950747" y="122720"/>
                      </a:lnTo>
                      <a:lnTo>
                        <a:pt x="1175530" y="371507"/>
                      </a:lnTo>
                      <a:lnTo>
                        <a:pt x="1321409" y="330732"/>
                      </a:lnTo>
                      <a:lnTo>
                        <a:pt x="1338401" y="328139"/>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3"/>
                </a:p>
              </p:txBody>
            </p:sp>
            <p:sp>
              <p:nvSpPr>
                <p:cNvPr id="205" name="椭圆 204"/>
                <p:cNvSpPr/>
                <p:nvPr/>
              </p:nvSpPr>
              <p:spPr>
                <a:xfrm>
                  <a:off x="5666553" y="1791154"/>
                  <a:ext cx="1217673" cy="1217673"/>
                </a:xfrm>
                <a:prstGeom prst="ellipse">
                  <a:avLst/>
                </a:prstGeom>
                <a:noFill/>
                <a:ln w="19050">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06" name="椭圆 205"/>
                <p:cNvSpPr/>
                <p:nvPr/>
              </p:nvSpPr>
              <p:spPr>
                <a:xfrm>
                  <a:off x="5731080" y="1855683"/>
                  <a:ext cx="1088616" cy="1088616"/>
                </a:xfrm>
                <a:prstGeom prst="ellipse">
                  <a:avLst/>
                </a:prstGeom>
                <a:gradFill>
                  <a:gsLst>
                    <a:gs pos="100000">
                      <a:schemeClr val="bg1"/>
                    </a:gs>
                    <a:gs pos="0">
                      <a:srgbClr val="E2E2E2"/>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203" name="椭圆 202"/>
              <p:cNvSpPr/>
              <p:nvPr/>
            </p:nvSpPr>
            <p:spPr>
              <a:xfrm>
                <a:off x="6625503" y="2134485"/>
                <a:ext cx="450263" cy="450263"/>
              </a:xfrm>
              <a:prstGeom prst="ellipse">
                <a:avLst/>
              </a:prstGeom>
              <a:solidFill>
                <a:srgbClr val="0DA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196" name="Group 18"/>
            <p:cNvGrpSpPr>
              <a:grpSpLocks noChangeAspect="1"/>
            </p:cNvGrpSpPr>
            <p:nvPr/>
          </p:nvGrpSpPr>
          <p:grpSpPr bwMode="auto">
            <a:xfrm>
              <a:off x="5696918" y="3507112"/>
              <a:ext cx="213964" cy="199375"/>
              <a:chOff x="3802" y="2858"/>
              <a:chExt cx="616" cy="574"/>
            </a:xfrm>
            <a:solidFill>
              <a:schemeClr val="bg1"/>
            </a:solidFill>
            <a:effectLst/>
          </p:grpSpPr>
          <p:sp>
            <p:nvSpPr>
              <p:cNvPr id="197"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sp>
            <p:nvSpPr>
              <p:cNvPr id="198"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sp>
            <p:nvSpPr>
              <p:cNvPr id="199"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sp>
            <p:nvSpPr>
              <p:cNvPr id="200"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sp>
            <p:nvSpPr>
              <p:cNvPr id="201" name="Freeform 23"/>
              <p:cNvSpPr>
                <a:spLocks/>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207" name="组合 206"/>
          <p:cNvGrpSpPr/>
          <p:nvPr/>
        </p:nvGrpSpPr>
        <p:grpSpPr>
          <a:xfrm>
            <a:off x="3923843" y="2947680"/>
            <a:ext cx="719487" cy="719227"/>
            <a:chOff x="5413874" y="4243654"/>
            <a:chExt cx="776427" cy="776427"/>
          </a:xfrm>
        </p:grpSpPr>
        <p:grpSp>
          <p:nvGrpSpPr>
            <p:cNvPr id="208" name="组合 207"/>
            <p:cNvGrpSpPr/>
            <p:nvPr/>
          </p:nvGrpSpPr>
          <p:grpSpPr>
            <a:xfrm>
              <a:off x="5413874" y="4243654"/>
              <a:ext cx="776427" cy="776427"/>
              <a:chOff x="6462420" y="1971403"/>
              <a:chExt cx="776427" cy="776427"/>
            </a:xfrm>
          </p:grpSpPr>
          <p:grpSp>
            <p:nvGrpSpPr>
              <p:cNvPr id="212" name="组合 211"/>
              <p:cNvGrpSpPr/>
              <p:nvPr/>
            </p:nvGrpSpPr>
            <p:grpSpPr>
              <a:xfrm>
                <a:off x="6462420" y="1971403"/>
                <a:ext cx="776427" cy="776427"/>
                <a:chOff x="5443219" y="1567820"/>
                <a:chExt cx="1664342" cy="1664342"/>
              </a:xfrm>
              <a:effectLst>
                <a:outerShdw blurRad="101600" dist="50800" dir="2700000" algn="tl" rotWithShape="0">
                  <a:prstClr val="black">
                    <a:alpha val="30000"/>
                  </a:prstClr>
                </a:outerShdw>
              </a:effectLst>
            </p:grpSpPr>
            <p:sp>
              <p:nvSpPr>
                <p:cNvPr id="214" name="任意多边形 213"/>
                <p:cNvSpPr/>
                <p:nvPr/>
              </p:nvSpPr>
              <p:spPr>
                <a:xfrm>
                  <a:off x="5443219" y="1567820"/>
                  <a:ext cx="1664342" cy="1664342"/>
                </a:xfrm>
                <a:custGeom>
                  <a:avLst/>
                  <a:gdLst>
                    <a:gd name="connsiteX0" fmla="*/ 1589098 w 3178196"/>
                    <a:gd name="connsiteY0" fmla="*/ 425696 h 3178196"/>
                    <a:gd name="connsiteX1" fmla="*/ 425696 w 3178196"/>
                    <a:gd name="connsiteY1" fmla="*/ 1589098 h 3178196"/>
                    <a:gd name="connsiteX2" fmla="*/ 1589098 w 3178196"/>
                    <a:gd name="connsiteY2" fmla="*/ 2752500 h 3178196"/>
                    <a:gd name="connsiteX3" fmla="*/ 2752500 w 3178196"/>
                    <a:gd name="connsiteY3" fmla="*/ 1589098 h 3178196"/>
                    <a:gd name="connsiteX4" fmla="*/ 1589098 w 3178196"/>
                    <a:gd name="connsiteY4" fmla="*/ 425696 h 3178196"/>
                    <a:gd name="connsiteX5" fmla="*/ 1408737 w 3178196"/>
                    <a:gd name="connsiteY5" fmla="*/ 0 h 3178196"/>
                    <a:gd name="connsiteX6" fmla="*/ 1769461 w 3178196"/>
                    <a:gd name="connsiteY6" fmla="*/ 0 h 3178196"/>
                    <a:gd name="connsiteX7" fmla="*/ 1839795 w 3178196"/>
                    <a:gd name="connsiteY7" fmla="*/ 328139 h 3178196"/>
                    <a:gd name="connsiteX8" fmla="*/ 1856789 w 3178196"/>
                    <a:gd name="connsiteY8" fmla="*/ 330732 h 3178196"/>
                    <a:gd name="connsiteX9" fmla="*/ 2000849 w 3178196"/>
                    <a:gd name="connsiteY9" fmla="*/ 373520 h 3178196"/>
                    <a:gd name="connsiteX10" fmla="*/ 2227451 w 3178196"/>
                    <a:gd name="connsiteY10" fmla="*/ 122720 h 3178196"/>
                    <a:gd name="connsiteX11" fmla="*/ 2539846 w 3178196"/>
                    <a:gd name="connsiteY11" fmla="*/ 303080 h 3178196"/>
                    <a:gd name="connsiteX12" fmla="*/ 2439451 w 3178196"/>
                    <a:gd name="connsiteY12" fmla="*/ 613872 h 3178196"/>
                    <a:gd name="connsiteX13" fmla="*/ 2458340 w 3178196"/>
                    <a:gd name="connsiteY13" fmla="*/ 627645 h 3178196"/>
                    <a:gd name="connsiteX14" fmla="*/ 2558787 w 3178196"/>
                    <a:gd name="connsiteY14" fmla="*/ 724273 h 3178196"/>
                    <a:gd name="connsiteX15" fmla="*/ 2569563 w 3178196"/>
                    <a:gd name="connsiteY15" fmla="*/ 737054 h 3178196"/>
                    <a:gd name="connsiteX16" fmla="*/ 2875118 w 3178196"/>
                    <a:gd name="connsiteY16" fmla="*/ 638354 h 3178196"/>
                    <a:gd name="connsiteX17" fmla="*/ 3055480 w 3178196"/>
                    <a:gd name="connsiteY17" fmla="*/ 950748 h 3178196"/>
                    <a:gd name="connsiteX18" fmla="*/ 2827830 w 3178196"/>
                    <a:gd name="connsiteY18" fmla="*/ 1156432 h 3178196"/>
                    <a:gd name="connsiteX19" fmla="*/ 2846251 w 3178196"/>
                    <a:gd name="connsiteY19" fmla="*/ 1202137 h 3178196"/>
                    <a:gd name="connsiteX20" fmla="*/ 2882440 w 3178196"/>
                    <a:gd name="connsiteY20" fmla="*/ 1345342 h 3178196"/>
                    <a:gd name="connsiteX21" fmla="*/ 3178196 w 3178196"/>
                    <a:gd name="connsiteY21" fmla="*/ 1408739 h 3178196"/>
                    <a:gd name="connsiteX22" fmla="*/ 3178196 w 3178196"/>
                    <a:gd name="connsiteY22" fmla="*/ 1769460 h 3178196"/>
                    <a:gd name="connsiteX23" fmla="*/ 2901180 w 3178196"/>
                    <a:gd name="connsiteY23" fmla="*/ 1828838 h 3178196"/>
                    <a:gd name="connsiteX24" fmla="*/ 2890366 w 3178196"/>
                    <a:gd name="connsiteY24" fmla="*/ 1899689 h 3178196"/>
                    <a:gd name="connsiteX25" fmla="*/ 2862393 w 3178196"/>
                    <a:gd name="connsiteY25" fmla="*/ 2011345 h 3178196"/>
                    <a:gd name="connsiteX26" fmla="*/ 2851433 w 3178196"/>
                    <a:gd name="connsiteY26" fmla="*/ 2043093 h 3178196"/>
                    <a:gd name="connsiteX27" fmla="*/ 3055480 w 3178196"/>
                    <a:gd name="connsiteY27" fmla="*/ 2227452 h 3178196"/>
                    <a:gd name="connsiteX28" fmla="*/ 2875118 w 3178196"/>
                    <a:gd name="connsiteY28" fmla="*/ 2539844 h 3178196"/>
                    <a:gd name="connsiteX29" fmla="*/ 2624366 w 3178196"/>
                    <a:gd name="connsiteY29" fmla="*/ 2458846 h 3178196"/>
                    <a:gd name="connsiteX30" fmla="*/ 2593452 w 3178196"/>
                    <a:gd name="connsiteY30" fmla="*/ 2501242 h 3178196"/>
                    <a:gd name="connsiteX31" fmla="*/ 2496828 w 3178196"/>
                    <a:gd name="connsiteY31" fmla="*/ 2601689 h 3178196"/>
                    <a:gd name="connsiteX32" fmla="*/ 2461217 w 3178196"/>
                    <a:gd name="connsiteY32" fmla="*/ 2631705 h 3178196"/>
                    <a:gd name="connsiteX33" fmla="*/ 2539846 w 3178196"/>
                    <a:gd name="connsiteY33" fmla="*/ 2875117 h 3178196"/>
                    <a:gd name="connsiteX34" fmla="*/ 2227451 w 3178196"/>
                    <a:gd name="connsiteY34" fmla="*/ 3055478 h 3178196"/>
                    <a:gd name="connsiteX35" fmla="*/ 2061632 w 3178196"/>
                    <a:gd name="connsiteY35" fmla="*/ 2871954 h 3178196"/>
                    <a:gd name="connsiteX36" fmla="*/ 2018961 w 3178196"/>
                    <a:gd name="connsiteY36" fmla="*/ 2889155 h 3178196"/>
                    <a:gd name="connsiteX37" fmla="*/ 1820676 w 3178196"/>
                    <a:gd name="connsiteY37" fmla="*/ 2939260 h 3178196"/>
                    <a:gd name="connsiteX38" fmla="*/ 1769461 w 3178196"/>
                    <a:gd name="connsiteY38" fmla="*/ 3178196 h 3178196"/>
                    <a:gd name="connsiteX39" fmla="*/ 1408737 w 3178196"/>
                    <a:gd name="connsiteY39" fmla="*/ 3178196 h 3178196"/>
                    <a:gd name="connsiteX40" fmla="*/ 1357415 w 3178196"/>
                    <a:gd name="connsiteY40" fmla="*/ 2938761 h 3178196"/>
                    <a:gd name="connsiteX41" fmla="*/ 1321409 w 3178196"/>
                    <a:gd name="connsiteY41" fmla="*/ 2933267 h 3178196"/>
                    <a:gd name="connsiteX42" fmla="*/ 1116228 w 3178196"/>
                    <a:gd name="connsiteY42" fmla="*/ 2872328 h 3178196"/>
                    <a:gd name="connsiteX43" fmla="*/ 950747 w 3178196"/>
                    <a:gd name="connsiteY43" fmla="*/ 3055478 h 3178196"/>
                    <a:gd name="connsiteX44" fmla="*/ 638354 w 3178196"/>
                    <a:gd name="connsiteY44" fmla="*/ 2875117 h 3178196"/>
                    <a:gd name="connsiteX45" fmla="*/ 716567 w 3178196"/>
                    <a:gd name="connsiteY45" fmla="*/ 2632987 h 3178196"/>
                    <a:gd name="connsiteX46" fmla="*/ 564155 w 3178196"/>
                    <a:gd name="connsiteY46" fmla="*/ 2476891 h 3178196"/>
                    <a:gd name="connsiteX47" fmla="*/ 552049 w 3178196"/>
                    <a:gd name="connsiteY47" fmla="*/ 2459421 h 3178196"/>
                    <a:gd name="connsiteX48" fmla="*/ 303082 w 3178196"/>
                    <a:gd name="connsiteY48" fmla="*/ 2539844 h 3178196"/>
                    <a:gd name="connsiteX49" fmla="*/ 122720 w 3178196"/>
                    <a:gd name="connsiteY49" fmla="*/ 2227452 h 3178196"/>
                    <a:gd name="connsiteX50" fmla="*/ 326913 w 3178196"/>
                    <a:gd name="connsiteY50" fmla="*/ 2042960 h 3178196"/>
                    <a:gd name="connsiteX51" fmla="*/ 306855 w 3178196"/>
                    <a:gd name="connsiteY51" fmla="*/ 1979828 h 3178196"/>
                    <a:gd name="connsiteX52" fmla="*/ 276470 w 3178196"/>
                    <a:gd name="connsiteY52" fmla="*/ 1828721 h 3178196"/>
                    <a:gd name="connsiteX53" fmla="*/ 0 w 3178196"/>
                    <a:gd name="connsiteY53" fmla="*/ 1769460 h 3178196"/>
                    <a:gd name="connsiteX54" fmla="*/ 0 w 3178196"/>
                    <a:gd name="connsiteY54" fmla="*/ 1408739 h 3178196"/>
                    <a:gd name="connsiteX55" fmla="*/ 293010 w 3178196"/>
                    <a:gd name="connsiteY55" fmla="*/ 1345931 h 3178196"/>
                    <a:gd name="connsiteX56" fmla="*/ 306855 w 3178196"/>
                    <a:gd name="connsiteY56" fmla="*/ 1284173 h 3178196"/>
                    <a:gd name="connsiteX57" fmla="*/ 351046 w 3178196"/>
                    <a:gd name="connsiteY57" fmla="*/ 1157043 h 3178196"/>
                    <a:gd name="connsiteX58" fmla="*/ 122720 w 3178196"/>
                    <a:gd name="connsiteY58" fmla="*/ 950748 h 3178196"/>
                    <a:gd name="connsiteX59" fmla="*/ 303082 w 3178196"/>
                    <a:gd name="connsiteY59" fmla="*/ 638354 h 3178196"/>
                    <a:gd name="connsiteX60" fmla="*/ 611017 w 3178196"/>
                    <a:gd name="connsiteY60" fmla="*/ 737822 h 3178196"/>
                    <a:gd name="connsiteX61" fmla="*/ 678469 w 3178196"/>
                    <a:gd name="connsiteY61" fmla="*/ 665039 h 3178196"/>
                    <a:gd name="connsiteX62" fmla="*/ 739168 w 3178196"/>
                    <a:gd name="connsiteY62" fmla="*/ 615179 h 3178196"/>
                    <a:gd name="connsiteX63" fmla="*/ 638354 w 3178196"/>
                    <a:gd name="connsiteY63" fmla="*/ 303080 h 3178196"/>
                    <a:gd name="connsiteX64" fmla="*/ 950747 w 3178196"/>
                    <a:gd name="connsiteY64" fmla="*/ 122720 h 3178196"/>
                    <a:gd name="connsiteX65" fmla="*/ 1175530 w 3178196"/>
                    <a:gd name="connsiteY65" fmla="*/ 371507 h 3178196"/>
                    <a:gd name="connsiteX66" fmla="*/ 1321409 w 3178196"/>
                    <a:gd name="connsiteY66" fmla="*/ 330732 h 3178196"/>
                    <a:gd name="connsiteX67" fmla="*/ 1338401 w 3178196"/>
                    <a:gd name="connsiteY67" fmla="*/ 328139 h 3178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178196" h="3178196">
                      <a:moveTo>
                        <a:pt x="1589098" y="425696"/>
                      </a:moveTo>
                      <a:cubicBezTo>
                        <a:pt x="946569" y="425696"/>
                        <a:pt x="425696" y="946569"/>
                        <a:pt x="425696" y="1589098"/>
                      </a:cubicBezTo>
                      <a:cubicBezTo>
                        <a:pt x="425696" y="2231627"/>
                        <a:pt x="946569" y="2752500"/>
                        <a:pt x="1589098" y="2752500"/>
                      </a:cubicBezTo>
                      <a:cubicBezTo>
                        <a:pt x="2231627" y="2752500"/>
                        <a:pt x="2752500" y="2231627"/>
                        <a:pt x="2752500" y="1589098"/>
                      </a:cubicBezTo>
                      <a:cubicBezTo>
                        <a:pt x="2752500" y="946569"/>
                        <a:pt x="2231627" y="425696"/>
                        <a:pt x="1589098" y="425696"/>
                      </a:cubicBezTo>
                      <a:close/>
                      <a:moveTo>
                        <a:pt x="1408737" y="0"/>
                      </a:moveTo>
                      <a:lnTo>
                        <a:pt x="1769461" y="0"/>
                      </a:lnTo>
                      <a:lnTo>
                        <a:pt x="1839795" y="328139"/>
                      </a:lnTo>
                      <a:lnTo>
                        <a:pt x="1856789" y="330732"/>
                      </a:lnTo>
                      <a:lnTo>
                        <a:pt x="2000849" y="373520"/>
                      </a:lnTo>
                      <a:lnTo>
                        <a:pt x="2227451" y="122720"/>
                      </a:lnTo>
                      <a:lnTo>
                        <a:pt x="2539846" y="303080"/>
                      </a:lnTo>
                      <a:lnTo>
                        <a:pt x="2439451" y="613872"/>
                      </a:lnTo>
                      <a:lnTo>
                        <a:pt x="2458340" y="627645"/>
                      </a:lnTo>
                      <a:cubicBezTo>
                        <a:pt x="2493487" y="658090"/>
                        <a:pt x="2527017" y="690346"/>
                        <a:pt x="2558787" y="724273"/>
                      </a:cubicBezTo>
                      <a:lnTo>
                        <a:pt x="2569563" y="737054"/>
                      </a:lnTo>
                      <a:lnTo>
                        <a:pt x="2875118" y="638354"/>
                      </a:lnTo>
                      <a:lnTo>
                        <a:pt x="3055480" y="950748"/>
                      </a:lnTo>
                      <a:lnTo>
                        <a:pt x="2827830" y="1156432"/>
                      </a:lnTo>
                      <a:lnTo>
                        <a:pt x="2846251" y="1202137"/>
                      </a:lnTo>
                      <a:lnTo>
                        <a:pt x="2882440" y="1345342"/>
                      </a:lnTo>
                      <a:lnTo>
                        <a:pt x="3178196" y="1408739"/>
                      </a:lnTo>
                      <a:lnTo>
                        <a:pt x="3178196" y="1769460"/>
                      </a:lnTo>
                      <a:lnTo>
                        <a:pt x="2901180" y="1828838"/>
                      </a:lnTo>
                      <a:lnTo>
                        <a:pt x="2890366" y="1899689"/>
                      </a:lnTo>
                      <a:cubicBezTo>
                        <a:pt x="2882626" y="1937518"/>
                        <a:pt x="2873276" y="1974762"/>
                        <a:pt x="2862393" y="2011345"/>
                      </a:cubicBezTo>
                      <a:lnTo>
                        <a:pt x="2851433" y="2043093"/>
                      </a:lnTo>
                      <a:lnTo>
                        <a:pt x="3055480" y="2227452"/>
                      </a:lnTo>
                      <a:lnTo>
                        <a:pt x="2875118" y="2539844"/>
                      </a:lnTo>
                      <a:lnTo>
                        <a:pt x="2624366" y="2458846"/>
                      </a:lnTo>
                      <a:lnTo>
                        <a:pt x="2593452" y="2501242"/>
                      </a:lnTo>
                      <a:cubicBezTo>
                        <a:pt x="2563009" y="2536388"/>
                        <a:pt x="2530753" y="2569918"/>
                        <a:pt x="2496828" y="2601689"/>
                      </a:cubicBezTo>
                      <a:lnTo>
                        <a:pt x="2461217" y="2631705"/>
                      </a:lnTo>
                      <a:lnTo>
                        <a:pt x="2539846" y="2875117"/>
                      </a:lnTo>
                      <a:lnTo>
                        <a:pt x="2227451" y="3055478"/>
                      </a:lnTo>
                      <a:lnTo>
                        <a:pt x="2061632" y="2871954"/>
                      </a:lnTo>
                      <a:lnTo>
                        <a:pt x="2018961" y="2889155"/>
                      </a:lnTo>
                      <a:lnTo>
                        <a:pt x="1820676" y="2939260"/>
                      </a:lnTo>
                      <a:lnTo>
                        <a:pt x="1769461" y="3178196"/>
                      </a:lnTo>
                      <a:lnTo>
                        <a:pt x="1408737" y="3178196"/>
                      </a:lnTo>
                      <a:lnTo>
                        <a:pt x="1357415" y="2938761"/>
                      </a:lnTo>
                      <a:lnTo>
                        <a:pt x="1321409" y="2933267"/>
                      </a:lnTo>
                      <a:lnTo>
                        <a:pt x="1116228" y="2872328"/>
                      </a:lnTo>
                      <a:lnTo>
                        <a:pt x="950747" y="3055478"/>
                      </a:lnTo>
                      <a:lnTo>
                        <a:pt x="638354" y="2875117"/>
                      </a:lnTo>
                      <a:lnTo>
                        <a:pt x="716567" y="2632987"/>
                      </a:lnTo>
                      <a:lnTo>
                        <a:pt x="564155" y="2476891"/>
                      </a:lnTo>
                      <a:lnTo>
                        <a:pt x="552049" y="2459421"/>
                      </a:lnTo>
                      <a:lnTo>
                        <a:pt x="303082" y="2539844"/>
                      </a:lnTo>
                      <a:lnTo>
                        <a:pt x="122720" y="2227452"/>
                      </a:lnTo>
                      <a:lnTo>
                        <a:pt x="326913" y="2042960"/>
                      </a:lnTo>
                      <a:lnTo>
                        <a:pt x="306855" y="1979828"/>
                      </a:lnTo>
                      <a:lnTo>
                        <a:pt x="276470" y="1828721"/>
                      </a:lnTo>
                      <a:lnTo>
                        <a:pt x="0" y="1769460"/>
                      </a:lnTo>
                      <a:lnTo>
                        <a:pt x="0" y="1408739"/>
                      </a:lnTo>
                      <a:lnTo>
                        <a:pt x="293010" y="1345931"/>
                      </a:lnTo>
                      <a:lnTo>
                        <a:pt x="306855" y="1284173"/>
                      </a:lnTo>
                      <a:lnTo>
                        <a:pt x="351046" y="1157043"/>
                      </a:lnTo>
                      <a:lnTo>
                        <a:pt x="122720" y="950748"/>
                      </a:lnTo>
                      <a:lnTo>
                        <a:pt x="303082" y="638354"/>
                      </a:lnTo>
                      <a:lnTo>
                        <a:pt x="611017" y="737822"/>
                      </a:lnTo>
                      <a:lnTo>
                        <a:pt x="678469" y="665039"/>
                      </a:lnTo>
                      <a:lnTo>
                        <a:pt x="739168" y="615179"/>
                      </a:lnTo>
                      <a:lnTo>
                        <a:pt x="638354" y="303080"/>
                      </a:lnTo>
                      <a:lnTo>
                        <a:pt x="950747" y="122720"/>
                      </a:lnTo>
                      <a:lnTo>
                        <a:pt x="1175530" y="371507"/>
                      </a:lnTo>
                      <a:lnTo>
                        <a:pt x="1321409" y="330732"/>
                      </a:lnTo>
                      <a:lnTo>
                        <a:pt x="1338401" y="328139"/>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3"/>
                </a:p>
              </p:txBody>
            </p:sp>
            <p:sp>
              <p:nvSpPr>
                <p:cNvPr id="215" name="椭圆 214"/>
                <p:cNvSpPr/>
                <p:nvPr/>
              </p:nvSpPr>
              <p:spPr>
                <a:xfrm>
                  <a:off x="5666553" y="1791154"/>
                  <a:ext cx="1217673" cy="1217673"/>
                </a:xfrm>
                <a:prstGeom prst="ellipse">
                  <a:avLst/>
                </a:prstGeom>
                <a:noFill/>
                <a:ln w="19050">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16" name="椭圆 215"/>
                <p:cNvSpPr/>
                <p:nvPr/>
              </p:nvSpPr>
              <p:spPr>
                <a:xfrm>
                  <a:off x="5731080" y="1855683"/>
                  <a:ext cx="1088616" cy="1088616"/>
                </a:xfrm>
                <a:prstGeom prst="ellipse">
                  <a:avLst/>
                </a:prstGeom>
                <a:gradFill>
                  <a:gsLst>
                    <a:gs pos="100000">
                      <a:schemeClr val="bg1"/>
                    </a:gs>
                    <a:gs pos="0">
                      <a:srgbClr val="E2E2E2"/>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213" name="椭圆 212"/>
              <p:cNvSpPr/>
              <p:nvPr/>
            </p:nvSpPr>
            <p:spPr>
              <a:xfrm>
                <a:off x="6625503" y="2134485"/>
                <a:ext cx="450263" cy="450263"/>
              </a:xfrm>
              <a:prstGeom prst="ellipse">
                <a:avLst/>
              </a:pr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209" name="Group 13"/>
            <p:cNvGrpSpPr>
              <a:grpSpLocks noChangeAspect="1"/>
            </p:cNvGrpSpPr>
            <p:nvPr/>
          </p:nvGrpSpPr>
          <p:grpSpPr bwMode="auto">
            <a:xfrm>
              <a:off x="5675442" y="4505525"/>
              <a:ext cx="256917" cy="259951"/>
              <a:chOff x="2426" y="2781"/>
              <a:chExt cx="593" cy="600"/>
            </a:xfrm>
            <a:solidFill>
              <a:schemeClr val="bg1"/>
            </a:solidFill>
            <a:effectLst/>
          </p:grpSpPr>
          <p:sp>
            <p:nvSpPr>
              <p:cNvPr id="210" name="Freeform 14"/>
              <p:cNvSpPr>
                <a:spLocks/>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sp>
            <p:nvSpPr>
              <p:cNvPr id="211"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217" name="组合 216"/>
          <p:cNvGrpSpPr/>
          <p:nvPr/>
        </p:nvGrpSpPr>
        <p:grpSpPr>
          <a:xfrm>
            <a:off x="3923843" y="3888723"/>
            <a:ext cx="719487" cy="719227"/>
            <a:chOff x="5413874" y="5272354"/>
            <a:chExt cx="776427" cy="776427"/>
          </a:xfrm>
        </p:grpSpPr>
        <p:grpSp>
          <p:nvGrpSpPr>
            <p:cNvPr id="218" name="组合 217"/>
            <p:cNvGrpSpPr/>
            <p:nvPr/>
          </p:nvGrpSpPr>
          <p:grpSpPr>
            <a:xfrm>
              <a:off x="5413874" y="5272354"/>
              <a:ext cx="776427" cy="776427"/>
              <a:chOff x="6462420" y="1971403"/>
              <a:chExt cx="776427" cy="776427"/>
            </a:xfrm>
          </p:grpSpPr>
          <p:grpSp>
            <p:nvGrpSpPr>
              <p:cNvPr id="220" name="组合 219"/>
              <p:cNvGrpSpPr/>
              <p:nvPr/>
            </p:nvGrpSpPr>
            <p:grpSpPr>
              <a:xfrm>
                <a:off x="6462420" y="1971403"/>
                <a:ext cx="776427" cy="776427"/>
                <a:chOff x="5443219" y="1567820"/>
                <a:chExt cx="1664342" cy="1664342"/>
              </a:xfrm>
              <a:effectLst>
                <a:outerShdw blurRad="101600" dist="50800" dir="2700000" algn="tl" rotWithShape="0">
                  <a:prstClr val="black">
                    <a:alpha val="30000"/>
                  </a:prstClr>
                </a:outerShdw>
              </a:effectLst>
            </p:grpSpPr>
            <p:sp>
              <p:nvSpPr>
                <p:cNvPr id="222" name="任意多边形 221"/>
                <p:cNvSpPr/>
                <p:nvPr/>
              </p:nvSpPr>
              <p:spPr>
                <a:xfrm>
                  <a:off x="5443219" y="1567820"/>
                  <a:ext cx="1664342" cy="1664342"/>
                </a:xfrm>
                <a:custGeom>
                  <a:avLst/>
                  <a:gdLst>
                    <a:gd name="connsiteX0" fmla="*/ 1589098 w 3178196"/>
                    <a:gd name="connsiteY0" fmla="*/ 425696 h 3178196"/>
                    <a:gd name="connsiteX1" fmla="*/ 425696 w 3178196"/>
                    <a:gd name="connsiteY1" fmla="*/ 1589098 h 3178196"/>
                    <a:gd name="connsiteX2" fmla="*/ 1589098 w 3178196"/>
                    <a:gd name="connsiteY2" fmla="*/ 2752500 h 3178196"/>
                    <a:gd name="connsiteX3" fmla="*/ 2752500 w 3178196"/>
                    <a:gd name="connsiteY3" fmla="*/ 1589098 h 3178196"/>
                    <a:gd name="connsiteX4" fmla="*/ 1589098 w 3178196"/>
                    <a:gd name="connsiteY4" fmla="*/ 425696 h 3178196"/>
                    <a:gd name="connsiteX5" fmla="*/ 1408737 w 3178196"/>
                    <a:gd name="connsiteY5" fmla="*/ 0 h 3178196"/>
                    <a:gd name="connsiteX6" fmla="*/ 1769461 w 3178196"/>
                    <a:gd name="connsiteY6" fmla="*/ 0 h 3178196"/>
                    <a:gd name="connsiteX7" fmla="*/ 1839795 w 3178196"/>
                    <a:gd name="connsiteY7" fmla="*/ 328139 h 3178196"/>
                    <a:gd name="connsiteX8" fmla="*/ 1856789 w 3178196"/>
                    <a:gd name="connsiteY8" fmla="*/ 330732 h 3178196"/>
                    <a:gd name="connsiteX9" fmla="*/ 2000849 w 3178196"/>
                    <a:gd name="connsiteY9" fmla="*/ 373520 h 3178196"/>
                    <a:gd name="connsiteX10" fmla="*/ 2227451 w 3178196"/>
                    <a:gd name="connsiteY10" fmla="*/ 122720 h 3178196"/>
                    <a:gd name="connsiteX11" fmla="*/ 2539846 w 3178196"/>
                    <a:gd name="connsiteY11" fmla="*/ 303080 h 3178196"/>
                    <a:gd name="connsiteX12" fmla="*/ 2439451 w 3178196"/>
                    <a:gd name="connsiteY12" fmla="*/ 613872 h 3178196"/>
                    <a:gd name="connsiteX13" fmla="*/ 2458340 w 3178196"/>
                    <a:gd name="connsiteY13" fmla="*/ 627645 h 3178196"/>
                    <a:gd name="connsiteX14" fmla="*/ 2558787 w 3178196"/>
                    <a:gd name="connsiteY14" fmla="*/ 724273 h 3178196"/>
                    <a:gd name="connsiteX15" fmla="*/ 2569563 w 3178196"/>
                    <a:gd name="connsiteY15" fmla="*/ 737054 h 3178196"/>
                    <a:gd name="connsiteX16" fmla="*/ 2875118 w 3178196"/>
                    <a:gd name="connsiteY16" fmla="*/ 638354 h 3178196"/>
                    <a:gd name="connsiteX17" fmla="*/ 3055480 w 3178196"/>
                    <a:gd name="connsiteY17" fmla="*/ 950748 h 3178196"/>
                    <a:gd name="connsiteX18" fmla="*/ 2827830 w 3178196"/>
                    <a:gd name="connsiteY18" fmla="*/ 1156432 h 3178196"/>
                    <a:gd name="connsiteX19" fmla="*/ 2846251 w 3178196"/>
                    <a:gd name="connsiteY19" fmla="*/ 1202137 h 3178196"/>
                    <a:gd name="connsiteX20" fmla="*/ 2882440 w 3178196"/>
                    <a:gd name="connsiteY20" fmla="*/ 1345342 h 3178196"/>
                    <a:gd name="connsiteX21" fmla="*/ 3178196 w 3178196"/>
                    <a:gd name="connsiteY21" fmla="*/ 1408739 h 3178196"/>
                    <a:gd name="connsiteX22" fmla="*/ 3178196 w 3178196"/>
                    <a:gd name="connsiteY22" fmla="*/ 1769460 h 3178196"/>
                    <a:gd name="connsiteX23" fmla="*/ 2901180 w 3178196"/>
                    <a:gd name="connsiteY23" fmla="*/ 1828838 h 3178196"/>
                    <a:gd name="connsiteX24" fmla="*/ 2890366 w 3178196"/>
                    <a:gd name="connsiteY24" fmla="*/ 1899689 h 3178196"/>
                    <a:gd name="connsiteX25" fmla="*/ 2862393 w 3178196"/>
                    <a:gd name="connsiteY25" fmla="*/ 2011345 h 3178196"/>
                    <a:gd name="connsiteX26" fmla="*/ 2851433 w 3178196"/>
                    <a:gd name="connsiteY26" fmla="*/ 2043093 h 3178196"/>
                    <a:gd name="connsiteX27" fmla="*/ 3055480 w 3178196"/>
                    <a:gd name="connsiteY27" fmla="*/ 2227452 h 3178196"/>
                    <a:gd name="connsiteX28" fmla="*/ 2875118 w 3178196"/>
                    <a:gd name="connsiteY28" fmla="*/ 2539844 h 3178196"/>
                    <a:gd name="connsiteX29" fmla="*/ 2624366 w 3178196"/>
                    <a:gd name="connsiteY29" fmla="*/ 2458846 h 3178196"/>
                    <a:gd name="connsiteX30" fmla="*/ 2593452 w 3178196"/>
                    <a:gd name="connsiteY30" fmla="*/ 2501242 h 3178196"/>
                    <a:gd name="connsiteX31" fmla="*/ 2496828 w 3178196"/>
                    <a:gd name="connsiteY31" fmla="*/ 2601689 h 3178196"/>
                    <a:gd name="connsiteX32" fmla="*/ 2461217 w 3178196"/>
                    <a:gd name="connsiteY32" fmla="*/ 2631705 h 3178196"/>
                    <a:gd name="connsiteX33" fmla="*/ 2539846 w 3178196"/>
                    <a:gd name="connsiteY33" fmla="*/ 2875117 h 3178196"/>
                    <a:gd name="connsiteX34" fmla="*/ 2227451 w 3178196"/>
                    <a:gd name="connsiteY34" fmla="*/ 3055478 h 3178196"/>
                    <a:gd name="connsiteX35" fmla="*/ 2061632 w 3178196"/>
                    <a:gd name="connsiteY35" fmla="*/ 2871954 h 3178196"/>
                    <a:gd name="connsiteX36" fmla="*/ 2018961 w 3178196"/>
                    <a:gd name="connsiteY36" fmla="*/ 2889155 h 3178196"/>
                    <a:gd name="connsiteX37" fmla="*/ 1820676 w 3178196"/>
                    <a:gd name="connsiteY37" fmla="*/ 2939260 h 3178196"/>
                    <a:gd name="connsiteX38" fmla="*/ 1769461 w 3178196"/>
                    <a:gd name="connsiteY38" fmla="*/ 3178196 h 3178196"/>
                    <a:gd name="connsiteX39" fmla="*/ 1408737 w 3178196"/>
                    <a:gd name="connsiteY39" fmla="*/ 3178196 h 3178196"/>
                    <a:gd name="connsiteX40" fmla="*/ 1357415 w 3178196"/>
                    <a:gd name="connsiteY40" fmla="*/ 2938761 h 3178196"/>
                    <a:gd name="connsiteX41" fmla="*/ 1321409 w 3178196"/>
                    <a:gd name="connsiteY41" fmla="*/ 2933267 h 3178196"/>
                    <a:gd name="connsiteX42" fmla="*/ 1116228 w 3178196"/>
                    <a:gd name="connsiteY42" fmla="*/ 2872328 h 3178196"/>
                    <a:gd name="connsiteX43" fmla="*/ 950747 w 3178196"/>
                    <a:gd name="connsiteY43" fmla="*/ 3055478 h 3178196"/>
                    <a:gd name="connsiteX44" fmla="*/ 638354 w 3178196"/>
                    <a:gd name="connsiteY44" fmla="*/ 2875117 h 3178196"/>
                    <a:gd name="connsiteX45" fmla="*/ 716567 w 3178196"/>
                    <a:gd name="connsiteY45" fmla="*/ 2632987 h 3178196"/>
                    <a:gd name="connsiteX46" fmla="*/ 564155 w 3178196"/>
                    <a:gd name="connsiteY46" fmla="*/ 2476891 h 3178196"/>
                    <a:gd name="connsiteX47" fmla="*/ 552049 w 3178196"/>
                    <a:gd name="connsiteY47" fmla="*/ 2459421 h 3178196"/>
                    <a:gd name="connsiteX48" fmla="*/ 303082 w 3178196"/>
                    <a:gd name="connsiteY48" fmla="*/ 2539844 h 3178196"/>
                    <a:gd name="connsiteX49" fmla="*/ 122720 w 3178196"/>
                    <a:gd name="connsiteY49" fmla="*/ 2227452 h 3178196"/>
                    <a:gd name="connsiteX50" fmla="*/ 326913 w 3178196"/>
                    <a:gd name="connsiteY50" fmla="*/ 2042960 h 3178196"/>
                    <a:gd name="connsiteX51" fmla="*/ 306855 w 3178196"/>
                    <a:gd name="connsiteY51" fmla="*/ 1979828 h 3178196"/>
                    <a:gd name="connsiteX52" fmla="*/ 276470 w 3178196"/>
                    <a:gd name="connsiteY52" fmla="*/ 1828721 h 3178196"/>
                    <a:gd name="connsiteX53" fmla="*/ 0 w 3178196"/>
                    <a:gd name="connsiteY53" fmla="*/ 1769460 h 3178196"/>
                    <a:gd name="connsiteX54" fmla="*/ 0 w 3178196"/>
                    <a:gd name="connsiteY54" fmla="*/ 1408739 h 3178196"/>
                    <a:gd name="connsiteX55" fmla="*/ 293010 w 3178196"/>
                    <a:gd name="connsiteY55" fmla="*/ 1345931 h 3178196"/>
                    <a:gd name="connsiteX56" fmla="*/ 306855 w 3178196"/>
                    <a:gd name="connsiteY56" fmla="*/ 1284173 h 3178196"/>
                    <a:gd name="connsiteX57" fmla="*/ 351046 w 3178196"/>
                    <a:gd name="connsiteY57" fmla="*/ 1157043 h 3178196"/>
                    <a:gd name="connsiteX58" fmla="*/ 122720 w 3178196"/>
                    <a:gd name="connsiteY58" fmla="*/ 950748 h 3178196"/>
                    <a:gd name="connsiteX59" fmla="*/ 303082 w 3178196"/>
                    <a:gd name="connsiteY59" fmla="*/ 638354 h 3178196"/>
                    <a:gd name="connsiteX60" fmla="*/ 611017 w 3178196"/>
                    <a:gd name="connsiteY60" fmla="*/ 737822 h 3178196"/>
                    <a:gd name="connsiteX61" fmla="*/ 678469 w 3178196"/>
                    <a:gd name="connsiteY61" fmla="*/ 665039 h 3178196"/>
                    <a:gd name="connsiteX62" fmla="*/ 739168 w 3178196"/>
                    <a:gd name="connsiteY62" fmla="*/ 615179 h 3178196"/>
                    <a:gd name="connsiteX63" fmla="*/ 638354 w 3178196"/>
                    <a:gd name="connsiteY63" fmla="*/ 303080 h 3178196"/>
                    <a:gd name="connsiteX64" fmla="*/ 950747 w 3178196"/>
                    <a:gd name="connsiteY64" fmla="*/ 122720 h 3178196"/>
                    <a:gd name="connsiteX65" fmla="*/ 1175530 w 3178196"/>
                    <a:gd name="connsiteY65" fmla="*/ 371507 h 3178196"/>
                    <a:gd name="connsiteX66" fmla="*/ 1321409 w 3178196"/>
                    <a:gd name="connsiteY66" fmla="*/ 330732 h 3178196"/>
                    <a:gd name="connsiteX67" fmla="*/ 1338401 w 3178196"/>
                    <a:gd name="connsiteY67" fmla="*/ 328139 h 3178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178196" h="3178196">
                      <a:moveTo>
                        <a:pt x="1589098" y="425696"/>
                      </a:moveTo>
                      <a:cubicBezTo>
                        <a:pt x="946569" y="425696"/>
                        <a:pt x="425696" y="946569"/>
                        <a:pt x="425696" y="1589098"/>
                      </a:cubicBezTo>
                      <a:cubicBezTo>
                        <a:pt x="425696" y="2231627"/>
                        <a:pt x="946569" y="2752500"/>
                        <a:pt x="1589098" y="2752500"/>
                      </a:cubicBezTo>
                      <a:cubicBezTo>
                        <a:pt x="2231627" y="2752500"/>
                        <a:pt x="2752500" y="2231627"/>
                        <a:pt x="2752500" y="1589098"/>
                      </a:cubicBezTo>
                      <a:cubicBezTo>
                        <a:pt x="2752500" y="946569"/>
                        <a:pt x="2231627" y="425696"/>
                        <a:pt x="1589098" y="425696"/>
                      </a:cubicBezTo>
                      <a:close/>
                      <a:moveTo>
                        <a:pt x="1408737" y="0"/>
                      </a:moveTo>
                      <a:lnTo>
                        <a:pt x="1769461" y="0"/>
                      </a:lnTo>
                      <a:lnTo>
                        <a:pt x="1839795" y="328139"/>
                      </a:lnTo>
                      <a:lnTo>
                        <a:pt x="1856789" y="330732"/>
                      </a:lnTo>
                      <a:lnTo>
                        <a:pt x="2000849" y="373520"/>
                      </a:lnTo>
                      <a:lnTo>
                        <a:pt x="2227451" y="122720"/>
                      </a:lnTo>
                      <a:lnTo>
                        <a:pt x="2539846" y="303080"/>
                      </a:lnTo>
                      <a:lnTo>
                        <a:pt x="2439451" y="613872"/>
                      </a:lnTo>
                      <a:lnTo>
                        <a:pt x="2458340" y="627645"/>
                      </a:lnTo>
                      <a:cubicBezTo>
                        <a:pt x="2493487" y="658090"/>
                        <a:pt x="2527017" y="690346"/>
                        <a:pt x="2558787" y="724273"/>
                      </a:cubicBezTo>
                      <a:lnTo>
                        <a:pt x="2569563" y="737054"/>
                      </a:lnTo>
                      <a:lnTo>
                        <a:pt x="2875118" y="638354"/>
                      </a:lnTo>
                      <a:lnTo>
                        <a:pt x="3055480" y="950748"/>
                      </a:lnTo>
                      <a:lnTo>
                        <a:pt x="2827830" y="1156432"/>
                      </a:lnTo>
                      <a:lnTo>
                        <a:pt x="2846251" y="1202137"/>
                      </a:lnTo>
                      <a:lnTo>
                        <a:pt x="2882440" y="1345342"/>
                      </a:lnTo>
                      <a:lnTo>
                        <a:pt x="3178196" y="1408739"/>
                      </a:lnTo>
                      <a:lnTo>
                        <a:pt x="3178196" y="1769460"/>
                      </a:lnTo>
                      <a:lnTo>
                        <a:pt x="2901180" y="1828838"/>
                      </a:lnTo>
                      <a:lnTo>
                        <a:pt x="2890366" y="1899689"/>
                      </a:lnTo>
                      <a:cubicBezTo>
                        <a:pt x="2882626" y="1937518"/>
                        <a:pt x="2873276" y="1974762"/>
                        <a:pt x="2862393" y="2011345"/>
                      </a:cubicBezTo>
                      <a:lnTo>
                        <a:pt x="2851433" y="2043093"/>
                      </a:lnTo>
                      <a:lnTo>
                        <a:pt x="3055480" y="2227452"/>
                      </a:lnTo>
                      <a:lnTo>
                        <a:pt x="2875118" y="2539844"/>
                      </a:lnTo>
                      <a:lnTo>
                        <a:pt x="2624366" y="2458846"/>
                      </a:lnTo>
                      <a:lnTo>
                        <a:pt x="2593452" y="2501242"/>
                      </a:lnTo>
                      <a:cubicBezTo>
                        <a:pt x="2563009" y="2536388"/>
                        <a:pt x="2530753" y="2569918"/>
                        <a:pt x="2496828" y="2601689"/>
                      </a:cubicBezTo>
                      <a:lnTo>
                        <a:pt x="2461217" y="2631705"/>
                      </a:lnTo>
                      <a:lnTo>
                        <a:pt x="2539846" y="2875117"/>
                      </a:lnTo>
                      <a:lnTo>
                        <a:pt x="2227451" y="3055478"/>
                      </a:lnTo>
                      <a:lnTo>
                        <a:pt x="2061632" y="2871954"/>
                      </a:lnTo>
                      <a:lnTo>
                        <a:pt x="2018961" y="2889155"/>
                      </a:lnTo>
                      <a:lnTo>
                        <a:pt x="1820676" y="2939260"/>
                      </a:lnTo>
                      <a:lnTo>
                        <a:pt x="1769461" y="3178196"/>
                      </a:lnTo>
                      <a:lnTo>
                        <a:pt x="1408737" y="3178196"/>
                      </a:lnTo>
                      <a:lnTo>
                        <a:pt x="1357415" y="2938761"/>
                      </a:lnTo>
                      <a:lnTo>
                        <a:pt x="1321409" y="2933267"/>
                      </a:lnTo>
                      <a:lnTo>
                        <a:pt x="1116228" y="2872328"/>
                      </a:lnTo>
                      <a:lnTo>
                        <a:pt x="950747" y="3055478"/>
                      </a:lnTo>
                      <a:lnTo>
                        <a:pt x="638354" y="2875117"/>
                      </a:lnTo>
                      <a:lnTo>
                        <a:pt x="716567" y="2632987"/>
                      </a:lnTo>
                      <a:lnTo>
                        <a:pt x="564155" y="2476891"/>
                      </a:lnTo>
                      <a:lnTo>
                        <a:pt x="552049" y="2459421"/>
                      </a:lnTo>
                      <a:lnTo>
                        <a:pt x="303082" y="2539844"/>
                      </a:lnTo>
                      <a:lnTo>
                        <a:pt x="122720" y="2227452"/>
                      </a:lnTo>
                      <a:lnTo>
                        <a:pt x="326913" y="2042960"/>
                      </a:lnTo>
                      <a:lnTo>
                        <a:pt x="306855" y="1979828"/>
                      </a:lnTo>
                      <a:lnTo>
                        <a:pt x="276470" y="1828721"/>
                      </a:lnTo>
                      <a:lnTo>
                        <a:pt x="0" y="1769460"/>
                      </a:lnTo>
                      <a:lnTo>
                        <a:pt x="0" y="1408739"/>
                      </a:lnTo>
                      <a:lnTo>
                        <a:pt x="293010" y="1345931"/>
                      </a:lnTo>
                      <a:lnTo>
                        <a:pt x="306855" y="1284173"/>
                      </a:lnTo>
                      <a:lnTo>
                        <a:pt x="351046" y="1157043"/>
                      </a:lnTo>
                      <a:lnTo>
                        <a:pt x="122720" y="950748"/>
                      </a:lnTo>
                      <a:lnTo>
                        <a:pt x="303082" y="638354"/>
                      </a:lnTo>
                      <a:lnTo>
                        <a:pt x="611017" y="737822"/>
                      </a:lnTo>
                      <a:lnTo>
                        <a:pt x="678469" y="665039"/>
                      </a:lnTo>
                      <a:lnTo>
                        <a:pt x="739168" y="615179"/>
                      </a:lnTo>
                      <a:lnTo>
                        <a:pt x="638354" y="303080"/>
                      </a:lnTo>
                      <a:lnTo>
                        <a:pt x="950747" y="122720"/>
                      </a:lnTo>
                      <a:lnTo>
                        <a:pt x="1175530" y="371507"/>
                      </a:lnTo>
                      <a:lnTo>
                        <a:pt x="1321409" y="330732"/>
                      </a:lnTo>
                      <a:lnTo>
                        <a:pt x="1338401" y="328139"/>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3"/>
                </a:p>
              </p:txBody>
            </p:sp>
            <p:sp>
              <p:nvSpPr>
                <p:cNvPr id="223" name="椭圆 222"/>
                <p:cNvSpPr/>
                <p:nvPr/>
              </p:nvSpPr>
              <p:spPr>
                <a:xfrm>
                  <a:off x="5666553" y="1791154"/>
                  <a:ext cx="1217673" cy="1217673"/>
                </a:xfrm>
                <a:prstGeom prst="ellipse">
                  <a:avLst/>
                </a:prstGeom>
                <a:noFill/>
                <a:ln w="19050">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24" name="椭圆 223"/>
                <p:cNvSpPr/>
                <p:nvPr/>
              </p:nvSpPr>
              <p:spPr>
                <a:xfrm>
                  <a:off x="5731080" y="1855683"/>
                  <a:ext cx="1088616" cy="1088616"/>
                </a:xfrm>
                <a:prstGeom prst="ellipse">
                  <a:avLst/>
                </a:prstGeom>
                <a:gradFill>
                  <a:gsLst>
                    <a:gs pos="100000">
                      <a:schemeClr val="bg1"/>
                    </a:gs>
                    <a:gs pos="0">
                      <a:srgbClr val="E2E2E2"/>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221" name="椭圆 220"/>
              <p:cNvSpPr/>
              <p:nvPr/>
            </p:nvSpPr>
            <p:spPr>
              <a:xfrm>
                <a:off x="6625503" y="2134485"/>
                <a:ext cx="450263" cy="450263"/>
              </a:xfrm>
              <a:prstGeom prst="ellipse">
                <a:avLst/>
              </a:prstGeom>
              <a:solidFill>
                <a:srgbClr val="8F52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219" name="Freeform 108"/>
            <p:cNvSpPr>
              <a:spLocks noEditPoints="1"/>
            </p:cNvSpPr>
            <p:nvPr/>
          </p:nvSpPr>
          <p:spPr bwMode="auto">
            <a:xfrm>
              <a:off x="5655470" y="5515237"/>
              <a:ext cx="296859" cy="297925"/>
            </a:xfrm>
            <a:custGeom>
              <a:avLst/>
              <a:gdLst>
                <a:gd name="T0" fmla="*/ 97 w 115"/>
                <a:gd name="T1" fmla="*/ 48 h 115"/>
                <a:gd name="T2" fmla="*/ 91 w 115"/>
                <a:gd name="T3" fmla="*/ 41 h 115"/>
                <a:gd name="T4" fmla="*/ 102 w 115"/>
                <a:gd name="T5" fmla="*/ 26 h 115"/>
                <a:gd name="T6" fmla="*/ 94 w 115"/>
                <a:gd name="T7" fmla="*/ 13 h 115"/>
                <a:gd name="T8" fmla="*/ 79 w 115"/>
                <a:gd name="T9" fmla="*/ 23 h 115"/>
                <a:gd name="T10" fmla="*/ 70 w 115"/>
                <a:gd name="T11" fmla="*/ 22 h 115"/>
                <a:gd name="T12" fmla="*/ 67 w 115"/>
                <a:gd name="T13" fmla="*/ 3 h 115"/>
                <a:gd name="T14" fmla="*/ 52 w 115"/>
                <a:gd name="T15" fmla="*/ 0 h 115"/>
                <a:gd name="T16" fmla="*/ 48 w 115"/>
                <a:gd name="T17" fmla="*/ 18 h 115"/>
                <a:gd name="T18" fmla="*/ 41 w 115"/>
                <a:gd name="T19" fmla="*/ 24 h 115"/>
                <a:gd name="T20" fmla="*/ 26 w 115"/>
                <a:gd name="T21" fmla="*/ 13 h 115"/>
                <a:gd name="T22" fmla="*/ 13 w 115"/>
                <a:gd name="T23" fmla="*/ 21 h 115"/>
                <a:gd name="T24" fmla="*/ 23 w 115"/>
                <a:gd name="T25" fmla="*/ 36 h 115"/>
                <a:gd name="T26" fmla="*/ 22 w 115"/>
                <a:gd name="T27" fmla="*/ 45 h 115"/>
                <a:gd name="T28" fmla="*/ 4 w 115"/>
                <a:gd name="T29" fmla="*/ 48 h 115"/>
                <a:gd name="T30" fmla="*/ 0 w 115"/>
                <a:gd name="T31" fmla="*/ 63 h 115"/>
                <a:gd name="T32" fmla="*/ 18 w 115"/>
                <a:gd name="T33" fmla="*/ 66 h 115"/>
                <a:gd name="T34" fmla="*/ 24 w 115"/>
                <a:gd name="T35" fmla="*/ 73 h 115"/>
                <a:gd name="T36" fmla="*/ 13 w 115"/>
                <a:gd name="T37" fmla="*/ 89 h 115"/>
                <a:gd name="T38" fmla="*/ 21 w 115"/>
                <a:gd name="T39" fmla="*/ 102 h 115"/>
                <a:gd name="T40" fmla="*/ 36 w 115"/>
                <a:gd name="T41" fmla="*/ 92 h 115"/>
                <a:gd name="T42" fmla="*/ 45 w 115"/>
                <a:gd name="T43" fmla="*/ 92 h 115"/>
                <a:gd name="T44" fmla="*/ 48 w 115"/>
                <a:gd name="T45" fmla="*/ 111 h 115"/>
                <a:gd name="T46" fmla="*/ 63 w 115"/>
                <a:gd name="T47" fmla="*/ 115 h 115"/>
                <a:gd name="T48" fmla="*/ 67 w 115"/>
                <a:gd name="T49" fmla="*/ 97 h 115"/>
                <a:gd name="T50" fmla="*/ 74 w 115"/>
                <a:gd name="T51" fmla="*/ 91 h 115"/>
                <a:gd name="T52" fmla="*/ 89 w 115"/>
                <a:gd name="T53" fmla="*/ 102 h 115"/>
                <a:gd name="T54" fmla="*/ 102 w 115"/>
                <a:gd name="T55" fmla="*/ 94 h 115"/>
                <a:gd name="T56" fmla="*/ 92 w 115"/>
                <a:gd name="T57" fmla="*/ 79 h 115"/>
                <a:gd name="T58" fmla="*/ 93 w 115"/>
                <a:gd name="T59" fmla="*/ 70 h 115"/>
                <a:gd name="T60" fmla="*/ 112 w 115"/>
                <a:gd name="T61" fmla="*/ 66 h 115"/>
                <a:gd name="T62" fmla="*/ 115 w 115"/>
                <a:gd name="T63" fmla="*/ 52 h 115"/>
                <a:gd name="T64" fmla="*/ 58 w 115"/>
                <a:gd name="T65" fmla="*/ 79 h 115"/>
                <a:gd name="T66" fmla="*/ 58 w 115"/>
                <a:gd name="T67" fmla="*/ 36 h 115"/>
                <a:gd name="T68" fmla="*/ 58 w 115"/>
                <a:gd name="T69" fmla="*/ 79 h 115"/>
                <a:gd name="T70" fmla="*/ 49 w 115"/>
                <a:gd name="T71" fmla="*/ 57 h 115"/>
                <a:gd name="T72" fmla="*/ 67 w 115"/>
                <a:gd name="T73" fmla="*/ 5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5" h="115">
                  <a:moveTo>
                    <a:pt x="112" y="48"/>
                  </a:moveTo>
                  <a:cubicBezTo>
                    <a:pt x="97" y="48"/>
                    <a:pt x="97" y="48"/>
                    <a:pt x="97" y="48"/>
                  </a:cubicBezTo>
                  <a:cubicBezTo>
                    <a:pt x="95" y="48"/>
                    <a:pt x="93" y="47"/>
                    <a:pt x="93" y="45"/>
                  </a:cubicBezTo>
                  <a:cubicBezTo>
                    <a:pt x="91" y="41"/>
                    <a:pt x="91" y="41"/>
                    <a:pt x="91" y="41"/>
                  </a:cubicBezTo>
                  <a:cubicBezTo>
                    <a:pt x="90" y="40"/>
                    <a:pt x="91" y="37"/>
                    <a:pt x="92" y="36"/>
                  </a:cubicBezTo>
                  <a:cubicBezTo>
                    <a:pt x="102" y="26"/>
                    <a:pt x="102" y="26"/>
                    <a:pt x="102" y="26"/>
                  </a:cubicBezTo>
                  <a:cubicBezTo>
                    <a:pt x="104" y="24"/>
                    <a:pt x="104" y="22"/>
                    <a:pt x="102" y="21"/>
                  </a:cubicBezTo>
                  <a:cubicBezTo>
                    <a:pt x="94" y="13"/>
                    <a:pt x="94" y="13"/>
                    <a:pt x="94" y="13"/>
                  </a:cubicBezTo>
                  <a:cubicBezTo>
                    <a:pt x="93" y="11"/>
                    <a:pt x="91" y="11"/>
                    <a:pt x="89" y="13"/>
                  </a:cubicBezTo>
                  <a:cubicBezTo>
                    <a:pt x="79" y="23"/>
                    <a:pt x="79" y="23"/>
                    <a:pt x="79" y="23"/>
                  </a:cubicBezTo>
                  <a:cubicBezTo>
                    <a:pt x="78" y="24"/>
                    <a:pt x="75" y="25"/>
                    <a:pt x="74" y="24"/>
                  </a:cubicBezTo>
                  <a:cubicBezTo>
                    <a:pt x="70" y="22"/>
                    <a:pt x="70" y="22"/>
                    <a:pt x="70" y="22"/>
                  </a:cubicBezTo>
                  <a:cubicBezTo>
                    <a:pt x="68" y="22"/>
                    <a:pt x="67" y="20"/>
                    <a:pt x="67" y="18"/>
                  </a:cubicBezTo>
                  <a:cubicBezTo>
                    <a:pt x="67" y="3"/>
                    <a:pt x="67" y="3"/>
                    <a:pt x="67" y="3"/>
                  </a:cubicBezTo>
                  <a:cubicBezTo>
                    <a:pt x="67" y="1"/>
                    <a:pt x="65" y="0"/>
                    <a:pt x="63" y="0"/>
                  </a:cubicBezTo>
                  <a:cubicBezTo>
                    <a:pt x="52" y="0"/>
                    <a:pt x="52" y="0"/>
                    <a:pt x="52" y="0"/>
                  </a:cubicBezTo>
                  <a:cubicBezTo>
                    <a:pt x="50" y="0"/>
                    <a:pt x="48" y="1"/>
                    <a:pt x="48" y="3"/>
                  </a:cubicBezTo>
                  <a:cubicBezTo>
                    <a:pt x="48" y="18"/>
                    <a:pt x="48" y="18"/>
                    <a:pt x="48" y="18"/>
                  </a:cubicBezTo>
                  <a:cubicBezTo>
                    <a:pt x="48" y="20"/>
                    <a:pt x="47" y="22"/>
                    <a:pt x="45" y="22"/>
                  </a:cubicBezTo>
                  <a:cubicBezTo>
                    <a:pt x="41" y="24"/>
                    <a:pt x="41" y="24"/>
                    <a:pt x="41" y="24"/>
                  </a:cubicBezTo>
                  <a:cubicBezTo>
                    <a:pt x="40" y="25"/>
                    <a:pt x="37" y="24"/>
                    <a:pt x="36" y="23"/>
                  </a:cubicBezTo>
                  <a:cubicBezTo>
                    <a:pt x="26" y="13"/>
                    <a:pt x="26" y="13"/>
                    <a:pt x="26" y="13"/>
                  </a:cubicBezTo>
                  <a:cubicBezTo>
                    <a:pt x="25" y="11"/>
                    <a:pt x="22" y="11"/>
                    <a:pt x="21" y="13"/>
                  </a:cubicBezTo>
                  <a:cubicBezTo>
                    <a:pt x="13" y="21"/>
                    <a:pt x="13" y="21"/>
                    <a:pt x="13" y="21"/>
                  </a:cubicBezTo>
                  <a:cubicBezTo>
                    <a:pt x="12" y="22"/>
                    <a:pt x="12" y="24"/>
                    <a:pt x="13" y="26"/>
                  </a:cubicBezTo>
                  <a:cubicBezTo>
                    <a:pt x="23" y="36"/>
                    <a:pt x="23" y="36"/>
                    <a:pt x="23" y="36"/>
                  </a:cubicBezTo>
                  <a:cubicBezTo>
                    <a:pt x="24" y="37"/>
                    <a:pt x="25" y="40"/>
                    <a:pt x="24" y="41"/>
                  </a:cubicBezTo>
                  <a:cubicBezTo>
                    <a:pt x="22" y="45"/>
                    <a:pt x="22" y="45"/>
                    <a:pt x="22" y="45"/>
                  </a:cubicBezTo>
                  <a:cubicBezTo>
                    <a:pt x="22" y="47"/>
                    <a:pt x="20" y="48"/>
                    <a:pt x="18" y="48"/>
                  </a:cubicBezTo>
                  <a:cubicBezTo>
                    <a:pt x="4" y="48"/>
                    <a:pt x="4" y="48"/>
                    <a:pt x="4" y="48"/>
                  </a:cubicBezTo>
                  <a:cubicBezTo>
                    <a:pt x="2" y="48"/>
                    <a:pt x="0" y="50"/>
                    <a:pt x="0" y="52"/>
                  </a:cubicBezTo>
                  <a:cubicBezTo>
                    <a:pt x="0" y="63"/>
                    <a:pt x="0" y="63"/>
                    <a:pt x="0" y="63"/>
                  </a:cubicBezTo>
                  <a:cubicBezTo>
                    <a:pt x="0" y="65"/>
                    <a:pt x="2" y="66"/>
                    <a:pt x="4" y="66"/>
                  </a:cubicBezTo>
                  <a:cubicBezTo>
                    <a:pt x="18" y="66"/>
                    <a:pt x="18" y="66"/>
                    <a:pt x="18" y="66"/>
                  </a:cubicBezTo>
                  <a:cubicBezTo>
                    <a:pt x="20" y="66"/>
                    <a:pt x="22" y="68"/>
                    <a:pt x="22" y="70"/>
                  </a:cubicBezTo>
                  <a:cubicBezTo>
                    <a:pt x="24" y="73"/>
                    <a:pt x="24" y="73"/>
                    <a:pt x="24" y="73"/>
                  </a:cubicBezTo>
                  <a:cubicBezTo>
                    <a:pt x="25" y="75"/>
                    <a:pt x="24" y="78"/>
                    <a:pt x="23" y="79"/>
                  </a:cubicBezTo>
                  <a:cubicBezTo>
                    <a:pt x="13" y="89"/>
                    <a:pt x="13" y="89"/>
                    <a:pt x="13" y="89"/>
                  </a:cubicBezTo>
                  <a:cubicBezTo>
                    <a:pt x="12" y="90"/>
                    <a:pt x="12" y="93"/>
                    <a:pt x="13" y="94"/>
                  </a:cubicBezTo>
                  <a:cubicBezTo>
                    <a:pt x="21" y="102"/>
                    <a:pt x="21" y="102"/>
                    <a:pt x="21" y="102"/>
                  </a:cubicBezTo>
                  <a:cubicBezTo>
                    <a:pt x="22" y="103"/>
                    <a:pt x="25" y="103"/>
                    <a:pt x="26" y="102"/>
                  </a:cubicBezTo>
                  <a:cubicBezTo>
                    <a:pt x="36" y="92"/>
                    <a:pt x="36" y="92"/>
                    <a:pt x="36" y="92"/>
                  </a:cubicBezTo>
                  <a:cubicBezTo>
                    <a:pt x="37" y="90"/>
                    <a:pt x="40" y="90"/>
                    <a:pt x="41" y="91"/>
                  </a:cubicBezTo>
                  <a:cubicBezTo>
                    <a:pt x="45" y="92"/>
                    <a:pt x="45" y="92"/>
                    <a:pt x="45" y="92"/>
                  </a:cubicBezTo>
                  <a:cubicBezTo>
                    <a:pt x="47" y="93"/>
                    <a:pt x="48" y="95"/>
                    <a:pt x="48" y="97"/>
                  </a:cubicBezTo>
                  <a:cubicBezTo>
                    <a:pt x="48" y="111"/>
                    <a:pt x="48" y="111"/>
                    <a:pt x="48" y="111"/>
                  </a:cubicBezTo>
                  <a:cubicBezTo>
                    <a:pt x="48" y="113"/>
                    <a:pt x="50" y="115"/>
                    <a:pt x="52" y="115"/>
                  </a:cubicBezTo>
                  <a:cubicBezTo>
                    <a:pt x="63" y="115"/>
                    <a:pt x="63" y="115"/>
                    <a:pt x="63" y="115"/>
                  </a:cubicBezTo>
                  <a:cubicBezTo>
                    <a:pt x="65" y="115"/>
                    <a:pt x="67" y="113"/>
                    <a:pt x="67" y="111"/>
                  </a:cubicBezTo>
                  <a:cubicBezTo>
                    <a:pt x="67" y="97"/>
                    <a:pt x="67" y="97"/>
                    <a:pt x="67" y="97"/>
                  </a:cubicBezTo>
                  <a:cubicBezTo>
                    <a:pt x="67" y="95"/>
                    <a:pt x="68" y="93"/>
                    <a:pt x="70" y="92"/>
                  </a:cubicBezTo>
                  <a:cubicBezTo>
                    <a:pt x="74" y="91"/>
                    <a:pt x="74" y="91"/>
                    <a:pt x="74" y="91"/>
                  </a:cubicBezTo>
                  <a:cubicBezTo>
                    <a:pt x="75" y="90"/>
                    <a:pt x="78" y="90"/>
                    <a:pt x="79" y="92"/>
                  </a:cubicBezTo>
                  <a:cubicBezTo>
                    <a:pt x="89" y="102"/>
                    <a:pt x="89" y="102"/>
                    <a:pt x="89" y="102"/>
                  </a:cubicBezTo>
                  <a:cubicBezTo>
                    <a:pt x="91" y="103"/>
                    <a:pt x="93" y="103"/>
                    <a:pt x="94" y="102"/>
                  </a:cubicBezTo>
                  <a:cubicBezTo>
                    <a:pt x="102" y="94"/>
                    <a:pt x="102" y="94"/>
                    <a:pt x="102" y="94"/>
                  </a:cubicBezTo>
                  <a:cubicBezTo>
                    <a:pt x="104" y="93"/>
                    <a:pt x="104" y="90"/>
                    <a:pt x="102" y="89"/>
                  </a:cubicBezTo>
                  <a:cubicBezTo>
                    <a:pt x="92" y="79"/>
                    <a:pt x="92" y="79"/>
                    <a:pt x="92" y="79"/>
                  </a:cubicBezTo>
                  <a:cubicBezTo>
                    <a:pt x="91" y="78"/>
                    <a:pt x="90" y="75"/>
                    <a:pt x="91" y="73"/>
                  </a:cubicBezTo>
                  <a:cubicBezTo>
                    <a:pt x="93" y="70"/>
                    <a:pt x="93" y="70"/>
                    <a:pt x="93" y="70"/>
                  </a:cubicBezTo>
                  <a:cubicBezTo>
                    <a:pt x="93" y="68"/>
                    <a:pt x="95" y="66"/>
                    <a:pt x="97" y="66"/>
                  </a:cubicBezTo>
                  <a:cubicBezTo>
                    <a:pt x="112" y="66"/>
                    <a:pt x="112" y="66"/>
                    <a:pt x="112" y="66"/>
                  </a:cubicBezTo>
                  <a:cubicBezTo>
                    <a:pt x="113" y="66"/>
                    <a:pt x="115" y="65"/>
                    <a:pt x="115" y="63"/>
                  </a:cubicBezTo>
                  <a:cubicBezTo>
                    <a:pt x="115" y="52"/>
                    <a:pt x="115" y="52"/>
                    <a:pt x="115" y="52"/>
                  </a:cubicBezTo>
                  <a:cubicBezTo>
                    <a:pt x="115" y="50"/>
                    <a:pt x="113" y="48"/>
                    <a:pt x="112" y="48"/>
                  </a:cubicBezTo>
                  <a:close/>
                  <a:moveTo>
                    <a:pt x="58" y="79"/>
                  </a:moveTo>
                  <a:cubicBezTo>
                    <a:pt x="46" y="79"/>
                    <a:pt x="36" y="69"/>
                    <a:pt x="36" y="57"/>
                  </a:cubicBezTo>
                  <a:cubicBezTo>
                    <a:pt x="36" y="46"/>
                    <a:pt x="46" y="36"/>
                    <a:pt x="58" y="36"/>
                  </a:cubicBezTo>
                  <a:cubicBezTo>
                    <a:pt x="69" y="36"/>
                    <a:pt x="79" y="46"/>
                    <a:pt x="79" y="57"/>
                  </a:cubicBezTo>
                  <a:cubicBezTo>
                    <a:pt x="79" y="69"/>
                    <a:pt x="69" y="79"/>
                    <a:pt x="58" y="79"/>
                  </a:cubicBezTo>
                  <a:close/>
                  <a:moveTo>
                    <a:pt x="58" y="48"/>
                  </a:moveTo>
                  <a:cubicBezTo>
                    <a:pt x="53" y="48"/>
                    <a:pt x="49" y="52"/>
                    <a:pt x="49" y="57"/>
                  </a:cubicBezTo>
                  <a:cubicBezTo>
                    <a:pt x="49" y="62"/>
                    <a:pt x="53" y="66"/>
                    <a:pt x="58" y="66"/>
                  </a:cubicBezTo>
                  <a:cubicBezTo>
                    <a:pt x="63" y="66"/>
                    <a:pt x="67" y="62"/>
                    <a:pt x="67" y="57"/>
                  </a:cubicBezTo>
                  <a:cubicBezTo>
                    <a:pt x="67" y="52"/>
                    <a:pt x="63" y="48"/>
                    <a:pt x="58" y="48"/>
                  </a:cubicBezTo>
                  <a:close/>
                </a:path>
              </a:pathLst>
            </a:custGeom>
            <a:solidFill>
              <a:schemeClr val="bg1"/>
            </a:solidFill>
            <a:ln>
              <a:noFill/>
            </a:ln>
            <a:effectLst/>
            <a:extLst/>
          </p:spPr>
          <p:txBody>
            <a:bodyPr vert="horz" wrap="square" lIns="68580" tIns="34290" rIns="68580" bIns="34290" numCol="1" anchor="t" anchorCtr="0" compatLnSpc="1">
              <a:prstTxWarp prst="textNoShape">
                <a:avLst/>
              </a:prstTxWarp>
            </a:bodyPr>
            <a:lstStyle/>
            <a:p>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grpSp>
      <p:sp>
        <p:nvSpPr>
          <p:cNvPr id="225" name="文本框 117"/>
          <p:cNvSpPr txBox="1"/>
          <p:nvPr/>
        </p:nvSpPr>
        <p:spPr>
          <a:xfrm>
            <a:off x="1724773" y="3203739"/>
            <a:ext cx="650201" cy="559961"/>
          </a:xfrm>
          <a:prstGeom prst="rect">
            <a:avLst/>
          </a:prstGeom>
          <a:noFill/>
        </p:spPr>
        <p:txBody>
          <a:bodyPr wrap="square" rtlCol="0">
            <a:spAutoFit/>
          </a:bodyPr>
          <a:lstStyle/>
          <a:p>
            <a:pPr algn="ctr"/>
            <a:r>
              <a:rPr lang="zh-CN" altLang="en-US" sz="1013" dirty="0">
                <a:solidFill>
                  <a:srgbClr val="01ACBE"/>
                </a:solidFill>
                <a:latin typeface="LiHei Pro" panose="020B0500000000000000" pitchFamily="34" charset="-122"/>
                <a:ea typeface="LiHei Pro" panose="020B0500000000000000" pitchFamily="34" charset="-122"/>
              </a:rPr>
              <a:t>思路</a:t>
            </a:r>
            <a:endParaRPr lang="en-US" altLang="zh-CN" sz="1013" dirty="0">
              <a:solidFill>
                <a:srgbClr val="01ACBE"/>
              </a:solidFill>
              <a:latin typeface="LiHei Pro" panose="020B0500000000000000" pitchFamily="34" charset="-122"/>
              <a:ea typeface="LiHei Pro" panose="020B0500000000000000" pitchFamily="34" charset="-122"/>
            </a:endParaRPr>
          </a:p>
          <a:p>
            <a:pPr algn="ctr"/>
            <a:r>
              <a:rPr lang="zh-CN" altLang="en-US" sz="1013" dirty="0">
                <a:solidFill>
                  <a:srgbClr val="01ACBE"/>
                </a:solidFill>
                <a:latin typeface="LiHei Pro" panose="020B0500000000000000" pitchFamily="34" charset="-122"/>
                <a:ea typeface="LiHei Pro" panose="020B0500000000000000" pitchFamily="34" charset="-122"/>
              </a:rPr>
              <a:t>决定</a:t>
            </a:r>
            <a:endParaRPr lang="en-US" altLang="zh-CN" sz="1013" dirty="0">
              <a:solidFill>
                <a:srgbClr val="01ACBE"/>
              </a:solidFill>
              <a:latin typeface="LiHei Pro" panose="020B0500000000000000" pitchFamily="34" charset="-122"/>
              <a:ea typeface="LiHei Pro" panose="020B0500000000000000" pitchFamily="34" charset="-122"/>
            </a:endParaRPr>
          </a:p>
          <a:p>
            <a:pPr algn="ctr"/>
            <a:r>
              <a:rPr lang="zh-CN" altLang="en-US" sz="1013" dirty="0">
                <a:solidFill>
                  <a:srgbClr val="01ACBE"/>
                </a:solidFill>
                <a:latin typeface="LiHei Pro" panose="020B0500000000000000" pitchFamily="34" charset="-122"/>
                <a:ea typeface="LiHei Pro" panose="020B0500000000000000" pitchFamily="34" charset="-122"/>
              </a:rPr>
              <a:t>出路</a:t>
            </a:r>
          </a:p>
        </p:txBody>
      </p:sp>
      <p:sp>
        <p:nvSpPr>
          <p:cNvPr id="226" name="文本框 129"/>
          <p:cNvSpPr txBox="1"/>
          <p:nvPr/>
        </p:nvSpPr>
        <p:spPr>
          <a:xfrm>
            <a:off x="5814299" y="1119587"/>
            <a:ext cx="2808678" cy="715581"/>
          </a:xfrm>
          <a:prstGeom prst="rect">
            <a:avLst/>
          </a:prstGeom>
          <a:noFill/>
        </p:spPr>
        <p:txBody>
          <a:bodyPr wrap="square" rtlCol="0">
            <a:spAutoFit/>
          </a:bodyPr>
          <a:lstStyle/>
          <a:p>
            <a:pPr algn="just">
              <a:lnSpc>
                <a:spcPct val="15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点击添加文字说明详情介绍点击添加文字说明详情介绍点击添加文字说明详情介绍点击添加文字说明详情介绍</a:t>
            </a:r>
          </a:p>
        </p:txBody>
      </p:sp>
      <p:sp>
        <p:nvSpPr>
          <p:cNvPr id="227" name="矩形 226"/>
          <p:cNvSpPr/>
          <p:nvPr/>
        </p:nvSpPr>
        <p:spPr>
          <a:xfrm>
            <a:off x="5112130" y="2058243"/>
            <a:ext cx="4018917" cy="735143"/>
          </a:xfrm>
          <a:prstGeom prst="rect">
            <a:avLst/>
          </a:prstGeom>
          <a:solidFill>
            <a:srgbClr val="E6E6E6"/>
          </a:solidFill>
          <a:ln w="15875">
            <a:gradFill flip="none" rotWithShape="1">
              <a:gsLst>
                <a:gs pos="0">
                  <a:schemeClr val="bg1">
                    <a:lumMod val="75000"/>
                  </a:schemeClr>
                </a:gs>
                <a:gs pos="100000">
                  <a:schemeClr val="bg1"/>
                </a:gs>
              </a:gsLst>
              <a:lin ang="2700000" scaled="1"/>
              <a:tileRect/>
            </a:gra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28" name="文本框 129"/>
          <p:cNvSpPr txBox="1"/>
          <p:nvPr/>
        </p:nvSpPr>
        <p:spPr>
          <a:xfrm>
            <a:off x="5814299" y="2075414"/>
            <a:ext cx="2808678" cy="715581"/>
          </a:xfrm>
          <a:prstGeom prst="rect">
            <a:avLst/>
          </a:prstGeom>
          <a:noFill/>
        </p:spPr>
        <p:txBody>
          <a:bodyPr wrap="square" rtlCol="0">
            <a:spAutoFit/>
          </a:bodyPr>
          <a:lstStyle/>
          <a:p>
            <a:pPr algn="just">
              <a:lnSpc>
                <a:spcPct val="15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点击添加文字说明详情介绍点击添加文字说明详情介绍点击添加文字说明详情介绍点击添加文字说明详情介绍</a:t>
            </a:r>
          </a:p>
        </p:txBody>
      </p:sp>
      <p:sp>
        <p:nvSpPr>
          <p:cNvPr id="229" name="矩形 228"/>
          <p:cNvSpPr/>
          <p:nvPr/>
        </p:nvSpPr>
        <p:spPr>
          <a:xfrm>
            <a:off x="5112130" y="2974404"/>
            <a:ext cx="4018917" cy="735143"/>
          </a:xfrm>
          <a:prstGeom prst="rect">
            <a:avLst/>
          </a:prstGeom>
          <a:solidFill>
            <a:srgbClr val="E6E6E6"/>
          </a:solidFill>
          <a:ln w="15875">
            <a:gradFill flip="none" rotWithShape="1">
              <a:gsLst>
                <a:gs pos="0">
                  <a:schemeClr val="bg1">
                    <a:lumMod val="75000"/>
                  </a:schemeClr>
                </a:gs>
                <a:gs pos="100000">
                  <a:schemeClr val="bg1"/>
                </a:gs>
              </a:gsLst>
              <a:lin ang="2700000" scaled="1"/>
              <a:tileRect/>
            </a:gra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30" name="文本框 129"/>
          <p:cNvSpPr txBox="1"/>
          <p:nvPr/>
        </p:nvSpPr>
        <p:spPr>
          <a:xfrm>
            <a:off x="5814299" y="2991576"/>
            <a:ext cx="2808678" cy="715581"/>
          </a:xfrm>
          <a:prstGeom prst="rect">
            <a:avLst/>
          </a:prstGeom>
          <a:noFill/>
        </p:spPr>
        <p:txBody>
          <a:bodyPr wrap="square" rtlCol="0">
            <a:spAutoFit/>
          </a:bodyPr>
          <a:lstStyle/>
          <a:p>
            <a:pPr algn="just">
              <a:lnSpc>
                <a:spcPct val="15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点击添加文字说明详情介绍点击添加文字说明详情介绍点击添加文字说明详情介绍点击添加文字说明详情介绍</a:t>
            </a:r>
          </a:p>
        </p:txBody>
      </p:sp>
      <p:sp>
        <p:nvSpPr>
          <p:cNvPr id="231" name="矩形 230"/>
          <p:cNvSpPr/>
          <p:nvPr/>
        </p:nvSpPr>
        <p:spPr>
          <a:xfrm>
            <a:off x="5112130" y="3888361"/>
            <a:ext cx="4018917" cy="735143"/>
          </a:xfrm>
          <a:prstGeom prst="rect">
            <a:avLst/>
          </a:prstGeom>
          <a:solidFill>
            <a:srgbClr val="E6E6E6"/>
          </a:solidFill>
          <a:ln w="15875">
            <a:gradFill flip="none" rotWithShape="1">
              <a:gsLst>
                <a:gs pos="0">
                  <a:schemeClr val="bg1">
                    <a:lumMod val="75000"/>
                  </a:schemeClr>
                </a:gs>
                <a:gs pos="100000">
                  <a:schemeClr val="bg1"/>
                </a:gs>
              </a:gsLst>
              <a:lin ang="2700000" scaled="1"/>
              <a:tileRect/>
            </a:gra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32" name="文本框 129"/>
          <p:cNvSpPr txBox="1"/>
          <p:nvPr/>
        </p:nvSpPr>
        <p:spPr>
          <a:xfrm>
            <a:off x="5814299" y="3905532"/>
            <a:ext cx="2808678" cy="715581"/>
          </a:xfrm>
          <a:prstGeom prst="rect">
            <a:avLst/>
          </a:prstGeom>
          <a:noFill/>
        </p:spPr>
        <p:txBody>
          <a:bodyPr wrap="square" rtlCol="0">
            <a:spAutoFit/>
          </a:bodyPr>
          <a:lstStyle/>
          <a:p>
            <a:pPr algn="just">
              <a:lnSpc>
                <a:spcPct val="15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点击添加文字说明详情介绍点击添加文字说明详情介绍点击添加文字说明详情介绍点击添加文字说明详情介绍</a:t>
            </a:r>
          </a:p>
        </p:txBody>
      </p:sp>
      <p:sp>
        <p:nvSpPr>
          <p:cNvPr id="233" name="文本框 70"/>
          <p:cNvSpPr txBox="1"/>
          <p:nvPr/>
        </p:nvSpPr>
        <p:spPr>
          <a:xfrm>
            <a:off x="5255275" y="3035572"/>
            <a:ext cx="613037" cy="590931"/>
          </a:xfrm>
          <a:prstGeom prst="rect">
            <a:avLst/>
          </a:prstGeom>
          <a:noFill/>
        </p:spPr>
        <p:txBody>
          <a:bodyPr wrap="square" rtlCol="0">
            <a:spAutoFit/>
          </a:bodyPr>
          <a:lstStyle/>
          <a:p>
            <a:pPr>
              <a:lnSpc>
                <a:spcPct val="120000"/>
              </a:lnSpc>
            </a:pPr>
            <a:r>
              <a:rPr lang="zh-CN" altLang="en-US" dirty="0">
                <a:solidFill>
                  <a:srgbClr val="E87071"/>
                </a:solidFill>
                <a:latin typeface="微软雅黑" panose="020B0503020204020204" pitchFamily="34" charset="-122"/>
                <a:ea typeface="微软雅黑" panose="020B0503020204020204" pitchFamily="34" charset="-122"/>
              </a:rPr>
              <a:t>添加</a:t>
            </a:r>
            <a:endParaRPr lang="en-US" altLang="zh-CN" dirty="0">
              <a:solidFill>
                <a:srgbClr val="E87071"/>
              </a:solidFill>
              <a:latin typeface="微软雅黑" panose="020B0503020204020204" pitchFamily="34" charset="-122"/>
              <a:ea typeface="微软雅黑" panose="020B0503020204020204" pitchFamily="34" charset="-122"/>
            </a:endParaRPr>
          </a:p>
          <a:p>
            <a:pPr>
              <a:lnSpc>
                <a:spcPct val="120000"/>
              </a:lnSpc>
            </a:pPr>
            <a:r>
              <a:rPr lang="zh-CN" altLang="en-US" dirty="0">
                <a:solidFill>
                  <a:srgbClr val="E87071"/>
                </a:solidFill>
                <a:latin typeface="微软雅黑" panose="020B0503020204020204" pitchFamily="34" charset="-122"/>
                <a:ea typeface="微软雅黑" panose="020B0503020204020204" pitchFamily="34" charset="-122"/>
              </a:rPr>
              <a:t>标题</a:t>
            </a:r>
          </a:p>
        </p:txBody>
      </p:sp>
      <p:sp>
        <p:nvSpPr>
          <p:cNvPr id="234" name="文本框 87"/>
          <p:cNvSpPr txBox="1"/>
          <p:nvPr/>
        </p:nvSpPr>
        <p:spPr>
          <a:xfrm>
            <a:off x="5255275" y="2112439"/>
            <a:ext cx="613037" cy="590931"/>
          </a:xfrm>
          <a:prstGeom prst="rect">
            <a:avLst/>
          </a:prstGeom>
          <a:noFill/>
        </p:spPr>
        <p:txBody>
          <a:bodyPr wrap="square" rtlCol="0">
            <a:spAutoFit/>
          </a:bodyPr>
          <a:lstStyle/>
          <a:p>
            <a:pPr>
              <a:lnSpc>
                <a:spcPct val="120000"/>
              </a:lnSpc>
            </a:pPr>
            <a:r>
              <a:rPr lang="zh-CN" altLang="en-US" dirty="0">
                <a:solidFill>
                  <a:srgbClr val="01ACBE"/>
                </a:solidFill>
                <a:latin typeface="微软雅黑" panose="020B0503020204020204" pitchFamily="34" charset="-122"/>
                <a:ea typeface="微软雅黑" panose="020B0503020204020204" pitchFamily="34" charset="-122"/>
              </a:rPr>
              <a:t>添加</a:t>
            </a:r>
            <a:endParaRPr lang="en-US" altLang="zh-CN" dirty="0">
              <a:solidFill>
                <a:srgbClr val="01ACBE"/>
              </a:solidFill>
              <a:latin typeface="微软雅黑" panose="020B0503020204020204" pitchFamily="34" charset="-122"/>
              <a:ea typeface="微软雅黑" panose="020B0503020204020204" pitchFamily="34" charset="-122"/>
            </a:endParaRPr>
          </a:p>
          <a:p>
            <a:pPr>
              <a:lnSpc>
                <a:spcPct val="120000"/>
              </a:lnSpc>
            </a:pPr>
            <a:r>
              <a:rPr lang="zh-CN" altLang="en-US" dirty="0">
                <a:solidFill>
                  <a:srgbClr val="01ACBE"/>
                </a:solidFill>
                <a:latin typeface="微软雅黑" panose="020B0503020204020204" pitchFamily="34" charset="-122"/>
                <a:ea typeface="微软雅黑" panose="020B0503020204020204" pitchFamily="34" charset="-122"/>
              </a:rPr>
              <a:t>标题</a:t>
            </a:r>
          </a:p>
        </p:txBody>
      </p:sp>
      <p:sp>
        <p:nvSpPr>
          <p:cNvPr id="235" name="文本框 91"/>
          <p:cNvSpPr txBox="1"/>
          <p:nvPr/>
        </p:nvSpPr>
        <p:spPr>
          <a:xfrm>
            <a:off x="5255277" y="1173581"/>
            <a:ext cx="544063" cy="590931"/>
          </a:xfrm>
          <a:prstGeom prst="rect">
            <a:avLst/>
          </a:prstGeom>
          <a:noFill/>
        </p:spPr>
        <p:txBody>
          <a:bodyPr wrap="square" rtlCol="0">
            <a:spAutoFit/>
          </a:bodyPr>
          <a:lstStyle/>
          <a:p>
            <a:pPr>
              <a:lnSpc>
                <a:spcPct val="120000"/>
              </a:lnSpc>
            </a:pPr>
            <a:r>
              <a:rPr lang="zh-CN" altLang="en-US" dirty="0">
                <a:solidFill>
                  <a:srgbClr val="FFB850"/>
                </a:solidFill>
                <a:latin typeface="微软雅黑" panose="020B0503020204020204" pitchFamily="34" charset="-122"/>
                <a:ea typeface="微软雅黑" panose="020B0503020204020204" pitchFamily="34" charset="-122"/>
              </a:rPr>
              <a:t>添加</a:t>
            </a:r>
            <a:endParaRPr lang="en-US" altLang="zh-CN" dirty="0">
              <a:solidFill>
                <a:srgbClr val="FFB850"/>
              </a:solidFill>
              <a:latin typeface="微软雅黑" panose="020B0503020204020204" pitchFamily="34" charset="-122"/>
              <a:ea typeface="微软雅黑" panose="020B0503020204020204" pitchFamily="34" charset="-122"/>
            </a:endParaRPr>
          </a:p>
          <a:p>
            <a:pPr>
              <a:lnSpc>
                <a:spcPct val="120000"/>
              </a:lnSpc>
            </a:pPr>
            <a:r>
              <a:rPr lang="zh-CN" altLang="en-US" dirty="0">
                <a:solidFill>
                  <a:srgbClr val="FFB850"/>
                </a:solidFill>
                <a:latin typeface="微软雅黑" panose="020B0503020204020204" pitchFamily="34" charset="-122"/>
                <a:ea typeface="微软雅黑" panose="020B0503020204020204" pitchFamily="34" charset="-122"/>
              </a:rPr>
              <a:t>标题</a:t>
            </a:r>
          </a:p>
        </p:txBody>
      </p:sp>
      <p:sp>
        <p:nvSpPr>
          <p:cNvPr id="236" name="文本框 102"/>
          <p:cNvSpPr txBox="1"/>
          <p:nvPr/>
        </p:nvSpPr>
        <p:spPr>
          <a:xfrm>
            <a:off x="5255275" y="3981243"/>
            <a:ext cx="613037" cy="590931"/>
          </a:xfrm>
          <a:prstGeom prst="rect">
            <a:avLst/>
          </a:prstGeom>
          <a:noFill/>
        </p:spPr>
        <p:txBody>
          <a:bodyPr wrap="square" rtlCol="0">
            <a:spAutoFit/>
          </a:bodyPr>
          <a:lstStyle/>
          <a:p>
            <a:pPr>
              <a:lnSpc>
                <a:spcPct val="120000"/>
              </a:lnSpc>
            </a:pPr>
            <a:r>
              <a:rPr lang="zh-CN" altLang="en-US" dirty="0">
                <a:solidFill>
                  <a:srgbClr val="663A77"/>
                </a:solidFill>
                <a:latin typeface="微软雅黑" panose="020B0503020204020204" pitchFamily="34" charset="-122"/>
                <a:ea typeface="微软雅黑" panose="020B0503020204020204" pitchFamily="34" charset="-122"/>
              </a:rPr>
              <a:t>添加</a:t>
            </a:r>
            <a:endParaRPr lang="en-US" altLang="zh-CN" dirty="0">
              <a:solidFill>
                <a:srgbClr val="663A77"/>
              </a:solidFill>
              <a:latin typeface="微软雅黑" panose="020B0503020204020204" pitchFamily="34" charset="-122"/>
              <a:ea typeface="微软雅黑" panose="020B0503020204020204" pitchFamily="34" charset="-122"/>
            </a:endParaRPr>
          </a:p>
          <a:p>
            <a:pPr>
              <a:lnSpc>
                <a:spcPct val="120000"/>
              </a:lnSpc>
            </a:pPr>
            <a:r>
              <a:rPr lang="zh-CN" altLang="en-US" dirty="0">
                <a:solidFill>
                  <a:srgbClr val="663A77"/>
                </a:solidFill>
                <a:latin typeface="微软雅黑" panose="020B0503020204020204" pitchFamily="34" charset="-122"/>
                <a:ea typeface="微软雅黑" panose="020B0503020204020204" pitchFamily="34" charset="-122"/>
              </a:rPr>
              <a:t>标题</a:t>
            </a:r>
          </a:p>
        </p:txBody>
      </p:sp>
    </p:spTree>
    <p:extLst>
      <p:ext uri="{BB962C8B-B14F-4D97-AF65-F5344CB8AC3E}">
        <p14:creationId xmlns:p14="http://schemas.microsoft.com/office/powerpoint/2010/main" val="3163800252"/>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0-#ppt_w/2"/>
                                          </p:val>
                                        </p:tav>
                                        <p:tav tm="100000">
                                          <p:val>
                                            <p:strVal val="#ppt_x"/>
                                          </p:val>
                                        </p:tav>
                                      </p:tavLst>
                                    </p:anim>
                                    <p:anim calcmode="lin" valueType="num">
                                      <p:cBhvr additive="base">
                                        <p:cTn id="13" dur="500" fill="hold"/>
                                        <p:tgtEl>
                                          <p:spTgt spid="18"/>
                                        </p:tgtEl>
                                        <p:attrNameLst>
                                          <p:attrName>ppt_y</p:attrName>
                                        </p:attrNameLst>
                                      </p:cBhvr>
                                      <p:tavLst>
                                        <p:tav tm="0">
                                          <p:val>
                                            <p:strVal val="#ppt_y"/>
                                          </p:val>
                                        </p:tav>
                                        <p:tav tm="100000">
                                          <p:val>
                                            <p:strVal val="#ppt_y"/>
                                          </p:val>
                                        </p:tav>
                                      </p:tavLst>
                                    </p:anim>
                                  </p:childTnLst>
                                </p:cTn>
                              </p:par>
                              <p:par>
                                <p:cTn id="14" presetID="22" presetClass="entr" presetSubtype="8" fill="hold" nodeType="withEffect">
                                  <p:stCondLst>
                                    <p:cond delay="250"/>
                                  </p:stCondLst>
                                  <p:childTnLst>
                                    <p:set>
                                      <p:cBhvr>
                                        <p:cTn id="15" dur="1" fill="hold">
                                          <p:stCondLst>
                                            <p:cond delay="0"/>
                                          </p:stCondLst>
                                        </p:cTn>
                                        <p:tgtEl>
                                          <p:spTgt spid="19"/>
                                        </p:tgtEl>
                                        <p:attrNameLst>
                                          <p:attrName>style.visibility</p:attrName>
                                        </p:attrNameLst>
                                      </p:cBhvr>
                                      <p:to>
                                        <p:strVal val="visible"/>
                                      </p:to>
                                    </p:set>
                                    <p:animEffect transition="in" filter="wipe(left)">
                                      <p:cBhvr>
                                        <p:cTn id="16" dur="500"/>
                                        <p:tgtEl>
                                          <p:spTgt spid="19"/>
                                        </p:tgtEl>
                                      </p:cBhvr>
                                    </p:animEffect>
                                  </p:childTnLst>
                                </p:cTn>
                              </p:par>
                            </p:childTnLst>
                          </p:cTn>
                        </p:par>
                        <p:par>
                          <p:cTn id="17" fill="hold">
                            <p:stCondLst>
                              <p:cond delay="1250"/>
                            </p:stCondLst>
                            <p:childTnLst>
                              <p:par>
                                <p:cTn id="18" presetID="10" presetClass="entr" presetSubtype="0" fill="hold"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childTnLst>
                          </p:cTn>
                        </p:par>
                        <p:par>
                          <p:cTn id="21" fill="hold">
                            <p:stCondLst>
                              <p:cond delay="1750"/>
                            </p:stCondLst>
                            <p:childTnLst>
                              <p:par>
                                <p:cTn id="22" presetID="42" presetClass="entr" presetSubtype="0" fill="hold" nodeType="afterEffect">
                                  <p:stCondLst>
                                    <p:cond delay="0"/>
                                  </p:stCondLst>
                                  <p:childTnLst>
                                    <p:set>
                                      <p:cBhvr>
                                        <p:cTn id="23" dur="1" fill="hold">
                                          <p:stCondLst>
                                            <p:cond delay="0"/>
                                          </p:stCondLst>
                                        </p:cTn>
                                        <p:tgtEl>
                                          <p:spTgt spid="164"/>
                                        </p:tgtEl>
                                        <p:attrNameLst>
                                          <p:attrName>style.visibility</p:attrName>
                                        </p:attrNameLst>
                                      </p:cBhvr>
                                      <p:to>
                                        <p:strVal val="visible"/>
                                      </p:to>
                                    </p:set>
                                    <p:animEffect transition="in" filter="fade">
                                      <p:cBhvr>
                                        <p:cTn id="24" dur="1000"/>
                                        <p:tgtEl>
                                          <p:spTgt spid="164"/>
                                        </p:tgtEl>
                                      </p:cBhvr>
                                    </p:animEffect>
                                    <p:anim calcmode="lin" valueType="num">
                                      <p:cBhvr>
                                        <p:cTn id="25" dur="1000" fill="hold"/>
                                        <p:tgtEl>
                                          <p:spTgt spid="164"/>
                                        </p:tgtEl>
                                        <p:attrNameLst>
                                          <p:attrName>ppt_x</p:attrName>
                                        </p:attrNameLst>
                                      </p:cBhvr>
                                      <p:tavLst>
                                        <p:tav tm="0">
                                          <p:val>
                                            <p:strVal val="#ppt_x"/>
                                          </p:val>
                                        </p:tav>
                                        <p:tav tm="100000">
                                          <p:val>
                                            <p:strVal val="#ppt_x"/>
                                          </p:val>
                                        </p:tav>
                                      </p:tavLst>
                                    </p:anim>
                                    <p:anim calcmode="lin" valueType="num">
                                      <p:cBhvr>
                                        <p:cTn id="26" dur="1000" fill="hold"/>
                                        <p:tgtEl>
                                          <p:spTgt spid="164"/>
                                        </p:tgtEl>
                                        <p:attrNameLst>
                                          <p:attrName>ppt_y</p:attrName>
                                        </p:attrNameLst>
                                      </p:cBhvr>
                                      <p:tavLst>
                                        <p:tav tm="0">
                                          <p:val>
                                            <p:strVal val="#ppt_y+.1"/>
                                          </p:val>
                                        </p:tav>
                                        <p:tav tm="100000">
                                          <p:val>
                                            <p:strVal val="#ppt_y"/>
                                          </p:val>
                                        </p:tav>
                                      </p:tavLst>
                                    </p:anim>
                                  </p:childTnLst>
                                </p:cTn>
                              </p:par>
                            </p:childTnLst>
                          </p:cTn>
                        </p:par>
                        <p:par>
                          <p:cTn id="27" fill="hold">
                            <p:stCondLst>
                              <p:cond delay="2750"/>
                            </p:stCondLst>
                            <p:childTnLst>
                              <p:par>
                                <p:cTn id="28" presetID="10" presetClass="entr" presetSubtype="0" fill="hold" nodeType="afterEffect">
                                  <p:stCondLst>
                                    <p:cond delay="0"/>
                                  </p:stCondLst>
                                  <p:childTnLst>
                                    <p:set>
                                      <p:cBhvr>
                                        <p:cTn id="29" dur="1" fill="hold">
                                          <p:stCondLst>
                                            <p:cond delay="0"/>
                                          </p:stCondLst>
                                        </p:cTn>
                                        <p:tgtEl>
                                          <p:spTgt spid="173"/>
                                        </p:tgtEl>
                                        <p:attrNameLst>
                                          <p:attrName>style.visibility</p:attrName>
                                        </p:attrNameLst>
                                      </p:cBhvr>
                                      <p:to>
                                        <p:strVal val="visible"/>
                                      </p:to>
                                    </p:set>
                                    <p:animEffect transition="in" filter="fade">
                                      <p:cBhvr>
                                        <p:cTn id="30" dur="500"/>
                                        <p:tgtEl>
                                          <p:spTgt spid="173"/>
                                        </p:tgtEl>
                                      </p:cBhvr>
                                    </p:animEffect>
                                  </p:childTnLst>
                                </p:cTn>
                              </p:par>
                            </p:childTnLst>
                          </p:cTn>
                        </p:par>
                        <p:par>
                          <p:cTn id="31" fill="hold">
                            <p:stCondLst>
                              <p:cond delay="3250"/>
                            </p:stCondLst>
                            <p:childTnLst>
                              <p:par>
                                <p:cTn id="32" presetID="10" presetClass="entr" presetSubtype="0" fill="hold" grpId="0" nodeType="afterEffect">
                                  <p:stCondLst>
                                    <p:cond delay="0"/>
                                  </p:stCondLst>
                                  <p:childTnLst>
                                    <p:set>
                                      <p:cBhvr>
                                        <p:cTn id="33" dur="1" fill="hold">
                                          <p:stCondLst>
                                            <p:cond delay="0"/>
                                          </p:stCondLst>
                                        </p:cTn>
                                        <p:tgtEl>
                                          <p:spTgt spid="169"/>
                                        </p:tgtEl>
                                        <p:attrNameLst>
                                          <p:attrName>style.visibility</p:attrName>
                                        </p:attrNameLst>
                                      </p:cBhvr>
                                      <p:to>
                                        <p:strVal val="visible"/>
                                      </p:to>
                                    </p:set>
                                    <p:animEffect transition="in" filter="fade">
                                      <p:cBhvr>
                                        <p:cTn id="34" dur="500"/>
                                        <p:tgtEl>
                                          <p:spTgt spid="169"/>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68"/>
                                        </p:tgtEl>
                                        <p:attrNameLst>
                                          <p:attrName>style.visibility</p:attrName>
                                        </p:attrNameLst>
                                      </p:cBhvr>
                                      <p:to>
                                        <p:strVal val="visible"/>
                                      </p:to>
                                    </p:set>
                                    <p:animEffect transition="in" filter="fade">
                                      <p:cBhvr>
                                        <p:cTn id="37" dur="500"/>
                                        <p:tgtEl>
                                          <p:spTgt spid="168"/>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70"/>
                                        </p:tgtEl>
                                        <p:attrNameLst>
                                          <p:attrName>style.visibility</p:attrName>
                                        </p:attrNameLst>
                                      </p:cBhvr>
                                      <p:to>
                                        <p:strVal val="visible"/>
                                      </p:to>
                                    </p:set>
                                    <p:animEffect transition="in" filter="fade">
                                      <p:cBhvr>
                                        <p:cTn id="40" dur="500"/>
                                        <p:tgtEl>
                                          <p:spTgt spid="170"/>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71"/>
                                        </p:tgtEl>
                                        <p:attrNameLst>
                                          <p:attrName>style.visibility</p:attrName>
                                        </p:attrNameLst>
                                      </p:cBhvr>
                                      <p:to>
                                        <p:strVal val="visible"/>
                                      </p:to>
                                    </p:set>
                                    <p:animEffect transition="in" filter="fade">
                                      <p:cBhvr>
                                        <p:cTn id="43" dur="500"/>
                                        <p:tgtEl>
                                          <p:spTgt spid="171"/>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72"/>
                                        </p:tgtEl>
                                        <p:attrNameLst>
                                          <p:attrName>style.visibility</p:attrName>
                                        </p:attrNameLst>
                                      </p:cBhvr>
                                      <p:to>
                                        <p:strVal val="visible"/>
                                      </p:to>
                                    </p:set>
                                    <p:animEffect transition="in" filter="fade">
                                      <p:cBhvr>
                                        <p:cTn id="46" dur="500"/>
                                        <p:tgtEl>
                                          <p:spTgt spid="172"/>
                                        </p:tgtEl>
                                      </p:cBhvr>
                                    </p:animEffect>
                                  </p:childTnLst>
                                </p:cTn>
                              </p:par>
                            </p:childTnLst>
                          </p:cTn>
                        </p:par>
                        <p:par>
                          <p:cTn id="47" fill="hold">
                            <p:stCondLst>
                              <p:cond delay="3750"/>
                            </p:stCondLst>
                            <p:childTnLst>
                              <p:par>
                                <p:cTn id="48" presetID="14" presetClass="entr" presetSubtype="10" fill="hold" grpId="0" nodeType="afterEffect">
                                  <p:stCondLst>
                                    <p:cond delay="0"/>
                                  </p:stCondLst>
                                  <p:childTnLst>
                                    <p:set>
                                      <p:cBhvr>
                                        <p:cTn id="49" dur="1" fill="hold">
                                          <p:stCondLst>
                                            <p:cond delay="0"/>
                                          </p:stCondLst>
                                        </p:cTn>
                                        <p:tgtEl>
                                          <p:spTgt spid="225"/>
                                        </p:tgtEl>
                                        <p:attrNameLst>
                                          <p:attrName>style.visibility</p:attrName>
                                        </p:attrNameLst>
                                      </p:cBhvr>
                                      <p:to>
                                        <p:strVal val="visible"/>
                                      </p:to>
                                    </p:set>
                                    <p:animEffect transition="in" filter="randombar(horizontal)">
                                      <p:cBhvr>
                                        <p:cTn id="50" dur="500"/>
                                        <p:tgtEl>
                                          <p:spTgt spid="225"/>
                                        </p:tgtEl>
                                      </p:cBhvr>
                                    </p:animEffect>
                                  </p:childTnLst>
                                </p:cTn>
                              </p:par>
                            </p:childTnLst>
                          </p:cTn>
                        </p:par>
                        <p:par>
                          <p:cTn id="51" fill="hold">
                            <p:stCondLst>
                              <p:cond delay="4250"/>
                            </p:stCondLst>
                            <p:childTnLst>
                              <p:par>
                                <p:cTn id="52" presetID="53" presetClass="entr" presetSubtype="16" fill="hold" nodeType="afterEffect">
                                  <p:stCondLst>
                                    <p:cond delay="0"/>
                                  </p:stCondLst>
                                  <p:childTnLst>
                                    <p:set>
                                      <p:cBhvr>
                                        <p:cTn id="53" dur="1" fill="hold">
                                          <p:stCondLst>
                                            <p:cond delay="0"/>
                                          </p:stCondLst>
                                        </p:cTn>
                                        <p:tgtEl>
                                          <p:spTgt spid="182"/>
                                        </p:tgtEl>
                                        <p:attrNameLst>
                                          <p:attrName>style.visibility</p:attrName>
                                        </p:attrNameLst>
                                      </p:cBhvr>
                                      <p:to>
                                        <p:strVal val="visible"/>
                                      </p:to>
                                    </p:set>
                                    <p:anim calcmode="lin" valueType="num">
                                      <p:cBhvr>
                                        <p:cTn id="54" dur="500" fill="hold"/>
                                        <p:tgtEl>
                                          <p:spTgt spid="182"/>
                                        </p:tgtEl>
                                        <p:attrNameLst>
                                          <p:attrName>ppt_w</p:attrName>
                                        </p:attrNameLst>
                                      </p:cBhvr>
                                      <p:tavLst>
                                        <p:tav tm="0">
                                          <p:val>
                                            <p:fltVal val="0"/>
                                          </p:val>
                                        </p:tav>
                                        <p:tav tm="100000">
                                          <p:val>
                                            <p:strVal val="#ppt_w"/>
                                          </p:val>
                                        </p:tav>
                                      </p:tavLst>
                                    </p:anim>
                                    <p:anim calcmode="lin" valueType="num">
                                      <p:cBhvr>
                                        <p:cTn id="55" dur="500" fill="hold"/>
                                        <p:tgtEl>
                                          <p:spTgt spid="182"/>
                                        </p:tgtEl>
                                        <p:attrNameLst>
                                          <p:attrName>ppt_h</p:attrName>
                                        </p:attrNameLst>
                                      </p:cBhvr>
                                      <p:tavLst>
                                        <p:tav tm="0">
                                          <p:val>
                                            <p:fltVal val="0"/>
                                          </p:val>
                                        </p:tav>
                                        <p:tav tm="100000">
                                          <p:val>
                                            <p:strVal val="#ppt_h"/>
                                          </p:val>
                                        </p:tav>
                                      </p:tavLst>
                                    </p:anim>
                                    <p:animEffect transition="in" filter="fade">
                                      <p:cBhvr>
                                        <p:cTn id="56" dur="500"/>
                                        <p:tgtEl>
                                          <p:spTgt spid="182"/>
                                        </p:tgtEl>
                                      </p:cBhvr>
                                    </p:animEffect>
                                  </p:childTnLst>
                                </p:cTn>
                              </p:par>
                              <p:par>
                                <p:cTn id="57" presetID="53" presetClass="entr" presetSubtype="16" fill="hold" nodeType="withEffect">
                                  <p:stCondLst>
                                    <p:cond delay="0"/>
                                  </p:stCondLst>
                                  <p:childTnLst>
                                    <p:set>
                                      <p:cBhvr>
                                        <p:cTn id="58" dur="1" fill="hold">
                                          <p:stCondLst>
                                            <p:cond delay="0"/>
                                          </p:stCondLst>
                                        </p:cTn>
                                        <p:tgtEl>
                                          <p:spTgt spid="194"/>
                                        </p:tgtEl>
                                        <p:attrNameLst>
                                          <p:attrName>style.visibility</p:attrName>
                                        </p:attrNameLst>
                                      </p:cBhvr>
                                      <p:to>
                                        <p:strVal val="visible"/>
                                      </p:to>
                                    </p:set>
                                    <p:anim calcmode="lin" valueType="num">
                                      <p:cBhvr>
                                        <p:cTn id="59" dur="500" fill="hold"/>
                                        <p:tgtEl>
                                          <p:spTgt spid="194"/>
                                        </p:tgtEl>
                                        <p:attrNameLst>
                                          <p:attrName>ppt_w</p:attrName>
                                        </p:attrNameLst>
                                      </p:cBhvr>
                                      <p:tavLst>
                                        <p:tav tm="0">
                                          <p:val>
                                            <p:fltVal val="0"/>
                                          </p:val>
                                        </p:tav>
                                        <p:tav tm="100000">
                                          <p:val>
                                            <p:strVal val="#ppt_w"/>
                                          </p:val>
                                        </p:tav>
                                      </p:tavLst>
                                    </p:anim>
                                    <p:anim calcmode="lin" valueType="num">
                                      <p:cBhvr>
                                        <p:cTn id="60" dur="500" fill="hold"/>
                                        <p:tgtEl>
                                          <p:spTgt spid="194"/>
                                        </p:tgtEl>
                                        <p:attrNameLst>
                                          <p:attrName>ppt_h</p:attrName>
                                        </p:attrNameLst>
                                      </p:cBhvr>
                                      <p:tavLst>
                                        <p:tav tm="0">
                                          <p:val>
                                            <p:fltVal val="0"/>
                                          </p:val>
                                        </p:tav>
                                        <p:tav tm="100000">
                                          <p:val>
                                            <p:strVal val="#ppt_h"/>
                                          </p:val>
                                        </p:tav>
                                      </p:tavLst>
                                    </p:anim>
                                    <p:animEffect transition="in" filter="fade">
                                      <p:cBhvr>
                                        <p:cTn id="61" dur="500"/>
                                        <p:tgtEl>
                                          <p:spTgt spid="194"/>
                                        </p:tgtEl>
                                      </p:cBhvr>
                                    </p:animEffect>
                                  </p:childTnLst>
                                </p:cTn>
                              </p:par>
                              <p:par>
                                <p:cTn id="62" presetID="53" presetClass="entr" presetSubtype="16" fill="hold" nodeType="withEffect">
                                  <p:stCondLst>
                                    <p:cond delay="0"/>
                                  </p:stCondLst>
                                  <p:childTnLst>
                                    <p:set>
                                      <p:cBhvr>
                                        <p:cTn id="63" dur="1" fill="hold">
                                          <p:stCondLst>
                                            <p:cond delay="0"/>
                                          </p:stCondLst>
                                        </p:cTn>
                                        <p:tgtEl>
                                          <p:spTgt spid="207"/>
                                        </p:tgtEl>
                                        <p:attrNameLst>
                                          <p:attrName>style.visibility</p:attrName>
                                        </p:attrNameLst>
                                      </p:cBhvr>
                                      <p:to>
                                        <p:strVal val="visible"/>
                                      </p:to>
                                    </p:set>
                                    <p:anim calcmode="lin" valueType="num">
                                      <p:cBhvr>
                                        <p:cTn id="64" dur="500" fill="hold"/>
                                        <p:tgtEl>
                                          <p:spTgt spid="207"/>
                                        </p:tgtEl>
                                        <p:attrNameLst>
                                          <p:attrName>ppt_w</p:attrName>
                                        </p:attrNameLst>
                                      </p:cBhvr>
                                      <p:tavLst>
                                        <p:tav tm="0">
                                          <p:val>
                                            <p:fltVal val="0"/>
                                          </p:val>
                                        </p:tav>
                                        <p:tav tm="100000">
                                          <p:val>
                                            <p:strVal val="#ppt_w"/>
                                          </p:val>
                                        </p:tav>
                                      </p:tavLst>
                                    </p:anim>
                                    <p:anim calcmode="lin" valueType="num">
                                      <p:cBhvr>
                                        <p:cTn id="65" dur="500" fill="hold"/>
                                        <p:tgtEl>
                                          <p:spTgt spid="207"/>
                                        </p:tgtEl>
                                        <p:attrNameLst>
                                          <p:attrName>ppt_h</p:attrName>
                                        </p:attrNameLst>
                                      </p:cBhvr>
                                      <p:tavLst>
                                        <p:tav tm="0">
                                          <p:val>
                                            <p:fltVal val="0"/>
                                          </p:val>
                                        </p:tav>
                                        <p:tav tm="100000">
                                          <p:val>
                                            <p:strVal val="#ppt_h"/>
                                          </p:val>
                                        </p:tav>
                                      </p:tavLst>
                                    </p:anim>
                                    <p:animEffect transition="in" filter="fade">
                                      <p:cBhvr>
                                        <p:cTn id="66" dur="500"/>
                                        <p:tgtEl>
                                          <p:spTgt spid="207"/>
                                        </p:tgtEl>
                                      </p:cBhvr>
                                    </p:animEffect>
                                  </p:childTnLst>
                                </p:cTn>
                              </p:par>
                              <p:par>
                                <p:cTn id="67" presetID="53" presetClass="entr" presetSubtype="16" fill="hold" nodeType="withEffect">
                                  <p:stCondLst>
                                    <p:cond delay="0"/>
                                  </p:stCondLst>
                                  <p:childTnLst>
                                    <p:set>
                                      <p:cBhvr>
                                        <p:cTn id="68" dur="1" fill="hold">
                                          <p:stCondLst>
                                            <p:cond delay="0"/>
                                          </p:stCondLst>
                                        </p:cTn>
                                        <p:tgtEl>
                                          <p:spTgt spid="217"/>
                                        </p:tgtEl>
                                        <p:attrNameLst>
                                          <p:attrName>style.visibility</p:attrName>
                                        </p:attrNameLst>
                                      </p:cBhvr>
                                      <p:to>
                                        <p:strVal val="visible"/>
                                      </p:to>
                                    </p:set>
                                    <p:anim calcmode="lin" valueType="num">
                                      <p:cBhvr>
                                        <p:cTn id="69" dur="500" fill="hold"/>
                                        <p:tgtEl>
                                          <p:spTgt spid="217"/>
                                        </p:tgtEl>
                                        <p:attrNameLst>
                                          <p:attrName>ppt_w</p:attrName>
                                        </p:attrNameLst>
                                      </p:cBhvr>
                                      <p:tavLst>
                                        <p:tav tm="0">
                                          <p:val>
                                            <p:fltVal val="0"/>
                                          </p:val>
                                        </p:tav>
                                        <p:tav tm="100000">
                                          <p:val>
                                            <p:strVal val="#ppt_w"/>
                                          </p:val>
                                        </p:tav>
                                      </p:tavLst>
                                    </p:anim>
                                    <p:anim calcmode="lin" valueType="num">
                                      <p:cBhvr>
                                        <p:cTn id="70" dur="500" fill="hold"/>
                                        <p:tgtEl>
                                          <p:spTgt spid="217"/>
                                        </p:tgtEl>
                                        <p:attrNameLst>
                                          <p:attrName>ppt_h</p:attrName>
                                        </p:attrNameLst>
                                      </p:cBhvr>
                                      <p:tavLst>
                                        <p:tav tm="0">
                                          <p:val>
                                            <p:fltVal val="0"/>
                                          </p:val>
                                        </p:tav>
                                        <p:tav tm="100000">
                                          <p:val>
                                            <p:strVal val="#ppt_h"/>
                                          </p:val>
                                        </p:tav>
                                      </p:tavLst>
                                    </p:anim>
                                    <p:animEffect transition="in" filter="fade">
                                      <p:cBhvr>
                                        <p:cTn id="71" dur="500"/>
                                        <p:tgtEl>
                                          <p:spTgt spid="217"/>
                                        </p:tgtEl>
                                      </p:cBhvr>
                                    </p:animEffect>
                                  </p:childTnLst>
                                </p:cTn>
                              </p:par>
                            </p:childTnLst>
                          </p:cTn>
                        </p:par>
                        <p:par>
                          <p:cTn id="72" fill="hold">
                            <p:stCondLst>
                              <p:cond delay="4750"/>
                            </p:stCondLst>
                            <p:childTnLst>
                              <p:par>
                                <p:cTn id="73" presetID="2" presetClass="entr" presetSubtype="2" fill="hold" grpId="0" nodeType="afterEffect">
                                  <p:stCondLst>
                                    <p:cond delay="0"/>
                                  </p:stCondLst>
                                  <p:childTnLst>
                                    <p:set>
                                      <p:cBhvr>
                                        <p:cTn id="74" dur="1" fill="hold">
                                          <p:stCondLst>
                                            <p:cond delay="0"/>
                                          </p:stCondLst>
                                        </p:cTn>
                                        <p:tgtEl>
                                          <p:spTgt spid="235"/>
                                        </p:tgtEl>
                                        <p:attrNameLst>
                                          <p:attrName>style.visibility</p:attrName>
                                        </p:attrNameLst>
                                      </p:cBhvr>
                                      <p:to>
                                        <p:strVal val="visible"/>
                                      </p:to>
                                    </p:set>
                                    <p:anim calcmode="lin" valueType="num">
                                      <p:cBhvr additive="base">
                                        <p:cTn id="75" dur="500" fill="hold"/>
                                        <p:tgtEl>
                                          <p:spTgt spid="235"/>
                                        </p:tgtEl>
                                        <p:attrNameLst>
                                          <p:attrName>ppt_x</p:attrName>
                                        </p:attrNameLst>
                                      </p:cBhvr>
                                      <p:tavLst>
                                        <p:tav tm="0">
                                          <p:val>
                                            <p:strVal val="1+#ppt_w/2"/>
                                          </p:val>
                                        </p:tav>
                                        <p:tav tm="100000">
                                          <p:val>
                                            <p:strVal val="#ppt_x"/>
                                          </p:val>
                                        </p:tav>
                                      </p:tavLst>
                                    </p:anim>
                                    <p:anim calcmode="lin" valueType="num">
                                      <p:cBhvr additive="base">
                                        <p:cTn id="76" dur="500" fill="hold"/>
                                        <p:tgtEl>
                                          <p:spTgt spid="235"/>
                                        </p:tgtEl>
                                        <p:attrNameLst>
                                          <p:attrName>ppt_y</p:attrName>
                                        </p:attrNameLst>
                                      </p:cBhvr>
                                      <p:tavLst>
                                        <p:tav tm="0">
                                          <p:val>
                                            <p:strVal val="#ppt_y"/>
                                          </p:val>
                                        </p:tav>
                                        <p:tav tm="100000">
                                          <p:val>
                                            <p:strVal val="#ppt_y"/>
                                          </p:val>
                                        </p:tav>
                                      </p:tavLst>
                                    </p:anim>
                                  </p:childTnLst>
                                </p:cTn>
                              </p:par>
                              <p:par>
                                <p:cTn id="77" presetID="2" presetClass="entr" presetSubtype="2" fill="hold" grpId="0" nodeType="withEffect">
                                  <p:stCondLst>
                                    <p:cond delay="0"/>
                                  </p:stCondLst>
                                  <p:childTnLst>
                                    <p:set>
                                      <p:cBhvr>
                                        <p:cTn id="78" dur="1" fill="hold">
                                          <p:stCondLst>
                                            <p:cond delay="0"/>
                                          </p:stCondLst>
                                        </p:cTn>
                                        <p:tgtEl>
                                          <p:spTgt spid="234"/>
                                        </p:tgtEl>
                                        <p:attrNameLst>
                                          <p:attrName>style.visibility</p:attrName>
                                        </p:attrNameLst>
                                      </p:cBhvr>
                                      <p:to>
                                        <p:strVal val="visible"/>
                                      </p:to>
                                    </p:set>
                                    <p:anim calcmode="lin" valueType="num">
                                      <p:cBhvr additive="base">
                                        <p:cTn id="79" dur="500" fill="hold"/>
                                        <p:tgtEl>
                                          <p:spTgt spid="234"/>
                                        </p:tgtEl>
                                        <p:attrNameLst>
                                          <p:attrName>ppt_x</p:attrName>
                                        </p:attrNameLst>
                                      </p:cBhvr>
                                      <p:tavLst>
                                        <p:tav tm="0">
                                          <p:val>
                                            <p:strVal val="1+#ppt_w/2"/>
                                          </p:val>
                                        </p:tav>
                                        <p:tav tm="100000">
                                          <p:val>
                                            <p:strVal val="#ppt_x"/>
                                          </p:val>
                                        </p:tav>
                                      </p:tavLst>
                                    </p:anim>
                                    <p:anim calcmode="lin" valueType="num">
                                      <p:cBhvr additive="base">
                                        <p:cTn id="80" dur="500" fill="hold"/>
                                        <p:tgtEl>
                                          <p:spTgt spid="234"/>
                                        </p:tgtEl>
                                        <p:attrNameLst>
                                          <p:attrName>ppt_y</p:attrName>
                                        </p:attrNameLst>
                                      </p:cBhvr>
                                      <p:tavLst>
                                        <p:tav tm="0">
                                          <p:val>
                                            <p:strVal val="#ppt_y"/>
                                          </p:val>
                                        </p:tav>
                                        <p:tav tm="100000">
                                          <p:val>
                                            <p:strVal val="#ppt_y"/>
                                          </p:val>
                                        </p:tav>
                                      </p:tavLst>
                                    </p:anim>
                                  </p:childTnLst>
                                </p:cTn>
                              </p:par>
                              <p:par>
                                <p:cTn id="81" presetID="2" presetClass="entr" presetSubtype="2" fill="hold" grpId="0" nodeType="withEffect">
                                  <p:stCondLst>
                                    <p:cond delay="0"/>
                                  </p:stCondLst>
                                  <p:childTnLst>
                                    <p:set>
                                      <p:cBhvr>
                                        <p:cTn id="82" dur="1" fill="hold">
                                          <p:stCondLst>
                                            <p:cond delay="0"/>
                                          </p:stCondLst>
                                        </p:cTn>
                                        <p:tgtEl>
                                          <p:spTgt spid="233"/>
                                        </p:tgtEl>
                                        <p:attrNameLst>
                                          <p:attrName>style.visibility</p:attrName>
                                        </p:attrNameLst>
                                      </p:cBhvr>
                                      <p:to>
                                        <p:strVal val="visible"/>
                                      </p:to>
                                    </p:set>
                                    <p:anim calcmode="lin" valueType="num">
                                      <p:cBhvr additive="base">
                                        <p:cTn id="83" dur="500" fill="hold"/>
                                        <p:tgtEl>
                                          <p:spTgt spid="233"/>
                                        </p:tgtEl>
                                        <p:attrNameLst>
                                          <p:attrName>ppt_x</p:attrName>
                                        </p:attrNameLst>
                                      </p:cBhvr>
                                      <p:tavLst>
                                        <p:tav tm="0">
                                          <p:val>
                                            <p:strVal val="1+#ppt_w/2"/>
                                          </p:val>
                                        </p:tav>
                                        <p:tav tm="100000">
                                          <p:val>
                                            <p:strVal val="#ppt_x"/>
                                          </p:val>
                                        </p:tav>
                                      </p:tavLst>
                                    </p:anim>
                                    <p:anim calcmode="lin" valueType="num">
                                      <p:cBhvr additive="base">
                                        <p:cTn id="84" dur="500" fill="hold"/>
                                        <p:tgtEl>
                                          <p:spTgt spid="233"/>
                                        </p:tgtEl>
                                        <p:attrNameLst>
                                          <p:attrName>ppt_y</p:attrName>
                                        </p:attrNameLst>
                                      </p:cBhvr>
                                      <p:tavLst>
                                        <p:tav tm="0">
                                          <p:val>
                                            <p:strVal val="#ppt_y"/>
                                          </p:val>
                                        </p:tav>
                                        <p:tav tm="100000">
                                          <p:val>
                                            <p:strVal val="#ppt_y"/>
                                          </p:val>
                                        </p:tav>
                                      </p:tavLst>
                                    </p:anim>
                                  </p:childTnLst>
                                </p:cTn>
                              </p:par>
                              <p:par>
                                <p:cTn id="85" presetID="2" presetClass="entr" presetSubtype="2" fill="hold" grpId="0" nodeType="withEffect">
                                  <p:stCondLst>
                                    <p:cond delay="0"/>
                                  </p:stCondLst>
                                  <p:childTnLst>
                                    <p:set>
                                      <p:cBhvr>
                                        <p:cTn id="86" dur="1" fill="hold">
                                          <p:stCondLst>
                                            <p:cond delay="0"/>
                                          </p:stCondLst>
                                        </p:cTn>
                                        <p:tgtEl>
                                          <p:spTgt spid="236"/>
                                        </p:tgtEl>
                                        <p:attrNameLst>
                                          <p:attrName>style.visibility</p:attrName>
                                        </p:attrNameLst>
                                      </p:cBhvr>
                                      <p:to>
                                        <p:strVal val="visible"/>
                                      </p:to>
                                    </p:set>
                                    <p:anim calcmode="lin" valueType="num">
                                      <p:cBhvr additive="base">
                                        <p:cTn id="87" dur="500" fill="hold"/>
                                        <p:tgtEl>
                                          <p:spTgt spid="236"/>
                                        </p:tgtEl>
                                        <p:attrNameLst>
                                          <p:attrName>ppt_x</p:attrName>
                                        </p:attrNameLst>
                                      </p:cBhvr>
                                      <p:tavLst>
                                        <p:tav tm="0">
                                          <p:val>
                                            <p:strVal val="1+#ppt_w/2"/>
                                          </p:val>
                                        </p:tav>
                                        <p:tav tm="100000">
                                          <p:val>
                                            <p:strVal val="#ppt_x"/>
                                          </p:val>
                                        </p:tav>
                                      </p:tavLst>
                                    </p:anim>
                                    <p:anim calcmode="lin" valueType="num">
                                      <p:cBhvr additive="base">
                                        <p:cTn id="88" dur="500" fill="hold"/>
                                        <p:tgtEl>
                                          <p:spTgt spid="236"/>
                                        </p:tgtEl>
                                        <p:attrNameLst>
                                          <p:attrName>ppt_y</p:attrName>
                                        </p:attrNameLst>
                                      </p:cBhvr>
                                      <p:tavLst>
                                        <p:tav tm="0">
                                          <p:val>
                                            <p:strVal val="#ppt_y"/>
                                          </p:val>
                                        </p:tav>
                                        <p:tav tm="100000">
                                          <p:val>
                                            <p:strVal val="#ppt_y"/>
                                          </p:val>
                                        </p:tav>
                                      </p:tavLst>
                                    </p:anim>
                                  </p:childTnLst>
                                </p:cTn>
                              </p:par>
                            </p:childTnLst>
                          </p:cTn>
                        </p:par>
                        <p:par>
                          <p:cTn id="89" fill="hold">
                            <p:stCondLst>
                              <p:cond delay="5250"/>
                            </p:stCondLst>
                            <p:childTnLst>
                              <p:par>
                                <p:cTn id="90" presetID="12" presetClass="entr" presetSubtype="8" fill="hold" grpId="0" nodeType="afterEffect">
                                  <p:stCondLst>
                                    <p:cond delay="0"/>
                                  </p:stCondLst>
                                  <p:childTnLst>
                                    <p:set>
                                      <p:cBhvr>
                                        <p:cTn id="91" dur="1" fill="hold">
                                          <p:stCondLst>
                                            <p:cond delay="0"/>
                                          </p:stCondLst>
                                        </p:cTn>
                                        <p:tgtEl>
                                          <p:spTgt spid="10"/>
                                        </p:tgtEl>
                                        <p:attrNameLst>
                                          <p:attrName>style.visibility</p:attrName>
                                        </p:attrNameLst>
                                      </p:cBhvr>
                                      <p:to>
                                        <p:strVal val="visible"/>
                                      </p:to>
                                    </p:set>
                                    <p:anim calcmode="lin" valueType="num">
                                      <p:cBhvr additive="base">
                                        <p:cTn id="92" dur="500"/>
                                        <p:tgtEl>
                                          <p:spTgt spid="10"/>
                                        </p:tgtEl>
                                        <p:attrNameLst>
                                          <p:attrName>ppt_x</p:attrName>
                                        </p:attrNameLst>
                                      </p:cBhvr>
                                      <p:tavLst>
                                        <p:tav tm="0">
                                          <p:val>
                                            <p:strVal val="#ppt_x-#ppt_w*1.125000"/>
                                          </p:val>
                                        </p:tav>
                                        <p:tav tm="100000">
                                          <p:val>
                                            <p:strVal val="#ppt_x"/>
                                          </p:val>
                                        </p:tav>
                                      </p:tavLst>
                                    </p:anim>
                                    <p:animEffect transition="in" filter="wipe(right)">
                                      <p:cBhvr>
                                        <p:cTn id="93" dur="500"/>
                                        <p:tgtEl>
                                          <p:spTgt spid="10"/>
                                        </p:tgtEl>
                                      </p:cBhvr>
                                    </p:animEffect>
                                  </p:childTnLst>
                                </p:cTn>
                              </p:par>
                            </p:childTnLst>
                          </p:cTn>
                        </p:par>
                        <p:par>
                          <p:cTn id="94" fill="hold">
                            <p:stCondLst>
                              <p:cond delay="5750"/>
                            </p:stCondLst>
                            <p:childTnLst>
                              <p:par>
                                <p:cTn id="95" presetID="22" presetClass="entr" presetSubtype="8" fill="hold" grpId="0" nodeType="afterEffect">
                                  <p:stCondLst>
                                    <p:cond delay="0"/>
                                  </p:stCondLst>
                                  <p:childTnLst>
                                    <p:set>
                                      <p:cBhvr>
                                        <p:cTn id="96" dur="1" fill="hold">
                                          <p:stCondLst>
                                            <p:cond delay="0"/>
                                          </p:stCondLst>
                                        </p:cTn>
                                        <p:tgtEl>
                                          <p:spTgt spid="226"/>
                                        </p:tgtEl>
                                        <p:attrNameLst>
                                          <p:attrName>style.visibility</p:attrName>
                                        </p:attrNameLst>
                                      </p:cBhvr>
                                      <p:to>
                                        <p:strVal val="visible"/>
                                      </p:to>
                                    </p:set>
                                    <p:animEffect transition="in" filter="wipe(left)">
                                      <p:cBhvr>
                                        <p:cTn id="97" dur="500"/>
                                        <p:tgtEl>
                                          <p:spTgt spid="226"/>
                                        </p:tgtEl>
                                      </p:cBhvr>
                                    </p:animEffect>
                                  </p:childTnLst>
                                </p:cTn>
                              </p:par>
                            </p:childTnLst>
                          </p:cTn>
                        </p:par>
                        <p:par>
                          <p:cTn id="98" fill="hold">
                            <p:stCondLst>
                              <p:cond delay="6250"/>
                            </p:stCondLst>
                            <p:childTnLst>
                              <p:par>
                                <p:cTn id="99" presetID="12" presetClass="entr" presetSubtype="8" fill="hold" grpId="0" nodeType="afterEffect">
                                  <p:stCondLst>
                                    <p:cond delay="0"/>
                                  </p:stCondLst>
                                  <p:childTnLst>
                                    <p:set>
                                      <p:cBhvr>
                                        <p:cTn id="100" dur="1" fill="hold">
                                          <p:stCondLst>
                                            <p:cond delay="0"/>
                                          </p:stCondLst>
                                        </p:cTn>
                                        <p:tgtEl>
                                          <p:spTgt spid="227"/>
                                        </p:tgtEl>
                                        <p:attrNameLst>
                                          <p:attrName>style.visibility</p:attrName>
                                        </p:attrNameLst>
                                      </p:cBhvr>
                                      <p:to>
                                        <p:strVal val="visible"/>
                                      </p:to>
                                    </p:set>
                                    <p:anim calcmode="lin" valueType="num">
                                      <p:cBhvr additive="base">
                                        <p:cTn id="101" dur="500"/>
                                        <p:tgtEl>
                                          <p:spTgt spid="227"/>
                                        </p:tgtEl>
                                        <p:attrNameLst>
                                          <p:attrName>ppt_x</p:attrName>
                                        </p:attrNameLst>
                                      </p:cBhvr>
                                      <p:tavLst>
                                        <p:tav tm="0">
                                          <p:val>
                                            <p:strVal val="#ppt_x-#ppt_w*1.125000"/>
                                          </p:val>
                                        </p:tav>
                                        <p:tav tm="100000">
                                          <p:val>
                                            <p:strVal val="#ppt_x"/>
                                          </p:val>
                                        </p:tav>
                                      </p:tavLst>
                                    </p:anim>
                                    <p:animEffect transition="in" filter="wipe(right)">
                                      <p:cBhvr>
                                        <p:cTn id="102" dur="500"/>
                                        <p:tgtEl>
                                          <p:spTgt spid="227"/>
                                        </p:tgtEl>
                                      </p:cBhvr>
                                    </p:animEffect>
                                  </p:childTnLst>
                                </p:cTn>
                              </p:par>
                            </p:childTnLst>
                          </p:cTn>
                        </p:par>
                        <p:par>
                          <p:cTn id="103" fill="hold">
                            <p:stCondLst>
                              <p:cond delay="6750"/>
                            </p:stCondLst>
                            <p:childTnLst>
                              <p:par>
                                <p:cTn id="104" presetID="22" presetClass="entr" presetSubtype="8" fill="hold" grpId="0" nodeType="afterEffect">
                                  <p:stCondLst>
                                    <p:cond delay="0"/>
                                  </p:stCondLst>
                                  <p:childTnLst>
                                    <p:set>
                                      <p:cBhvr>
                                        <p:cTn id="105" dur="1" fill="hold">
                                          <p:stCondLst>
                                            <p:cond delay="0"/>
                                          </p:stCondLst>
                                        </p:cTn>
                                        <p:tgtEl>
                                          <p:spTgt spid="228"/>
                                        </p:tgtEl>
                                        <p:attrNameLst>
                                          <p:attrName>style.visibility</p:attrName>
                                        </p:attrNameLst>
                                      </p:cBhvr>
                                      <p:to>
                                        <p:strVal val="visible"/>
                                      </p:to>
                                    </p:set>
                                    <p:animEffect transition="in" filter="wipe(left)">
                                      <p:cBhvr>
                                        <p:cTn id="106" dur="500"/>
                                        <p:tgtEl>
                                          <p:spTgt spid="228"/>
                                        </p:tgtEl>
                                      </p:cBhvr>
                                    </p:animEffect>
                                  </p:childTnLst>
                                </p:cTn>
                              </p:par>
                            </p:childTnLst>
                          </p:cTn>
                        </p:par>
                        <p:par>
                          <p:cTn id="107" fill="hold">
                            <p:stCondLst>
                              <p:cond delay="7250"/>
                            </p:stCondLst>
                            <p:childTnLst>
                              <p:par>
                                <p:cTn id="108" presetID="12" presetClass="entr" presetSubtype="8" fill="hold" grpId="0" nodeType="afterEffect">
                                  <p:stCondLst>
                                    <p:cond delay="0"/>
                                  </p:stCondLst>
                                  <p:childTnLst>
                                    <p:set>
                                      <p:cBhvr>
                                        <p:cTn id="109" dur="1" fill="hold">
                                          <p:stCondLst>
                                            <p:cond delay="0"/>
                                          </p:stCondLst>
                                        </p:cTn>
                                        <p:tgtEl>
                                          <p:spTgt spid="229"/>
                                        </p:tgtEl>
                                        <p:attrNameLst>
                                          <p:attrName>style.visibility</p:attrName>
                                        </p:attrNameLst>
                                      </p:cBhvr>
                                      <p:to>
                                        <p:strVal val="visible"/>
                                      </p:to>
                                    </p:set>
                                    <p:anim calcmode="lin" valueType="num">
                                      <p:cBhvr additive="base">
                                        <p:cTn id="110" dur="500"/>
                                        <p:tgtEl>
                                          <p:spTgt spid="229"/>
                                        </p:tgtEl>
                                        <p:attrNameLst>
                                          <p:attrName>ppt_x</p:attrName>
                                        </p:attrNameLst>
                                      </p:cBhvr>
                                      <p:tavLst>
                                        <p:tav tm="0">
                                          <p:val>
                                            <p:strVal val="#ppt_x-#ppt_w*1.125000"/>
                                          </p:val>
                                        </p:tav>
                                        <p:tav tm="100000">
                                          <p:val>
                                            <p:strVal val="#ppt_x"/>
                                          </p:val>
                                        </p:tav>
                                      </p:tavLst>
                                    </p:anim>
                                    <p:animEffect transition="in" filter="wipe(right)">
                                      <p:cBhvr>
                                        <p:cTn id="111" dur="500"/>
                                        <p:tgtEl>
                                          <p:spTgt spid="229"/>
                                        </p:tgtEl>
                                      </p:cBhvr>
                                    </p:animEffect>
                                  </p:childTnLst>
                                </p:cTn>
                              </p:par>
                            </p:childTnLst>
                          </p:cTn>
                        </p:par>
                        <p:par>
                          <p:cTn id="112" fill="hold">
                            <p:stCondLst>
                              <p:cond delay="7750"/>
                            </p:stCondLst>
                            <p:childTnLst>
                              <p:par>
                                <p:cTn id="113" presetID="22" presetClass="entr" presetSubtype="8" fill="hold" grpId="0" nodeType="afterEffect">
                                  <p:stCondLst>
                                    <p:cond delay="0"/>
                                  </p:stCondLst>
                                  <p:childTnLst>
                                    <p:set>
                                      <p:cBhvr>
                                        <p:cTn id="114" dur="1" fill="hold">
                                          <p:stCondLst>
                                            <p:cond delay="0"/>
                                          </p:stCondLst>
                                        </p:cTn>
                                        <p:tgtEl>
                                          <p:spTgt spid="230"/>
                                        </p:tgtEl>
                                        <p:attrNameLst>
                                          <p:attrName>style.visibility</p:attrName>
                                        </p:attrNameLst>
                                      </p:cBhvr>
                                      <p:to>
                                        <p:strVal val="visible"/>
                                      </p:to>
                                    </p:set>
                                    <p:animEffect transition="in" filter="wipe(left)">
                                      <p:cBhvr>
                                        <p:cTn id="115" dur="500"/>
                                        <p:tgtEl>
                                          <p:spTgt spid="230"/>
                                        </p:tgtEl>
                                      </p:cBhvr>
                                    </p:animEffect>
                                  </p:childTnLst>
                                </p:cTn>
                              </p:par>
                            </p:childTnLst>
                          </p:cTn>
                        </p:par>
                        <p:par>
                          <p:cTn id="116" fill="hold">
                            <p:stCondLst>
                              <p:cond delay="8250"/>
                            </p:stCondLst>
                            <p:childTnLst>
                              <p:par>
                                <p:cTn id="117" presetID="12" presetClass="entr" presetSubtype="8" fill="hold" grpId="0" nodeType="afterEffect">
                                  <p:stCondLst>
                                    <p:cond delay="0"/>
                                  </p:stCondLst>
                                  <p:childTnLst>
                                    <p:set>
                                      <p:cBhvr>
                                        <p:cTn id="118" dur="1" fill="hold">
                                          <p:stCondLst>
                                            <p:cond delay="0"/>
                                          </p:stCondLst>
                                        </p:cTn>
                                        <p:tgtEl>
                                          <p:spTgt spid="231"/>
                                        </p:tgtEl>
                                        <p:attrNameLst>
                                          <p:attrName>style.visibility</p:attrName>
                                        </p:attrNameLst>
                                      </p:cBhvr>
                                      <p:to>
                                        <p:strVal val="visible"/>
                                      </p:to>
                                    </p:set>
                                    <p:anim calcmode="lin" valueType="num">
                                      <p:cBhvr additive="base">
                                        <p:cTn id="119" dur="500"/>
                                        <p:tgtEl>
                                          <p:spTgt spid="231"/>
                                        </p:tgtEl>
                                        <p:attrNameLst>
                                          <p:attrName>ppt_x</p:attrName>
                                        </p:attrNameLst>
                                      </p:cBhvr>
                                      <p:tavLst>
                                        <p:tav tm="0">
                                          <p:val>
                                            <p:strVal val="#ppt_x-#ppt_w*1.125000"/>
                                          </p:val>
                                        </p:tav>
                                        <p:tav tm="100000">
                                          <p:val>
                                            <p:strVal val="#ppt_x"/>
                                          </p:val>
                                        </p:tav>
                                      </p:tavLst>
                                    </p:anim>
                                    <p:animEffect transition="in" filter="wipe(right)">
                                      <p:cBhvr>
                                        <p:cTn id="120" dur="500"/>
                                        <p:tgtEl>
                                          <p:spTgt spid="231"/>
                                        </p:tgtEl>
                                      </p:cBhvr>
                                    </p:animEffect>
                                  </p:childTnLst>
                                </p:cTn>
                              </p:par>
                            </p:childTnLst>
                          </p:cTn>
                        </p:par>
                        <p:par>
                          <p:cTn id="121" fill="hold">
                            <p:stCondLst>
                              <p:cond delay="8750"/>
                            </p:stCondLst>
                            <p:childTnLst>
                              <p:par>
                                <p:cTn id="122" presetID="22" presetClass="entr" presetSubtype="8" fill="hold" grpId="0" nodeType="afterEffect">
                                  <p:stCondLst>
                                    <p:cond delay="0"/>
                                  </p:stCondLst>
                                  <p:childTnLst>
                                    <p:set>
                                      <p:cBhvr>
                                        <p:cTn id="123" dur="1" fill="hold">
                                          <p:stCondLst>
                                            <p:cond delay="0"/>
                                          </p:stCondLst>
                                        </p:cTn>
                                        <p:tgtEl>
                                          <p:spTgt spid="232"/>
                                        </p:tgtEl>
                                        <p:attrNameLst>
                                          <p:attrName>style.visibility</p:attrName>
                                        </p:attrNameLst>
                                      </p:cBhvr>
                                      <p:to>
                                        <p:strVal val="visible"/>
                                      </p:to>
                                    </p:set>
                                    <p:animEffect transition="in" filter="wipe(left)">
                                      <p:cBhvr>
                                        <p:cTn id="124" dur="500"/>
                                        <p:tgtEl>
                                          <p:spTgt spid="2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0" grpId="0" animBg="1"/>
      <p:bldP spid="168" grpId="0" animBg="1"/>
      <p:bldP spid="169" grpId="0" animBg="1"/>
      <p:bldP spid="170" grpId="0" animBg="1"/>
      <p:bldP spid="171" grpId="0" animBg="1"/>
      <p:bldP spid="172" grpId="0" animBg="1"/>
      <p:bldP spid="225" grpId="0"/>
      <p:bldP spid="226" grpId="0"/>
      <p:bldP spid="227" grpId="0" animBg="1"/>
      <p:bldP spid="228" grpId="0"/>
      <p:bldP spid="229" grpId="0" animBg="1"/>
      <p:bldP spid="230" grpId="0"/>
      <p:bldP spid="231" grpId="0" animBg="1"/>
      <p:bldP spid="232" grpId="0"/>
      <p:bldP spid="233" grpId="0"/>
      <p:bldP spid="234" grpId="0"/>
      <p:bldP spid="235" grpId="0"/>
      <p:bldP spid="23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14621" y="243728"/>
            <a:ext cx="453150" cy="161976"/>
            <a:chOff x="264939" y="188640"/>
            <a:chExt cx="604358" cy="216024"/>
          </a:xfrm>
        </p:grpSpPr>
        <p:sp>
          <p:nvSpPr>
            <p:cNvPr id="9" name="燕尾形 8"/>
            <p:cNvSpPr/>
            <p:nvPr/>
          </p:nvSpPr>
          <p:spPr>
            <a:xfrm>
              <a:off x="264939" y="188640"/>
              <a:ext cx="216024" cy="216024"/>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tx1"/>
                </a:solidFill>
              </a:endParaRPr>
            </a:p>
          </p:txBody>
        </p:sp>
        <p:sp>
          <p:nvSpPr>
            <p:cNvPr id="16" name="燕尾形 15"/>
            <p:cNvSpPr/>
            <p:nvPr/>
          </p:nvSpPr>
          <p:spPr>
            <a:xfrm>
              <a:off x="454914" y="188640"/>
              <a:ext cx="216024" cy="216024"/>
            </a:xfrm>
            <a:prstGeom prst="chevron">
              <a:avLst/>
            </a:prstGeom>
            <a:solidFill>
              <a:schemeClr val="accent5">
                <a:lumMod val="75000"/>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tx1"/>
                </a:solidFill>
              </a:endParaRPr>
            </a:p>
          </p:txBody>
        </p:sp>
        <p:sp>
          <p:nvSpPr>
            <p:cNvPr id="17" name="燕尾形 16"/>
            <p:cNvSpPr/>
            <p:nvPr/>
          </p:nvSpPr>
          <p:spPr>
            <a:xfrm>
              <a:off x="653273" y="188640"/>
              <a:ext cx="216024" cy="216024"/>
            </a:xfrm>
            <a:prstGeom prst="chevron">
              <a:avLst/>
            </a:prstGeom>
            <a:solidFill>
              <a:schemeClr val="accent5">
                <a:lumMod val="7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tx1"/>
                </a:solidFill>
              </a:endParaRPr>
            </a:p>
          </p:txBody>
        </p:sp>
      </p:grpSp>
      <p:sp>
        <p:nvSpPr>
          <p:cNvPr id="18" name="文本框 9"/>
          <p:cNvSpPr txBox="1"/>
          <p:nvPr/>
        </p:nvSpPr>
        <p:spPr>
          <a:xfrm>
            <a:off x="1008532" y="183368"/>
            <a:ext cx="1673750" cy="282757"/>
          </a:xfrm>
          <a:prstGeom prst="rect">
            <a:avLst/>
          </a:prstGeom>
          <a:noFill/>
        </p:spPr>
        <p:txBody>
          <a:bodyPr wrap="square" lIns="51422" tIns="25711" rIns="51422" bIns="25711" rtlCol="0">
            <a:spAutoFit/>
          </a:bodyPr>
          <a:lstStyle/>
          <a:p>
            <a:pPr marL="0" lvl="1"/>
            <a:r>
              <a:rPr lang="zh-CN" altLang="en-US" sz="1500" b="1" dirty="0">
                <a:solidFill>
                  <a:schemeClr val="accent5">
                    <a:lumMod val="75000"/>
                  </a:schemeClr>
                </a:solidFill>
                <a:latin typeface="微软雅黑" panose="020B0503020204020204" pitchFamily="34" charset="-122"/>
                <a:ea typeface="微软雅黑" panose="020B0503020204020204" pitchFamily="34" charset="-122"/>
              </a:rPr>
              <a:t>点击输入标题内容</a:t>
            </a:r>
            <a:endParaRPr lang="zh-CN" altLang="en-US" sz="1800" b="1" dirty="0">
              <a:solidFill>
                <a:schemeClr val="accent5">
                  <a:lumMod val="75000"/>
                </a:schemeClr>
              </a:solidFill>
              <a:latin typeface="微软雅黑" panose="020B0503020204020204" pitchFamily="34" charset="-122"/>
              <a:ea typeface="微软雅黑" panose="020B0503020204020204" pitchFamily="34" charset="-122"/>
            </a:endParaRPr>
          </a:p>
        </p:txBody>
      </p:sp>
      <p:cxnSp>
        <p:nvCxnSpPr>
          <p:cNvPr id="19" name="直接连接符 18"/>
          <p:cNvCxnSpPr/>
          <p:nvPr/>
        </p:nvCxnSpPr>
        <p:spPr>
          <a:xfrm>
            <a:off x="1062524" y="466064"/>
            <a:ext cx="723492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3693947" y="2178341"/>
            <a:ext cx="1771587" cy="2727100"/>
            <a:chOff x="5044281" y="2143125"/>
            <a:chExt cx="2103438" cy="3239106"/>
          </a:xfrm>
          <a:effectLst/>
        </p:grpSpPr>
        <p:sp>
          <p:nvSpPr>
            <p:cNvPr id="11" name="任意多边形 10"/>
            <p:cNvSpPr/>
            <p:nvPr/>
          </p:nvSpPr>
          <p:spPr>
            <a:xfrm>
              <a:off x="5117186" y="2143125"/>
              <a:ext cx="1957628" cy="685800"/>
            </a:xfrm>
            <a:custGeom>
              <a:avLst/>
              <a:gdLst>
                <a:gd name="connsiteX0" fmla="*/ 978814 w 1957628"/>
                <a:gd name="connsiteY0" fmla="*/ 0 h 685800"/>
                <a:gd name="connsiteX1" fmla="*/ 1950809 w 1957628"/>
                <a:gd name="connsiteY1" fmla="*/ 663189 h 685800"/>
                <a:gd name="connsiteX2" fmla="*/ 1957628 w 1957628"/>
                <a:gd name="connsiteY2" fmla="*/ 685800 h 685800"/>
                <a:gd name="connsiteX3" fmla="*/ 0 w 1957628"/>
                <a:gd name="connsiteY3" fmla="*/ 685800 h 685800"/>
                <a:gd name="connsiteX4" fmla="*/ 6819 w 1957628"/>
                <a:gd name="connsiteY4" fmla="*/ 663189 h 685800"/>
                <a:gd name="connsiteX5" fmla="*/ 978814 w 1957628"/>
                <a:gd name="connsiteY5" fmla="*/ 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57628" h="685800">
                  <a:moveTo>
                    <a:pt x="978814" y="0"/>
                  </a:moveTo>
                  <a:cubicBezTo>
                    <a:pt x="1415766" y="0"/>
                    <a:pt x="1790668" y="273461"/>
                    <a:pt x="1950809" y="663189"/>
                  </a:cubicBezTo>
                  <a:lnTo>
                    <a:pt x="1957628" y="685800"/>
                  </a:lnTo>
                  <a:lnTo>
                    <a:pt x="0" y="685800"/>
                  </a:lnTo>
                  <a:lnTo>
                    <a:pt x="6819" y="663189"/>
                  </a:lnTo>
                  <a:cubicBezTo>
                    <a:pt x="166961" y="273461"/>
                    <a:pt x="541863" y="0"/>
                    <a:pt x="978814" y="0"/>
                  </a:cubicBezTo>
                  <a:close/>
                </a:path>
              </a:pathLst>
            </a:custGeom>
            <a:gradFill>
              <a:gsLst>
                <a:gs pos="50000">
                  <a:srgbClr val="FFA521"/>
                </a:gs>
                <a:gs pos="50000">
                  <a:srgbClr val="FFB850"/>
                </a:gs>
              </a:gsLs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2" name="任意多边形 11"/>
            <p:cNvSpPr/>
            <p:nvPr/>
          </p:nvSpPr>
          <p:spPr>
            <a:xfrm>
              <a:off x="5044281" y="2921000"/>
              <a:ext cx="2103438" cy="711200"/>
            </a:xfrm>
            <a:custGeom>
              <a:avLst/>
              <a:gdLst>
                <a:gd name="connsiteX0" fmla="*/ 30985 w 2103438"/>
                <a:gd name="connsiteY0" fmla="*/ 0 h 711200"/>
                <a:gd name="connsiteX1" fmla="*/ 2072453 w 2103438"/>
                <a:gd name="connsiteY1" fmla="*/ 0 h 711200"/>
                <a:gd name="connsiteX2" fmla="*/ 2082071 w 2103438"/>
                <a:gd name="connsiteY2" fmla="*/ 31989 h 711200"/>
                <a:gd name="connsiteX3" fmla="*/ 2103438 w 2103438"/>
                <a:gd name="connsiteY3" fmla="*/ 250825 h 711200"/>
                <a:gd name="connsiteX4" fmla="*/ 2020789 w 2103438"/>
                <a:gd name="connsiteY4" fmla="*/ 673487 h 711200"/>
                <a:gd name="connsiteX5" fmla="*/ 2000962 w 2103438"/>
                <a:gd name="connsiteY5" fmla="*/ 711200 h 711200"/>
                <a:gd name="connsiteX6" fmla="*/ 102476 w 2103438"/>
                <a:gd name="connsiteY6" fmla="*/ 711200 h 711200"/>
                <a:gd name="connsiteX7" fmla="*/ 82650 w 2103438"/>
                <a:gd name="connsiteY7" fmla="*/ 673487 h 711200"/>
                <a:gd name="connsiteX8" fmla="*/ 0 w 2103438"/>
                <a:gd name="connsiteY8" fmla="*/ 250825 h 711200"/>
                <a:gd name="connsiteX9" fmla="*/ 21368 w 2103438"/>
                <a:gd name="connsiteY9" fmla="*/ 31989 h 71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03438" h="711200">
                  <a:moveTo>
                    <a:pt x="30985" y="0"/>
                  </a:moveTo>
                  <a:lnTo>
                    <a:pt x="2072453" y="0"/>
                  </a:lnTo>
                  <a:lnTo>
                    <a:pt x="2082071" y="31989"/>
                  </a:lnTo>
                  <a:cubicBezTo>
                    <a:pt x="2096081" y="102675"/>
                    <a:pt x="2103438" y="175863"/>
                    <a:pt x="2103438" y="250825"/>
                  </a:cubicBezTo>
                  <a:cubicBezTo>
                    <a:pt x="2103438" y="400750"/>
                    <a:pt x="2074009" y="543578"/>
                    <a:pt x="2020789" y="673487"/>
                  </a:cubicBezTo>
                  <a:lnTo>
                    <a:pt x="2000962" y="711200"/>
                  </a:lnTo>
                  <a:lnTo>
                    <a:pt x="102476" y="711200"/>
                  </a:lnTo>
                  <a:lnTo>
                    <a:pt x="82650" y="673487"/>
                  </a:lnTo>
                  <a:cubicBezTo>
                    <a:pt x="29430" y="543578"/>
                    <a:pt x="0" y="400750"/>
                    <a:pt x="0" y="250825"/>
                  </a:cubicBezTo>
                  <a:cubicBezTo>
                    <a:pt x="0" y="175863"/>
                    <a:pt x="7358" y="102675"/>
                    <a:pt x="21368" y="31989"/>
                  </a:cubicBezTo>
                  <a:close/>
                </a:path>
              </a:pathLst>
            </a:custGeom>
            <a:gradFill>
              <a:gsLst>
                <a:gs pos="50000">
                  <a:srgbClr val="0192A1"/>
                </a:gs>
                <a:gs pos="50000">
                  <a:srgbClr val="01ACB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3" name="梯形 20"/>
            <p:cNvSpPr/>
            <p:nvPr/>
          </p:nvSpPr>
          <p:spPr>
            <a:xfrm flipV="1">
              <a:off x="5178425" y="3711573"/>
              <a:ext cx="1835150" cy="708026"/>
            </a:xfrm>
            <a:custGeom>
              <a:avLst/>
              <a:gdLst>
                <a:gd name="connsiteX0" fmla="*/ 0 w 1803400"/>
                <a:gd name="connsiteY0" fmla="*/ 701676 h 701676"/>
                <a:gd name="connsiteX1" fmla="*/ 175419 w 1803400"/>
                <a:gd name="connsiteY1" fmla="*/ 0 h 701676"/>
                <a:gd name="connsiteX2" fmla="*/ 1627981 w 1803400"/>
                <a:gd name="connsiteY2" fmla="*/ 0 h 701676"/>
                <a:gd name="connsiteX3" fmla="*/ 1803400 w 1803400"/>
                <a:gd name="connsiteY3" fmla="*/ 701676 h 701676"/>
                <a:gd name="connsiteX4" fmla="*/ 0 w 1803400"/>
                <a:gd name="connsiteY4" fmla="*/ 701676 h 701676"/>
                <a:gd name="connsiteX0" fmla="*/ 0 w 1803400"/>
                <a:gd name="connsiteY0" fmla="*/ 701676 h 701676"/>
                <a:gd name="connsiteX1" fmla="*/ 384969 w 1803400"/>
                <a:gd name="connsiteY1" fmla="*/ 0 h 701676"/>
                <a:gd name="connsiteX2" fmla="*/ 1627981 w 1803400"/>
                <a:gd name="connsiteY2" fmla="*/ 0 h 701676"/>
                <a:gd name="connsiteX3" fmla="*/ 1803400 w 1803400"/>
                <a:gd name="connsiteY3" fmla="*/ 701676 h 701676"/>
                <a:gd name="connsiteX4" fmla="*/ 0 w 1803400"/>
                <a:gd name="connsiteY4" fmla="*/ 701676 h 701676"/>
                <a:gd name="connsiteX0" fmla="*/ 0 w 1803400"/>
                <a:gd name="connsiteY0" fmla="*/ 701676 h 701676"/>
                <a:gd name="connsiteX1" fmla="*/ 384969 w 1803400"/>
                <a:gd name="connsiteY1" fmla="*/ 0 h 701676"/>
                <a:gd name="connsiteX2" fmla="*/ 1627981 w 1803400"/>
                <a:gd name="connsiteY2" fmla="*/ 0 h 701676"/>
                <a:gd name="connsiteX3" fmla="*/ 1803400 w 1803400"/>
                <a:gd name="connsiteY3" fmla="*/ 701676 h 701676"/>
                <a:gd name="connsiteX4" fmla="*/ 0 w 1803400"/>
                <a:gd name="connsiteY4" fmla="*/ 701676 h 701676"/>
                <a:gd name="connsiteX0" fmla="*/ 0 w 1803400"/>
                <a:gd name="connsiteY0" fmla="*/ 701676 h 701676"/>
                <a:gd name="connsiteX1" fmla="*/ 384969 w 1803400"/>
                <a:gd name="connsiteY1" fmla="*/ 0 h 701676"/>
                <a:gd name="connsiteX2" fmla="*/ 1627981 w 1803400"/>
                <a:gd name="connsiteY2" fmla="*/ 0 h 701676"/>
                <a:gd name="connsiteX3" fmla="*/ 1803400 w 1803400"/>
                <a:gd name="connsiteY3" fmla="*/ 701676 h 701676"/>
                <a:gd name="connsiteX4" fmla="*/ 0 w 1803400"/>
                <a:gd name="connsiteY4" fmla="*/ 701676 h 701676"/>
                <a:gd name="connsiteX0" fmla="*/ 0 w 1803400"/>
                <a:gd name="connsiteY0" fmla="*/ 701676 h 701676"/>
                <a:gd name="connsiteX1" fmla="*/ 384969 w 1803400"/>
                <a:gd name="connsiteY1" fmla="*/ 0 h 701676"/>
                <a:gd name="connsiteX2" fmla="*/ 1627981 w 1803400"/>
                <a:gd name="connsiteY2" fmla="*/ 0 h 701676"/>
                <a:gd name="connsiteX3" fmla="*/ 1803400 w 1803400"/>
                <a:gd name="connsiteY3" fmla="*/ 701676 h 701676"/>
                <a:gd name="connsiteX4" fmla="*/ 0 w 1803400"/>
                <a:gd name="connsiteY4" fmla="*/ 701676 h 701676"/>
                <a:gd name="connsiteX0" fmla="*/ 0 w 1803400"/>
                <a:gd name="connsiteY0" fmla="*/ 708026 h 708026"/>
                <a:gd name="connsiteX1" fmla="*/ 384969 w 1803400"/>
                <a:gd name="connsiteY1" fmla="*/ 6350 h 708026"/>
                <a:gd name="connsiteX2" fmla="*/ 1443831 w 1803400"/>
                <a:gd name="connsiteY2" fmla="*/ 0 h 708026"/>
                <a:gd name="connsiteX3" fmla="*/ 1803400 w 1803400"/>
                <a:gd name="connsiteY3" fmla="*/ 708026 h 708026"/>
                <a:gd name="connsiteX4" fmla="*/ 0 w 1803400"/>
                <a:gd name="connsiteY4" fmla="*/ 708026 h 708026"/>
                <a:gd name="connsiteX0" fmla="*/ 0 w 1803400"/>
                <a:gd name="connsiteY0" fmla="*/ 708026 h 708026"/>
                <a:gd name="connsiteX1" fmla="*/ 384969 w 1803400"/>
                <a:gd name="connsiteY1" fmla="*/ 6350 h 708026"/>
                <a:gd name="connsiteX2" fmla="*/ 1443831 w 1803400"/>
                <a:gd name="connsiteY2" fmla="*/ 0 h 708026"/>
                <a:gd name="connsiteX3" fmla="*/ 1803400 w 1803400"/>
                <a:gd name="connsiteY3" fmla="*/ 708026 h 708026"/>
                <a:gd name="connsiteX4" fmla="*/ 0 w 1803400"/>
                <a:gd name="connsiteY4" fmla="*/ 708026 h 708026"/>
                <a:gd name="connsiteX0" fmla="*/ 0 w 1803400"/>
                <a:gd name="connsiteY0" fmla="*/ 708026 h 708026"/>
                <a:gd name="connsiteX1" fmla="*/ 384969 w 1803400"/>
                <a:gd name="connsiteY1" fmla="*/ 6350 h 708026"/>
                <a:gd name="connsiteX2" fmla="*/ 1443831 w 1803400"/>
                <a:gd name="connsiteY2" fmla="*/ 0 h 708026"/>
                <a:gd name="connsiteX3" fmla="*/ 1803400 w 1803400"/>
                <a:gd name="connsiteY3" fmla="*/ 708026 h 708026"/>
                <a:gd name="connsiteX4" fmla="*/ 0 w 1803400"/>
                <a:gd name="connsiteY4" fmla="*/ 708026 h 708026"/>
                <a:gd name="connsiteX0" fmla="*/ 0 w 1835150"/>
                <a:gd name="connsiteY0" fmla="*/ 708026 h 708026"/>
                <a:gd name="connsiteX1" fmla="*/ 384969 w 1835150"/>
                <a:gd name="connsiteY1" fmla="*/ 6350 h 708026"/>
                <a:gd name="connsiteX2" fmla="*/ 1443831 w 1835150"/>
                <a:gd name="connsiteY2" fmla="*/ 0 h 708026"/>
                <a:gd name="connsiteX3" fmla="*/ 1835150 w 1835150"/>
                <a:gd name="connsiteY3" fmla="*/ 708026 h 708026"/>
                <a:gd name="connsiteX4" fmla="*/ 0 w 1835150"/>
                <a:gd name="connsiteY4" fmla="*/ 708026 h 7080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5150" h="708026">
                  <a:moveTo>
                    <a:pt x="0" y="708026"/>
                  </a:moveTo>
                  <a:cubicBezTo>
                    <a:pt x="160073" y="467784"/>
                    <a:pt x="377296" y="252942"/>
                    <a:pt x="384969" y="6350"/>
                  </a:cubicBezTo>
                  <a:lnTo>
                    <a:pt x="1443831" y="0"/>
                  </a:lnTo>
                  <a:cubicBezTo>
                    <a:pt x="1449387" y="191559"/>
                    <a:pt x="1670844" y="478367"/>
                    <a:pt x="1835150" y="708026"/>
                  </a:cubicBezTo>
                  <a:lnTo>
                    <a:pt x="0" y="708026"/>
                  </a:lnTo>
                  <a:close/>
                </a:path>
              </a:pathLst>
            </a:custGeom>
            <a:gradFill>
              <a:gsLst>
                <a:gs pos="50000">
                  <a:srgbClr val="E24C4C"/>
                </a:gs>
                <a:gs pos="50000">
                  <a:srgbClr val="E8707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4" name="圆角矩形 13"/>
            <p:cNvSpPr/>
            <p:nvPr/>
          </p:nvSpPr>
          <p:spPr>
            <a:xfrm>
              <a:off x="5569744" y="4462463"/>
              <a:ext cx="1052512" cy="139541"/>
            </a:xfrm>
            <a:prstGeom prst="roundRect">
              <a:avLst>
                <a:gd name="adj" fmla="val 50000"/>
              </a:avLst>
            </a:prstGeom>
            <a:gradFill>
              <a:gsLst>
                <a:gs pos="50000">
                  <a:srgbClr val="593268"/>
                </a:gs>
                <a:gs pos="50000">
                  <a:srgbClr val="7B469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5" name="圆角矩形 14"/>
            <p:cNvSpPr/>
            <p:nvPr/>
          </p:nvSpPr>
          <p:spPr>
            <a:xfrm>
              <a:off x="5569744" y="4667250"/>
              <a:ext cx="1052512" cy="139541"/>
            </a:xfrm>
            <a:prstGeom prst="roundRect">
              <a:avLst>
                <a:gd name="adj" fmla="val 50000"/>
              </a:avLst>
            </a:prstGeom>
            <a:gradFill>
              <a:gsLst>
                <a:gs pos="50000">
                  <a:srgbClr val="593268"/>
                </a:gs>
                <a:gs pos="50000">
                  <a:srgbClr val="7B4690"/>
                </a:gs>
              </a:gsLs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0" name="圆角矩形 19"/>
            <p:cNvSpPr/>
            <p:nvPr/>
          </p:nvSpPr>
          <p:spPr>
            <a:xfrm>
              <a:off x="5569744" y="4864894"/>
              <a:ext cx="1052512" cy="139541"/>
            </a:xfrm>
            <a:prstGeom prst="roundRect">
              <a:avLst>
                <a:gd name="adj" fmla="val 50000"/>
              </a:avLst>
            </a:prstGeom>
            <a:gradFill>
              <a:gsLst>
                <a:gs pos="50000">
                  <a:srgbClr val="593268"/>
                </a:gs>
                <a:gs pos="50000">
                  <a:srgbClr val="7B4690"/>
                </a:gs>
              </a:gsLs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1" name="任意多边形 20"/>
            <p:cNvSpPr/>
            <p:nvPr/>
          </p:nvSpPr>
          <p:spPr>
            <a:xfrm>
              <a:off x="5693569" y="5057775"/>
              <a:ext cx="804863" cy="324456"/>
            </a:xfrm>
            <a:custGeom>
              <a:avLst/>
              <a:gdLst>
                <a:gd name="connsiteX0" fmla="*/ 58777 w 804863"/>
                <a:gd name="connsiteY0" fmla="*/ 0 h 324456"/>
                <a:gd name="connsiteX1" fmla="*/ 746086 w 804863"/>
                <a:gd name="connsiteY1" fmla="*/ 0 h 324456"/>
                <a:gd name="connsiteX2" fmla="*/ 804863 w 804863"/>
                <a:gd name="connsiteY2" fmla="*/ 58777 h 324456"/>
                <a:gd name="connsiteX3" fmla="*/ 804862 w 804863"/>
                <a:gd name="connsiteY3" fmla="*/ 58777 h 324456"/>
                <a:gd name="connsiteX4" fmla="*/ 746085 w 804863"/>
                <a:gd name="connsiteY4" fmla="*/ 117554 h 324456"/>
                <a:gd name="connsiteX5" fmla="*/ 681293 w 804863"/>
                <a:gd name="connsiteY5" fmla="*/ 117554 h 324456"/>
                <a:gd name="connsiteX6" fmla="*/ 478631 w 804863"/>
                <a:gd name="connsiteY6" fmla="*/ 239867 h 324456"/>
                <a:gd name="connsiteX7" fmla="*/ 478631 w 804863"/>
                <a:gd name="connsiteY7" fmla="*/ 293946 h 324456"/>
                <a:gd name="connsiteX8" fmla="*/ 454235 w 804863"/>
                <a:gd name="connsiteY8" fmla="*/ 293946 h 324456"/>
                <a:gd name="connsiteX9" fmla="*/ 454235 w 804863"/>
                <a:gd name="connsiteY9" fmla="*/ 324456 h 324456"/>
                <a:gd name="connsiteX10" fmla="*/ 364914 w 804863"/>
                <a:gd name="connsiteY10" fmla="*/ 324456 h 324456"/>
                <a:gd name="connsiteX11" fmla="*/ 364914 w 804863"/>
                <a:gd name="connsiteY11" fmla="*/ 293946 h 324456"/>
                <a:gd name="connsiteX12" fmla="*/ 330994 w 804863"/>
                <a:gd name="connsiteY12" fmla="*/ 293946 h 324456"/>
                <a:gd name="connsiteX13" fmla="*/ 330994 w 804863"/>
                <a:gd name="connsiteY13" fmla="*/ 235744 h 324456"/>
                <a:gd name="connsiteX14" fmla="*/ 333685 w 804863"/>
                <a:gd name="connsiteY14" fmla="*/ 235744 h 324456"/>
                <a:gd name="connsiteX15" fmla="*/ 137852 w 804863"/>
                <a:gd name="connsiteY15" fmla="*/ 117553 h 324456"/>
                <a:gd name="connsiteX16" fmla="*/ 58777 w 804863"/>
                <a:gd name="connsiteY16" fmla="*/ 117553 h 324456"/>
                <a:gd name="connsiteX17" fmla="*/ 17215 w 804863"/>
                <a:gd name="connsiteY17" fmla="*/ 100338 h 324456"/>
                <a:gd name="connsiteX18" fmla="*/ 0 w 804863"/>
                <a:gd name="connsiteY18" fmla="*/ 58776 h 324456"/>
                <a:gd name="connsiteX19" fmla="*/ 17215 w 804863"/>
                <a:gd name="connsiteY19" fmla="*/ 17215 h 324456"/>
                <a:gd name="connsiteX20" fmla="*/ 58777 w 804863"/>
                <a:gd name="connsiteY20" fmla="*/ 0 h 324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04863" h="324456">
                  <a:moveTo>
                    <a:pt x="58777" y="0"/>
                  </a:moveTo>
                  <a:lnTo>
                    <a:pt x="746086" y="0"/>
                  </a:lnTo>
                  <a:cubicBezTo>
                    <a:pt x="778548" y="0"/>
                    <a:pt x="804863" y="26315"/>
                    <a:pt x="804863" y="58777"/>
                  </a:cubicBezTo>
                  <a:lnTo>
                    <a:pt x="804862" y="58777"/>
                  </a:lnTo>
                  <a:cubicBezTo>
                    <a:pt x="804862" y="91239"/>
                    <a:pt x="778547" y="117554"/>
                    <a:pt x="746085" y="117554"/>
                  </a:cubicBezTo>
                  <a:lnTo>
                    <a:pt x="681293" y="117554"/>
                  </a:lnTo>
                  <a:lnTo>
                    <a:pt x="478631" y="239867"/>
                  </a:lnTo>
                  <a:lnTo>
                    <a:pt x="478631" y="293946"/>
                  </a:lnTo>
                  <a:lnTo>
                    <a:pt x="454235" y="293946"/>
                  </a:lnTo>
                  <a:lnTo>
                    <a:pt x="454235" y="324456"/>
                  </a:lnTo>
                  <a:lnTo>
                    <a:pt x="364914" y="324456"/>
                  </a:lnTo>
                  <a:lnTo>
                    <a:pt x="364914" y="293946"/>
                  </a:lnTo>
                  <a:lnTo>
                    <a:pt x="330994" y="293946"/>
                  </a:lnTo>
                  <a:lnTo>
                    <a:pt x="330994" y="235744"/>
                  </a:lnTo>
                  <a:lnTo>
                    <a:pt x="333685" y="235744"/>
                  </a:lnTo>
                  <a:lnTo>
                    <a:pt x="137852" y="117553"/>
                  </a:lnTo>
                  <a:lnTo>
                    <a:pt x="58777" y="117553"/>
                  </a:lnTo>
                  <a:cubicBezTo>
                    <a:pt x="42546" y="117553"/>
                    <a:pt x="27852" y="110974"/>
                    <a:pt x="17215" y="100338"/>
                  </a:cubicBezTo>
                  <a:lnTo>
                    <a:pt x="0" y="58776"/>
                  </a:lnTo>
                  <a:lnTo>
                    <a:pt x="17215" y="17215"/>
                  </a:lnTo>
                  <a:cubicBezTo>
                    <a:pt x="27852" y="6579"/>
                    <a:pt x="42546" y="0"/>
                    <a:pt x="58777" y="0"/>
                  </a:cubicBezTo>
                  <a:close/>
                </a:path>
              </a:pathLst>
            </a:custGeom>
            <a:gradFill>
              <a:gsLst>
                <a:gs pos="50000">
                  <a:srgbClr val="593268"/>
                </a:gs>
                <a:gs pos="50000">
                  <a:srgbClr val="7B4690"/>
                </a:gs>
              </a:gsLs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22" name="椭圆 21"/>
          <p:cNvSpPr/>
          <p:nvPr/>
        </p:nvSpPr>
        <p:spPr>
          <a:xfrm>
            <a:off x="3172889" y="4880620"/>
            <a:ext cx="2813702" cy="354839"/>
          </a:xfrm>
          <a:prstGeom prst="ellipse">
            <a:avLst/>
          </a:prstGeom>
          <a:gradFill flip="none" rotWithShape="1">
            <a:gsLst>
              <a:gs pos="0">
                <a:schemeClr val="tx1">
                  <a:lumMod val="100000"/>
                  <a:alpha val="36000"/>
                </a:schemeClr>
              </a:gs>
              <a:gs pos="100000">
                <a:srgbClr val="D7D7D7">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23" name="组合 22"/>
          <p:cNvGrpSpPr/>
          <p:nvPr/>
        </p:nvGrpSpPr>
        <p:grpSpPr>
          <a:xfrm>
            <a:off x="3531873" y="1559453"/>
            <a:ext cx="534064" cy="533870"/>
            <a:chOff x="4708550" y="1685961"/>
            <a:chExt cx="711992" cy="711991"/>
          </a:xfrm>
        </p:grpSpPr>
        <p:sp>
          <p:nvSpPr>
            <p:cNvPr id="24" name="椭圆 23"/>
            <p:cNvSpPr/>
            <p:nvPr/>
          </p:nvSpPr>
          <p:spPr>
            <a:xfrm>
              <a:off x="4708550" y="1685961"/>
              <a:ext cx="711992" cy="711991"/>
            </a:xfrm>
            <a:prstGeom prst="ellipse">
              <a:avLst/>
            </a:prstGeom>
            <a:gradFill>
              <a:gsLst>
                <a:gs pos="0">
                  <a:srgbClr val="D3D3D3"/>
                </a:gs>
                <a:gs pos="100000">
                  <a:srgbClr val="F7F7F7"/>
                </a:gs>
              </a:gsLst>
              <a:lin ang="2700000" scaled="1"/>
            </a:gradFill>
            <a:ln w="19050">
              <a:gradFill flip="none" rotWithShape="1">
                <a:gsLst>
                  <a:gs pos="0">
                    <a:schemeClr val="bg1"/>
                  </a:gs>
                  <a:gs pos="100000">
                    <a:schemeClr val="bg1">
                      <a:lumMod val="75000"/>
                    </a:schemeClr>
                  </a:gs>
                </a:gsLst>
                <a:lin ang="2700000" scaled="1"/>
                <a:tileRect/>
              </a:gra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25" name="Group 8"/>
            <p:cNvGrpSpPr>
              <a:grpSpLocks noChangeAspect="1"/>
            </p:cNvGrpSpPr>
            <p:nvPr/>
          </p:nvGrpSpPr>
          <p:grpSpPr bwMode="auto">
            <a:xfrm>
              <a:off x="4877941" y="1831694"/>
              <a:ext cx="371637" cy="407212"/>
              <a:chOff x="3437" y="2282"/>
              <a:chExt cx="679" cy="744"/>
            </a:xfrm>
            <a:solidFill>
              <a:srgbClr val="FFA521"/>
            </a:solidFill>
          </p:grpSpPr>
          <p:sp>
            <p:nvSpPr>
              <p:cNvPr id="26" name="Freeform 9"/>
              <p:cNvSpPr>
                <a:spLocks/>
              </p:cNvSpPr>
              <p:nvPr/>
            </p:nvSpPr>
            <p:spPr bwMode="auto">
              <a:xfrm>
                <a:off x="3595" y="2282"/>
                <a:ext cx="364" cy="379"/>
              </a:xfrm>
              <a:custGeom>
                <a:avLst/>
                <a:gdLst>
                  <a:gd name="T0" fmla="*/ 50 w 152"/>
                  <a:gd name="T1" fmla="*/ 147 h 159"/>
                  <a:gd name="T2" fmla="*/ 39 w 152"/>
                  <a:gd name="T3" fmla="*/ 147 h 159"/>
                  <a:gd name="T4" fmla="*/ 76 w 152"/>
                  <a:gd name="T5" fmla="*/ 159 h 159"/>
                  <a:gd name="T6" fmla="*/ 114 w 152"/>
                  <a:gd name="T7" fmla="*/ 147 h 159"/>
                  <a:gd name="T8" fmla="*/ 103 w 152"/>
                  <a:gd name="T9" fmla="*/ 147 h 159"/>
                  <a:gd name="T10" fmla="*/ 152 w 152"/>
                  <a:gd name="T11" fmla="*/ 76 h 159"/>
                  <a:gd name="T12" fmla="*/ 76 w 152"/>
                  <a:gd name="T13" fmla="*/ 0 h 159"/>
                  <a:gd name="T14" fmla="*/ 0 w 152"/>
                  <a:gd name="T15" fmla="*/ 76 h 159"/>
                  <a:gd name="T16" fmla="*/ 50 w 152"/>
                  <a:gd name="T17" fmla="*/ 14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59">
                    <a:moveTo>
                      <a:pt x="50" y="147"/>
                    </a:moveTo>
                    <a:cubicBezTo>
                      <a:pt x="39" y="147"/>
                      <a:pt x="39" y="147"/>
                      <a:pt x="39" y="147"/>
                    </a:cubicBezTo>
                    <a:cubicBezTo>
                      <a:pt x="39" y="152"/>
                      <a:pt x="53" y="159"/>
                      <a:pt x="76" y="159"/>
                    </a:cubicBezTo>
                    <a:cubicBezTo>
                      <a:pt x="99" y="159"/>
                      <a:pt x="113" y="152"/>
                      <a:pt x="114" y="147"/>
                    </a:cubicBezTo>
                    <a:cubicBezTo>
                      <a:pt x="103" y="147"/>
                      <a:pt x="103" y="147"/>
                      <a:pt x="103" y="147"/>
                    </a:cubicBezTo>
                    <a:cubicBezTo>
                      <a:pt x="131" y="136"/>
                      <a:pt x="152" y="108"/>
                      <a:pt x="152" y="76"/>
                    </a:cubicBezTo>
                    <a:cubicBezTo>
                      <a:pt x="152" y="34"/>
                      <a:pt x="118" y="0"/>
                      <a:pt x="76" y="0"/>
                    </a:cubicBezTo>
                    <a:cubicBezTo>
                      <a:pt x="34" y="0"/>
                      <a:pt x="0" y="34"/>
                      <a:pt x="0" y="76"/>
                    </a:cubicBezTo>
                    <a:cubicBezTo>
                      <a:pt x="0" y="108"/>
                      <a:pt x="21" y="136"/>
                      <a:pt x="50"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7" name="Freeform 10"/>
              <p:cNvSpPr>
                <a:spLocks/>
              </p:cNvSpPr>
              <p:nvPr/>
            </p:nvSpPr>
            <p:spPr bwMode="auto">
              <a:xfrm>
                <a:off x="3437" y="2633"/>
                <a:ext cx="679" cy="393"/>
              </a:xfrm>
              <a:custGeom>
                <a:avLst/>
                <a:gdLst>
                  <a:gd name="T0" fmla="*/ 222 w 284"/>
                  <a:gd name="T1" fmla="*/ 0 h 165"/>
                  <a:gd name="T2" fmla="*/ 188 w 284"/>
                  <a:gd name="T3" fmla="*/ 0 h 165"/>
                  <a:gd name="T4" fmla="*/ 154 w 284"/>
                  <a:gd name="T5" fmla="*/ 19 h 165"/>
                  <a:gd name="T6" fmla="*/ 154 w 284"/>
                  <a:gd name="T7" fmla="*/ 134 h 165"/>
                  <a:gd name="T8" fmla="*/ 143 w 284"/>
                  <a:gd name="T9" fmla="*/ 146 h 165"/>
                  <a:gd name="T10" fmla="*/ 131 w 284"/>
                  <a:gd name="T11" fmla="*/ 134 h 165"/>
                  <a:gd name="T12" fmla="*/ 131 w 284"/>
                  <a:gd name="T13" fmla="*/ 19 h 165"/>
                  <a:gd name="T14" fmla="*/ 97 w 284"/>
                  <a:gd name="T15" fmla="*/ 0 h 165"/>
                  <a:gd name="T16" fmla="*/ 63 w 284"/>
                  <a:gd name="T17" fmla="*/ 0 h 165"/>
                  <a:gd name="T18" fmla="*/ 0 w 284"/>
                  <a:gd name="T19" fmla="*/ 86 h 165"/>
                  <a:gd name="T20" fmla="*/ 0 w 284"/>
                  <a:gd name="T21" fmla="*/ 165 h 165"/>
                  <a:gd name="T22" fmla="*/ 284 w 284"/>
                  <a:gd name="T23" fmla="*/ 165 h 165"/>
                  <a:gd name="T24" fmla="*/ 284 w 284"/>
                  <a:gd name="T25" fmla="*/ 86 h 165"/>
                  <a:gd name="T26" fmla="*/ 222 w 284"/>
                  <a:gd name="T2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165">
                    <a:moveTo>
                      <a:pt x="222" y="0"/>
                    </a:moveTo>
                    <a:cubicBezTo>
                      <a:pt x="188" y="0"/>
                      <a:pt x="188" y="0"/>
                      <a:pt x="188" y="0"/>
                    </a:cubicBezTo>
                    <a:cubicBezTo>
                      <a:pt x="188" y="10"/>
                      <a:pt x="172" y="17"/>
                      <a:pt x="154" y="19"/>
                    </a:cubicBezTo>
                    <a:cubicBezTo>
                      <a:pt x="154" y="134"/>
                      <a:pt x="154" y="134"/>
                      <a:pt x="154" y="134"/>
                    </a:cubicBezTo>
                    <a:cubicBezTo>
                      <a:pt x="154" y="140"/>
                      <a:pt x="149" y="146"/>
                      <a:pt x="143" y="146"/>
                    </a:cubicBezTo>
                    <a:cubicBezTo>
                      <a:pt x="136" y="146"/>
                      <a:pt x="131" y="140"/>
                      <a:pt x="131" y="134"/>
                    </a:cubicBezTo>
                    <a:cubicBezTo>
                      <a:pt x="131" y="19"/>
                      <a:pt x="131" y="19"/>
                      <a:pt x="131" y="19"/>
                    </a:cubicBezTo>
                    <a:cubicBezTo>
                      <a:pt x="113" y="17"/>
                      <a:pt x="97" y="11"/>
                      <a:pt x="97" y="0"/>
                    </a:cubicBezTo>
                    <a:cubicBezTo>
                      <a:pt x="63" y="0"/>
                      <a:pt x="63" y="0"/>
                      <a:pt x="63" y="0"/>
                    </a:cubicBezTo>
                    <a:cubicBezTo>
                      <a:pt x="28" y="0"/>
                      <a:pt x="0" y="39"/>
                      <a:pt x="0" y="86"/>
                    </a:cubicBezTo>
                    <a:cubicBezTo>
                      <a:pt x="0" y="165"/>
                      <a:pt x="0" y="165"/>
                      <a:pt x="0" y="165"/>
                    </a:cubicBezTo>
                    <a:cubicBezTo>
                      <a:pt x="284" y="165"/>
                      <a:pt x="284" y="165"/>
                      <a:pt x="284" y="165"/>
                    </a:cubicBezTo>
                    <a:cubicBezTo>
                      <a:pt x="284" y="86"/>
                      <a:pt x="284" y="86"/>
                      <a:pt x="284" y="86"/>
                    </a:cubicBezTo>
                    <a:cubicBezTo>
                      <a:pt x="284" y="39"/>
                      <a:pt x="256" y="0"/>
                      <a:pt x="22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28" name="组合 27"/>
          <p:cNvGrpSpPr/>
          <p:nvPr/>
        </p:nvGrpSpPr>
        <p:grpSpPr>
          <a:xfrm>
            <a:off x="2960262" y="2130857"/>
            <a:ext cx="534064" cy="533870"/>
            <a:chOff x="3946502" y="2448009"/>
            <a:chExt cx="711992" cy="711991"/>
          </a:xfrm>
        </p:grpSpPr>
        <p:sp>
          <p:nvSpPr>
            <p:cNvPr id="29" name="椭圆 28"/>
            <p:cNvSpPr/>
            <p:nvPr/>
          </p:nvSpPr>
          <p:spPr>
            <a:xfrm>
              <a:off x="3946502" y="2448009"/>
              <a:ext cx="711992" cy="711991"/>
            </a:xfrm>
            <a:prstGeom prst="ellipse">
              <a:avLst/>
            </a:prstGeom>
            <a:gradFill>
              <a:gsLst>
                <a:gs pos="0">
                  <a:srgbClr val="D3D3D3"/>
                </a:gs>
                <a:gs pos="100000">
                  <a:srgbClr val="F7F7F7"/>
                </a:gs>
              </a:gsLst>
              <a:lin ang="2700000" scaled="1"/>
            </a:gradFill>
            <a:ln w="19050">
              <a:gradFill flip="none" rotWithShape="1">
                <a:gsLst>
                  <a:gs pos="0">
                    <a:schemeClr val="bg1"/>
                  </a:gs>
                  <a:gs pos="100000">
                    <a:schemeClr val="bg1">
                      <a:lumMod val="75000"/>
                    </a:schemeClr>
                  </a:gs>
                </a:gsLst>
                <a:lin ang="2700000" scaled="1"/>
                <a:tileRect/>
              </a:gra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30" name="Group 13"/>
            <p:cNvGrpSpPr>
              <a:grpSpLocks noChangeAspect="1"/>
            </p:cNvGrpSpPr>
            <p:nvPr/>
          </p:nvGrpSpPr>
          <p:grpSpPr bwMode="auto">
            <a:xfrm>
              <a:off x="4102660" y="2593697"/>
              <a:ext cx="407527" cy="412338"/>
              <a:chOff x="2426" y="2781"/>
              <a:chExt cx="593" cy="600"/>
            </a:xfrm>
            <a:solidFill>
              <a:srgbClr val="0192A1"/>
            </a:solidFill>
          </p:grpSpPr>
          <p:sp>
            <p:nvSpPr>
              <p:cNvPr id="31" name="Freeform 14"/>
              <p:cNvSpPr>
                <a:spLocks/>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2"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33" name="组合 32"/>
          <p:cNvGrpSpPr/>
          <p:nvPr/>
        </p:nvGrpSpPr>
        <p:grpSpPr>
          <a:xfrm>
            <a:off x="2751037" y="2911411"/>
            <a:ext cx="534064" cy="533870"/>
            <a:chOff x="3667572" y="3488988"/>
            <a:chExt cx="711992" cy="711991"/>
          </a:xfrm>
        </p:grpSpPr>
        <p:sp>
          <p:nvSpPr>
            <p:cNvPr id="34" name="椭圆 33"/>
            <p:cNvSpPr/>
            <p:nvPr/>
          </p:nvSpPr>
          <p:spPr>
            <a:xfrm>
              <a:off x="3667572" y="3488988"/>
              <a:ext cx="711992" cy="711991"/>
            </a:xfrm>
            <a:prstGeom prst="ellipse">
              <a:avLst/>
            </a:prstGeom>
            <a:gradFill>
              <a:gsLst>
                <a:gs pos="0">
                  <a:srgbClr val="D3D3D3"/>
                </a:gs>
                <a:gs pos="100000">
                  <a:srgbClr val="F7F7F7"/>
                </a:gs>
              </a:gsLst>
              <a:lin ang="2700000" scaled="1"/>
            </a:gradFill>
            <a:ln w="19050">
              <a:gradFill flip="none" rotWithShape="1">
                <a:gsLst>
                  <a:gs pos="0">
                    <a:schemeClr val="bg1"/>
                  </a:gs>
                  <a:gs pos="100000">
                    <a:schemeClr val="bg1">
                      <a:lumMod val="75000"/>
                    </a:schemeClr>
                  </a:gs>
                </a:gsLst>
                <a:lin ang="2700000" scaled="1"/>
                <a:tileRect/>
              </a:gra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35" name="Group 18"/>
            <p:cNvGrpSpPr>
              <a:grpSpLocks noChangeAspect="1"/>
            </p:cNvGrpSpPr>
            <p:nvPr/>
          </p:nvGrpSpPr>
          <p:grpSpPr bwMode="auto">
            <a:xfrm>
              <a:off x="3805509" y="3636419"/>
              <a:ext cx="423334" cy="394469"/>
              <a:chOff x="3802" y="2858"/>
              <a:chExt cx="616" cy="574"/>
            </a:xfrm>
            <a:solidFill>
              <a:srgbClr val="E24C4C"/>
            </a:solidFill>
          </p:grpSpPr>
          <p:sp>
            <p:nvSpPr>
              <p:cNvPr id="36"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7"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8"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9"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0" name="Freeform 23"/>
              <p:cNvSpPr>
                <a:spLocks/>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41" name="组合 40"/>
          <p:cNvGrpSpPr/>
          <p:nvPr/>
        </p:nvGrpSpPr>
        <p:grpSpPr>
          <a:xfrm>
            <a:off x="2960262" y="3691963"/>
            <a:ext cx="534064" cy="533870"/>
            <a:chOff x="3946502" y="4529966"/>
            <a:chExt cx="711992" cy="711991"/>
          </a:xfrm>
        </p:grpSpPr>
        <p:sp>
          <p:nvSpPr>
            <p:cNvPr id="42" name="椭圆 41"/>
            <p:cNvSpPr/>
            <p:nvPr/>
          </p:nvSpPr>
          <p:spPr>
            <a:xfrm>
              <a:off x="3946502" y="4529966"/>
              <a:ext cx="711992" cy="711991"/>
            </a:xfrm>
            <a:prstGeom prst="ellipse">
              <a:avLst/>
            </a:prstGeom>
            <a:gradFill>
              <a:gsLst>
                <a:gs pos="0">
                  <a:srgbClr val="D3D3D3"/>
                </a:gs>
                <a:gs pos="100000">
                  <a:srgbClr val="F7F7F7"/>
                </a:gs>
              </a:gsLst>
              <a:lin ang="2700000" scaled="1"/>
            </a:gradFill>
            <a:ln w="19050">
              <a:gradFill flip="none" rotWithShape="1">
                <a:gsLst>
                  <a:gs pos="0">
                    <a:schemeClr val="bg1"/>
                  </a:gs>
                  <a:gs pos="100000">
                    <a:schemeClr val="bg1">
                      <a:lumMod val="75000"/>
                    </a:schemeClr>
                  </a:gs>
                </a:gsLst>
                <a:lin ang="2700000" scaled="1"/>
                <a:tileRect/>
              </a:gra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43" name="Group 26"/>
            <p:cNvGrpSpPr>
              <a:grpSpLocks noChangeAspect="1"/>
            </p:cNvGrpSpPr>
            <p:nvPr/>
          </p:nvGrpSpPr>
          <p:grpSpPr bwMode="auto">
            <a:xfrm>
              <a:off x="4054699" y="4762512"/>
              <a:ext cx="498020" cy="246897"/>
              <a:chOff x="5676" y="2597"/>
              <a:chExt cx="1061" cy="526"/>
            </a:xfrm>
            <a:solidFill>
              <a:srgbClr val="593268"/>
            </a:solidFill>
          </p:grpSpPr>
          <p:sp>
            <p:nvSpPr>
              <p:cNvPr id="44" name="Freeform 27"/>
              <p:cNvSpPr>
                <a:spLocks/>
              </p:cNvSpPr>
              <p:nvPr/>
            </p:nvSpPr>
            <p:spPr bwMode="auto">
              <a:xfrm>
                <a:off x="5747" y="2597"/>
                <a:ext cx="181" cy="115"/>
              </a:xfrm>
              <a:custGeom>
                <a:avLst/>
                <a:gdLst>
                  <a:gd name="T0" fmla="*/ 25 w 76"/>
                  <a:gd name="T1" fmla="*/ 48 h 48"/>
                  <a:gd name="T2" fmla="*/ 64 w 76"/>
                  <a:gd name="T3" fmla="*/ 44 h 48"/>
                  <a:gd name="T4" fmla="*/ 76 w 76"/>
                  <a:gd name="T5" fmla="*/ 13 h 48"/>
                  <a:gd name="T6" fmla="*/ 39 w 76"/>
                  <a:gd name="T7" fmla="*/ 15 h 48"/>
                  <a:gd name="T8" fmla="*/ 23 w 76"/>
                  <a:gd name="T9" fmla="*/ 10 h 48"/>
                  <a:gd name="T10" fmla="*/ 7 w 76"/>
                  <a:gd name="T11" fmla="*/ 20 h 48"/>
                  <a:gd name="T12" fmla="*/ 25 w 76"/>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76" h="48">
                    <a:moveTo>
                      <a:pt x="25" y="48"/>
                    </a:moveTo>
                    <a:cubicBezTo>
                      <a:pt x="64" y="44"/>
                      <a:pt x="64" y="44"/>
                      <a:pt x="64" y="44"/>
                    </a:cubicBezTo>
                    <a:cubicBezTo>
                      <a:pt x="66" y="36"/>
                      <a:pt x="69" y="26"/>
                      <a:pt x="76" y="13"/>
                    </a:cubicBezTo>
                    <a:cubicBezTo>
                      <a:pt x="76" y="13"/>
                      <a:pt x="70" y="0"/>
                      <a:pt x="39" y="15"/>
                    </a:cubicBezTo>
                    <a:cubicBezTo>
                      <a:pt x="39" y="15"/>
                      <a:pt x="32" y="14"/>
                      <a:pt x="23" y="10"/>
                    </a:cubicBezTo>
                    <a:cubicBezTo>
                      <a:pt x="23" y="10"/>
                      <a:pt x="0" y="4"/>
                      <a:pt x="7" y="20"/>
                    </a:cubicBezTo>
                    <a:lnTo>
                      <a:pt x="25"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5" name="Freeform 28"/>
              <p:cNvSpPr>
                <a:spLocks noEditPoints="1"/>
              </p:cNvSpPr>
              <p:nvPr/>
            </p:nvSpPr>
            <p:spPr bwMode="auto">
              <a:xfrm>
                <a:off x="5759" y="2613"/>
                <a:ext cx="169" cy="101"/>
              </a:xfrm>
              <a:custGeom>
                <a:avLst/>
                <a:gdLst>
                  <a:gd name="T0" fmla="*/ 20 w 71"/>
                  <a:gd name="T1" fmla="*/ 42 h 42"/>
                  <a:gd name="T2" fmla="*/ 2 w 71"/>
                  <a:gd name="T3" fmla="*/ 13 h 42"/>
                  <a:gd name="T4" fmla="*/ 1 w 71"/>
                  <a:gd name="T5" fmla="*/ 4 h 42"/>
                  <a:gd name="T6" fmla="*/ 10 w 71"/>
                  <a:gd name="T7" fmla="*/ 1 h 42"/>
                  <a:gd name="T8" fmla="*/ 18 w 71"/>
                  <a:gd name="T9" fmla="*/ 2 h 42"/>
                  <a:gd name="T10" fmla="*/ 18 w 71"/>
                  <a:gd name="T11" fmla="*/ 2 h 42"/>
                  <a:gd name="T12" fmla="*/ 34 w 71"/>
                  <a:gd name="T13" fmla="*/ 8 h 42"/>
                  <a:gd name="T14" fmla="*/ 59 w 71"/>
                  <a:gd name="T15" fmla="*/ 0 h 42"/>
                  <a:gd name="T16" fmla="*/ 71 w 71"/>
                  <a:gd name="T17" fmla="*/ 6 h 42"/>
                  <a:gd name="T18" fmla="*/ 71 w 71"/>
                  <a:gd name="T19" fmla="*/ 6 h 42"/>
                  <a:gd name="T20" fmla="*/ 71 w 71"/>
                  <a:gd name="T21" fmla="*/ 6 h 42"/>
                  <a:gd name="T22" fmla="*/ 60 w 71"/>
                  <a:gd name="T23" fmla="*/ 37 h 42"/>
                  <a:gd name="T24" fmla="*/ 60 w 71"/>
                  <a:gd name="T25" fmla="*/ 37 h 42"/>
                  <a:gd name="T26" fmla="*/ 20 w 71"/>
                  <a:gd name="T27" fmla="*/ 42 h 42"/>
                  <a:gd name="T28" fmla="*/ 10 w 71"/>
                  <a:gd name="T29" fmla="*/ 2 h 42"/>
                  <a:gd name="T30" fmla="*/ 2 w 71"/>
                  <a:gd name="T31" fmla="*/ 5 h 42"/>
                  <a:gd name="T32" fmla="*/ 3 w 71"/>
                  <a:gd name="T33" fmla="*/ 13 h 42"/>
                  <a:gd name="T34" fmla="*/ 20 w 71"/>
                  <a:gd name="T35" fmla="*/ 40 h 42"/>
                  <a:gd name="T36" fmla="*/ 59 w 71"/>
                  <a:gd name="T37" fmla="*/ 36 h 42"/>
                  <a:gd name="T38" fmla="*/ 70 w 71"/>
                  <a:gd name="T39" fmla="*/ 6 h 42"/>
                  <a:gd name="T40" fmla="*/ 59 w 71"/>
                  <a:gd name="T41" fmla="*/ 1 h 42"/>
                  <a:gd name="T42" fmla="*/ 34 w 71"/>
                  <a:gd name="T43" fmla="*/ 9 h 42"/>
                  <a:gd name="T44" fmla="*/ 34 w 71"/>
                  <a:gd name="T45" fmla="*/ 9 h 42"/>
                  <a:gd name="T46" fmla="*/ 34 w 71"/>
                  <a:gd name="T47" fmla="*/ 9 h 42"/>
                  <a:gd name="T48" fmla="*/ 18 w 71"/>
                  <a:gd name="T49" fmla="*/ 3 h 42"/>
                  <a:gd name="T50" fmla="*/ 10 w 71"/>
                  <a:gd name="T51"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1" h="42">
                    <a:moveTo>
                      <a:pt x="20" y="42"/>
                    </a:moveTo>
                    <a:cubicBezTo>
                      <a:pt x="2" y="13"/>
                      <a:pt x="2" y="13"/>
                      <a:pt x="2" y="13"/>
                    </a:cubicBezTo>
                    <a:cubicBezTo>
                      <a:pt x="0" y="9"/>
                      <a:pt x="0" y="6"/>
                      <a:pt x="1" y="4"/>
                    </a:cubicBezTo>
                    <a:cubicBezTo>
                      <a:pt x="3" y="2"/>
                      <a:pt x="6" y="1"/>
                      <a:pt x="10" y="1"/>
                    </a:cubicBezTo>
                    <a:cubicBezTo>
                      <a:pt x="14" y="1"/>
                      <a:pt x="18" y="2"/>
                      <a:pt x="18" y="2"/>
                    </a:cubicBezTo>
                    <a:cubicBezTo>
                      <a:pt x="18" y="2"/>
                      <a:pt x="18" y="2"/>
                      <a:pt x="18" y="2"/>
                    </a:cubicBezTo>
                    <a:cubicBezTo>
                      <a:pt x="26" y="6"/>
                      <a:pt x="33" y="7"/>
                      <a:pt x="34" y="8"/>
                    </a:cubicBezTo>
                    <a:cubicBezTo>
                      <a:pt x="44" y="3"/>
                      <a:pt x="52" y="0"/>
                      <a:pt x="59" y="0"/>
                    </a:cubicBezTo>
                    <a:cubicBezTo>
                      <a:pt x="69" y="0"/>
                      <a:pt x="71" y="6"/>
                      <a:pt x="71" y="6"/>
                    </a:cubicBezTo>
                    <a:cubicBezTo>
                      <a:pt x="71" y="6"/>
                      <a:pt x="71" y="6"/>
                      <a:pt x="71" y="6"/>
                    </a:cubicBezTo>
                    <a:cubicBezTo>
                      <a:pt x="71" y="6"/>
                      <a:pt x="71" y="6"/>
                      <a:pt x="71" y="6"/>
                    </a:cubicBezTo>
                    <a:cubicBezTo>
                      <a:pt x="66" y="17"/>
                      <a:pt x="62" y="28"/>
                      <a:pt x="60" y="37"/>
                    </a:cubicBezTo>
                    <a:cubicBezTo>
                      <a:pt x="60" y="37"/>
                      <a:pt x="60" y="37"/>
                      <a:pt x="60" y="37"/>
                    </a:cubicBezTo>
                    <a:lnTo>
                      <a:pt x="20" y="42"/>
                    </a:lnTo>
                    <a:close/>
                    <a:moveTo>
                      <a:pt x="10" y="2"/>
                    </a:moveTo>
                    <a:cubicBezTo>
                      <a:pt x="7" y="2"/>
                      <a:pt x="4" y="3"/>
                      <a:pt x="2" y="5"/>
                    </a:cubicBezTo>
                    <a:cubicBezTo>
                      <a:pt x="1" y="7"/>
                      <a:pt x="1" y="9"/>
                      <a:pt x="3" y="13"/>
                    </a:cubicBezTo>
                    <a:cubicBezTo>
                      <a:pt x="20" y="40"/>
                      <a:pt x="20" y="40"/>
                      <a:pt x="20" y="40"/>
                    </a:cubicBezTo>
                    <a:cubicBezTo>
                      <a:pt x="59" y="36"/>
                      <a:pt x="59" y="36"/>
                      <a:pt x="59" y="36"/>
                    </a:cubicBezTo>
                    <a:cubicBezTo>
                      <a:pt x="61" y="27"/>
                      <a:pt x="64" y="17"/>
                      <a:pt x="70" y="6"/>
                    </a:cubicBezTo>
                    <a:cubicBezTo>
                      <a:pt x="70" y="5"/>
                      <a:pt x="67" y="1"/>
                      <a:pt x="59" y="1"/>
                    </a:cubicBezTo>
                    <a:cubicBezTo>
                      <a:pt x="52" y="1"/>
                      <a:pt x="44" y="4"/>
                      <a:pt x="34" y="9"/>
                    </a:cubicBezTo>
                    <a:cubicBezTo>
                      <a:pt x="34" y="9"/>
                      <a:pt x="34" y="9"/>
                      <a:pt x="34" y="9"/>
                    </a:cubicBezTo>
                    <a:cubicBezTo>
                      <a:pt x="34" y="9"/>
                      <a:pt x="34" y="9"/>
                      <a:pt x="34" y="9"/>
                    </a:cubicBezTo>
                    <a:cubicBezTo>
                      <a:pt x="34" y="9"/>
                      <a:pt x="27" y="8"/>
                      <a:pt x="18" y="3"/>
                    </a:cubicBezTo>
                    <a:cubicBezTo>
                      <a:pt x="17" y="3"/>
                      <a:pt x="14" y="2"/>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6" name="Freeform 29"/>
              <p:cNvSpPr>
                <a:spLocks/>
              </p:cNvSpPr>
              <p:nvPr/>
            </p:nvSpPr>
            <p:spPr bwMode="auto">
              <a:xfrm>
                <a:off x="5795" y="2709"/>
                <a:ext cx="119" cy="43"/>
              </a:xfrm>
              <a:custGeom>
                <a:avLst/>
                <a:gdLst>
                  <a:gd name="T0" fmla="*/ 41 w 50"/>
                  <a:gd name="T1" fmla="*/ 0 h 18"/>
                  <a:gd name="T2" fmla="*/ 7 w 50"/>
                  <a:gd name="T3" fmla="*/ 4 h 18"/>
                  <a:gd name="T4" fmla="*/ 1 w 50"/>
                  <a:gd name="T5" fmla="*/ 12 h 18"/>
                  <a:gd name="T6" fmla="*/ 8 w 50"/>
                  <a:gd name="T7" fmla="*/ 17 h 18"/>
                  <a:gd name="T8" fmla="*/ 43 w 50"/>
                  <a:gd name="T9" fmla="*/ 14 h 18"/>
                  <a:gd name="T10" fmla="*/ 49 w 50"/>
                  <a:gd name="T11" fmla="*/ 6 h 18"/>
                  <a:gd name="T12" fmla="*/ 41 w 50"/>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50" h="18">
                    <a:moveTo>
                      <a:pt x="41" y="0"/>
                    </a:moveTo>
                    <a:cubicBezTo>
                      <a:pt x="7" y="4"/>
                      <a:pt x="7" y="4"/>
                      <a:pt x="7" y="4"/>
                    </a:cubicBezTo>
                    <a:cubicBezTo>
                      <a:pt x="3" y="5"/>
                      <a:pt x="0" y="8"/>
                      <a:pt x="1" y="12"/>
                    </a:cubicBezTo>
                    <a:cubicBezTo>
                      <a:pt x="1" y="15"/>
                      <a:pt x="5" y="18"/>
                      <a:pt x="8" y="17"/>
                    </a:cubicBezTo>
                    <a:cubicBezTo>
                      <a:pt x="43" y="14"/>
                      <a:pt x="43" y="14"/>
                      <a:pt x="43" y="14"/>
                    </a:cubicBezTo>
                    <a:cubicBezTo>
                      <a:pt x="47" y="13"/>
                      <a:pt x="50" y="10"/>
                      <a:pt x="49" y="6"/>
                    </a:cubicBezTo>
                    <a:cubicBezTo>
                      <a:pt x="49" y="3"/>
                      <a:pt x="45" y="0"/>
                      <a:pt x="4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7" name="Freeform 30"/>
              <p:cNvSpPr>
                <a:spLocks noEditPoints="1"/>
              </p:cNvSpPr>
              <p:nvPr/>
            </p:nvSpPr>
            <p:spPr bwMode="auto">
              <a:xfrm>
                <a:off x="5795" y="2707"/>
                <a:ext cx="119" cy="45"/>
              </a:xfrm>
              <a:custGeom>
                <a:avLst/>
                <a:gdLst>
                  <a:gd name="T0" fmla="*/ 8 w 50"/>
                  <a:gd name="T1" fmla="*/ 19 h 19"/>
                  <a:gd name="T2" fmla="*/ 0 w 50"/>
                  <a:gd name="T3" fmla="*/ 13 h 19"/>
                  <a:gd name="T4" fmla="*/ 2 w 50"/>
                  <a:gd name="T5" fmla="*/ 7 h 19"/>
                  <a:gd name="T6" fmla="*/ 7 w 50"/>
                  <a:gd name="T7" fmla="*/ 5 h 19"/>
                  <a:gd name="T8" fmla="*/ 41 w 50"/>
                  <a:gd name="T9" fmla="*/ 1 h 19"/>
                  <a:gd name="T10" fmla="*/ 50 w 50"/>
                  <a:gd name="T11" fmla="*/ 7 h 19"/>
                  <a:gd name="T12" fmla="*/ 48 w 50"/>
                  <a:gd name="T13" fmla="*/ 12 h 19"/>
                  <a:gd name="T14" fmla="*/ 43 w 50"/>
                  <a:gd name="T15" fmla="*/ 15 h 19"/>
                  <a:gd name="T16" fmla="*/ 9 w 50"/>
                  <a:gd name="T17" fmla="*/ 19 h 19"/>
                  <a:gd name="T18" fmla="*/ 8 w 50"/>
                  <a:gd name="T19" fmla="*/ 19 h 19"/>
                  <a:gd name="T20" fmla="*/ 42 w 50"/>
                  <a:gd name="T21" fmla="*/ 2 h 19"/>
                  <a:gd name="T22" fmla="*/ 41 w 50"/>
                  <a:gd name="T23" fmla="*/ 2 h 19"/>
                  <a:gd name="T24" fmla="*/ 7 w 50"/>
                  <a:gd name="T25" fmla="*/ 6 h 19"/>
                  <a:gd name="T26" fmla="*/ 3 w 50"/>
                  <a:gd name="T27" fmla="*/ 8 h 19"/>
                  <a:gd name="T28" fmla="*/ 1 w 50"/>
                  <a:gd name="T29" fmla="*/ 12 h 19"/>
                  <a:gd name="T30" fmla="*/ 8 w 50"/>
                  <a:gd name="T31" fmla="*/ 18 h 19"/>
                  <a:gd name="T32" fmla="*/ 43 w 50"/>
                  <a:gd name="T33" fmla="*/ 14 h 19"/>
                  <a:gd name="T34" fmla="*/ 47 w 50"/>
                  <a:gd name="T35" fmla="*/ 12 h 19"/>
                  <a:gd name="T36" fmla="*/ 49 w 50"/>
                  <a:gd name="T37" fmla="*/ 7 h 19"/>
                  <a:gd name="T38" fmla="*/ 42 w 50"/>
                  <a:gd name="T39"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 h="19">
                    <a:moveTo>
                      <a:pt x="8" y="19"/>
                    </a:moveTo>
                    <a:cubicBezTo>
                      <a:pt x="4" y="19"/>
                      <a:pt x="0" y="16"/>
                      <a:pt x="0" y="13"/>
                    </a:cubicBezTo>
                    <a:cubicBezTo>
                      <a:pt x="0" y="11"/>
                      <a:pt x="0" y="9"/>
                      <a:pt x="2" y="7"/>
                    </a:cubicBezTo>
                    <a:cubicBezTo>
                      <a:pt x="3" y="6"/>
                      <a:pt x="5" y="5"/>
                      <a:pt x="7" y="5"/>
                    </a:cubicBezTo>
                    <a:cubicBezTo>
                      <a:pt x="41" y="1"/>
                      <a:pt x="41" y="1"/>
                      <a:pt x="41" y="1"/>
                    </a:cubicBezTo>
                    <a:cubicBezTo>
                      <a:pt x="45" y="0"/>
                      <a:pt x="49" y="3"/>
                      <a:pt x="50" y="7"/>
                    </a:cubicBezTo>
                    <a:cubicBezTo>
                      <a:pt x="50" y="9"/>
                      <a:pt x="49" y="11"/>
                      <a:pt x="48" y="12"/>
                    </a:cubicBezTo>
                    <a:cubicBezTo>
                      <a:pt x="47" y="14"/>
                      <a:pt x="45" y="15"/>
                      <a:pt x="43" y="15"/>
                    </a:cubicBezTo>
                    <a:cubicBezTo>
                      <a:pt x="9" y="19"/>
                      <a:pt x="9" y="19"/>
                      <a:pt x="9" y="19"/>
                    </a:cubicBezTo>
                    <a:cubicBezTo>
                      <a:pt x="8" y="19"/>
                      <a:pt x="8" y="19"/>
                      <a:pt x="8" y="19"/>
                    </a:cubicBezTo>
                    <a:close/>
                    <a:moveTo>
                      <a:pt x="42" y="2"/>
                    </a:moveTo>
                    <a:cubicBezTo>
                      <a:pt x="42" y="2"/>
                      <a:pt x="42" y="2"/>
                      <a:pt x="41" y="2"/>
                    </a:cubicBezTo>
                    <a:cubicBezTo>
                      <a:pt x="7" y="6"/>
                      <a:pt x="7" y="6"/>
                      <a:pt x="7" y="6"/>
                    </a:cubicBezTo>
                    <a:cubicBezTo>
                      <a:pt x="5" y="6"/>
                      <a:pt x="4" y="7"/>
                      <a:pt x="3" y="8"/>
                    </a:cubicBezTo>
                    <a:cubicBezTo>
                      <a:pt x="1" y="9"/>
                      <a:pt x="1" y="11"/>
                      <a:pt x="1" y="12"/>
                    </a:cubicBezTo>
                    <a:cubicBezTo>
                      <a:pt x="2" y="16"/>
                      <a:pt x="5" y="18"/>
                      <a:pt x="8" y="18"/>
                    </a:cubicBezTo>
                    <a:cubicBezTo>
                      <a:pt x="43" y="14"/>
                      <a:pt x="43" y="14"/>
                      <a:pt x="43" y="14"/>
                    </a:cubicBezTo>
                    <a:cubicBezTo>
                      <a:pt x="45" y="14"/>
                      <a:pt x="46" y="13"/>
                      <a:pt x="47" y="12"/>
                    </a:cubicBezTo>
                    <a:cubicBezTo>
                      <a:pt x="48" y="10"/>
                      <a:pt x="49" y="9"/>
                      <a:pt x="49" y="7"/>
                    </a:cubicBezTo>
                    <a:cubicBezTo>
                      <a:pt x="48" y="4"/>
                      <a:pt x="45" y="2"/>
                      <a:pt x="4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8" name="Freeform 31"/>
              <p:cNvSpPr>
                <a:spLocks noEditPoints="1"/>
              </p:cNvSpPr>
              <p:nvPr/>
            </p:nvSpPr>
            <p:spPr bwMode="auto">
              <a:xfrm>
                <a:off x="5676" y="2752"/>
                <a:ext cx="424" cy="371"/>
              </a:xfrm>
              <a:custGeom>
                <a:avLst/>
                <a:gdLst>
                  <a:gd name="T0" fmla="*/ 153 w 178"/>
                  <a:gd name="T1" fmla="*/ 137 h 155"/>
                  <a:gd name="T2" fmla="*/ 157 w 178"/>
                  <a:gd name="T3" fmla="*/ 137 h 155"/>
                  <a:gd name="T4" fmla="*/ 165 w 178"/>
                  <a:gd name="T5" fmla="*/ 138 h 155"/>
                  <a:gd name="T6" fmla="*/ 168 w 178"/>
                  <a:gd name="T7" fmla="*/ 139 h 155"/>
                  <a:gd name="T8" fmla="*/ 176 w 178"/>
                  <a:gd name="T9" fmla="*/ 135 h 155"/>
                  <a:gd name="T10" fmla="*/ 172 w 178"/>
                  <a:gd name="T11" fmla="*/ 128 h 155"/>
                  <a:gd name="T12" fmla="*/ 166 w 178"/>
                  <a:gd name="T13" fmla="*/ 105 h 155"/>
                  <a:gd name="T14" fmla="*/ 134 w 178"/>
                  <a:gd name="T15" fmla="*/ 34 h 155"/>
                  <a:gd name="T16" fmla="*/ 95 w 178"/>
                  <a:gd name="T17" fmla="*/ 2 h 155"/>
                  <a:gd name="T18" fmla="*/ 94 w 178"/>
                  <a:gd name="T19" fmla="*/ 0 h 155"/>
                  <a:gd name="T20" fmla="*/ 58 w 178"/>
                  <a:gd name="T21" fmla="*/ 4 h 155"/>
                  <a:gd name="T22" fmla="*/ 35 w 178"/>
                  <a:gd name="T23" fmla="*/ 37 h 155"/>
                  <a:gd name="T24" fmla="*/ 21 w 178"/>
                  <a:gd name="T25" fmla="*/ 133 h 155"/>
                  <a:gd name="T26" fmla="*/ 15 w 178"/>
                  <a:gd name="T27" fmla="*/ 148 h 155"/>
                  <a:gd name="T28" fmla="*/ 15 w 178"/>
                  <a:gd name="T29" fmla="*/ 153 h 155"/>
                  <a:gd name="T30" fmla="*/ 24 w 178"/>
                  <a:gd name="T31" fmla="*/ 153 h 155"/>
                  <a:gd name="T32" fmla="*/ 36 w 178"/>
                  <a:gd name="T33" fmla="*/ 150 h 155"/>
                  <a:gd name="T34" fmla="*/ 36 w 178"/>
                  <a:gd name="T35" fmla="*/ 150 h 155"/>
                  <a:gd name="T36" fmla="*/ 36 w 178"/>
                  <a:gd name="T37" fmla="*/ 150 h 155"/>
                  <a:gd name="T38" fmla="*/ 68 w 178"/>
                  <a:gd name="T39" fmla="*/ 153 h 155"/>
                  <a:gd name="T40" fmla="*/ 153 w 178"/>
                  <a:gd name="T41" fmla="*/ 137 h 155"/>
                  <a:gd name="T42" fmla="*/ 67 w 178"/>
                  <a:gd name="T43" fmla="*/ 57 h 155"/>
                  <a:gd name="T44" fmla="*/ 81 w 178"/>
                  <a:gd name="T45" fmla="*/ 50 h 155"/>
                  <a:gd name="T46" fmla="*/ 80 w 178"/>
                  <a:gd name="T47" fmla="*/ 42 h 155"/>
                  <a:gd name="T48" fmla="*/ 86 w 178"/>
                  <a:gd name="T49" fmla="*/ 41 h 155"/>
                  <a:gd name="T50" fmla="*/ 88 w 178"/>
                  <a:gd name="T51" fmla="*/ 49 h 155"/>
                  <a:gd name="T52" fmla="*/ 102 w 178"/>
                  <a:gd name="T53" fmla="*/ 50 h 155"/>
                  <a:gd name="T54" fmla="*/ 100 w 178"/>
                  <a:gd name="T55" fmla="*/ 55 h 155"/>
                  <a:gd name="T56" fmla="*/ 75 w 178"/>
                  <a:gd name="T57" fmla="*/ 62 h 155"/>
                  <a:gd name="T58" fmla="*/ 92 w 178"/>
                  <a:gd name="T59" fmla="*/ 70 h 155"/>
                  <a:gd name="T60" fmla="*/ 106 w 178"/>
                  <a:gd name="T61" fmla="*/ 92 h 155"/>
                  <a:gd name="T62" fmla="*/ 93 w 178"/>
                  <a:gd name="T63" fmla="*/ 98 h 155"/>
                  <a:gd name="T64" fmla="*/ 94 w 178"/>
                  <a:gd name="T65" fmla="*/ 106 h 155"/>
                  <a:gd name="T66" fmla="*/ 87 w 178"/>
                  <a:gd name="T67" fmla="*/ 107 h 155"/>
                  <a:gd name="T68" fmla="*/ 86 w 178"/>
                  <a:gd name="T69" fmla="*/ 99 h 155"/>
                  <a:gd name="T70" fmla="*/ 69 w 178"/>
                  <a:gd name="T71" fmla="*/ 97 h 155"/>
                  <a:gd name="T72" fmla="*/ 70 w 178"/>
                  <a:gd name="T73" fmla="*/ 92 h 155"/>
                  <a:gd name="T74" fmla="*/ 97 w 178"/>
                  <a:gd name="T75" fmla="*/ 90 h 155"/>
                  <a:gd name="T76" fmla="*/ 93 w 178"/>
                  <a:gd name="T77" fmla="*/ 78 h 155"/>
                  <a:gd name="T78" fmla="*/ 78 w 178"/>
                  <a:gd name="T79" fmla="*/ 74 h 155"/>
                  <a:gd name="T80" fmla="*/ 67 w 178"/>
                  <a:gd name="T81" fmla="*/ 5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8" h="155">
                    <a:moveTo>
                      <a:pt x="153" y="137"/>
                    </a:moveTo>
                    <a:cubicBezTo>
                      <a:pt x="153" y="137"/>
                      <a:pt x="154" y="137"/>
                      <a:pt x="157" y="137"/>
                    </a:cubicBezTo>
                    <a:cubicBezTo>
                      <a:pt x="160" y="137"/>
                      <a:pt x="162" y="137"/>
                      <a:pt x="165" y="138"/>
                    </a:cubicBezTo>
                    <a:cubicBezTo>
                      <a:pt x="165" y="138"/>
                      <a:pt x="166" y="139"/>
                      <a:pt x="168" y="139"/>
                    </a:cubicBezTo>
                    <a:cubicBezTo>
                      <a:pt x="172" y="139"/>
                      <a:pt x="174" y="137"/>
                      <a:pt x="176" y="135"/>
                    </a:cubicBezTo>
                    <a:cubicBezTo>
                      <a:pt x="176" y="135"/>
                      <a:pt x="178" y="132"/>
                      <a:pt x="172" y="128"/>
                    </a:cubicBezTo>
                    <a:cubicBezTo>
                      <a:pt x="172" y="128"/>
                      <a:pt x="162" y="123"/>
                      <a:pt x="166" y="105"/>
                    </a:cubicBezTo>
                    <a:cubicBezTo>
                      <a:pt x="166" y="105"/>
                      <a:pt x="171" y="57"/>
                      <a:pt x="134" y="34"/>
                    </a:cubicBezTo>
                    <a:cubicBezTo>
                      <a:pt x="133" y="33"/>
                      <a:pt x="96" y="10"/>
                      <a:pt x="95" y="2"/>
                    </a:cubicBezTo>
                    <a:cubicBezTo>
                      <a:pt x="95" y="2"/>
                      <a:pt x="95" y="1"/>
                      <a:pt x="94" y="0"/>
                    </a:cubicBezTo>
                    <a:cubicBezTo>
                      <a:pt x="58" y="4"/>
                      <a:pt x="58" y="4"/>
                      <a:pt x="58" y="4"/>
                    </a:cubicBezTo>
                    <a:cubicBezTo>
                      <a:pt x="54" y="12"/>
                      <a:pt x="46" y="24"/>
                      <a:pt x="35" y="37"/>
                    </a:cubicBezTo>
                    <a:cubicBezTo>
                      <a:pt x="35" y="37"/>
                      <a:pt x="0" y="78"/>
                      <a:pt x="21" y="133"/>
                    </a:cubicBezTo>
                    <a:cubicBezTo>
                      <a:pt x="21" y="134"/>
                      <a:pt x="22" y="137"/>
                      <a:pt x="15" y="148"/>
                    </a:cubicBezTo>
                    <a:cubicBezTo>
                      <a:pt x="15" y="148"/>
                      <a:pt x="14" y="151"/>
                      <a:pt x="15" y="153"/>
                    </a:cubicBezTo>
                    <a:cubicBezTo>
                      <a:pt x="16" y="155"/>
                      <a:pt x="19" y="155"/>
                      <a:pt x="24" y="153"/>
                    </a:cubicBezTo>
                    <a:cubicBezTo>
                      <a:pt x="24" y="153"/>
                      <a:pt x="28" y="151"/>
                      <a:pt x="36" y="150"/>
                    </a:cubicBezTo>
                    <a:cubicBezTo>
                      <a:pt x="36" y="150"/>
                      <a:pt x="36" y="150"/>
                      <a:pt x="36" y="150"/>
                    </a:cubicBezTo>
                    <a:cubicBezTo>
                      <a:pt x="36" y="150"/>
                      <a:pt x="36" y="150"/>
                      <a:pt x="36" y="150"/>
                    </a:cubicBezTo>
                    <a:cubicBezTo>
                      <a:pt x="36" y="150"/>
                      <a:pt x="49" y="153"/>
                      <a:pt x="68" y="153"/>
                    </a:cubicBezTo>
                    <a:cubicBezTo>
                      <a:pt x="88" y="153"/>
                      <a:pt x="119" y="150"/>
                      <a:pt x="153" y="137"/>
                    </a:cubicBezTo>
                    <a:close/>
                    <a:moveTo>
                      <a:pt x="67" y="57"/>
                    </a:moveTo>
                    <a:cubicBezTo>
                      <a:pt x="67" y="57"/>
                      <a:pt x="69" y="52"/>
                      <a:pt x="81" y="50"/>
                    </a:cubicBezTo>
                    <a:cubicBezTo>
                      <a:pt x="80" y="42"/>
                      <a:pt x="80" y="42"/>
                      <a:pt x="80" y="42"/>
                    </a:cubicBezTo>
                    <a:cubicBezTo>
                      <a:pt x="86" y="41"/>
                      <a:pt x="86" y="41"/>
                      <a:pt x="86" y="41"/>
                    </a:cubicBezTo>
                    <a:cubicBezTo>
                      <a:pt x="88" y="49"/>
                      <a:pt x="88" y="49"/>
                      <a:pt x="88" y="49"/>
                    </a:cubicBezTo>
                    <a:cubicBezTo>
                      <a:pt x="88" y="49"/>
                      <a:pt x="96" y="48"/>
                      <a:pt x="102" y="50"/>
                    </a:cubicBezTo>
                    <a:cubicBezTo>
                      <a:pt x="100" y="55"/>
                      <a:pt x="100" y="55"/>
                      <a:pt x="100" y="55"/>
                    </a:cubicBezTo>
                    <a:cubicBezTo>
                      <a:pt x="100" y="55"/>
                      <a:pt x="78" y="52"/>
                      <a:pt x="75" y="62"/>
                    </a:cubicBezTo>
                    <a:cubicBezTo>
                      <a:pt x="75" y="62"/>
                      <a:pt x="73" y="69"/>
                      <a:pt x="92" y="70"/>
                    </a:cubicBezTo>
                    <a:cubicBezTo>
                      <a:pt x="92" y="70"/>
                      <a:pt x="119" y="73"/>
                      <a:pt x="106" y="92"/>
                    </a:cubicBezTo>
                    <a:cubicBezTo>
                      <a:pt x="106" y="92"/>
                      <a:pt x="102" y="97"/>
                      <a:pt x="93" y="98"/>
                    </a:cubicBezTo>
                    <a:cubicBezTo>
                      <a:pt x="94" y="106"/>
                      <a:pt x="94" y="106"/>
                      <a:pt x="94" y="106"/>
                    </a:cubicBezTo>
                    <a:cubicBezTo>
                      <a:pt x="87" y="107"/>
                      <a:pt x="87" y="107"/>
                      <a:pt x="87" y="107"/>
                    </a:cubicBezTo>
                    <a:cubicBezTo>
                      <a:pt x="86" y="99"/>
                      <a:pt x="86" y="99"/>
                      <a:pt x="86" y="99"/>
                    </a:cubicBezTo>
                    <a:cubicBezTo>
                      <a:pt x="86" y="99"/>
                      <a:pt x="75" y="100"/>
                      <a:pt x="69" y="97"/>
                    </a:cubicBezTo>
                    <a:cubicBezTo>
                      <a:pt x="70" y="92"/>
                      <a:pt x="70" y="92"/>
                      <a:pt x="70" y="92"/>
                    </a:cubicBezTo>
                    <a:cubicBezTo>
                      <a:pt x="70" y="92"/>
                      <a:pt x="84" y="98"/>
                      <a:pt x="97" y="90"/>
                    </a:cubicBezTo>
                    <a:cubicBezTo>
                      <a:pt x="97" y="90"/>
                      <a:pt x="108" y="82"/>
                      <a:pt x="93" y="78"/>
                    </a:cubicBezTo>
                    <a:cubicBezTo>
                      <a:pt x="93" y="78"/>
                      <a:pt x="85" y="76"/>
                      <a:pt x="78" y="74"/>
                    </a:cubicBezTo>
                    <a:cubicBezTo>
                      <a:pt x="78" y="74"/>
                      <a:pt x="60" y="70"/>
                      <a:pt x="67"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9" name="Freeform 32"/>
              <p:cNvSpPr>
                <a:spLocks/>
              </p:cNvSpPr>
              <p:nvPr/>
            </p:nvSpPr>
            <p:spPr bwMode="auto">
              <a:xfrm>
                <a:off x="6433" y="2606"/>
                <a:ext cx="176" cy="108"/>
              </a:xfrm>
              <a:custGeom>
                <a:avLst/>
                <a:gdLst>
                  <a:gd name="T0" fmla="*/ 21 w 74"/>
                  <a:gd name="T1" fmla="*/ 45 h 45"/>
                  <a:gd name="T2" fmla="*/ 60 w 74"/>
                  <a:gd name="T3" fmla="*/ 44 h 45"/>
                  <a:gd name="T4" fmla="*/ 74 w 74"/>
                  <a:gd name="T5" fmla="*/ 15 h 45"/>
                  <a:gd name="T6" fmla="*/ 38 w 74"/>
                  <a:gd name="T7" fmla="*/ 14 h 45"/>
                  <a:gd name="T8" fmla="*/ 23 w 74"/>
                  <a:gd name="T9" fmla="*/ 8 h 45"/>
                  <a:gd name="T10" fmla="*/ 6 w 74"/>
                  <a:gd name="T11" fmla="*/ 17 h 45"/>
                  <a:gd name="T12" fmla="*/ 21 w 74"/>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74" h="45">
                    <a:moveTo>
                      <a:pt x="21" y="45"/>
                    </a:moveTo>
                    <a:cubicBezTo>
                      <a:pt x="60" y="44"/>
                      <a:pt x="60" y="44"/>
                      <a:pt x="60" y="44"/>
                    </a:cubicBezTo>
                    <a:cubicBezTo>
                      <a:pt x="62" y="37"/>
                      <a:pt x="66" y="27"/>
                      <a:pt x="74" y="15"/>
                    </a:cubicBezTo>
                    <a:cubicBezTo>
                      <a:pt x="74" y="15"/>
                      <a:pt x="69" y="2"/>
                      <a:pt x="38" y="14"/>
                    </a:cubicBezTo>
                    <a:cubicBezTo>
                      <a:pt x="38" y="14"/>
                      <a:pt x="31" y="13"/>
                      <a:pt x="23" y="8"/>
                    </a:cubicBezTo>
                    <a:cubicBezTo>
                      <a:pt x="23" y="8"/>
                      <a:pt x="0" y="0"/>
                      <a:pt x="6" y="17"/>
                    </a:cubicBezTo>
                    <a:lnTo>
                      <a:pt x="21"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0" name="Freeform 33"/>
              <p:cNvSpPr>
                <a:spLocks noEditPoints="1"/>
              </p:cNvSpPr>
              <p:nvPr/>
            </p:nvSpPr>
            <p:spPr bwMode="auto">
              <a:xfrm>
                <a:off x="6442" y="2621"/>
                <a:ext cx="167" cy="95"/>
              </a:xfrm>
              <a:custGeom>
                <a:avLst/>
                <a:gdLst>
                  <a:gd name="T0" fmla="*/ 17 w 70"/>
                  <a:gd name="T1" fmla="*/ 40 h 40"/>
                  <a:gd name="T2" fmla="*/ 2 w 70"/>
                  <a:gd name="T3" fmla="*/ 11 h 40"/>
                  <a:gd name="T4" fmla="*/ 2 w 70"/>
                  <a:gd name="T5" fmla="*/ 2 h 40"/>
                  <a:gd name="T6" fmla="*/ 9 w 70"/>
                  <a:gd name="T7" fmla="*/ 0 h 40"/>
                  <a:gd name="T8" fmla="*/ 19 w 70"/>
                  <a:gd name="T9" fmla="*/ 1 h 40"/>
                  <a:gd name="T10" fmla="*/ 19 w 70"/>
                  <a:gd name="T11" fmla="*/ 1 h 40"/>
                  <a:gd name="T12" fmla="*/ 34 w 70"/>
                  <a:gd name="T13" fmla="*/ 8 h 40"/>
                  <a:gd name="T14" fmla="*/ 56 w 70"/>
                  <a:gd name="T15" fmla="*/ 2 h 40"/>
                  <a:gd name="T16" fmla="*/ 70 w 70"/>
                  <a:gd name="T17" fmla="*/ 9 h 40"/>
                  <a:gd name="T18" fmla="*/ 70 w 70"/>
                  <a:gd name="T19" fmla="*/ 9 h 40"/>
                  <a:gd name="T20" fmla="*/ 70 w 70"/>
                  <a:gd name="T21" fmla="*/ 10 h 40"/>
                  <a:gd name="T22" fmla="*/ 56 w 70"/>
                  <a:gd name="T23" fmla="*/ 39 h 40"/>
                  <a:gd name="T24" fmla="*/ 56 w 70"/>
                  <a:gd name="T25" fmla="*/ 39 h 40"/>
                  <a:gd name="T26" fmla="*/ 17 w 70"/>
                  <a:gd name="T27" fmla="*/ 40 h 40"/>
                  <a:gd name="T28" fmla="*/ 9 w 70"/>
                  <a:gd name="T29" fmla="*/ 1 h 40"/>
                  <a:gd name="T30" fmla="*/ 3 w 70"/>
                  <a:gd name="T31" fmla="*/ 3 h 40"/>
                  <a:gd name="T32" fmla="*/ 3 w 70"/>
                  <a:gd name="T33" fmla="*/ 11 h 40"/>
                  <a:gd name="T34" fmla="*/ 17 w 70"/>
                  <a:gd name="T35" fmla="*/ 39 h 40"/>
                  <a:gd name="T36" fmla="*/ 55 w 70"/>
                  <a:gd name="T37" fmla="*/ 38 h 40"/>
                  <a:gd name="T38" fmla="*/ 69 w 70"/>
                  <a:gd name="T39" fmla="*/ 9 h 40"/>
                  <a:gd name="T40" fmla="*/ 56 w 70"/>
                  <a:gd name="T41" fmla="*/ 4 h 40"/>
                  <a:gd name="T42" fmla="*/ 34 w 70"/>
                  <a:gd name="T43" fmla="*/ 9 h 40"/>
                  <a:gd name="T44" fmla="*/ 34 w 70"/>
                  <a:gd name="T45" fmla="*/ 9 h 40"/>
                  <a:gd name="T46" fmla="*/ 34 w 70"/>
                  <a:gd name="T47" fmla="*/ 9 h 40"/>
                  <a:gd name="T48" fmla="*/ 18 w 70"/>
                  <a:gd name="T49" fmla="*/ 2 h 40"/>
                  <a:gd name="T50" fmla="*/ 9 w 70"/>
                  <a:gd name="T51"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0" h="40">
                    <a:moveTo>
                      <a:pt x="17" y="40"/>
                    </a:moveTo>
                    <a:cubicBezTo>
                      <a:pt x="2" y="11"/>
                      <a:pt x="2" y="11"/>
                      <a:pt x="2" y="11"/>
                    </a:cubicBezTo>
                    <a:cubicBezTo>
                      <a:pt x="0" y="7"/>
                      <a:pt x="0" y="4"/>
                      <a:pt x="2" y="2"/>
                    </a:cubicBezTo>
                    <a:cubicBezTo>
                      <a:pt x="3" y="0"/>
                      <a:pt x="5" y="0"/>
                      <a:pt x="9" y="0"/>
                    </a:cubicBezTo>
                    <a:cubicBezTo>
                      <a:pt x="14" y="0"/>
                      <a:pt x="19" y="1"/>
                      <a:pt x="19" y="1"/>
                    </a:cubicBezTo>
                    <a:cubicBezTo>
                      <a:pt x="19" y="1"/>
                      <a:pt x="19" y="1"/>
                      <a:pt x="19" y="1"/>
                    </a:cubicBezTo>
                    <a:cubicBezTo>
                      <a:pt x="26" y="6"/>
                      <a:pt x="33" y="8"/>
                      <a:pt x="34" y="8"/>
                    </a:cubicBezTo>
                    <a:cubicBezTo>
                      <a:pt x="43" y="4"/>
                      <a:pt x="50" y="2"/>
                      <a:pt x="56" y="2"/>
                    </a:cubicBezTo>
                    <a:cubicBezTo>
                      <a:pt x="68" y="2"/>
                      <a:pt x="70" y="9"/>
                      <a:pt x="70" y="9"/>
                    </a:cubicBezTo>
                    <a:cubicBezTo>
                      <a:pt x="70" y="9"/>
                      <a:pt x="70" y="9"/>
                      <a:pt x="70" y="9"/>
                    </a:cubicBezTo>
                    <a:cubicBezTo>
                      <a:pt x="70" y="10"/>
                      <a:pt x="70" y="10"/>
                      <a:pt x="70" y="10"/>
                    </a:cubicBezTo>
                    <a:cubicBezTo>
                      <a:pt x="64" y="20"/>
                      <a:pt x="59" y="30"/>
                      <a:pt x="56" y="39"/>
                    </a:cubicBezTo>
                    <a:cubicBezTo>
                      <a:pt x="56" y="39"/>
                      <a:pt x="56" y="39"/>
                      <a:pt x="56" y="39"/>
                    </a:cubicBezTo>
                    <a:lnTo>
                      <a:pt x="17" y="40"/>
                    </a:lnTo>
                    <a:close/>
                    <a:moveTo>
                      <a:pt x="9" y="1"/>
                    </a:moveTo>
                    <a:cubicBezTo>
                      <a:pt x="6" y="1"/>
                      <a:pt x="4" y="1"/>
                      <a:pt x="3" y="3"/>
                    </a:cubicBezTo>
                    <a:cubicBezTo>
                      <a:pt x="1" y="4"/>
                      <a:pt x="1" y="7"/>
                      <a:pt x="3" y="11"/>
                    </a:cubicBezTo>
                    <a:cubicBezTo>
                      <a:pt x="17" y="39"/>
                      <a:pt x="17" y="39"/>
                      <a:pt x="17" y="39"/>
                    </a:cubicBezTo>
                    <a:cubicBezTo>
                      <a:pt x="55" y="38"/>
                      <a:pt x="55" y="38"/>
                      <a:pt x="55" y="38"/>
                    </a:cubicBezTo>
                    <a:cubicBezTo>
                      <a:pt x="58" y="29"/>
                      <a:pt x="63" y="19"/>
                      <a:pt x="69" y="9"/>
                    </a:cubicBezTo>
                    <a:cubicBezTo>
                      <a:pt x="69" y="8"/>
                      <a:pt x="66" y="4"/>
                      <a:pt x="56" y="4"/>
                    </a:cubicBezTo>
                    <a:cubicBezTo>
                      <a:pt x="50" y="4"/>
                      <a:pt x="43" y="5"/>
                      <a:pt x="34" y="9"/>
                    </a:cubicBezTo>
                    <a:cubicBezTo>
                      <a:pt x="34" y="9"/>
                      <a:pt x="34" y="9"/>
                      <a:pt x="34" y="9"/>
                    </a:cubicBezTo>
                    <a:cubicBezTo>
                      <a:pt x="34" y="9"/>
                      <a:pt x="34" y="9"/>
                      <a:pt x="34" y="9"/>
                    </a:cubicBezTo>
                    <a:cubicBezTo>
                      <a:pt x="33" y="9"/>
                      <a:pt x="27" y="8"/>
                      <a:pt x="18" y="2"/>
                    </a:cubicBezTo>
                    <a:cubicBezTo>
                      <a:pt x="18" y="2"/>
                      <a:pt x="13"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1" name="Freeform 34"/>
              <p:cNvSpPr>
                <a:spLocks/>
              </p:cNvSpPr>
              <p:nvPr/>
            </p:nvSpPr>
            <p:spPr bwMode="auto">
              <a:xfrm>
                <a:off x="6471" y="2721"/>
                <a:ext cx="114" cy="34"/>
              </a:xfrm>
              <a:custGeom>
                <a:avLst/>
                <a:gdLst>
                  <a:gd name="T0" fmla="*/ 40 w 48"/>
                  <a:gd name="T1" fmla="*/ 0 h 14"/>
                  <a:gd name="T2" fmla="*/ 6 w 48"/>
                  <a:gd name="T3" fmla="*/ 1 h 14"/>
                  <a:gd name="T4" fmla="*/ 0 w 48"/>
                  <a:gd name="T5" fmla="*/ 7 h 14"/>
                  <a:gd name="T6" fmla="*/ 7 w 48"/>
                  <a:gd name="T7" fmla="*/ 14 h 14"/>
                  <a:gd name="T8" fmla="*/ 41 w 48"/>
                  <a:gd name="T9" fmla="*/ 13 h 14"/>
                  <a:gd name="T10" fmla="*/ 48 w 48"/>
                  <a:gd name="T11" fmla="*/ 6 h 14"/>
                  <a:gd name="T12" fmla="*/ 40 w 48"/>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48" h="14">
                    <a:moveTo>
                      <a:pt x="40" y="0"/>
                    </a:moveTo>
                    <a:cubicBezTo>
                      <a:pt x="6" y="1"/>
                      <a:pt x="6" y="1"/>
                      <a:pt x="6" y="1"/>
                    </a:cubicBezTo>
                    <a:cubicBezTo>
                      <a:pt x="3" y="1"/>
                      <a:pt x="0" y="4"/>
                      <a:pt x="0" y="7"/>
                    </a:cubicBezTo>
                    <a:cubicBezTo>
                      <a:pt x="0" y="11"/>
                      <a:pt x="3" y="14"/>
                      <a:pt x="7" y="14"/>
                    </a:cubicBezTo>
                    <a:cubicBezTo>
                      <a:pt x="41" y="13"/>
                      <a:pt x="41" y="13"/>
                      <a:pt x="41" y="13"/>
                    </a:cubicBezTo>
                    <a:cubicBezTo>
                      <a:pt x="45" y="12"/>
                      <a:pt x="48" y="10"/>
                      <a:pt x="48" y="6"/>
                    </a:cubicBezTo>
                    <a:cubicBezTo>
                      <a:pt x="47" y="2"/>
                      <a:pt x="44" y="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2" name="Freeform 35"/>
              <p:cNvSpPr>
                <a:spLocks noEditPoints="1"/>
              </p:cNvSpPr>
              <p:nvPr/>
            </p:nvSpPr>
            <p:spPr bwMode="auto">
              <a:xfrm>
                <a:off x="6468" y="2719"/>
                <a:ext cx="117" cy="36"/>
              </a:xfrm>
              <a:custGeom>
                <a:avLst/>
                <a:gdLst>
                  <a:gd name="T0" fmla="*/ 8 w 49"/>
                  <a:gd name="T1" fmla="*/ 15 h 15"/>
                  <a:gd name="T2" fmla="*/ 0 w 49"/>
                  <a:gd name="T3" fmla="*/ 8 h 15"/>
                  <a:gd name="T4" fmla="*/ 2 w 49"/>
                  <a:gd name="T5" fmla="*/ 3 h 15"/>
                  <a:gd name="T6" fmla="*/ 7 w 49"/>
                  <a:gd name="T7" fmla="*/ 1 h 15"/>
                  <a:gd name="T8" fmla="*/ 42 w 49"/>
                  <a:gd name="T9" fmla="*/ 0 h 15"/>
                  <a:gd name="T10" fmla="*/ 49 w 49"/>
                  <a:gd name="T11" fmla="*/ 7 h 15"/>
                  <a:gd name="T12" fmla="*/ 42 w 49"/>
                  <a:gd name="T13" fmla="*/ 14 h 15"/>
                  <a:gd name="T14" fmla="*/ 8 w 49"/>
                  <a:gd name="T15" fmla="*/ 15 h 15"/>
                  <a:gd name="T16" fmla="*/ 42 w 49"/>
                  <a:gd name="T17" fmla="*/ 1 h 15"/>
                  <a:gd name="T18" fmla="*/ 41 w 49"/>
                  <a:gd name="T19" fmla="*/ 1 h 15"/>
                  <a:gd name="T20" fmla="*/ 7 w 49"/>
                  <a:gd name="T21" fmla="*/ 2 h 15"/>
                  <a:gd name="T22" fmla="*/ 3 w 49"/>
                  <a:gd name="T23" fmla="*/ 4 h 15"/>
                  <a:gd name="T24" fmla="*/ 1 w 49"/>
                  <a:gd name="T25" fmla="*/ 8 h 15"/>
                  <a:gd name="T26" fmla="*/ 8 w 49"/>
                  <a:gd name="T27" fmla="*/ 14 h 15"/>
                  <a:gd name="T28" fmla="*/ 8 w 49"/>
                  <a:gd name="T29" fmla="*/ 14 h 15"/>
                  <a:gd name="T30" fmla="*/ 42 w 49"/>
                  <a:gd name="T31" fmla="*/ 13 h 15"/>
                  <a:gd name="T32" fmla="*/ 48 w 49"/>
                  <a:gd name="T33" fmla="*/ 7 h 15"/>
                  <a:gd name="T34" fmla="*/ 42 w 49"/>
                  <a:gd name="T35"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 h="15">
                    <a:moveTo>
                      <a:pt x="8" y="15"/>
                    </a:moveTo>
                    <a:cubicBezTo>
                      <a:pt x="4" y="15"/>
                      <a:pt x="0" y="12"/>
                      <a:pt x="0" y="8"/>
                    </a:cubicBezTo>
                    <a:cubicBezTo>
                      <a:pt x="0" y="6"/>
                      <a:pt x="1" y="5"/>
                      <a:pt x="2" y="3"/>
                    </a:cubicBezTo>
                    <a:cubicBezTo>
                      <a:pt x="4" y="2"/>
                      <a:pt x="5" y="1"/>
                      <a:pt x="7" y="1"/>
                    </a:cubicBezTo>
                    <a:cubicBezTo>
                      <a:pt x="42" y="0"/>
                      <a:pt x="42" y="0"/>
                      <a:pt x="42" y="0"/>
                    </a:cubicBezTo>
                    <a:cubicBezTo>
                      <a:pt x="46" y="0"/>
                      <a:pt x="49" y="3"/>
                      <a:pt x="49" y="7"/>
                    </a:cubicBezTo>
                    <a:cubicBezTo>
                      <a:pt x="49" y="11"/>
                      <a:pt x="46" y="14"/>
                      <a:pt x="42" y="14"/>
                    </a:cubicBezTo>
                    <a:lnTo>
                      <a:pt x="8" y="15"/>
                    </a:lnTo>
                    <a:close/>
                    <a:moveTo>
                      <a:pt x="42" y="1"/>
                    </a:moveTo>
                    <a:cubicBezTo>
                      <a:pt x="41" y="1"/>
                      <a:pt x="41" y="1"/>
                      <a:pt x="41" y="1"/>
                    </a:cubicBezTo>
                    <a:cubicBezTo>
                      <a:pt x="7" y="2"/>
                      <a:pt x="7" y="2"/>
                      <a:pt x="7" y="2"/>
                    </a:cubicBezTo>
                    <a:cubicBezTo>
                      <a:pt x="6" y="2"/>
                      <a:pt x="4" y="3"/>
                      <a:pt x="3" y="4"/>
                    </a:cubicBezTo>
                    <a:cubicBezTo>
                      <a:pt x="2" y="5"/>
                      <a:pt x="1" y="7"/>
                      <a:pt x="1" y="8"/>
                    </a:cubicBezTo>
                    <a:cubicBezTo>
                      <a:pt x="1" y="12"/>
                      <a:pt x="4" y="14"/>
                      <a:pt x="8" y="14"/>
                    </a:cubicBezTo>
                    <a:cubicBezTo>
                      <a:pt x="8" y="14"/>
                      <a:pt x="8" y="14"/>
                      <a:pt x="8" y="14"/>
                    </a:cubicBezTo>
                    <a:cubicBezTo>
                      <a:pt x="42" y="13"/>
                      <a:pt x="42" y="13"/>
                      <a:pt x="42" y="13"/>
                    </a:cubicBezTo>
                    <a:cubicBezTo>
                      <a:pt x="45" y="13"/>
                      <a:pt x="48" y="10"/>
                      <a:pt x="48" y="7"/>
                    </a:cubicBezTo>
                    <a:cubicBezTo>
                      <a:pt x="48" y="4"/>
                      <a:pt x="45" y="1"/>
                      <a:pt x="4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3" name="Freeform 36"/>
              <p:cNvSpPr>
                <a:spLocks noEditPoints="1"/>
              </p:cNvSpPr>
              <p:nvPr/>
            </p:nvSpPr>
            <p:spPr bwMode="auto">
              <a:xfrm>
                <a:off x="6335" y="2762"/>
                <a:ext cx="402" cy="354"/>
              </a:xfrm>
              <a:custGeom>
                <a:avLst/>
                <a:gdLst>
                  <a:gd name="T0" fmla="*/ 163 w 169"/>
                  <a:gd name="T1" fmla="*/ 131 h 148"/>
                  <a:gd name="T2" fmla="*/ 159 w 169"/>
                  <a:gd name="T3" fmla="*/ 108 h 148"/>
                  <a:gd name="T4" fmla="*/ 135 w 169"/>
                  <a:gd name="T5" fmla="*/ 36 h 148"/>
                  <a:gd name="T6" fmla="*/ 99 w 169"/>
                  <a:gd name="T7" fmla="*/ 2 h 148"/>
                  <a:gd name="T8" fmla="*/ 99 w 169"/>
                  <a:gd name="T9" fmla="*/ 0 h 148"/>
                  <a:gd name="T10" fmla="*/ 63 w 169"/>
                  <a:gd name="T11" fmla="*/ 1 h 148"/>
                  <a:gd name="T12" fmla="*/ 38 w 169"/>
                  <a:gd name="T13" fmla="*/ 31 h 148"/>
                  <a:gd name="T14" fmla="*/ 15 w 169"/>
                  <a:gd name="T15" fmla="*/ 124 h 148"/>
                  <a:gd name="T16" fmla="*/ 8 w 169"/>
                  <a:gd name="T17" fmla="*/ 139 h 148"/>
                  <a:gd name="T18" fmla="*/ 8 w 169"/>
                  <a:gd name="T19" fmla="*/ 139 h 148"/>
                  <a:gd name="T20" fmla="*/ 7 w 169"/>
                  <a:gd name="T21" fmla="*/ 143 h 148"/>
                  <a:gd name="T22" fmla="*/ 16 w 169"/>
                  <a:gd name="T23" fmla="*/ 144 h 148"/>
                  <a:gd name="T24" fmla="*/ 28 w 169"/>
                  <a:gd name="T25" fmla="*/ 142 h 148"/>
                  <a:gd name="T26" fmla="*/ 28 w 169"/>
                  <a:gd name="T27" fmla="*/ 142 h 148"/>
                  <a:gd name="T28" fmla="*/ 29 w 169"/>
                  <a:gd name="T29" fmla="*/ 142 h 148"/>
                  <a:gd name="T30" fmla="*/ 78 w 169"/>
                  <a:gd name="T31" fmla="*/ 148 h 148"/>
                  <a:gd name="T32" fmla="*/ 143 w 169"/>
                  <a:gd name="T33" fmla="*/ 139 h 148"/>
                  <a:gd name="T34" fmla="*/ 155 w 169"/>
                  <a:gd name="T35" fmla="*/ 141 h 148"/>
                  <a:gd name="T36" fmla="*/ 159 w 169"/>
                  <a:gd name="T37" fmla="*/ 142 h 148"/>
                  <a:gd name="T38" fmla="*/ 167 w 169"/>
                  <a:gd name="T39" fmla="*/ 138 h 148"/>
                  <a:gd name="T40" fmla="*/ 163 w 169"/>
                  <a:gd name="T41" fmla="*/ 131 h 148"/>
                  <a:gd name="T42" fmla="*/ 107 w 169"/>
                  <a:gd name="T43" fmla="*/ 101 h 148"/>
                  <a:gd name="T44" fmla="*/ 56 w 169"/>
                  <a:gd name="T45" fmla="*/ 100 h 148"/>
                  <a:gd name="T46" fmla="*/ 56 w 169"/>
                  <a:gd name="T47" fmla="*/ 96 h 148"/>
                  <a:gd name="T48" fmla="*/ 70 w 169"/>
                  <a:gd name="T49" fmla="*/ 79 h 148"/>
                  <a:gd name="T50" fmla="*/ 70 w 169"/>
                  <a:gd name="T51" fmla="*/ 73 h 148"/>
                  <a:gd name="T52" fmla="*/ 57 w 169"/>
                  <a:gd name="T53" fmla="*/ 73 h 148"/>
                  <a:gd name="T54" fmla="*/ 57 w 169"/>
                  <a:gd name="T55" fmla="*/ 67 h 148"/>
                  <a:gd name="T56" fmla="*/ 68 w 169"/>
                  <a:gd name="T57" fmla="*/ 67 h 148"/>
                  <a:gd name="T58" fmla="*/ 67 w 169"/>
                  <a:gd name="T59" fmla="*/ 57 h 148"/>
                  <a:gd name="T60" fmla="*/ 91 w 169"/>
                  <a:gd name="T61" fmla="*/ 39 h 148"/>
                  <a:gd name="T62" fmla="*/ 104 w 169"/>
                  <a:gd name="T63" fmla="*/ 41 h 148"/>
                  <a:gd name="T64" fmla="*/ 102 w 169"/>
                  <a:gd name="T65" fmla="*/ 47 h 148"/>
                  <a:gd name="T66" fmla="*/ 91 w 169"/>
                  <a:gd name="T67" fmla="*/ 45 h 148"/>
                  <a:gd name="T68" fmla="*/ 77 w 169"/>
                  <a:gd name="T69" fmla="*/ 57 h 148"/>
                  <a:gd name="T70" fmla="*/ 79 w 169"/>
                  <a:gd name="T71" fmla="*/ 67 h 148"/>
                  <a:gd name="T72" fmla="*/ 97 w 169"/>
                  <a:gd name="T73" fmla="*/ 67 h 148"/>
                  <a:gd name="T74" fmla="*/ 96 w 169"/>
                  <a:gd name="T75" fmla="*/ 73 h 148"/>
                  <a:gd name="T76" fmla="*/ 80 w 169"/>
                  <a:gd name="T77" fmla="*/ 73 h 148"/>
                  <a:gd name="T78" fmla="*/ 79 w 169"/>
                  <a:gd name="T79" fmla="*/ 83 h 148"/>
                  <a:gd name="T80" fmla="*/ 71 w 169"/>
                  <a:gd name="T81" fmla="*/ 93 h 148"/>
                  <a:gd name="T82" fmla="*/ 71 w 169"/>
                  <a:gd name="T83" fmla="*/ 94 h 148"/>
                  <a:gd name="T84" fmla="*/ 107 w 169"/>
                  <a:gd name="T85" fmla="*/ 94 h 148"/>
                  <a:gd name="T86" fmla="*/ 107 w 169"/>
                  <a:gd name="T87"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9" h="148">
                    <a:moveTo>
                      <a:pt x="163" y="131"/>
                    </a:moveTo>
                    <a:cubicBezTo>
                      <a:pt x="163" y="131"/>
                      <a:pt x="154" y="125"/>
                      <a:pt x="159" y="108"/>
                    </a:cubicBezTo>
                    <a:cubicBezTo>
                      <a:pt x="159" y="108"/>
                      <a:pt x="168" y="62"/>
                      <a:pt x="135" y="36"/>
                    </a:cubicBezTo>
                    <a:cubicBezTo>
                      <a:pt x="133" y="35"/>
                      <a:pt x="100" y="10"/>
                      <a:pt x="99" y="2"/>
                    </a:cubicBezTo>
                    <a:cubicBezTo>
                      <a:pt x="99" y="2"/>
                      <a:pt x="99" y="1"/>
                      <a:pt x="99" y="0"/>
                    </a:cubicBezTo>
                    <a:cubicBezTo>
                      <a:pt x="63" y="1"/>
                      <a:pt x="63" y="1"/>
                      <a:pt x="63" y="1"/>
                    </a:cubicBezTo>
                    <a:cubicBezTo>
                      <a:pt x="58" y="9"/>
                      <a:pt x="50" y="19"/>
                      <a:pt x="38" y="31"/>
                    </a:cubicBezTo>
                    <a:cubicBezTo>
                      <a:pt x="37" y="32"/>
                      <a:pt x="0" y="69"/>
                      <a:pt x="15" y="124"/>
                    </a:cubicBezTo>
                    <a:cubicBezTo>
                      <a:pt x="15" y="125"/>
                      <a:pt x="16" y="128"/>
                      <a:pt x="8" y="139"/>
                    </a:cubicBezTo>
                    <a:cubicBezTo>
                      <a:pt x="8" y="139"/>
                      <a:pt x="8" y="139"/>
                      <a:pt x="8" y="139"/>
                    </a:cubicBezTo>
                    <a:cubicBezTo>
                      <a:pt x="8" y="139"/>
                      <a:pt x="6" y="142"/>
                      <a:pt x="7" y="143"/>
                    </a:cubicBezTo>
                    <a:cubicBezTo>
                      <a:pt x="9" y="145"/>
                      <a:pt x="12" y="145"/>
                      <a:pt x="16" y="144"/>
                    </a:cubicBezTo>
                    <a:cubicBezTo>
                      <a:pt x="16" y="144"/>
                      <a:pt x="21" y="143"/>
                      <a:pt x="28" y="142"/>
                    </a:cubicBezTo>
                    <a:cubicBezTo>
                      <a:pt x="28" y="142"/>
                      <a:pt x="28" y="142"/>
                      <a:pt x="28" y="142"/>
                    </a:cubicBezTo>
                    <a:cubicBezTo>
                      <a:pt x="29" y="142"/>
                      <a:pt x="29" y="142"/>
                      <a:pt x="29" y="142"/>
                    </a:cubicBezTo>
                    <a:cubicBezTo>
                      <a:pt x="29" y="142"/>
                      <a:pt x="48" y="148"/>
                      <a:pt x="78" y="148"/>
                    </a:cubicBezTo>
                    <a:cubicBezTo>
                      <a:pt x="100" y="148"/>
                      <a:pt x="122" y="145"/>
                      <a:pt x="143" y="139"/>
                    </a:cubicBezTo>
                    <a:cubicBezTo>
                      <a:pt x="143" y="139"/>
                      <a:pt x="149" y="138"/>
                      <a:pt x="155" y="141"/>
                    </a:cubicBezTo>
                    <a:cubicBezTo>
                      <a:pt x="155" y="141"/>
                      <a:pt x="157" y="142"/>
                      <a:pt x="159" y="142"/>
                    </a:cubicBezTo>
                    <a:cubicBezTo>
                      <a:pt x="162" y="142"/>
                      <a:pt x="165" y="140"/>
                      <a:pt x="167" y="138"/>
                    </a:cubicBezTo>
                    <a:cubicBezTo>
                      <a:pt x="167" y="138"/>
                      <a:pt x="169" y="135"/>
                      <a:pt x="163" y="131"/>
                    </a:cubicBezTo>
                    <a:close/>
                    <a:moveTo>
                      <a:pt x="107" y="101"/>
                    </a:moveTo>
                    <a:cubicBezTo>
                      <a:pt x="56" y="100"/>
                      <a:pt x="56" y="100"/>
                      <a:pt x="56" y="100"/>
                    </a:cubicBezTo>
                    <a:cubicBezTo>
                      <a:pt x="56" y="96"/>
                      <a:pt x="56" y="96"/>
                      <a:pt x="56" y="96"/>
                    </a:cubicBezTo>
                    <a:cubicBezTo>
                      <a:pt x="64" y="93"/>
                      <a:pt x="70" y="86"/>
                      <a:pt x="70" y="79"/>
                    </a:cubicBezTo>
                    <a:cubicBezTo>
                      <a:pt x="70" y="77"/>
                      <a:pt x="70" y="75"/>
                      <a:pt x="70" y="73"/>
                    </a:cubicBezTo>
                    <a:cubicBezTo>
                      <a:pt x="57" y="73"/>
                      <a:pt x="57" y="73"/>
                      <a:pt x="57" y="73"/>
                    </a:cubicBezTo>
                    <a:cubicBezTo>
                      <a:pt x="57" y="67"/>
                      <a:pt x="57" y="67"/>
                      <a:pt x="57" y="67"/>
                    </a:cubicBezTo>
                    <a:cubicBezTo>
                      <a:pt x="68" y="67"/>
                      <a:pt x="68" y="67"/>
                      <a:pt x="68" y="67"/>
                    </a:cubicBezTo>
                    <a:cubicBezTo>
                      <a:pt x="68" y="64"/>
                      <a:pt x="67" y="61"/>
                      <a:pt x="67" y="57"/>
                    </a:cubicBezTo>
                    <a:cubicBezTo>
                      <a:pt x="67" y="46"/>
                      <a:pt x="77" y="39"/>
                      <a:pt x="91" y="39"/>
                    </a:cubicBezTo>
                    <a:cubicBezTo>
                      <a:pt x="97" y="39"/>
                      <a:pt x="102" y="40"/>
                      <a:pt x="104" y="41"/>
                    </a:cubicBezTo>
                    <a:cubicBezTo>
                      <a:pt x="102" y="47"/>
                      <a:pt x="102" y="47"/>
                      <a:pt x="102" y="47"/>
                    </a:cubicBezTo>
                    <a:cubicBezTo>
                      <a:pt x="100" y="46"/>
                      <a:pt x="96" y="45"/>
                      <a:pt x="91" y="45"/>
                    </a:cubicBezTo>
                    <a:cubicBezTo>
                      <a:pt x="81" y="45"/>
                      <a:pt x="77" y="50"/>
                      <a:pt x="77" y="57"/>
                    </a:cubicBezTo>
                    <a:cubicBezTo>
                      <a:pt x="77" y="61"/>
                      <a:pt x="78" y="64"/>
                      <a:pt x="79" y="67"/>
                    </a:cubicBezTo>
                    <a:cubicBezTo>
                      <a:pt x="97" y="67"/>
                      <a:pt x="97" y="67"/>
                      <a:pt x="97" y="67"/>
                    </a:cubicBezTo>
                    <a:cubicBezTo>
                      <a:pt x="96" y="73"/>
                      <a:pt x="96" y="73"/>
                      <a:pt x="96" y="73"/>
                    </a:cubicBezTo>
                    <a:cubicBezTo>
                      <a:pt x="80" y="73"/>
                      <a:pt x="80" y="73"/>
                      <a:pt x="80" y="73"/>
                    </a:cubicBezTo>
                    <a:cubicBezTo>
                      <a:pt x="80" y="76"/>
                      <a:pt x="80" y="80"/>
                      <a:pt x="79" y="83"/>
                    </a:cubicBezTo>
                    <a:cubicBezTo>
                      <a:pt x="78" y="87"/>
                      <a:pt x="75" y="91"/>
                      <a:pt x="71" y="93"/>
                    </a:cubicBezTo>
                    <a:cubicBezTo>
                      <a:pt x="71" y="94"/>
                      <a:pt x="71" y="94"/>
                      <a:pt x="71" y="94"/>
                    </a:cubicBezTo>
                    <a:cubicBezTo>
                      <a:pt x="107" y="94"/>
                      <a:pt x="107" y="94"/>
                      <a:pt x="107" y="94"/>
                    </a:cubicBezTo>
                    <a:lnTo>
                      <a:pt x="107"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4" name="Freeform 37"/>
              <p:cNvSpPr>
                <a:spLocks/>
              </p:cNvSpPr>
              <p:nvPr/>
            </p:nvSpPr>
            <p:spPr bwMode="auto">
              <a:xfrm>
                <a:off x="6147" y="2633"/>
                <a:ext cx="129" cy="81"/>
              </a:xfrm>
              <a:custGeom>
                <a:avLst/>
                <a:gdLst>
                  <a:gd name="T0" fmla="*/ 14 w 54"/>
                  <a:gd name="T1" fmla="*/ 34 h 34"/>
                  <a:gd name="T2" fmla="*/ 43 w 54"/>
                  <a:gd name="T3" fmla="*/ 34 h 34"/>
                  <a:gd name="T4" fmla="*/ 54 w 54"/>
                  <a:gd name="T5" fmla="*/ 13 h 34"/>
                  <a:gd name="T6" fmla="*/ 28 w 54"/>
                  <a:gd name="T7" fmla="*/ 12 h 34"/>
                  <a:gd name="T8" fmla="*/ 16 w 54"/>
                  <a:gd name="T9" fmla="*/ 6 h 34"/>
                  <a:gd name="T10" fmla="*/ 4 w 54"/>
                  <a:gd name="T11" fmla="*/ 13 h 34"/>
                  <a:gd name="T12" fmla="*/ 14 w 54"/>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54" h="34">
                    <a:moveTo>
                      <a:pt x="14" y="34"/>
                    </a:moveTo>
                    <a:cubicBezTo>
                      <a:pt x="43" y="34"/>
                      <a:pt x="43" y="34"/>
                      <a:pt x="43" y="34"/>
                    </a:cubicBezTo>
                    <a:cubicBezTo>
                      <a:pt x="45" y="29"/>
                      <a:pt x="48" y="22"/>
                      <a:pt x="54" y="13"/>
                    </a:cubicBezTo>
                    <a:cubicBezTo>
                      <a:pt x="54" y="13"/>
                      <a:pt x="51" y="3"/>
                      <a:pt x="28" y="12"/>
                    </a:cubicBezTo>
                    <a:cubicBezTo>
                      <a:pt x="28" y="12"/>
                      <a:pt x="22" y="11"/>
                      <a:pt x="16" y="6"/>
                    </a:cubicBezTo>
                    <a:cubicBezTo>
                      <a:pt x="16" y="6"/>
                      <a:pt x="0" y="0"/>
                      <a:pt x="4" y="13"/>
                    </a:cubicBezTo>
                    <a:lnTo>
                      <a:pt x="14"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5" name="Freeform 38"/>
              <p:cNvSpPr>
                <a:spLocks noEditPoints="1"/>
              </p:cNvSpPr>
              <p:nvPr/>
            </p:nvSpPr>
            <p:spPr bwMode="auto">
              <a:xfrm>
                <a:off x="6152" y="2642"/>
                <a:ext cx="126" cy="74"/>
              </a:xfrm>
              <a:custGeom>
                <a:avLst/>
                <a:gdLst>
                  <a:gd name="T0" fmla="*/ 12 w 53"/>
                  <a:gd name="T1" fmla="*/ 31 h 31"/>
                  <a:gd name="T2" fmla="*/ 1 w 53"/>
                  <a:gd name="T3" fmla="*/ 9 h 31"/>
                  <a:gd name="T4" fmla="*/ 2 w 53"/>
                  <a:gd name="T5" fmla="*/ 2 h 31"/>
                  <a:gd name="T6" fmla="*/ 7 w 53"/>
                  <a:gd name="T7" fmla="*/ 0 h 31"/>
                  <a:gd name="T8" fmla="*/ 15 w 53"/>
                  <a:gd name="T9" fmla="*/ 2 h 31"/>
                  <a:gd name="T10" fmla="*/ 15 w 53"/>
                  <a:gd name="T11" fmla="*/ 2 h 31"/>
                  <a:gd name="T12" fmla="*/ 25 w 53"/>
                  <a:gd name="T13" fmla="*/ 7 h 31"/>
                  <a:gd name="T14" fmla="*/ 42 w 53"/>
                  <a:gd name="T15" fmla="*/ 3 h 31"/>
                  <a:gd name="T16" fmla="*/ 53 w 53"/>
                  <a:gd name="T17" fmla="*/ 9 h 31"/>
                  <a:gd name="T18" fmla="*/ 53 w 53"/>
                  <a:gd name="T19" fmla="*/ 9 h 31"/>
                  <a:gd name="T20" fmla="*/ 53 w 53"/>
                  <a:gd name="T21" fmla="*/ 9 h 31"/>
                  <a:gd name="T22" fmla="*/ 42 w 53"/>
                  <a:gd name="T23" fmla="*/ 31 h 31"/>
                  <a:gd name="T24" fmla="*/ 42 w 53"/>
                  <a:gd name="T25" fmla="*/ 31 h 31"/>
                  <a:gd name="T26" fmla="*/ 12 w 53"/>
                  <a:gd name="T27" fmla="*/ 31 h 31"/>
                  <a:gd name="T28" fmla="*/ 7 w 53"/>
                  <a:gd name="T29" fmla="*/ 1 h 31"/>
                  <a:gd name="T30" fmla="*/ 2 w 53"/>
                  <a:gd name="T31" fmla="*/ 3 h 31"/>
                  <a:gd name="T32" fmla="*/ 2 w 53"/>
                  <a:gd name="T33" fmla="*/ 9 h 31"/>
                  <a:gd name="T34" fmla="*/ 13 w 53"/>
                  <a:gd name="T35" fmla="*/ 30 h 31"/>
                  <a:gd name="T36" fmla="*/ 41 w 53"/>
                  <a:gd name="T37" fmla="*/ 30 h 31"/>
                  <a:gd name="T38" fmla="*/ 52 w 53"/>
                  <a:gd name="T39" fmla="*/ 9 h 31"/>
                  <a:gd name="T40" fmla="*/ 42 w 53"/>
                  <a:gd name="T41" fmla="*/ 4 h 31"/>
                  <a:gd name="T42" fmla="*/ 26 w 53"/>
                  <a:gd name="T43" fmla="*/ 8 h 31"/>
                  <a:gd name="T44" fmla="*/ 26 w 53"/>
                  <a:gd name="T45" fmla="*/ 8 h 31"/>
                  <a:gd name="T46" fmla="*/ 25 w 53"/>
                  <a:gd name="T47" fmla="*/ 8 h 31"/>
                  <a:gd name="T48" fmla="*/ 14 w 53"/>
                  <a:gd name="T49" fmla="*/ 3 h 31"/>
                  <a:gd name="T50" fmla="*/ 7 w 53"/>
                  <a:gd name="T51"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3" h="31">
                    <a:moveTo>
                      <a:pt x="12" y="31"/>
                    </a:moveTo>
                    <a:cubicBezTo>
                      <a:pt x="1" y="9"/>
                      <a:pt x="1" y="9"/>
                      <a:pt x="1" y="9"/>
                    </a:cubicBezTo>
                    <a:cubicBezTo>
                      <a:pt x="0" y="6"/>
                      <a:pt x="0" y="4"/>
                      <a:pt x="2" y="2"/>
                    </a:cubicBezTo>
                    <a:cubicBezTo>
                      <a:pt x="3" y="1"/>
                      <a:pt x="4" y="0"/>
                      <a:pt x="7" y="0"/>
                    </a:cubicBezTo>
                    <a:cubicBezTo>
                      <a:pt x="10" y="0"/>
                      <a:pt x="14" y="2"/>
                      <a:pt x="15" y="2"/>
                    </a:cubicBezTo>
                    <a:cubicBezTo>
                      <a:pt x="15" y="2"/>
                      <a:pt x="15" y="2"/>
                      <a:pt x="15" y="2"/>
                    </a:cubicBezTo>
                    <a:cubicBezTo>
                      <a:pt x="20" y="6"/>
                      <a:pt x="25" y="7"/>
                      <a:pt x="25" y="7"/>
                    </a:cubicBezTo>
                    <a:cubicBezTo>
                      <a:pt x="32" y="5"/>
                      <a:pt x="37" y="3"/>
                      <a:pt x="42" y="3"/>
                    </a:cubicBezTo>
                    <a:cubicBezTo>
                      <a:pt x="51" y="3"/>
                      <a:pt x="53" y="9"/>
                      <a:pt x="53" y="9"/>
                    </a:cubicBezTo>
                    <a:cubicBezTo>
                      <a:pt x="53" y="9"/>
                      <a:pt x="53" y="9"/>
                      <a:pt x="53" y="9"/>
                    </a:cubicBezTo>
                    <a:cubicBezTo>
                      <a:pt x="53" y="9"/>
                      <a:pt x="53" y="9"/>
                      <a:pt x="53" y="9"/>
                    </a:cubicBezTo>
                    <a:cubicBezTo>
                      <a:pt x="48" y="17"/>
                      <a:pt x="44" y="24"/>
                      <a:pt x="42" y="31"/>
                    </a:cubicBezTo>
                    <a:cubicBezTo>
                      <a:pt x="42" y="31"/>
                      <a:pt x="42" y="31"/>
                      <a:pt x="42" y="31"/>
                    </a:cubicBezTo>
                    <a:lnTo>
                      <a:pt x="12" y="31"/>
                    </a:lnTo>
                    <a:close/>
                    <a:moveTo>
                      <a:pt x="7" y="1"/>
                    </a:moveTo>
                    <a:cubicBezTo>
                      <a:pt x="5" y="1"/>
                      <a:pt x="3" y="2"/>
                      <a:pt x="2" y="3"/>
                    </a:cubicBezTo>
                    <a:cubicBezTo>
                      <a:pt x="1" y="4"/>
                      <a:pt x="1" y="6"/>
                      <a:pt x="2" y="9"/>
                    </a:cubicBezTo>
                    <a:cubicBezTo>
                      <a:pt x="13" y="30"/>
                      <a:pt x="13" y="30"/>
                      <a:pt x="13" y="30"/>
                    </a:cubicBezTo>
                    <a:cubicBezTo>
                      <a:pt x="41" y="30"/>
                      <a:pt x="41" y="30"/>
                      <a:pt x="41" y="30"/>
                    </a:cubicBezTo>
                    <a:cubicBezTo>
                      <a:pt x="43" y="23"/>
                      <a:pt x="47" y="16"/>
                      <a:pt x="52" y="9"/>
                    </a:cubicBezTo>
                    <a:cubicBezTo>
                      <a:pt x="51" y="8"/>
                      <a:pt x="49" y="4"/>
                      <a:pt x="42" y="4"/>
                    </a:cubicBezTo>
                    <a:cubicBezTo>
                      <a:pt x="37" y="4"/>
                      <a:pt x="32" y="6"/>
                      <a:pt x="26" y="8"/>
                    </a:cubicBezTo>
                    <a:cubicBezTo>
                      <a:pt x="26" y="8"/>
                      <a:pt x="26" y="8"/>
                      <a:pt x="26" y="8"/>
                    </a:cubicBezTo>
                    <a:cubicBezTo>
                      <a:pt x="25" y="8"/>
                      <a:pt x="25" y="8"/>
                      <a:pt x="25" y="8"/>
                    </a:cubicBezTo>
                    <a:cubicBezTo>
                      <a:pt x="25" y="8"/>
                      <a:pt x="20" y="7"/>
                      <a:pt x="14" y="3"/>
                    </a:cubicBezTo>
                    <a:cubicBezTo>
                      <a:pt x="14" y="3"/>
                      <a:pt x="10" y="1"/>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6" name="Freeform 39"/>
              <p:cNvSpPr>
                <a:spLocks/>
              </p:cNvSpPr>
              <p:nvPr/>
            </p:nvSpPr>
            <p:spPr bwMode="auto">
              <a:xfrm>
                <a:off x="6171" y="2721"/>
                <a:ext cx="86" cy="24"/>
              </a:xfrm>
              <a:custGeom>
                <a:avLst/>
                <a:gdLst>
                  <a:gd name="T0" fmla="*/ 31 w 36"/>
                  <a:gd name="T1" fmla="*/ 0 h 10"/>
                  <a:gd name="T2" fmla="*/ 5 w 36"/>
                  <a:gd name="T3" fmla="*/ 0 h 10"/>
                  <a:gd name="T4" fmla="*/ 0 w 36"/>
                  <a:gd name="T5" fmla="*/ 5 h 10"/>
                  <a:gd name="T6" fmla="*/ 5 w 36"/>
                  <a:gd name="T7" fmla="*/ 10 h 10"/>
                  <a:gd name="T8" fmla="*/ 31 w 36"/>
                  <a:gd name="T9" fmla="*/ 10 h 10"/>
                  <a:gd name="T10" fmla="*/ 36 w 36"/>
                  <a:gd name="T11" fmla="*/ 5 h 10"/>
                  <a:gd name="T12" fmla="*/ 31 w 36"/>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36" h="10">
                    <a:moveTo>
                      <a:pt x="31" y="0"/>
                    </a:moveTo>
                    <a:cubicBezTo>
                      <a:pt x="5" y="0"/>
                      <a:pt x="5" y="0"/>
                      <a:pt x="5" y="0"/>
                    </a:cubicBezTo>
                    <a:cubicBezTo>
                      <a:pt x="2" y="0"/>
                      <a:pt x="0" y="2"/>
                      <a:pt x="0" y="5"/>
                    </a:cubicBezTo>
                    <a:cubicBezTo>
                      <a:pt x="0" y="7"/>
                      <a:pt x="2" y="10"/>
                      <a:pt x="5" y="10"/>
                    </a:cubicBezTo>
                    <a:cubicBezTo>
                      <a:pt x="31" y="10"/>
                      <a:pt x="31" y="10"/>
                      <a:pt x="31" y="10"/>
                    </a:cubicBezTo>
                    <a:cubicBezTo>
                      <a:pt x="34" y="10"/>
                      <a:pt x="36" y="7"/>
                      <a:pt x="36" y="5"/>
                    </a:cubicBezTo>
                    <a:cubicBezTo>
                      <a:pt x="36" y="2"/>
                      <a:pt x="34" y="0"/>
                      <a:pt x="3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7" name="Freeform 40"/>
              <p:cNvSpPr>
                <a:spLocks noEditPoints="1"/>
              </p:cNvSpPr>
              <p:nvPr/>
            </p:nvSpPr>
            <p:spPr bwMode="auto">
              <a:xfrm>
                <a:off x="6171" y="2719"/>
                <a:ext cx="86" cy="26"/>
              </a:xfrm>
              <a:custGeom>
                <a:avLst/>
                <a:gdLst>
                  <a:gd name="T0" fmla="*/ 5 w 36"/>
                  <a:gd name="T1" fmla="*/ 11 h 11"/>
                  <a:gd name="T2" fmla="*/ 0 w 36"/>
                  <a:gd name="T3" fmla="*/ 6 h 11"/>
                  <a:gd name="T4" fmla="*/ 1 w 36"/>
                  <a:gd name="T5" fmla="*/ 2 h 11"/>
                  <a:gd name="T6" fmla="*/ 5 w 36"/>
                  <a:gd name="T7" fmla="*/ 0 h 11"/>
                  <a:gd name="T8" fmla="*/ 31 w 36"/>
                  <a:gd name="T9" fmla="*/ 0 h 11"/>
                  <a:gd name="T10" fmla="*/ 36 w 36"/>
                  <a:gd name="T11" fmla="*/ 6 h 11"/>
                  <a:gd name="T12" fmla="*/ 31 w 36"/>
                  <a:gd name="T13" fmla="*/ 11 h 11"/>
                  <a:gd name="T14" fmla="*/ 5 w 36"/>
                  <a:gd name="T15" fmla="*/ 11 h 11"/>
                  <a:gd name="T16" fmla="*/ 31 w 36"/>
                  <a:gd name="T17" fmla="*/ 1 h 11"/>
                  <a:gd name="T18" fmla="*/ 5 w 36"/>
                  <a:gd name="T19" fmla="*/ 1 h 11"/>
                  <a:gd name="T20" fmla="*/ 2 w 36"/>
                  <a:gd name="T21" fmla="*/ 3 h 11"/>
                  <a:gd name="T22" fmla="*/ 1 w 36"/>
                  <a:gd name="T23" fmla="*/ 6 h 11"/>
                  <a:gd name="T24" fmla="*/ 5 w 36"/>
                  <a:gd name="T25" fmla="*/ 10 h 11"/>
                  <a:gd name="T26" fmla="*/ 5 w 36"/>
                  <a:gd name="T27" fmla="*/ 11 h 11"/>
                  <a:gd name="T28" fmla="*/ 5 w 36"/>
                  <a:gd name="T29" fmla="*/ 10 h 11"/>
                  <a:gd name="T30" fmla="*/ 31 w 36"/>
                  <a:gd name="T31" fmla="*/ 10 h 11"/>
                  <a:gd name="T32" fmla="*/ 35 w 36"/>
                  <a:gd name="T33" fmla="*/ 6 h 11"/>
                  <a:gd name="T34" fmla="*/ 31 w 36"/>
                  <a:gd name="T35"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11">
                    <a:moveTo>
                      <a:pt x="5" y="11"/>
                    </a:moveTo>
                    <a:cubicBezTo>
                      <a:pt x="2" y="11"/>
                      <a:pt x="0" y="9"/>
                      <a:pt x="0" y="6"/>
                    </a:cubicBezTo>
                    <a:cubicBezTo>
                      <a:pt x="0" y="4"/>
                      <a:pt x="0" y="3"/>
                      <a:pt x="1" y="2"/>
                    </a:cubicBezTo>
                    <a:cubicBezTo>
                      <a:pt x="2" y="1"/>
                      <a:pt x="4" y="0"/>
                      <a:pt x="5" y="0"/>
                    </a:cubicBezTo>
                    <a:cubicBezTo>
                      <a:pt x="31" y="0"/>
                      <a:pt x="31" y="0"/>
                      <a:pt x="31" y="0"/>
                    </a:cubicBezTo>
                    <a:cubicBezTo>
                      <a:pt x="34" y="0"/>
                      <a:pt x="36" y="3"/>
                      <a:pt x="36" y="6"/>
                    </a:cubicBezTo>
                    <a:cubicBezTo>
                      <a:pt x="36" y="9"/>
                      <a:pt x="34" y="11"/>
                      <a:pt x="31" y="11"/>
                    </a:cubicBezTo>
                    <a:lnTo>
                      <a:pt x="5" y="11"/>
                    </a:lnTo>
                    <a:close/>
                    <a:moveTo>
                      <a:pt x="31" y="1"/>
                    </a:moveTo>
                    <a:cubicBezTo>
                      <a:pt x="5" y="1"/>
                      <a:pt x="5" y="1"/>
                      <a:pt x="5" y="1"/>
                    </a:cubicBezTo>
                    <a:cubicBezTo>
                      <a:pt x="4" y="1"/>
                      <a:pt x="3" y="2"/>
                      <a:pt x="2" y="3"/>
                    </a:cubicBezTo>
                    <a:cubicBezTo>
                      <a:pt x="1" y="3"/>
                      <a:pt x="1" y="5"/>
                      <a:pt x="1" y="6"/>
                    </a:cubicBezTo>
                    <a:cubicBezTo>
                      <a:pt x="1" y="8"/>
                      <a:pt x="3" y="10"/>
                      <a:pt x="5" y="10"/>
                    </a:cubicBezTo>
                    <a:cubicBezTo>
                      <a:pt x="5" y="11"/>
                      <a:pt x="5" y="11"/>
                      <a:pt x="5" y="11"/>
                    </a:cubicBezTo>
                    <a:cubicBezTo>
                      <a:pt x="5" y="10"/>
                      <a:pt x="5" y="10"/>
                      <a:pt x="5" y="10"/>
                    </a:cubicBezTo>
                    <a:cubicBezTo>
                      <a:pt x="31" y="10"/>
                      <a:pt x="31" y="10"/>
                      <a:pt x="31" y="10"/>
                    </a:cubicBezTo>
                    <a:cubicBezTo>
                      <a:pt x="33" y="10"/>
                      <a:pt x="35" y="8"/>
                      <a:pt x="35" y="6"/>
                    </a:cubicBezTo>
                    <a:cubicBezTo>
                      <a:pt x="35" y="3"/>
                      <a:pt x="33" y="1"/>
                      <a:pt x="3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58" name="Freeform 41"/>
              <p:cNvSpPr>
                <a:spLocks noEditPoints="1"/>
              </p:cNvSpPr>
              <p:nvPr/>
            </p:nvSpPr>
            <p:spPr bwMode="auto">
              <a:xfrm>
                <a:off x="6066" y="2752"/>
                <a:ext cx="300" cy="264"/>
              </a:xfrm>
              <a:custGeom>
                <a:avLst/>
                <a:gdLst>
                  <a:gd name="T0" fmla="*/ 120 w 126"/>
                  <a:gd name="T1" fmla="*/ 99 h 110"/>
                  <a:gd name="T2" fmla="*/ 118 w 126"/>
                  <a:gd name="T3" fmla="*/ 82 h 110"/>
                  <a:gd name="T4" fmla="*/ 101 w 126"/>
                  <a:gd name="T5" fmla="*/ 28 h 110"/>
                  <a:gd name="T6" fmla="*/ 76 w 126"/>
                  <a:gd name="T7" fmla="*/ 2 h 110"/>
                  <a:gd name="T8" fmla="*/ 75 w 126"/>
                  <a:gd name="T9" fmla="*/ 0 h 110"/>
                  <a:gd name="T10" fmla="*/ 48 w 126"/>
                  <a:gd name="T11" fmla="*/ 0 h 110"/>
                  <a:gd name="T12" fmla="*/ 29 w 126"/>
                  <a:gd name="T13" fmla="*/ 22 h 110"/>
                  <a:gd name="T14" fmla="*/ 10 w 126"/>
                  <a:gd name="T15" fmla="*/ 91 h 110"/>
                  <a:gd name="T16" fmla="*/ 4 w 126"/>
                  <a:gd name="T17" fmla="*/ 102 h 110"/>
                  <a:gd name="T18" fmla="*/ 4 w 126"/>
                  <a:gd name="T19" fmla="*/ 105 h 110"/>
                  <a:gd name="T20" fmla="*/ 10 w 126"/>
                  <a:gd name="T21" fmla="*/ 106 h 110"/>
                  <a:gd name="T22" fmla="*/ 19 w 126"/>
                  <a:gd name="T23" fmla="*/ 105 h 110"/>
                  <a:gd name="T24" fmla="*/ 19 w 126"/>
                  <a:gd name="T25" fmla="*/ 105 h 110"/>
                  <a:gd name="T26" fmla="*/ 20 w 126"/>
                  <a:gd name="T27" fmla="*/ 105 h 110"/>
                  <a:gd name="T28" fmla="*/ 61 w 126"/>
                  <a:gd name="T29" fmla="*/ 110 h 110"/>
                  <a:gd name="T30" fmla="*/ 105 w 126"/>
                  <a:gd name="T31" fmla="*/ 104 h 110"/>
                  <a:gd name="T32" fmla="*/ 107 w 126"/>
                  <a:gd name="T33" fmla="*/ 104 h 110"/>
                  <a:gd name="T34" fmla="*/ 114 w 126"/>
                  <a:gd name="T35" fmla="*/ 106 h 110"/>
                  <a:gd name="T36" fmla="*/ 118 w 126"/>
                  <a:gd name="T37" fmla="*/ 107 h 110"/>
                  <a:gd name="T38" fmla="*/ 123 w 126"/>
                  <a:gd name="T39" fmla="*/ 104 h 110"/>
                  <a:gd name="T40" fmla="*/ 120 w 126"/>
                  <a:gd name="T41" fmla="*/ 99 h 110"/>
                  <a:gd name="T42" fmla="*/ 81 w 126"/>
                  <a:gd name="T43" fmla="*/ 55 h 110"/>
                  <a:gd name="T44" fmla="*/ 81 w 126"/>
                  <a:gd name="T45" fmla="*/ 58 h 110"/>
                  <a:gd name="T46" fmla="*/ 53 w 126"/>
                  <a:gd name="T47" fmla="*/ 57 h 110"/>
                  <a:gd name="T48" fmla="*/ 53 w 126"/>
                  <a:gd name="T49" fmla="*/ 62 h 110"/>
                  <a:gd name="T50" fmla="*/ 81 w 126"/>
                  <a:gd name="T51" fmla="*/ 62 h 110"/>
                  <a:gd name="T52" fmla="*/ 81 w 126"/>
                  <a:gd name="T53" fmla="*/ 66 h 110"/>
                  <a:gd name="T54" fmla="*/ 53 w 126"/>
                  <a:gd name="T55" fmla="*/ 65 h 110"/>
                  <a:gd name="T56" fmla="*/ 67 w 126"/>
                  <a:gd name="T57" fmla="*/ 80 h 110"/>
                  <a:gd name="T58" fmla="*/ 83 w 126"/>
                  <a:gd name="T59" fmla="*/ 78 h 110"/>
                  <a:gd name="T60" fmla="*/ 85 w 126"/>
                  <a:gd name="T61" fmla="*/ 83 h 110"/>
                  <a:gd name="T62" fmla="*/ 54 w 126"/>
                  <a:gd name="T63" fmla="*/ 81 h 110"/>
                  <a:gd name="T64" fmla="*/ 45 w 126"/>
                  <a:gd name="T65" fmla="*/ 65 h 110"/>
                  <a:gd name="T66" fmla="*/ 38 w 126"/>
                  <a:gd name="T67" fmla="*/ 65 h 110"/>
                  <a:gd name="T68" fmla="*/ 39 w 126"/>
                  <a:gd name="T69" fmla="*/ 61 h 110"/>
                  <a:gd name="T70" fmla="*/ 44 w 126"/>
                  <a:gd name="T71" fmla="*/ 61 h 110"/>
                  <a:gd name="T72" fmla="*/ 45 w 126"/>
                  <a:gd name="T73" fmla="*/ 58 h 110"/>
                  <a:gd name="T74" fmla="*/ 39 w 126"/>
                  <a:gd name="T75" fmla="*/ 57 h 110"/>
                  <a:gd name="T76" fmla="*/ 39 w 126"/>
                  <a:gd name="T77" fmla="*/ 53 h 110"/>
                  <a:gd name="T78" fmla="*/ 45 w 126"/>
                  <a:gd name="T79" fmla="*/ 53 h 110"/>
                  <a:gd name="T80" fmla="*/ 67 w 126"/>
                  <a:gd name="T81" fmla="*/ 35 h 110"/>
                  <a:gd name="T82" fmla="*/ 86 w 126"/>
                  <a:gd name="T83" fmla="*/ 38 h 110"/>
                  <a:gd name="T84" fmla="*/ 83 w 126"/>
                  <a:gd name="T85" fmla="*/ 43 h 110"/>
                  <a:gd name="T86" fmla="*/ 54 w 126"/>
                  <a:gd name="T87" fmla="*/ 54 h 110"/>
                  <a:gd name="T88" fmla="*/ 81 w 126"/>
                  <a:gd name="T89" fmla="*/ 5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6" h="110">
                    <a:moveTo>
                      <a:pt x="120" y="99"/>
                    </a:moveTo>
                    <a:cubicBezTo>
                      <a:pt x="120" y="99"/>
                      <a:pt x="114" y="94"/>
                      <a:pt x="118" y="82"/>
                    </a:cubicBezTo>
                    <a:cubicBezTo>
                      <a:pt x="118" y="82"/>
                      <a:pt x="126" y="48"/>
                      <a:pt x="101" y="28"/>
                    </a:cubicBezTo>
                    <a:cubicBezTo>
                      <a:pt x="99" y="26"/>
                      <a:pt x="76" y="7"/>
                      <a:pt x="76" y="2"/>
                    </a:cubicBezTo>
                    <a:cubicBezTo>
                      <a:pt x="76" y="1"/>
                      <a:pt x="75" y="1"/>
                      <a:pt x="75" y="0"/>
                    </a:cubicBezTo>
                    <a:cubicBezTo>
                      <a:pt x="48" y="0"/>
                      <a:pt x="48" y="0"/>
                      <a:pt x="48" y="0"/>
                    </a:cubicBezTo>
                    <a:cubicBezTo>
                      <a:pt x="45" y="6"/>
                      <a:pt x="38" y="13"/>
                      <a:pt x="29" y="22"/>
                    </a:cubicBezTo>
                    <a:cubicBezTo>
                      <a:pt x="29" y="22"/>
                      <a:pt x="0" y="49"/>
                      <a:pt x="10" y="91"/>
                    </a:cubicBezTo>
                    <a:cubicBezTo>
                      <a:pt x="10" y="92"/>
                      <a:pt x="10" y="94"/>
                      <a:pt x="4" y="102"/>
                    </a:cubicBezTo>
                    <a:cubicBezTo>
                      <a:pt x="4" y="102"/>
                      <a:pt x="3" y="104"/>
                      <a:pt x="4" y="105"/>
                    </a:cubicBezTo>
                    <a:cubicBezTo>
                      <a:pt x="5" y="106"/>
                      <a:pt x="7" y="107"/>
                      <a:pt x="10" y="106"/>
                    </a:cubicBezTo>
                    <a:cubicBezTo>
                      <a:pt x="10" y="106"/>
                      <a:pt x="14" y="105"/>
                      <a:pt x="19" y="105"/>
                    </a:cubicBezTo>
                    <a:cubicBezTo>
                      <a:pt x="19" y="105"/>
                      <a:pt x="19" y="105"/>
                      <a:pt x="19" y="105"/>
                    </a:cubicBezTo>
                    <a:cubicBezTo>
                      <a:pt x="20" y="105"/>
                      <a:pt x="20" y="105"/>
                      <a:pt x="20" y="105"/>
                    </a:cubicBezTo>
                    <a:cubicBezTo>
                      <a:pt x="20" y="105"/>
                      <a:pt x="36" y="110"/>
                      <a:pt x="61" y="110"/>
                    </a:cubicBezTo>
                    <a:cubicBezTo>
                      <a:pt x="76" y="110"/>
                      <a:pt x="91" y="108"/>
                      <a:pt x="105" y="104"/>
                    </a:cubicBezTo>
                    <a:cubicBezTo>
                      <a:pt x="105" y="104"/>
                      <a:pt x="106" y="104"/>
                      <a:pt x="107" y="104"/>
                    </a:cubicBezTo>
                    <a:cubicBezTo>
                      <a:pt x="109" y="104"/>
                      <a:pt x="112" y="105"/>
                      <a:pt x="114" y="106"/>
                    </a:cubicBezTo>
                    <a:cubicBezTo>
                      <a:pt x="114" y="106"/>
                      <a:pt x="116" y="107"/>
                      <a:pt x="118" y="107"/>
                    </a:cubicBezTo>
                    <a:cubicBezTo>
                      <a:pt x="119" y="107"/>
                      <a:pt x="121" y="106"/>
                      <a:pt x="123" y="104"/>
                    </a:cubicBezTo>
                    <a:cubicBezTo>
                      <a:pt x="123" y="104"/>
                      <a:pt x="125" y="102"/>
                      <a:pt x="120" y="99"/>
                    </a:cubicBezTo>
                    <a:close/>
                    <a:moveTo>
                      <a:pt x="81" y="55"/>
                    </a:moveTo>
                    <a:cubicBezTo>
                      <a:pt x="81" y="58"/>
                      <a:pt x="81" y="58"/>
                      <a:pt x="81" y="58"/>
                    </a:cubicBezTo>
                    <a:cubicBezTo>
                      <a:pt x="53" y="57"/>
                      <a:pt x="53" y="57"/>
                      <a:pt x="53" y="57"/>
                    </a:cubicBezTo>
                    <a:cubicBezTo>
                      <a:pt x="53" y="57"/>
                      <a:pt x="52" y="61"/>
                      <a:pt x="53" y="62"/>
                    </a:cubicBezTo>
                    <a:cubicBezTo>
                      <a:pt x="81" y="62"/>
                      <a:pt x="81" y="62"/>
                      <a:pt x="81" y="62"/>
                    </a:cubicBezTo>
                    <a:cubicBezTo>
                      <a:pt x="81" y="66"/>
                      <a:pt x="81" y="66"/>
                      <a:pt x="81" y="66"/>
                    </a:cubicBezTo>
                    <a:cubicBezTo>
                      <a:pt x="53" y="65"/>
                      <a:pt x="53" y="65"/>
                      <a:pt x="53" y="65"/>
                    </a:cubicBezTo>
                    <a:cubicBezTo>
                      <a:pt x="53" y="65"/>
                      <a:pt x="54" y="78"/>
                      <a:pt x="67" y="80"/>
                    </a:cubicBezTo>
                    <a:cubicBezTo>
                      <a:pt x="67" y="80"/>
                      <a:pt x="76" y="82"/>
                      <a:pt x="83" y="78"/>
                    </a:cubicBezTo>
                    <a:cubicBezTo>
                      <a:pt x="85" y="83"/>
                      <a:pt x="85" y="83"/>
                      <a:pt x="85" y="83"/>
                    </a:cubicBezTo>
                    <a:cubicBezTo>
                      <a:pt x="85" y="83"/>
                      <a:pt x="71" y="91"/>
                      <a:pt x="54" y="81"/>
                    </a:cubicBezTo>
                    <a:cubicBezTo>
                      <a:pt x="54" y="81"/>
                      <a:pt x="46" y="76"/>
                      <a:pt x="45" y="65"/>
                    </a:cubicBezTo>
                    <a:cubicBezTo>
                      <a:pt x="38" y="65"/>
                      <a:pt x="38" y="65"/>
                      <a:pt x="38" y="65"/>
                    </a:cubicBezTo>
                    <a:cubicBezTo>
                      <a:pt x="39" y="61"/>
                      <a:pt x="39" y="61"/>
                      <a:pt x="39" y="61"/>
                    </a:cubicBezTo>
                    <a:cubicBezTo>
                      <a:pt x="44" y="61"/>
                      <a:pt x="44" y="61"/>
                      <a:pt x="44" y="61"/>
                    </a:cubicBezTo>
                    <a:cubicBezTo>
                      <a:pt x="44" y="61"/>
                      <a:pt x="44" y="60"/>
                      <a:pt x="45" y="58"/>
                    </a:cubicBezTo>
                    <a:cubicBezTo>
                      <a:pt x="39" y="57"/>
                      <a:pt x="39" y="57"/>
                      <a:pt x="39" y="57"/>
                    </a:cubicBezTo>
                    <a:cubicBezTo>
                      <a:pt x="39" y="53"/>
                      <a:pt x="39" y="53"/>
                      <a:pt x="39" y="53"/>
                    </a:cubicBezTo>
                    <a:cubicBezTo>
                      <a:pt x="45" y="53"/>
                      <a:pt x="45" y="53"/>
                      <a:pt x="45" y="53"/>
                    </a:cubicBezTo>
                    <a:cubicBezTo>
                      <a:pt x="45" y="53"/>
                      <a:pt x="48" y="37"/>
                      <a:pt x="67" y="35"/>
                    </a:cubicBezTo>
                    <a:cubicBezTo>
                      <a:pt x="67" y="35"/>
                      <a:pt x="81" y="33"/>
                      <a:pt x="86" y="38"/>
                    </a:cubicBezTo>
                    <a:cubicBezTo>
                      <a:pt x="83" y="43"/>
                      <a:pt x="83" y="43"/>
                      <a:pt x="83" y="43"/>
                    </a:cubicBezTo>
                    <a:cubicBezTo>
                      <a:pt x="83" y="43"/>
                      <a:pt x="61" y="33"/>
                      <a:pt x="54" y="54"/>
                    </a:cubicBezTo>
                    <a:lnTo>
                      <a:pt x="81" y="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59" name="组合 58"/>
          <p:cNvGrpSpPr/>
          <p:nvPr/>
        </p:nvGrpSpPr>
        <p:grpSpPr>
          <a:xfrm>
            <a:off x="5665155" y="3691963"/>
            <a:ext cx="534064" cy="533870"/>
            <a:chOff x="7552557" y="4529966"/>
            <a:chExt cx="711992" cy="711991"/>
          </a:xfrm>
        </p:grpSpPr>
        <p:sp>
          <p:nvSpPr>
            <p:cNvPr id="60" name="椭圆 59"/>
            <p:cNvSpPr/>
            <p:nvPr/>
          </p:nvSpPr>
          <p:spPr>
            <a:xfrm>
              <a:off x="7552557" y="4529966"/>
              <a:ext cx="711992" cy="711991"/>
            </a:xfrm>
            <a:prstGeom prst="ellipse">
              <a:avLst/>
            </a:prstGeom>
            <a:gradFill>
              <a:gsLst>
                <a:gs pos="0">
                  <a:srgbClr val="D3D3D3"/>
                </a:gs>
                <a:gs pos="100000">
                  <a:srgbClr val="F7F7F7"/>
                </a:gs>
              </a:gsLst>
              <a:lin ang="2700000" scaled="1"/>
            </a:gradFill>
            <a:ln w="19050">
              <a:gradFill flip="none" rotWithShape="1">
                <a:gsLst>
                  <a:gs pos="0">
                    <a:schemeClr val="bg1"/>
                  </a:gs>
                  <a:gs pos="100000">
                    <a:schemeClr val="bg1">
                      <a:lumMod val="75000"/>
                    </a:schemeClr>
                  </a:gs>
                </a:gsLst>
                <a:lin ang="2700000" scaled="1"/>
                <a:tileRect/>
              </a:gra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1" name="Freeform 108"/>
            <p:cNvSpPr>
              <a:spLocks noEditPoints="1"/>
            </p:cNvSpPr>
            <p:nvPr/>
          </p:nvSpPr>
          <p:spPr bwMode="auto">
            <a:xfrm>
              <a:off x="7699557" y="4683790"/>
              <a:ext cx="413176" cy="414662"/>
            </a:xfrm>
            <a:custGeom>
              <a:avLst/>
              <a:gdLst>
                <a:gd name="T0" fmla="*/ 97 w 115"/>
                <a:gd name="T1" fmla="*/ 48 h 115"/>
                <a:gd name="T2" fmla="*/ 91 w 115"/>
                <a:gd name="T3" fmla="*/ 41 h 115"/>
                <a:gd name="T4" fmla="*/ 102 w 115"/>
                <a:gd name="T5" fmla="*/ 26 h 115"/>
                <a:gd name="T6" fmla="*/ 94 w 115"/>
                <a:gd name="T7" fmla="*/ 13 h 115"/>
                <a:gd name="T8" fmla="*/ 79 w 115"/>
                <a:gd name="T9" fmla="*/ 23 h 115"/>
                <a:gd name="T10" fmla="*/ 70 w 115"/>
                <a:gd name="T11" fmla="*/ 22 h 115"/>
                <a:gd name="T12" fmla="*/ 67 w 115"/>
                <a:gd name="T13" fmla="*/ 3 h 115"/>
                <a:gd name="T14" fmla="*/ 52 w 115"/>
                <a:gd name="T15" fmla="*/ 0 h 115"/>
                <a:gd name="T16" fmla="*/ 48 w 115"/>
                <a:gd name="T17" fmla="*/ 18 h 115"/>
                <a:gd name="T18" fmla="*/ 41 w 115"/>
                <a:gd name="T19" fmla="*/ 24 h 115"/>
                <a:gd name="T20" fmla="*/ 26 w 115"/>
                <a:gd name="T21" fmla="*/ 13 h 115"/>
                <a:gd name="T22" fmla="*/ 13 w 115"/>
                <a:gd name="T23" fmla="*/ 21 h 115"/>
                <a:gd name="T24" fmla="*/ 23 w 115"/>
                <a:gd name="T25" fmla="*/ 36 h 115"/>
                <a:gd name="T26" fmla="*/ 22 w 115"/>
                <a:gd name="T27" fmla="*/ 45 h 115"/>
                <a:gd name="T28" fmla="*/ 4 w 115"/>
                <a:gd name="T29" fmla="*/ 48 h 115"/>
                <a:gd name="T30" fmla="*/ 0 w 115"/>
                <a:gd name="T31" fmla="*/ 63 h 115"/>
                <a:gd name="T32" fmla="*/ 18 w 115"/>
                <a:gd name="T33" fmla="*/ 66 h 115"/>
                <a:gd name="T34" fmla="*/ 24 w 115"/>
                <a:gd name="T35" fmla="*/ 73 h 115"/>
                <a:gd name="T36" fmla="*/ 13 w 115"/>
                <a:gd name="T37" fmla="*/ 89 h 115"/>
                <a:gd name="T38" fmla="*/ 21 w 115"/>
                <a:gd name="T39" fmla="*/ 102 h 115"/>
                <a:gd name="T40" fmla="*/ 36 w 115"/>
                <a:gd name="T41" fmla="*/ 92 h 115"/>
                <a:gd name="T42" fmla="*/ 45 w 115"/>
                <a:gd name="T43" fmla="*/ 92 h 115"/>
                <a:gd name="T44" fmla="*/ 48 w 115"/>
                <a:gd name="T45" fmla="*/ 111 h 115"/>
                <a:gd name="T46" fmla="*/ 63 w 115"/>
                <a:gd name="T47" fmla="*/ 115 h 115"/>
                <a:gd name="T48" fmla="*/ 67 w 115"/>
                <a:gd name="T49" fmla="*/ 97 h 115"/>
                <a:gd name="T50" fmla="*/ 74 w 115"/>
                <a:gd name="T51" fmla="*/ 91 h 115"/>
                <a:gd name="T52" fmla="*/ 89 w 115"/>
                <a:gd name="T53" fmla="*/ 102 h 115"/>
                <a:gd name="T54" fmla="*/ 102 w 115"/>
                <a:gd name="T55" fmla="*/ 94 h 115"/>
                <a:gd name="T56" fmla="*/ 92 w 115"/>
                <a:gd name="T57" fmla="*/ 79 h 115"/>
                <a:gd name="T58" fmla="*/ 93 w 115"/>
                <a:gd name="T59" fmla="*/ 70 h 115"/>
                <a:gd name="T60" fmla="*/ 112 w 115"/>
                <a:gd name="T61" fmla="*/ 66 h 115"/>
                <a:gd name="T62" fmla="*/ 115 w 115"/>
                <a:gd name="T63" fmla="*/ 52 h 115"/>
                <a:gd name="T64" fmla="*/ 58 w 115"/>
                <a:gd name="T65" fmla="*/ 79 h 115"/>
                <a:gd name="T66" fmla="*/ 58 w 115"/>
                <a:gd name="T67" fmla="*/ 36 h 115"/>
                <a:gd name="T68" fmla="*/ 58 w 115"/>
                <a:gd name="T69" fmla="*/ 79 h 115"/>
                <a:gd name="T70" fmla="*/ 49 w 115"/>
                <a:gd name="T71" fmla="*/ 57 h 115"/>
                <a:gd name="T72" fmla="*/ 67 w 115"/>
                <a:gd name="T73" fmla="*/ 5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5" h="115">
                  <a:moveTo>
                    <a:pt x="112" y="48"/>
                  </a:moveTo>
                  <a:cubicBezTo>
                    <a:pt x="97" y="48"/>
                    <a:pt x="97" y="48"/>
                    <a:pt x="97" y="48"/>
                  </a:cubicBezTo>
                  <a:cubicBezTo>
                    <a:pt x="95" y="48"/>
                    <a:pt x="93" y="47"/>
                    <a:pt x="93" y="45"/>
                  </a:cubicBezTo>
                  <a:cubicBezTo>
                    <a:pt x="91" y="41"/>
                    <a:pt x="91" y="41"/>
                    <a:pt x="91" y="41"/>
                  </a:cubicBezTo>
                  <a:cubicBezTo>
                    <a:pt x="90" y="40"/>
                    <a:pt x="91" y="37"/>
                    <a:pt x="92" y="36"/>
                  </a:cubicBezTo>
                  <a:cubicBezTo>
                    <a:pt x="102" y="26"/>
                    <a:pt x="102" y="26"/>
                    <a:pt x="102" y="26"/>
                  </a:cubicBezTo>
                  <a:cubicBezTo>
                    <a:pt x="104" y="24"/>
                    <a:pt x="104" y="22"/>
                    <a:pt x="102" y="21"/>
                  </a:cubicBezTo>
                  <a:cubicBezTo>
                    <a:pt x="94" y="13"/>
                    <a:pt x="94" y="13"/>
                    <a:pt x="94" y="13"/>
                  </a:cubicBezTo>
                  <a:cubicBezTo>
                    <a:pt x="93" y="11"/>
                    <a:pt x="91" y="11"/>
                    <a:pt x="89" y="13"/>
                  </a:cubicBezTo>
                  <a:cubicBezTo>
                    <a:pt x="79" y="23"/>
                    <a:pt x="79" y="23"/>
                    <a:pt x="79" y="23"/>
                  </a:cubicBezTo>
                  <a:cubicBezTo>
                    <a:pt x="78" y="24"/>
                    <a:pt x="75" y="25"/>
                    <a:pt x="74" y="24"/>
                  </a:cubicBezTo>
                  <a:cubicBezTo>
                    <a:pt x="70" y="22"/>
                    <a:pt x="70" y="22"/>
                    <a:pt x="70" y="22"/>
                  </a:cubicBezTo>
                  <a:cubicBezTo>
                    <a:pt x="68" y="22"/>
                    <a:pt x="67" y="20"/>
                    <a:pt x="67" y="18"/>
                  </a:cubicBezTo>
                  <a:cubicBezTo>
                    <a:pt x="67" y="3"/>
                    <a:pt x="67" y="3"/>
                    <a:pt x="67" y="3"/>
                  </a:cubicBezTo>
                  <a:cubicBezTo>
                    <a:pt x="67" y="1"/>
                    <a:pt x="65" y="0"/>
                    <a:pt x="63" y="0"/>
                  </a:cubicBezTo>
                  <a:cubicBezTo>
                    <a:pt x="52" y="0"/>
                    <a:pt x="52" y="0"/>
                    <a:pt x="52" y="0"/>
                  </a:cubicBezTo>
                  <a:cubicBezTo>
                    <a:pt x="50" y="0"/>
                    <a:pt x="48" y="1"/>
                    <a:pt x="48" y="3"/>
                  </a:cubicBezTo>
                  <a:cubicBezTo>
                    <a:pt x="48" y="18"/>
                    <a:pt x="48" y="18"/>
                    <a:pt x="48" y="18"/>
                  </a:cubicBezTo>
                  <a:cubicBezTo>
                    <a:pt x="48" y="20"/>
                    <a:pt x="47" y="22"/>
                    <a:pt x="45" y="22"/>
                  </a:cubicBezTo>
                  <a:cubicBezTo>
                    <a:pt x="41" y="24"/>
                    <a:pt x="41" y="24"/>
                    <a:pt x="41" y="24"/>
                  </a:cubicBezTo>
                  <a:cubicBezTo>
                    <a:pt x="40" y="25"/>
                    <a:pt x="37" y="24"/>
                    <a:pt x="36" y="23"/>
                  </a:cubicBezTo>
                  <a:cubicBezTo>
                    <a:pt x="26" y="13"/>
                    <a:pt x="26" y="13"/>
                    <a:pt x="26" y="13"/>
                  </a:cubicBezTo>
                  <a:cubicBezTo>
                    <a:pt x="25" y="11"/>
                    <a:pt x="22" y="11"/>
                    <a:pt x="21" y="13"/>
                  </a:cubicBezTo>
                  <a:cubicBezTo>
                    <a:pt x="13" y="21"/>
                    <a:pt x="13" y="21"/>
                    <a:pt x="13" y="21"/>
                  </a:cubicBezTo>
                  <a:cubicBezTo>
                    <a:pt x="12" y="22"/>
                    <a:pt x="12" y="24"/>
                    <a:pt x="13" y="26"/>
                  </a:cubicBezTo>
                  <a:cubicBezTo>
                    <a:pt x="23" y="36"/>
                    <a:pt x="23" y="36"/>
                    <a:pt x="23" y="36"/>
                  </a:cubicBezTo>
                  <a:cubicBezTo>
                    <a:pt x="24" y="37"/>
                    <a:pt x="25" y="40"/>
                    <a:pt x="24" y="41"/>
                  </a:cubicBezTo>
                  <a:cubicBezTo>
                    <a:pt x="22" y="45"/>
                    <a:pt x="22" y="45"/>
                    <a:pt x="22" y="45"/>
                  </a:cubicBezTo>
                  <a:cubicBezTo>
                    <a:pt x="22" y="47"/>
                    <a:pt x="20" y="48"/>
                    <a:pt x="18" y="48"/>
                  </a:cubicBezTo>
                  <a:cubicBezTo>
                    <a:pt x="4" y="48"/>
                    <a:pt x="4" y="48"/>
                    <a:pt x="4" y="48"/>
                  </a:cubicBezTo>
                  <a:cubicBezTo>
                    <a:pt x="2" y="48"/>
                    <a:pt x="0" y="50"/>
                    <a:pt x="0" y="52"/>
                  </a:cubicBezTo>
                  <a:cubicBezTo>
                    <a:pt x="0" y="63"/>
                    <a:pt x="0" y="63"/>
                    <a:pt x="0" y="63"/>
                  </a:cubicBezTo>
                  <a:cubicBezTo>
                    <a:pt x="0" y="65"/>
                    <a:pt x="2" y="66"/>
                    <a:pt x="4" y="66"/>
                  </a:cubicBezTo>
                  <a:cubicBezTo>
                    <a:pt x="18" y="66"/>
                    <a:pt x="18" y="66"/>
                    <a:pt x="18" y="66"/>
                  </a:cubicBezTo>
                  <a:cubicBezTo>
                    <a:pt x="20" y="66"/>
                    <a:pt x="22" y="68"/>
                    <a:pt x="22" y="70"/>
                  </a:cubicBezTo>
                  <a:cubicBezTo>
                    <a:pt x="24" y="73"/>
                    <a:pt x="24" y="73"/>
                    <a:pt x="24" y="73"/>
                  </a:cubicBezTo>
                  <a:cubicBezTo>
                    <a:pt x="25" y="75"/>
                    <a:pt x="24" y="78"/>
                    <a:pt x="23" y="79"/>
                  </a:cubicBezTo>
                  <a:cubicBezTo>
                    <a:pt x="13" y="89"/>
                    <a:pt x="13" y="89"/>
                    <a:pt x="13" y="89"/>
                  </a:cubicBezTo>
                  <a:cubicBezTo>
                    <a:pt x="12" y="90"/>
                    <a:pt x="12" y="93"/>
                    <a:pt x="13" y="94"/>
                  </a:cubicBezTo>
                  <a:cubicBezTo>
                    <a:pt x="21" y="102"/>
                    <a:pt x="21" y="102"/>
                    <a:pt x="21" y="102"/>
                  </a:cubicBezTo>
                  <a:cubicBezTo>
                    <a:pt x="22" y="103"/>
                    <a:pt x="25" y="103"/>
                    <a:pt x="26" y="102"/>
                  </a:cubicBezTo>
                  <a:cubicBezTo>
                    <a:pt x="36" y="92"/>
                    <a:pt x="36" y="92"/>
                    <a:pt x="36" y="92"/>
                  </a:cubicBezTo>
                  <a:cubicBezTo>
                    <a:pt x="37" y="90"/>
                    <a:pt x="40" y="90"/>
                    <a:pt x="41" y="91"/>
                  </a:cubicBezTo>
                  <a:cubicBezTo>
                    <a:pt x="45" y="92"/>
                    <a:pt x="45" y="92"/>
                    <a:pt x="45" y="92"/>
                  </a:cubicBezTo>
                  <a:cubicBezTo>
                    <a:pt x="47" y="93"/>
                    <a:pt x="48" y="95"/>
                    <a:pt x="48" y="97"/>
                  </a:cubicBezTo>
                  <a:cubicBezTo>
                    <a:pt x="48" y="111"/>
                    <a:pt x="48" y="111"/>
                    <a:pt x="48" y="111"/>
                  </a:cubicBezTo>
                  <a:cubicBezTo>
                    <a:pt x="48" y="113"/>
                    <a:pt x="50" y="115"/>
                    <a:pt x="52" y="115"/>
                  </a:cubicBezTo>
                  <a:cubicBezTo>
                    <a:pt x="63" y="115"/>
                    <a:pt x="63" y="115"/>
                    <a:pt x="63" y="115"/>
                  </a:cubicBezTo>
                  <a:cubicBezTo>
                    <a:pt x="65" y="115"/>
                    <a:pt x="67" y="113"/>
                    <a:pt x="67" y="111"/>
                  </a:cubicBezTo>
                  <a:cubicBezTo>
                    <a:pt x="67" y="97"/>
                    <a:pt x="67" y="97"/>
                    <a:pt x="67" y="97"/>
                  </a:cubicBezTo>
                  <a:cubicBezTo>
                    <a:pt x="67" y="95"/>
                    <a:pt x="68" y="93"/>
                    <a:pt x="70" y="92"/>
                  </a:cubicBezTo>
                  <a:cubicBezTo>
                    <a:pt x="74" y="91"/>
                    <a:pt x="74" y="91"/>
                    <a:pt x="74" y="91"/>
                  </a:cubicBezTo>
                  <a:cubicBezTo>
                    <a:pt x="75" y="90"/>
                    <a:pt x="78" y="90"/>
                    <a:pt x="79" y="92"/>
                  </a:cubicBezTo>
                  <a:cubicBezTo>
                    <a:pt x="89" y="102"/>
                    <a:pt x="89" y="102"/>
                    <a:pt x="89" y="102"/>
                  </a:cubicBezTo>
                  <a:cubicBezTo>
                    <a:pt x="91" y="103"/>
                    <a:pt x="93" y="103"/>
                    <a:pt x="94" y="102"/>
                  </a:cubicBezTo>
                  <a:cubicBezTo>
                    <a:pt x="102" y="94"/>
                    <a:pt x="102" y="94"/>
                    <a:pt x="102" y="94"/>
                  </a:cubicBezTo>
                  <a:cubicBezTo>
                    <a:pt x="104" y="93"/>
                    <a:pt x="104" y="90"/>
                    <a:pt x="102" y="89"/>
                  </a:cubicBezTo>
                  <a:cubicBezTo>
                    <a:pt x="92" y="79"/>
                    <a:pt x="92" y="79"/>
                    <a:pt x="92" y="79"/>
                  </a:cubicBezTo>
                  <a:cubicBezTo>
                    <a:pt x="91" y="78"/>
                    <a:pt x="90" y="75"/>
                    <a:pt x="91" y="73"/>
                  </a:cubicBezTo>
                  <a:cubicBezTo>
                    <a:pt x="93" y="70"/>
                    <a:pt x="93" y="70"/>
                    <a:pt x="93" y="70"/>
                  </a:cubicBezTo>
                  <a:cubicBezTo>
                    <a:pt x="93" y="68"/>
                    <a:pt x="95" y="66"/>
                    <a:pt x="97" y="66"/>
                  </a:cubicBezTo>
                  <a:cubicBezTo>
                    <a:pt x="112" y="66"/>
                    <a:pt x="112" y="66"/>
                    <a:pt x="112" y="66"/>
                  </a:cubicBezTo>
                  <a:cubicBezTo>
                    <a:pt x="113" y="66"/>
                    <a:pt x="115" y="65"/>
                    <a:pt x="115" y="63"/>
                  </a:cubicBezTo>
                  <a:cubicBezTo>
                    <a:pt x="115" y="52"/>
                    <a:pt x="115" y="52"/>
                    <a:pt x="115" y="52"/>
                  </a:cubicBezTo>
                  <a:cubicBezTo>
                    <a:pt x="115" y="50"/>
                    <a:pt x="113" y="48"/>
                    <a:pt x="112" y="48"/>
                  </a:cubicBezTo>
                  <a:close/>
                  <a:moveTo>
                    <a:pt x="58" y="79"/>
                  </a:moveTo>
                  <a:cubicBezTo>
                    <a:pt x="46" y="79"/>
                    <a:pt x="36" y="69"/>
                    <a:pt x="36" y="57"/>
                  </a:cubicBezTo>
                  <a:cubicBezTo>
                    <a:pt x="36" y="46"/>
                    <a:pt x="46" y="36"/>
                    <a:pt x="58" y="36"/>
                  </a:cubicBezTo>
                  <a:cubicBezTo>
                    <a:pt x="69" y="36"/>
                    <a:pt x="79" y="46"/>
                    <a:pt x="79" y="57"/>
                  </a:cubicBezTo>
                  <a:cubicBezTo>
                    <a:pt x="79" y="69"/>
                    <a:pt x="69" y="79"/>
                    <a:pt x="58" y="79"/>
                  </a:cubicBezTo>
                  <a:close/>
                  <a:moveTo>
                    <a:pt x="58" y="48"/>
                  </a:moveTo>
                  <a:cubicBezTo>
                    <a:pt x="53" y="48"/>
                    <a:pt x="49" y="52"/>
                    <a:pt x="49" y="57"/>
                  </a:cubicBezTo>
                  <a:cubicBezTo>
                    <a:pt x="49" y="62"/>
                    <a:pt x="53" y="66"/>
                    <a:pt x="58" y="66"/>
                  </a:cubicBezTo>
                  <a:cubicBezTo>
                    <a:pt x="63" y="66"/>
                    <a:pt x="67" y="62"/>
                    <a:pt x="67" y="57"/>
                  </a:cubicBezTo>
                  <a:cubicBezTo>
                    <a:pt x="67" y="52"/>
                    <a:pt x="63" y="48"/>
                    <a:pt x="58" y="48"/>
                  </a:cubicBezTo>
                  <a:close/>
                </a:path>
              </a:pathLst>
            </a:custGeom>
            <a:solidFill>
              <a:srgbClr val="7B4690"/>
            </a:solidFill>
            <a:ln>
              <a:noFill/>
            </a:ln>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62" name="组合 61"/>
          <p:cNvGrpSpPr/>
          <p:nvPr/>
        </p:nvGrpSpPr>
        <p:grpSpPr>
          <a:xfrm>
            <a:off x="5874379" y="2911411"/>
            <a:ext cx="534064" cy="533870"/>
            <a:chOff x="7831486" y="3488988"/>
            <a:chExt cx="711992" cy="711991"/>
          </a:xfrm>
        </p:grpSpPr>
        <p:sp>
          <p:nvSpPr>
            <p:cNvPr id="63" name="椭圆 62"/>
            <p:cNvSpPr/>
            <p:nvPr/>
          </p:nvSpPr>
          <p:spPr>
            <a:xfrm>
              <a:off x="7831486" y="3488988"/>
              <a:ext cx="711992" cy="711991"/>
            </a:xfrm>
            <a:prstGeom prst="ellipse">
              <a:avLst/>
            </a:prstGeom>
            <a:gradFill>
              <a:gsLst>
                <a:gs pos="0">
                  <a:srgbClr val="D3D3D3"/>
                </a:gs>
                <a:gs pos="100000">
                  <a:srgbClr val="F7F7F7"/>
                </a:gs>
              </a:gsLst>
              <a:lin ang="2700000" scaled="1"/>
            </a:gradFill>
            <a:ln w="19050">
              <a:gradFill flip="none" rotWithShape="1">
                <a:gsLst>
                  <a:gs pos="0">
                    <a:schemeClr val="bg1"/>
                  </a:gs>
                  <a:gs pos="100000">
                    <a:schemeClr val="bg1">
                      <a:lumMod val="75000"/>
                    </a:schemeClr>
                  </a:gs>
                </a:gsLst>
                <a:lin ang="2700000" scaled="1"/>
                <a:tileRect/>
              </a:gra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64" name="组合 63"/>
            <p:cNvGrpSpPr/>
            <p:nvPr/>
          </p:nvGrpSpPr>
          <p:grpSpPr>
            <a:xfrm>
              <a:off x="8020980" y="3675428"/>
              <a:ext cx="351779" cy="382818"/>
              <a:chOff x="4873626" y="1965325"/>
              <a:chExt cx="269876" cy="293688"/>
            </a:xfrm>
            <a:solidFill>
              <a:srgbClr val="E87071"/>
            </a:solidFill>
          </p:grpSpPr>
          <p:sp>
            <p:nvSpPr>
              <p:cNvPr id="65" name="Freeform 502"/>
              <p:cNvSpPr>
                <a:spLocks/>
              </p:cNvSpPr>
              <p:nvPr/>
            </p:nvSpPr>
            <p:spPr bwMode="auto">
              <a:xfrm>
                <a:off x="4873626" y="2127250"/>
                <a:ext cx="112713" cy="131763"/>
              </a:xfrm>
              <a:custGeom>
                <a:avLst/>
                <a:gdLst>
                  <a:gd name="T0" fmla="*/ 2 w 30"/>
                  <a:gd name="T1" fmla="*/ 0 h 35"/>
                  <a:gd name="T2" fmla="*/ 28 w 30"/>
                  <a:gd name="T3" fmla="*/ 0 h 35"/>
                  <a:gd name="T4" fmla="*/ 30 w 30"/>
                  <a:gd name="T5" fmla="*/ 1 h 35"/>
                  <a:gd name="T6" fmla="*/ 28 w 30"/>
                  <a:gd name="T7" fmla="*/ 3 h 35"/>
                  <a:gd name="T8" fmla="*/ 3 w 30"/>
                  <a:gd name="T9" fmla="*/ 3 h 35"/>
                  <a:gd name="T10" fmla="*/ 3 w 30"/>
                  <a:gd name="T11" fmla="*/ 33 h 35"/>
                  <a:gd name="T12" fmla="*/ 2 w 30"/>
                  <a:gd name="T13" fmla="*/ 35 h 35"/>
                  <a:gd name="T14" fmla="*/ 0 w 30"/>
                  <a:gd name="T15" fmla="*/ 33 h 35"/>
                  <a:gd name="T16" fmla="*/ 0 w 30"/>
                  <a:gd name="T17" fmla="*/ 1 h 35"/>
                  <a:gd name="T18" fmla="*/ 2 w 30"/>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5">
                    <a:moveTo>
                      <a:pt x="2" y="0"/>
                    </a:moveTo>
                    <a:cubicBezTo>
                      <a:pt x="28" y="0"/>
                      <a:pt x="28" y="0"/>
                      <a:pt x="28" y="0"/>
                    </a:cubicBezTo>
                    <a:cubicBezTo>
                      <a:pt x="29" y="0"/>
                      <a:pt x="30" y="1"/>
                      <a:pt x="30" y="1"/>
                    </a:cubicBezTo>
                    <a:cubicBezTo>
                      <a:pt x="30" y="2"/>
                      <a:pt x="29" y="3"/>
                      <a:pt x="28" y="3"/>
                    </a:cubicBezTo>
                    <a:cubicBezTo>
                      <a:pt x="3" y="3"/>
                      <a:pt x="3" y="3"/>
                      <a:pt x="3" y="3"/>
                    </a:cubicBezTo>
                    <a:cubicBezTo>
                      <a:pt x="3" y="33"/>
                      <a:pt x="3" y="33"/>
                      <a:pt x="3" y="33"/>
                    </a:cubicBezTo>
                    <a:cubicBezTo>
                      <a:pt x="3" y="34"/>
                      <a:pt x="3" y="35"/>
                      <a:pt x="2" y="35"/>
                    </a:cubicBezTo>
                    <a:cubicBezTo>
                      <a:pt x="1" y="35"/>
                      <a:pt x="0" y="34"/>
                      <a:pt x="0" y="33"/>
                    </a:cubicBezTo>
                    <a:cubicBezTo>
                      <a:pt x="0" y="1"/>
                      <a:pt x="0" y="1"/>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6" name="Freeform 503"/>
              <p:cNvSpPr>
                <a:spLocks/>
              </p:cNvSpPr>
              <p:nvPr/>
            </p:nvSpPr>
            <p:spPr bwMode="auto">
              <a:xfrm>
                <a:off x="4884739" y="1973263"/>
                <a:ext cx="41275" cy="146050"/>
              </a:xfrm>
              <a:custGeom>
                <a:avLst/>
                <a:gdLst>
                  <a:gd name="T0" fmla="*/ 11 w 11"/>
                  <a:gd name="T1" fmla="*/ 34 h 39"/>
                  <a:gd name="T2" fmla="*/ 11 w 11"/>
                  <a:gd name="T3" fmla="*/ 6 h 39"/>
                  <a:gd name="T4" fmla="*/ 5 w 11"/>
                  <a:gd name="T5" fmla="*/ 0 h 39"/>
                  <a:gd name="T6" fmla="*/ 0 w 11"/>
                  <a:gd name="T7" fmla="*/ 6 h 39"/>
                  <a:gd name="T8" fmla="*/ 0 w 11"/>
                  <a:gd name="T9" fmla="*/ 34 h 39"/>
                  <a:gd name="T10" fmla="*/ 5 w 11"/>
                  <a:gd name="T11" fmla="*/ 39 h 39"/>
                  <a:gd name="T12" fmla="*/ 11 w 11"/>
                  <a:gd name="T13" fmla="*/ 34 h 39"/>
                </a:gdLst>
                <a:ahLst/>
                <a:cxnLst>
                  <a:cxn ang="0">
                    <a:pos x="T0" y="T1"/>
                  </a:cxn>
                  <a:cxn ang="0">
                    <a:pos x="T2" y="T3"/>
                  </a:cxn>
                  <a:cxn ang="0">
                    <a:pos x="T4" y="T5"/>
                  </a:cxn>
                  <a:cxn ang="0">
                    <a:pos x="T6" y="T7"/>
                  </a:cxn>
                  <a:cxn ang="0">
                    <a:pos x="T8" y="T9"/>
                  </a:cxn>
                  <a:cxn ang="0">
                    <a:pos x="T10" y="T11"/>
                  </a:cxn>
                  <a:cxn ang="0">
                    <a:pos x="T12" y="T13"/>
                  </a:cxn>
                </a:cxnLst>
                <a:rect l="0" t="0" r="r" b="b"/>
                <a:pathLst>
                  <a:path w="11" h="39">
                    <a:moveTo>
                      <a:pt x="11" y="34"/>
                    </a:moveTo>
                    <a:cubicBezTo>
                      <a:pt x="11" y="6"/>
                      <a:pt x="11" y="6"/>
                      <a:pt x="11" y="6"/>
                    </a:cubicBezTo>
                    <a:cubicBezTo>
                      <a:pt x="11" y="3"/>
                      <a:pt x="9" y="0"/>
                      <a:pt x="5" y="0"/>
                    </a:cubicBezTo>
                    <a:cubicBezTo>
                      <a:pt x="2" y="0"/>
                      <a:pt x="0" y="3"/>
                      <a:pt x="0" y="6"/>
                    </a:cubicBezTo>
                    <a:cubicBezTo>
                      <a:pt x="0" y="34"/>
                      <a:pt x="0" y="34"/>
                      <a:pt x="0" y="34"/>
                    </a:cubicBezTo>
                    <a:cubicBezTo>
                      <a:pt x="0" y="37"/>
                      <a:pt x="2" y="39"/>
                      <a:pt x="5" y="39"/>
                    </a:cubicBezTo>
                    <a:cubicBezTo>
                      <a:pt x="9" y="39"/>
                      <a:pt x="11" y="37"/>
                      <a:pt x="11"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7" name="Freeform 504"/>
              <p:cNvSpPr>
                <a:spLocks/>
              </p:cNvSpPr>
              <p:nvPr/>
            </p:nvSpPr>
            <p:spPr bwMode="auto">
              <a:xfrm>
                <a:off x="4940301" y="1965325"/>
                <a:ext cx="177800" cy="293688"/>
              </a:xfrm>
              <a:custGeom>
                <a:avLst/>
                <a:gdLst>
                  <a:gd name="T0" fmla="*/ 5 w 47"/>
                  <a:gd name="T1" fmla="*/ 69 h 78"/>
                  <a:gd name="T2" fmla="*/ 6 w 47"/>
                  <a:gd name="T3" fmla="*/ 77 h 78"/>
                  <a:gd name="T4" fmla="*/ 9 w 47"/>
                  <a:gd name="T5" fmla="*/ 78 h 78"/>
                  <a:gd name="T6" fmla="*/ 14 w 47"/>
                  <a:gd name="T7" fmla="*/ 76 h 78"/>
                  <a:gd name="T8" fmla="*/ 26 w 47"/>
                  <a:gd name="T9" fmla="*/ 57 h 78"/>
                  <a:gd name="T10" fmla="*/ 46 w 47"/>
                  <a:gd name="T11" fmla="*/ 57 h 78"/>
                  <a:gd name="T12" fmla="*/ 47 w 47"/>
                  <a:gd name="T13" fmla="*/ 56 h 78"/>
                  <a:gd name="T14" fmla="*/ 47 w 47"/>
                  <a:gd name="T15" fmla="*/ 42 h 78"/>
                  <a:gd name="T16" fmla="*/ 32 w 47"/>
                  <a:gd name="T17" fmla="*/ 19 h 78"/>
                  <a:gd name="T18" fmla="*/ 30 w 47"/>
                  <a:gd name="T19" fmla="*/ 20 h 78"/>
                  <a:gd name="T20" fmla="*/ 35 w 47"/>
                  <a:gd name="T21" fmla="*/ 10 h 78"/>
                  <a:gd name="T22" fmla="*/ 24 w 47"/>
                  <a:gd name="T23" fmla="*/ 0 h 78"/>
                  <a:gd name="T24" fmla="*/ 14 w 47"/>
                  <a:gd name="T25" fmla="*/ 10 h 78"/>
                  <a:gd name="T26" fmla="*/ 24 w 47"/>
                  <a:gd name="T27" fmla="*/ 21 h 78"/>
                  <a:gd name="T28" fmla="*/ 27 w 47"/>
                  <a:gd name="T29" fmla="*/ 20 h 78"/>
                  <a:gd name="T30" fmla="*/ 21 w 47"/>
                  <a:gd name="T31" fmla="*/ 27 h 78"/>
                  <a:gd name="T32" fmla="*/ 5 w 47"/>
                  <a:gd name="T33" fmla="*/ 31 h 78"/>
                  <a:gd name="T34" fmla="*/ 1 w 47"/>
                  <a:gd name="T35" fmla="*/ 34 h 78"/>
                  <a:gd name="T36" fmla="*/ 1 w 47"/>
                  <a:gd name="T37" fmla="*/ 38 h 78"/>
                  <a:gd name="T38" fmla="*/ 6 w 47"/>
                  <a:gd name="T39" fmla="*/ 42 h 78"/>
                  <a:gd name="T40" fmla="*/ 8 w 47"/>
                  <a:gd name="T41" fmla="*/ 42 h 78"/>
                  <a:gd name="T42" fmla="*/ 17 w 47"/>
                  <a:gd name="T43" fmla="*/ 40 h 78"/>
                  <a:gd name="T44" fmla="*/ 17 w 47"/>
                  <a:gd name="T45" fmla="*/ 43 h 78"/>
                  <a:gd name="T46" fmla="*/ 17 w 47"/>
                  <a:gd name="T47" fmla="*/ 47 h 78"/>
                  <a:gd name="T48" fmla="*/ 5 w 47"/>
                  <a:gd name="T49"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 h="78">
                    <a:moveTo>
                      <a:pt x="5" y="69"/>
                    </a:moveTo>
                    <a:cubicBezTo>
                      <a:pt x="3" y="72"/>
                      <a:pt x="3" y="76"/>
                      <a:pt x="6" y="77"/>
                    </a:cubicBezTo>
                    <a:cubicBezTo>
                      <a:pt x="7" y="78"/>
                      <a:pt x="8" y="78"/>
                      <a:pt x="9" y="78"/>
                    </a:cubicBezTo>
                    <a:cubicBezTo>
                      <a:pt x="11" y="78"/>
                      <a:pt x="13" y="77"/>
                      <a:pt x="14" y="76"/>
                    </a:cubicBezTo>
                    <a:cubicBezTo>
                      <a:pt x="26" y="57"/>
                      <a:pt x="26" y="57"/>
                      <a:pt x="26" y="57"/>
                    </a:cubicBezTo>
                    <a:cubicBezTo>
                      <a:pt x="46" y="57"/>
                      <a:pt x="46" y="57"/>
                      <a:pt x="46" y="57"/>
                    </a:cubicBezTo>
                    <a:cubicBezTo>
                      <a:pt x="47" y="57"/>
                      <a:pt x="47" y="57"/>
                      <a:pt x="47" y="56"/>
                    </a:cubicBezTo>
                    <a:cubicBezTo>
                      <a:pt x="47" y="42"/>
                      <a:pt x="47" y="42"/>
                      <a:pt x="47" y="42"/>
                    </a:cubicBezTo>
                    <a:cubicBezTo>
                      <a:pt x="47" y="29"/>
                      <a:pt x="41" y="19"/>
                      <a:pt x="32" y="19"/>
                    </a:cubicBezTo>
                    <a:cubicBezTo>
                      <a:pt x="31" y="19"/>
                      <a:pt x="30" y="19"/>
                      <a:pt x="30" y="20"/>
                    </a:cubicBezTo>
                    <a:cubicBezTo>
                      <a:pt x="33" y="18"/>
                      <a:pt x="35" y="14"/>
                      <a:pt x="35" y="10"/>
                    </a:cubicBezTo>
                    <a:cubicBezTo>
                      <a:pt x="35" y="5"/>
                      <a:pt x="30" y="0"/>
                      <a:pt x="24" y="0"/>
                    </a:cubicBezTo>
                    <a:cubicBezTo>
                      <a:pt x="19" y="0"/>
                      <a:pt x="14" y="5"/>
                      <a:pt x="14" y="10"/>
                    </a:cubicBezTo>
                    <a:cubicBezTo>
                      <a:pt x="14" y="16"/>
                      <a:pt x="19" y="21"/>
                      <a:pt x="24" y="21"/>
                    </a:cubicBezTo>
                    <a:cubicBezTo>
                      <a:pt x="25" y="21"/>
                      <a:pt x="26" y="21"/>
                      <a:pt x="27" y="20"/>
                    </a:cubicBezTo>
                    <a:cubicBezTo>
                      <a:pt x="25" y="22"/>
                      <a:pt x="23" y="24"/>
                      <a:pt x="21" y="27"/>
                    </a:cubicBezTo>
                    <a:cubicBezTo>
                      <a:pt x="5" y="31"/>
                      <a:pt x="5" y="31"/>
                      <a:pt x="5" y="31"/>
                    </a:cubicBezTo>
                    <a:cubicBezTo>
                      <a:pt x="3" y="32"/>
                      <a:pt x="2" y="32"/>
                      <a:pt x="1" y="34"/>
                    </a:cubicBezTo>
                    <a:cubicBezTo>
                      <a:pt x="1" y="35"/>
                      <a:pt x="0" y="37"/>
                      <a:pt x="1" y="38"/>
                    </a:cubicBezTo>
                    <a:cubicBezTo>
                      <a:pt x="1" y="41"/>
                      <a:pt x="4" y="42"/>
                      <a:pt x="6" y="42"/>
                    </a:cubicBezTo>
                    <a:cubicBezTo>
                      <a:pt x="7" y="42"/>
                      <a:pt x="7" y="42"/>
                      <a:pt x="8" y="42"/>
                    </a:cubicBezTo>
                    <a:cubicBezTo>
                      <a:pt x="17" y="40"/>
                      <a:pt x="17" y="40"/>
                      <a:pt x="17" y="40"/>
                    </a:cubicBezTo>
                    <a:cubicBezTo>
                      <a:pt x="17" y="41"/>
                      <a:pt x="17" y="42"/>
                      <a:pt x="17" y="43"/>
                    </a:cubicBezTo>
                    <a:cubicBezTo>
                      <a:pt x="17" y="47"/>
                      <a:pt x="17" y="47"/>
                      <a:pt x="17" y="47"/>
                    </a:cubicBezTo>
                    <a:lnTo>
                      <a:pt x="5"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8" name="Freeform 505"/>
              <p:cNvSpPr>
                <a:spLocks/>
              </p:cNvSpPr>
              <p:nvPr/>
            </p:nvSpPr>
            <p:spPr bwMode="auto">
              <a:xfrm>
                <a:off x="5046664" y="2093913"/>
                <a:ext cx="96838" cy="112713"/>
              </a:xfrm>
              <a:custGeom>
                <a:avLst/>
                <a:gdLst>
                  <a:gd name="T0" fmla="*/ 1 w 26"/>
                  <a:gd name="T1" fmla="*/ 27 h 30"/>
                  <a:gd name="T2" fmla="*/ 23 w 26"/>
                  <a:gd name="T3" fmla="*/ 27 h 30"/>
                  <a:gd name="T4" fmla="*/ 23 w 26"/>
                  <a:gd name="T5" fmla="*/ 2 h 30"/>
                  <a:gd name="T6" fmla="*/ 24 w 26"/>
                  <a:gd name="T7" fmla="*/ 0 h 30"/>
                  <a:gd name="T8" fmla="*/ 26 w 26"/>
                  <a:gd name="T9" fmla="*/ 2 h 30"/>
                  <a:gd name="T10" fmla="*/ 26 w 26"/>
                  <a:gd name="T11" fmla="*/ 28 h 30"/>
                  <a:gd name="T12" fmla="*/ 24 w 26"/>
                  <a:gd name="T13" fmla="*/ 30 h 30"/>
                  <a:gd name="T14" fmla="*/ 1 w 26"/>
                  <a:gd name="T15" fmla="*/ 30 h 30"/>
                  <a:gd name="T16" fmla="*/ 0 w 26"/>
                  <a:gd name="T17" fmla="*/ 28 h 30"/>
                  <a:gd name="T18" fmla="*/ 1 w 26"/>
                  <a:gd name="T19"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0">
                    <a:moveTo>
                      <a:pt x="1" y="27"/>
                    </a:moveTo>
                    <a:cubicBezTo>
                      <a:pt x="23" y="27"/>
                      <a:pt x="23" y="27"/>
                      <a:pt x="23" y="27"/>
                    </a:cubicBezTo>
                    <a:cubicBezTo>
                      <a:pt x="23" y="2"/>
                      <a:pt x="23" y="2"/>
                      <a:pt x="23" y="2"/>
                    </a:cubicBezTo>
                    <a:cubicBezTo>
                      <a:pt x="23" y="1"/>
                      <a:pt x="23" y="0"/>
                      <a:pt x="24" y="0"/>
                    </a:cubicBezTo>
                    <a:cubicBezTo>
                      <a:pt x="25" y="0"/>
                      <a:pt x="26" y="1"/>
                      <a:pt x="26" y="2"/>
                    </a:cubicBezTo>
                    <a:cubicBezTo>
                      <a:pt x="26" y="28"/>
                      <a:pt x="26" y="28"/>
                      <a:pt x="26" y="28"/>
                    </a:cubicBezTo>
                    <a:cubicBezTo>
                      <a:pt x="26" y="29"/>
                      <a:pt x="25" y="30"/>
                      <a:pt x="24" y="30"/>
                    </a:cubicBezTo>
                    <a:cubicBezTo>
                      <a:pt x="1" y="30"/>
                      <a:pt x="1" y="30"/>
                      <a:pt x="1" y="30"/>
                    </a:cubicBezTo>
                    <a:cubicBezTo>
                      <a:pt x="0" y="30"/>
                      <a:pt x="0" y="29"/>
                      <a:pt x="0" y="28"/>
                    </a:cubicBezTo>
                    <a:cubicBezTo>
                      <a:pt x="0" y="27"/>
                      <a:pt x="0" y="27"/>
                      <a:pt x="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69" name="组合 68"/>
          <p:cNvGrpSpPr/>
          <p:nvPr/>
        </p:nvGrpSpPr>
        <p:grpSpPr>
          <a:xfrm>
            <a:off x="4312708" y="1350304"/>
            <a:ext cx="534064" cy="533870"/>
            <a:chOff x="5749529" y="1407031"/>
            <a:chExt cx="711992" cy="711991"/>
          </a:xfrm>
        </p:grpSpPr>
        <p:sp>
          <p:nvSpPr>
            <p:cNvPr id="70" name="椭圆 69"/>
            <p:cNvSpPr/>
            <p:nvPr/>
          </p:nvSpPr>
          <p:spPr>
            <a:xfrm>
              <a:off x="5749529" y="1407031"/>
              <a:ext cx="711992" cy="711991"/>
            </a:xfrm>
            <a:prstGeom prst="ellipse">
              <a:avLst/>
            </a:prstGeom>
            <a:gradFill>
              <a:gsLst>
                <a:gs pos="0">
                  <a:srgbClr val="D3D3D3"/>
                </a:gs>
                <a:gs pos="100000">
                  <a:srgbClr val="F7F7F7"/>
                </a:gs>
              </a:gsLst>
              <a:lin ang="2700000" scaled="1"/>
            </a:gradFill>
            <a:ln w="19050">
              <a:gradFill flip="none" rotWithShape="1">
                <a:gsLst>
                  <a:gs pos="0">
                    <a:schemeClr val="bg1"/>
                  </a:gs>
                  <a:gs pos="100000">
                    <a:schemeClr val="bg1">
                      <a:lumMod val="75000"/>
                    </a:schemeClr>
                  </a:gs>
                </a:gsLst>
                <a:lin ang="2700000" scaled="1"/>
                <a:tileRect/>
              </a:gra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71" name="Group 41"/>
            <p:cNvGrpSpPr>
              <a:grpSpLocks noChangeAspect="1"/>
            </p:cNvGrpSpPr>
            <p:nvPr/>
          </p:nvGrpSpPr>
          <p:grpSpPr bwMode="auto">
            <a:xfrm>
              <a:off x="5972748" y="1557297"/>
              <a:ext cx="318993" cy="390492"/>
              <a:chOff x="3783" y="2089"/>
              <a:chExt cx="116" cy="142"/>
            </a:xfrm>
            <a:solidFill>
              <a:schemeClr val="tx1">
                <a:lumMod val="50000"/>
                <a:lumOff val="50000"/>
              </a:schemeClr>
            </a:solidFill>
            <a:effectLst/>
          </p:grpSpPr>
          <p:sp>
            <p:nvSpPr>
              <p:cNvPr id="72" name="Freeform 42"/>
              <p:cNvSpPr>
                <a:spLocks/>
              </p:cNvSpPr>
              <p:nvPr/>
            </p:nvSpPr>
            <p:spPr bwMode="auto">
              <a:xfrm>
                <a:off x="3791" y="2221"/>
                <a:ext cx="20" cy="10"/>
              </a:xfrm>
              <a:custGeom>
                <a:avLst/>
                <a:gdLst>
                  <a:gd name="T0" fmla="*/ 8 w 8"/>
                  <a:gd name="T1" fmla="*/ 0 h 4"/>
                  <a:gd name="T2" fmla="*/ 1 w 8"/>
                  <a:gd name="T3" fmla="*/ 0 h 4"/>
                  <a:gd name="T4" fmla="*/ 0 w 8"/>
                  <a:gd name="T5" fmla="*/ 0 h 4"/>
                  <a:gd name="T6" fmla="*/ 0 w 8"/>
                  <a:gd name="T7" fmla="*/ 4 h 4"/>
                  <a:gd name="T8" fmla="*/ 1 w 8"/>
                  <a:gd name="T9" fmla="*/ 4 h 4"/>
                  <a:gd name="T10" fmla="*/ 8 w 8"/>
                  <a:gd name="T11" fmla="*/ 4 h 4"/>
                  <a:gd name="T12" fmla="*/ 8 w 8"/>
                  <a:gd name="T13" fmla="*/ 4 h 4"/>
                  <a:gd name="T14" fmla="*/ 8 w 8"/>
                  <a:gd name="T15" fmla="*/ 0 h 4"/>
                  <a:gd name="T16" fmla="*/ 8 w 8"/>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4">
                    <a:moveTo>
                      <a:pt x="8" y="0"/>
                    </a:moveTo>
                    <a:cubicBezTo>
                      <a:pt x="1" y="0"/>
                      <a:pt x="1" y="0"/>
                      <a:pt x="1" y="0"/>
                    </a:cubicBezTo>
                    <a:cubicBezTo>
                      <a:pt x="0" y="0"/>
                      <a:pt x="0" y="0"/>
                      <a:pt x="0" y="0"/>
                    </a:cubicBezTo>
                    <a:cubicBezTo>
                      <a:pt x="0" y="4"/>
                      <a:pt x="0" y="4"/>
                      <a:pt x="0" y="4"/>
                    </a:cubicBezTo>
                    <a:cubicBezTo>
                      <a:pt x="0" y="4"/>
                      <a:pt x="0" y="4"/>
                      <a:pt x="1" y="4"/>
                    </a:cubicBezTo>
                    <a:cubicBezTo>
                      <a:pt x="8" y="4"/>
                      <a:pt x="8" y="4"/>
                      <a:pt x="8" y="4"/>
                    </a:cubicBezTo>
                    <a:cubicBezTo>
                      <a:pt x="8" y="4"/>
                      <a:pt x="8" y="4"/>
                      <a:pt x="8" y="4"/>
                    </a:cubicBezTo>
                    <a:cubicBezTo>
                      <a:pt x="8" y="0"/>
                      <a:pt x="8" y="0"/>
                      <a:pt x="8" y="0"/>
                    </a:cubicBezTo>
                    <a:cubicBezTo>
                      <a:pt x="8" y="0"/>
                      <a:pt x="8"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1ACBE"/>
                  </a:solidFill>
                </a:endParaRPr>
              </a:p>
            </p:txBody>
          </p:sp>
          <p:sp>
            <p:nvSpPr>
              <p:cNvPr id="73" name="Freeform 43"/>
              <p:cNvSpPr>
                <a:spLocks/>
              </p:cNvSpPr>
              <p:nvPr/>
            </p:nvSpPr>
            <p:spPr bwMode="auto">
              <a:xfrm>
                <a:off x="3818" y="2208"/>
                <a:ext cx="23" cy="23"/>
              </a:xfrm>
              <a:custGeom>
                <a:avLst/>
                <a:gdLst>
                  <a:gd name="T0" fmla="*/ 8 w 9"/>
                  <a:gd name="T1" fmla="*/ 0 h 9"/>
                  <a:gd name="T2" fmla="*/ 1 w 9"/>
                  <a:gd name="T3" fmla="*/ 0 h 9"/>
                  <a:gd name="T4" fmla="*/ 0 w 9"/>
                  <a:gd name="T5" fmla="*/ 1 h 9"/>
                  <a:gd name="T6" fmla="*/ 0 w 9"/>
                  <a:gd name="T7" fmla="*/ 9 h 9"/>
                  <a:gd name="T8" fmla="*/ 1 w 9"/>
                  <a:gd name="T9" fmla="*/ 9 h 9"/>
                  <a:gd name="T10" fmla="*/ 8 w 9"/>
                  <a:gd name="T11" fmla="*/ 9 h 9"/>
                  <a:gd name="T12" fmla="*/ 9 w 9"/>
                  <a:gd name="T13" fmla="*/ 9 h 9"/>
                  <a:gd name="T14" fmla="*/ 9 w 9"/>
                  <a:gd name="T15" fmla="*/ 1 h 9"/>
                  <a:gd name="T16" fmla="*/ 8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8" y="0"/>
                    </a:moveTo>
                    <a:cubicBezTo>
                      <a:pt x="1" y="0"/>
                      <a:pt x="1" y="0"/>
                      <a:pt x="1" y="0"/>
                    </a:cubicBezTo>
                    <a:cubicBezTo>
                      <a:pt x="1" y="0"/>
                      <a:pt x="0" y="1"/>
                      <a:pt x="0" y="1"/>
                    </a:cubicBezTo>
                    <a:cubicBezTo>
                      <a:pt x="0" y="9"/>
                      <a:pt x="0" y="9"/>
                      <a:pt x="0" y="9"/>
                    </a:cubicBezTo>
                    <a:cubicBezTo>
                      <a:pt x="0" y="9"/>
                      <a:pt x="1" y="9"/>
                      <a:pt x="1" y="9"/>
                    </a:cubicBezTo>
                    <a:cubicBezTo>
                      <a:pt x="8" y="9"/>
                      <a:pt x="8" y="9"/>
                      <a:pt x="8" y="9"/>
                    </a:cubicBezTo>
                    <a:cubicBezTo>
                      <a:pt x="8" y="9"/>
                      <a:pt x="9" y="9"/>
                      <a:pt x="9" y="9"/>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1ACBE"/>
                  </a:solidFill>
                </a:endParaRPr>
              </a:p>
            </p:txBody>
          </p:sp>
          <p:sp>
            <p:nvSpPr>
              <p:cNvPr id="74" name="Freeform 44"/>
              <p:cNvSpPr>
                <a:spLocks/>
              </p:cNvSpPr>
              <p:nvPr/>
            </p:nvSpPr>
            <p:spPr bwMode="auto">
              <a:xfrm>
                <a:off x="3849" y="2184"/>
                <a:ext cx="20" cy="47"/>
              </a:xfrm>
              <a:custGeom>
                <a:avLst/>
                <a:gdLst>
                  <a:gd name="T0" fmla="*/ 7 w 8"/>
                  <a:gd name="T1" fmla="*/ 0 h 19"/>
                  <a:gd name="T2" fmla="*/ 0 w 8"/>
                  <a:gd name="T3" fmla="*/ 0 h 19"/>
                  <a:gd name="T4" fmla="*/ 0 w 8"/>
                  <a:gd name="T5" fmla="*/ 1 h 19"/>
                  <a:gd name="T6" fmla="*/ 0 w 8"/>
                  <a:gd name="T7" fmla="*/ 19 h 19"/>
                  <a:gd name="T8" fmla="*/ 0 w 8"/>
                  <a:gd name="T9" fmla="*/ 19 h 19"/>
                  <a:gd name="T10" fmla="*/ 7 w 8"/>
                  <a:gd name="T11" fmla="*/ 19 h 19"/>
                  <a:gd name="T12" fmla="*/ 8 w 8"/>
                  <a:gd name="T13" fmla="*/ 19 h 19"/>
                  <a:gd name="T14" fmla="*/ 8 w 8"/>
                  <a:gd name="T15" fmla="*/ 1 h 19"/>
                  <a:gd name="T16" fmla="*/ 7 w 8"/>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9">
                    <a:moveTo>
                      <a:pt x="7" y="0"/>
                    </a:moveTo>
                    <a:cubicBezTo>
                      <a:pt x="0" y="0"/>
                      <a:pt x="0" y="0"/>
                      <a:pt x="0" y="0"/>
                    </a:cubicBezTo>
                    <a:cubicBezTo>
                      <a:pt x="0" y="0"/>
                      <a:pt x="0" y="1"/>
                      <a:pt x="0" y="1"/>
                    </a:cubicBezTo>
                    <a:cubicBezTo>
                      <a:pt x="0" y="19"/>
                      <a:pt x="0" y="19"/>
                      <a:pt x="0" y="19"/>
                    </a:cubicBezTo>
                    <a:cubicBezTo>
                      <a:pt x="0" y="19"/>
                      <a:pt x="0" y="19"/>
                      <a:pt x="0" y="19"/>
                    </a:cubicBezTo>
                    <a:cubicBezTo>
                      <a:pt x="7" y="19"/>
                      <a:pt x="7" y="19"/>
                      <a:pt x="7" y="19"/>
                    </a:cubicBezTo>
                    <a:cubicBezTo>
                      <a:pt x="8" y="19"/>
                      <a:pt x="8" y="19"/>
                      <a:pt x="8" y="19"/>
                    </a:cubicBezTo>
                    <a:cubicBezTo>
                      <a:pt x="8" y="1"/>
                      <a:pt x="8" y="1"/>
                      <a:pt x="8" y="1"/>
                    </a:cubicBezTo>
                    <a:cubicBezTo>
                      <a:pt x="8" y="1"/>
                      <a:pt x="8"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1ACBE"/>
                  </a:solidFill>
                </a:endParaRPr>
              </a:p>
            </p:txBody>
          </p:sp>
          <p:sp>
            <p:nvSpPr>
              <p:cNvPr id="75" name="Freeform 45"/>
              <p:cNvSpPr>
                <a:spLocks/>
              </p:cNvSpPr>
              <p:nvPr/>
            </p:nvSpPr>
            <p:spPr bwMode="auto">
              <a:xfrm>
                <a:off x="3877" y="2161"/>
                <a:ext cx="22" cy="70"/>
              </a:xfrm>
              <a:custGeom>
                <a:avLst/>
                <a:gdLst>
                  <a:gd name="T0" fmla="*/ 8 w 9"/>
                  <a:gd name="T1" fmla="*/ 0 h 28"/>
                  <a:gd name="T2" fmla="*/ 1 w 9"/>
                  <a:gd name="T3" fmla="*/ 0 h 28"/>
                  <a:gd name="T4" fmla="*/ 0 w 9"/>
                  <a:gd name="T5" fmla="*/ 1 h 28"/>
                  <a:gd name="T6" fmla="*/ 0 w 9"/>
                  <a:gd name="T7" fmla="*/ 28 h 28"/>
                  <a:gd name="T8" fmla="*/ 1 w 9"/>
                  <a:gd name="T9" fmla="*/ 28 h 28"/>
                  <a:gd name="T10" fmla="*/ 8 w 9"/>
                  <a:gd name="T11" fmla="*/ 28 h 28"/>
                  <a:gd name="T12" fmla="*/ 9 w 9"/>
                  <a:gd name="T13" fmla="*/ 28 h 28"/>
                  <a:gd name="T14" fmla="*/ 9 w 9"/>
                  <a:gd name="T15" fmla="*/ 1 h 28"/>
                  <a:gd name="T16" fmla="*/ 8 w 9"/>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8">
                    <a:moveTo>
                      <a:pt x="8" y="0"/>
                    </a:moveTo>
                    <a:cubicBezTo>
                      <a:pt x="1" y="0"/>
                      <a:pt x="1" y="0"/>
                      <a:pt x="1" y="0"/>
                    </a:cubicBezTo>
                    <a:cubicBezTo>
                      <a:pt x="0" y="0"/>
                      <a:pt x="0" y="1"/>
                      <a:pt x="0" y="1"/>
                    </a:cubicBezTo>
                    <a:cubicBezTo>
                      <a:pt x="0" y="28"/>
                      <a:pt x="0" y="28"/>
                      <a:pt x="0" y="28"/>
                    </a:cubicBezTo>
                    <a:cubicBezTo>
                      <a:pt x="0" y="28"/>
                      <a:pt x="0" y="28"/>
                      <a:pt x="1" y="28"/>
                    </a:cubicBezTo>
                    <a:cubicBezTo>
                      <a:pt x="8" y="28"/>
                      <a:pt x="8" y="28"/>
                      <a:pt x="8" y="28"/>
                    </a:cubicBezTo>
                    <a:cubicBezTo>
                      <a:pt x="8" y="28"/>
                      <a:pt x="9" y="28"/>
                      <a:pt x="9" y="28"/>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1ACBE"/>
                  </a:solidFill>
                </a:endParaRPr>
              </a:p>
            </p:txBody>
          </p:sp>
          <p:sp>
            <p:nvSpPr>
              <p:cNvPr id="76" name="Freeform 46"/>
              <p:cNvSpPr>
                <a:spLocks/>
              </p:cNvSpPr>
              <p:nvPr/>
            </p:nvSpPr>
            <p:spPr bwMode="auto">
              <a:xfrm>
                <a:off x="3821" y="2089"/>
                <a:ext cx="23" cy="27"/>
              </a:xfrm>
              <a:custGeom>
                <a:avLst/>
                <a:gdLst>
                  <a:gd name="T0" fmla="*/ 5 w 9"/>
                  <a:gd name="T1" fmla="*/ 10 h 11"/>
                  <a:gd name="T2" fmla="*/ 8 w 9"/>
                  <a:gd name="T3" fmla="*/ 4 h 11"/>
                  <a:gd name="T4" fmla="*/ 5 w 9"/>
                  <a:gd name="T5" fmla="*/ 0 h 11"/>
                  <a:gd name="T6" fmla="*/ 0 w 9"/>
                  <a:gd name="T7" fmla="*/ 4 h 11"/>
                  <a:gd name="T8" fmla="*/ 5 w 9"/>
                  <a:gd name="T9" fmla="*/ 10 h 11"/>
                </a:gdLst>
                <a:ahLst/>
                <a:cxnLst>
                  <a:cxn ang="0">
                    <a:pos x="T0" y="T1"/>
                  </a:cxn>
                  <a:cxn ang="0">
                    <a:pos x="T2" y="T3"/>
                  </a:cxn>
                  <a:cxn ang="0">
                    <a:pos x="T4" y="T5"/>
                  </a:cxn>
                  <a:cxn ang="0">
                    <a:pos x="T6" y="T7"/>
                  </a:cxn>
                  <a:cxn ang="0">
                    <a:pos x="T8" y="T9"/>
                  </a:cxn>
                </a:cxnLst>
                <a:rect l="0" t="0" r="r" b="b"/>
                <a:pathLst>
                  <a:path w="9" h="11">
                    <a:moveTo>
                      <a:pt x="5" y="10"/>
                    </a:moveTo>
                    <a:cubicBezTo>
                      <a:pt x="8" y="10"/>
                      <a:pt x="8" y="7"/>
                      <a:pt x="8" y="4"/>
                    </a:cubicBezTo>
                    <a:cubicBezTo>
                      <a:pt x="9" y="2"/>
                      <a:pt x="7" y="0"/>
                      <a:pt x="5" y="0"/>
                    </a:cubicBezTo>
                    <a:cubicBezTo>
                      <a:pt x="2" y="0"/>
                      <a:pt x="0" y="2"/>
                      <a:pt x="0" y="4"/>
                    </a:cubicBezTo>
                    <a:cubicBezTo>
                      <a:pt x="1" y="8"/>
                      <a:pt x="4" y="11"/>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1ACBE"/>
                  </a:solidFill>
                </a:endParaRPr>
              </a:p>
            </p:txBody>
          </p:sp>
          <p:sp>
            <p:nvSpPr>
              <p:cNvPr id="77" name="Freeform 47"/>
              <p:cNvSpPr>
                <a:spLocks/>
              </p:cNvSpPr>
              <p:nvPr/>
            </p:nvSpPr>
            <p:spPr bwMode="auto">
              <a:xfrm>
                <a:off x="3785" y="2164"/>
                <a:ext cx="36" cy="44"/>
              </a:xfrm>
              <a:custGeom>
                <a:avLst/>
                <a:gdLst>
                  <a:gd name="T0" fmla="*/ 12 w 14"/>
                  <a:gd name="T1" fmla="*/ 1 h 18"/>
                  <a:gd name="T2" fmla="*/ 10 w 14"/>
                  <a:gd name="T3" fmla="*/ 0 h 18"/>
                  <a:gd name="T4" fmla="*/ 8 w 14"/>
                  <a:gd name="T5" fmla="*/ 6 h 18"/>
                  <a:gd name="T6" fmla="*/ 1 w 14"/>
                  <a:gd name="T7" fmla="*/ 14 h 18"/>
                  <a:gd name="T8" fmla="*/ 1 w 14"/>
                  <a:gd name="T9" fmla="*/ 17 h 18"/>
                  <a:gd name="T10" fmla="*/ 4 w 14"/>
                  <a:gd name="T11" fmla="*/ 17 h 18"/>
                  <a:gd name="T12" fmla="*/ 12 w 14"/>
                  <a:gd name="T13" fmla="*/ 9 h 18"/>
                  <a:gd name="T14" fmla="*/ 13 w 14"/>
                  <a:gd name="T15" fmla="*/ 8 h 18"/>
                  <a:gd name="T16" fmla="*/ 14 w 14"/>
                  <a:gd name="T17" fmla="*/ 3 h 18"/>
                  <a:gd name="T18" fmla="*/ 12 w 14"/>
                  <a:gd name="T1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8">
                    <a:moveTo>
                      <a:pt x="12" y="1"/>
                    </a:moveTo>
                    <a:cubicBezTo>
                      <a:pt x="11" y="1"/>
                      <a:pt x="10" y="0"/>
                      <a:pt x="10" y="0"/>
                    </a:cubicBezTo>
                    <a:cubicBezTo>
                      <a:pt x="8" y="6"/>
                      <a:pt x="8" y="6"/>
                      <a:pt x="8" y="6"/>
                    </a:cubicBezTo>
                    <a:cubicBezTo>
                      <a:pt x="1" y="14"/>
                      <a:pt x="1" y="14"/>
                      <a:pt x="1" y="14"/>
                    </a:cubicBezTo>
                    <a:cubicBezTo>
                      <a:pt x="0" y="15"/>
                      <a:pt x="0" y="16"/>
                      <a:pt x="1" y="17"/>
                    </a:cubicBezTo>
                    <a:cubicBezTo>
                      <a:pt x="2" y="18"/>
                      <a:pt x="4" y="18"/>
                      <a:pt x="4" y="17"/>
                    </a:cubicBezTo>
                    <a:cubicBezTo>
                      <a:pt x="12" y="9"/>
                      <a:pt x="12" y="9"/>
                      <a:pt x="12" y="9"/>
                    </a:cubicBezTo>
                    <a:cubicBezTo>
                      <a:pt x="12" y="9"/>
                      <a:pt x="13" y="8"/>
                      <a:pt x="13" y="8"/>
                    </a:cubicBezTo>
                    <a:cubicBezTo>
                      <a:pt x="14" y="3"/>
                      <a:pt x="14" y="3"/>
                      <a:pt x="14" y="3"/>
                    </a:cubicBezTo>
                    <a:cubicBezTo>
                      <a:pt x="13" y="2"/>
                      <a:pt x="13" y="2"/>
                      <a:pt x="1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1ACBE"/>
                  </a:solidFill>
                </a:endParaRPr>
              </a:p>
            </p:txBody>
          </p:sp>
          <p:sp>
            <p:nvSpPr>
              <p:cNvPr id="78" name="Freeform 48"/>
              <p:cNvSpPr>
                <a:spLocks/>
              </p:cNvSpPr>
              <p:nvPr/>
            </p:nvSpPr>
            <p:spPr bwMode="auto">
              <a:xfrm>
                <a:off x="3836" y="2116"/>
                <a:ext cx="33" cy="20"/>
              </a:xfrm>
              <a:custGeom>
                <a:avLst/>
                <a:gdLst>
                  <a:gd name="T0" fmla="*/ 6 w 13"/>
                  <a:gd name="T1" fmla="*/ 8 h 8"/>
                  <a:gd name="T2" fmla="*/ 12 w 13"/>
                  <a:gd name="T3" fmla="*/ 4 h 8"/>
                  <a:gd name="T4" fmla="*/ 12 w 13"/>
                  <a:gd name="T5" fmla="*/ 1 h 8"/>
                  <a:gd name="T6" fmla="*/ 10 w 13"/>
                  <a:gd name="T7" fmla="*/ 1 h 8"/>
                  <a:gd name="T8" fmla="*/ 5 w 13"/>
                  <a:gd name="T9" fmla="*/ 4 h 8"/>
                  <a:gd name="T10" fmla="*/ 1 w 13"/>
                  <a:gd name="T11" fmla="*/ 3 h 8"/>
                  <a:gd name="T12" fmla="*/ 1 w 13"/>
                  <a:gd name="T13" fmla="*/ 5 h 8"/>
                  <a:gd name="T14" fmla="*/ 0 w 13"/>
                  <a:gd name="T15" fmla="*/ 7 h 8"/>
                  <a:gd name="T16" fmla="*/ 5 w 13"/>
                  <a:gd name="T17" fmla="*/ 8 h 8"/>
                  <a:gd name="T18" fmla="*/ 6 w 13"/>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8">
                    <a:moveTo>
                      <a:pt x="6" y="8"/>
                    </a:moveTo>
                    <a:cubicBezTo>
                      <a:pt x="12" y="4"/>
                      <a:pt x="12" y="4"/>
                      <a:pt x="12" y="4"/>
                    </a:cubicBezTo>
                    <a:cubicBezTo>
                      <a:pt x="13" y="3"/>
                      <a:pt x="13" y="2"/>
                      <a:pt x="12" y="1"/>
                    </a:cubicBezTo>
                    <a:cubicBezTo>
                      <a:pt x="12" y="1"/>
                      <a:pt x="11" y="0"/>
                      <a:pt x="10" y="1"/>
                    </a:cubicBezTo>
                    <a:cubicBezTo>
                      <a:pt x="5" y="4"/>
                      <a:pt x="5" y="4"/>
                      <a:pt x="5" y="4"/>
                    </a:cubicBezTo>
                    <a:cubicBezTo>
                      <a:pt x="1" y="3"/>
                      <a:pt x="1" y="3"/>
                      <a:pt x="1" y="3"/>
                    </a:cubicBezTo>
                    <a:cubicBezTo>
                      <a:pt x="1" y="3"/>
                      <a:pt x="1" y="4"/>
                      <a:pt x="1" y="5"/>
                    </a:cubicBezTo>
                    <a:cubicBezTo>
                      <a:pt x="1" y="6"/>
                      <a:pt x="0" y="7"/>
                      <a:pt x="0" y="7"/>
                    </a:cubicBezTo>
                    <a:cubicBezTo>
                      <a:pt x="5" y="8"/>
                      <a:pt x="5" y="8"/>
                      <a:pt x="5" y="8"/>
                    </a:cubicBezTo>
                    <a:cubicBezTo>
                      <a:pt x="5" y="8"/>
                      <a:pt x="6" y="8"/>
                      <a:pt x="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1ACBE"/>
                  </a:solidFill>
                </a:endParaRPr>
              </a:p>
            </p:txBody>
          </p:sp>
          <p:sp>
            <p:nvSpPr>
              <p:cNvPr id="79" name="Freeform 49"/>
              <p:cNvSpPr>
                <a:spLocks/>
              </p:cNvSpPr>
              <p:nvPr/>
            </p:nvSpPr>
            <p:spPr bwMode="auto">
              <a:xfrm>
                <a:off x="3783" y="2116"/>
                <a:ext cx="58" cy="87"/>
              </a:xfrm>
              <a:custGeom>
                <a:avLst/>
                <a:gdLst>
                  <a:gd name="T0" fmla="*/ 18 w 23"/>
                  <a:gd name="T1" fmla="*/ 17 h 35"/>
                  <a:gd name="T2" fmla="*/ 21 w 23"/>
                  <a:gd name="T3" fmla="*/ 5 h 35"/>
                  <a:gd name="T4" fmla="*/ 21 w 23"/>
                  <a:gd name="T5" fmla="*/ 2 h 35"/>
                  <a:gd name="T6" fmla="*/ 20 w 23"/>
                  <a:gd name="T7" fmla="*/ 2 h 35"/>
                  <a:gd name="T8" fmla="*/ 19 w 23"/>
                  <a:gd name="T9" fmla="*/ 7 h 35"/>
                  <a:gd name="T10" fmla="*/ 20 w 23"/>
                  <a:gd name="T11" fmla="*/ 3 h 35"/>
                  <a:gd name="T12" fmla="*/ 20 w 23"/>
                  <a:gd name="T13" fmla="*/ 2 h 35"/>
                  <a:gd name="T14" fmla="*/ 20 w 23"/>
                  <a:gd name="T15" fmla="*/ 1 h 35"/>
                  <a:gd name="T16" fmla="*/ 19 w 23"/>
                  <a:gd name="T17" fmla="*/ 1 h 35"/>
                  <a:gd name="T18" fmla="*/ 18 w 23"/>
                  <a:gd name="T19" fmla="*/ 2 h 35"/>
                  <a:gd name="T20" fmla="*/ 19 w 23"/>
                  <a:gd name="T21" fmla="*/ 3 h 35"/>
                  <a:gd name="T22" fmla="*/ 18 w 23"/>
                  <a:gd name="T23" fmla="*/ 6 h 35"/>
                  <a:gd name="T24" fmla="*/ 17 w 23"/>
                  <a:gd name="T25" fmla="*/ 0 h 35"/>
                  <a:gd name="T26" fmla="*/ 17 w 23"/>
                  <a:gd name="T27" fmla="*/ 0 h 35"/>
                  <a:gd name="T28" fmla="*/ 17 w 23"/>
                  <a:gd name="T29" fmla="*/ 0 h 35"/>
                  <a:gd name="T30" fmla="*/ 15 w 23"/>
                  <a:gd name="T31" fmla="*/ 0 h 35"/>
                  <a:gd name="T32" fmla="*/ 8 w 23"/>
                  <a:gd name="T33" fmla="*/ 0 h 35"/>
                  <a:gd name="T34" fmla="*/ 1 w 23"/>
                  <a:gd name="T35" fmla="*/ 5 h 35"/>
                  <a:gd name="T36" fmla="*/ 1 w 23"/>
                  <a:gd name="T37" fmla="*/ 8 h 35"/>
                  <a:gd name="T38" fmla="*/ 4 w 23"/>
                  <a:gd name="T39" fmla="*/ 8 h 35"/>
                  <a:gd name="T40" fmla="*/ 4 w 23"/>
                  <a:gd name="T41" fmla="*/ 8 h 35"/>
                  <a:gd name="T42" fmla="*/ 9 w 23"/>
                  <a:gd name="T43" fmla="*/ 4 h 35"/>
                  <a:gd name="T44" fmla="*/ 13 w 23"/>
                  <a:gd name="T45" fmla="*/ 4 h 35"/>
                  <a:gd name="T46" fmla="*/ 12 w 23"/>
                  <a:gd name="T47" fmla="*/ 4 h 35"/>
                  <a:gd name="T48" fmla="*/ 9 w 23"/>
                  <a:gd name="T49" fmla="*/ 15 h 35"/>
                  <a:gd name="T50" fmla="*/ 10 w 23"/>
                  <a:gd name="T51" fmla="*/ 16 h 35"/>
                  <a:gd name="T52" fmla="*/ 14 w 23"/>
                  <a:gd name="T53" fmla="*/ 20 h 35"/>
                  <a:gd name="T54" fmla="*/ 18 w 23"/>
                  <a:gd name="T55" fmla="*/ 24 h 35"/>
                  <a:gd name="T56" fmla="*/ 17 w 23"/>
                  <a:gd name="T57" fmla="*/ 32 h 35"/>
                  <a:gd name="T58" fmla="*/ 19 w 23"/>
                  <a:gd name="T59" fmla="*/ 35 h 35"/>
                  <a:gd name="T60" fmla="*/ 22 w 23"/>
                  <a:gd name="T61" fmla="*/ 33 h 35"/>
                  <a:gd name="T62" fmla="*/ 23 w 23"/>
                  <a:gd name="T63" fmla="*/ 24 h 35"/>
                  <a:gd name="T64" fmla="*/ 23 w 23"/>
                  <a:gd name="T65" fmla="*/ 22 h 35"/>
                  <a:gd name="T66" fmla="*/ 18 w 23"/>
                  <a:gd name="T67"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 h="35">
                    <a:moveTo>
                      <a:pt x="18" y="17"/>
                    </a:moveTo>
                    <a:cubicBezTo>
                      <a:pt x="19" y="10"/>
                      <a:pt x="21" y="6"/>
                      <a:pt x="21" y="5"/>
                    </a:cubicBezTo>
                    <a:cubicBezTo>
                      <a:pt x="21" y="3"/>
                      <a:pt x="21" y="2"/>
                      <a:pt x="21" y="2"/>
                    </a:cubicBezTo>
                    <a:cubicBezTo>
                      <a:pt x="20" y="2"/>
                      <a:pt x="20" y="2"/>
                      <a:pt x="20" y="2"/>
                    </a:cubicBezTo>
                    <a:cubicBezTo>
                      <a:pt x="20" y="5"/>
                      <a:pt x="19" y="7"/>
                      <a:pt x="19" y="7"/>
                    </a:cubicBezTo>
                    <a:cubicBezTo>
                      <a:pt x="19" y="7"/>
                      <a:pt x="20" y="4"/>
                      <a:pt x="20" y="3"/>
                    </a:cubicBezTo>
                    <a:cubicBezTo>
                      <a:pt x="20" y="2"/>
                      <a:pt x="20" y="2"/>
                      <a:pt x="20" y="2"/>
                    </a:cubicBezTo>
                    <a:cubicBezTo>
                      <a:pt x="20" y="1"/>
                      <a:pt x="20" y="1"/>
                      <a:pt x="20" y="1"/>
                    </a:cubicBezTo>
                    <a:cubicBezTo>
                      <a:pt x="20" y="1"/>
                      <a:pt x="19" y="1"/>
                      <a:pt x="19" y="1"/>
                    </a:cubicBezTo>
                    <a:cubicBezTo>
                      <a:pt x="19" y="1"/>
                      <a:pt x="18" y="2"/>
                      <a:pt x="18" y="2"/>
                    </a:cubicBezTo>
                    <a:cubicBezTo>
                      <a:pt x="18" y="2"/>
                      <a:pt x="18" y="2"/>
                      <a:pt x="19" y="3"/>
                    </a:cubicBezTo>
                    <a:cubicBezTo>
                      <a:pt x="19" y="3"/>
                      <a:pt x="18" y="4"/>
                      <a:pt x="18" y="6"/>
                    </a:cubicBezTo>
                    <a:cubicBezTo>
                      <a:pt x="18" y="1"/>
                      <a:pt x="17" y="0"/>
                      <a:pt x="17" y="0"/>
                    </a:cubicBezTo>
                    <a:cubicBezTo>
                      <a:pt x="17" y="0"/>
                      <a:pt x="17" y="0"/>
                      <a:pt x="17" y="0"/>
                    </a:cubicBezTo>
                    <a:cubicBezTo>
                      <a:pt x="17" y="0"/>
                      <a:pt x="17" y="0"/>
                      <a:pt x="17" y="0"/>
                    </a:cubicBezTo>
                    <a:cubicBezTo>
                      <a:pt x="16" y="0"/>
                      <a:pt x="15" y="0"/>
                      <a:pt x="15" y="0"/>
                    </a:cubicBezTo>
                    <a:cubicBezTo>
                      <a:pt x="13" y="0"/>
                      <a:pt x="11" y="0"/>
                      <a:pt x="8" y="0"/>
                    </a:cubicBezTo>
                    <a:cubicBezTo>
                      <a:pt x="8" y="0"/>
                      <a:pt x="1" y="5"/>
                      <a:pt x="1" y="5"/>
                    </a:cubicBezTo>
                    <a:cubicBezTo>
                      <a:pt x="0" y="6"/>
                      <a:pt x="0" y="7"/>
                      <a:pt x="1" y="8"/>
                    </a:cubicBezTo>
                    <a:cubicBezTo>
                      <a:pt x="2" y="8"/>
                      <a:pt x="3" y="9"/>
                      <a:pt x="4" y="8"/>
                    </a:cubicBezTo>
                    <a:cubicBezTo>
                      <a:pt x="4" y="8"/>
                      <a:pt x="4" y="8"/>
                      <a:pt x="4" y="8"/>
                    </a:cubicBezTo>
                    <a:cubicBezTo>
                      <a:pt x="4" y="8"/>
                      <a:pt x="9" y="4"/>
                      <a:pt x="9" y="4"/>
                    </a:cubicBezTo>
                    <a:cubicBezTo>
                      <a:pt x="9" y="4"/>
                      <a:pt x="13" y="4"/>
                      <a:pt x="13" y="4"/>
                    </a:cubicBezTo>
                    <a:cubicBezTo>
                      <a:pt x="12" y="4"/>
                      <a:pt x="12" y="4"/>
                      <a:pt x="12" y="4"/>
                    </a:cubicBezTo>
                    <a:cubicBezTo>
                      <a:pt x="11" y="7"/>
                      <a:pt x="9" y="13"/>
                      <a:pt x="9" y="15"/>
                    </a:cubicBezTo>
                    <a:cubicBezTo>
                      <a:pt x="9" y="15"/>
                      <a:pt x="10" y="15"/>
                      <a:pt x="10" y="16"/>
                    </a:cubicBezTo>
                    <a:cubicBezTo>
                      <a:pt x="10" y="16"/>
                      <a:pt x="11" y="18"/>
                      <a:pt x="14" y="20"/>
                    </a:cubicBezTo>
                    <a:cubicBezTo>
                      <a:pt x="14" y="20"/>
                      <a:pt x="18" y="24"/>
                      <a:pt x="18" y="24"/>
                    </a:cubicBezTo>
                    <a:cubicBezTo>
                      <a:pt x="18" y="24"/>
                      <a:pt x="17" y="32"/>
                      <a:pt x="17" y="32"/>
                    </a:cubicBezTo>
                    <a:cubicBezTo>
                      <a:pt x="17" y="34"/>
                      <a:pt x="18" y="35"/>
                      <a:pt x="19" y="35"/>
                    </a:cubicBezTo>
                    <a:cubicBezTo>
                      <a:pt x="20" y="35"/>
                      <a:pt x="21" y="35"/>
                      <a:pt x="22" y="33"/>
                    </a:cubicBezTo>
                    <a:cubicBezTo>
                      <a:pt x="22" y="33"/>
                      <a:pt x="23" y="24"/>
                      <a:pt x="23" y="24"/>
                    </a:cubicBezTo>
                    <a:cubicBezTo>
                      <a:pt x="23" y="23"/>
                      <a:pt x="23" y="22"/>
                      <a:pt x="23" y="22"/>
                    </a:cubicBezTo>
                    <a:cubicBezTo>
                      <a:pt x="22" y="21"/>
                      <a:pt x="18" y="17"/>
                      <a:pt x="18"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1ACBE"/>
                  </a:solidFill>
                </a:endParaRPr>
              </a:p>
            </p:txBody>
          </p:sp>
        </p:grpSp>
      </p:grpSp>
      <p:grpSp>
        <p:nvGrpSpPr>
          <p:cNvPr id="80" name="组合 79"/>
          <p:cNvGrpSpPr/>
          <p:nvPr/>
        </p:nvGrpSpPr>
        <p:grpSpPr>
          <a:xfrm>
            <a:off x="5093544" y="1559453"/>
            <a:ext cx="534064" cy="533870"/>
            <a:chOff x="6790508" y="1685961"/>
            <a:chExt cx="711992" cy="711991"/>
          </a:xfrm>
        </p:grpSpPr>
        <p:sp>
          <p:nvSpPr>
            <p:cNvPr id="81" name="椭圆 80"/>
            <p:cNvSpPr/>
            <p:nvPr/>
          </p:nvSpPr>
          <p:spPr>
            <a:xfrm>
              <a:off x="6790508" y="1685961"/>
              <a:ext cx="711992" cy="711991"/>
            </a:xfrm>
            <a:prstGeom prst="ellipse">
              <a:avLst/>
            </a:prstGeom>
            <a:gradFill>
              <a:gsLst>
                <a:gs pos="0">
                  <a:srgbClr val="D3D3D3"/>
                </a:gs>
                <a:gs pos="100000">
                  <a:srgbClr val="F7F7F7"/>
                </a:gs>
              </a:gsLst>
              <a:lin ang="2700000" scaled="1"/>
            </a:gradFill>
            <a:ln w="19050">
              <a:gradFill flip="none" rotWithShape="1">
                <a:gsLst>
                  <a:gs pos="0">
                    <a:schemeClr val="bg1"/>
                  </a:gs>
                  <a:gs pos="100000">
                    <a:schemeClr val="bg1">
                      <a:lumMod val="75000"/>
                    </a:schemeClr>
                  </a:gs>
                </a:gsLst>
                <a:lin ang="2700000" scaled="1"/>
                <a:tileRect/>
              </a:gra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82" name="Group 52"/>
            <p:cNvGrpSpPr>
              <a:grpSpLocks noChangeAspect="1"/>
            </p:cNvGrpSpPr>
            <p:nvPr/>
          </p:nvGrpSpPr>
          <p:grpSpPr bwMode="auto">
            <a:xfrm>
              <a:off x="6965905" y="1845076"/>
              <a:ext cx="404752" cy="401262"/>
              <a:chOff x="3783" y="2102"/>
              <a:chExt cx="116" cy="115"/>
            </a:xfrm>
            <a:solidFill>
              <a:srgbClr val="FFB850"/>
            </a:solidFill>
            <a:effectLst/>
          </p:grpSpPr>
          <p:sp>
            <p:nvSpPr>
              <p:cNvPr id="83" name="Freeform 53"/>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84" name="Freeform 54"/>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85" name="Freeform 55"/>
              <p:cNvSpPr>
                <a:spLocks/>
              </p:cNvSpPr>
              <p:nvPr/>
            </p:nvSpPr>
            <p:spPr bwMode="auto">
              <a:xfrm>
                <a:off x="3839" y="2115"/>
                <a:ext cx="7" cy="10"/>
              </a:xfrm>
              <a:custGeom>
                <a:avLst/>
                <a:gdLst>
                  <a:gd name="T0" fmla="*/ 1 w 3"/>
                  <a:gd name="T1" fmla="*/ 4 h 4"/>
                  <a:gd name="T2" fmla="*/ 1 w 3"/>
                  <a:gd name="T3" fmla="*/ 4 h 4"/>
                  <a:gd name="T4" fmla="*/ 3 w 3"/>
                  <a:gd name="T5" fmla="*/ 3 h 4"/>
                  <a:gd name="T6" fmla="*/ 3 w 3"/>
                  <a:gd name="T7" fmla="*/ 0 h 4"/>
                  <a:gd name="T8" fmla="*/ 1 w 3"/>
                  <a:gd name="T9" fmla="*/ 0 h 4"/>
                  <a:gd name="T10" fmla="*/ 0 w 3"/>
                  <a:gd name="T11" fmla="*/ 0 h 4"/>
                  <a:gd name="T12" fmla="*/ 0 w 3"/>
                  <a:gd name="T13" fmla="*/ 3 h 4"/>
                  <a:gd name="T14" fmla="*/ 1 w 3"/>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4"/>
                    </a:moveTo>
                    <a:cubicBezTo>
                      <a:pt x="1" y="4"/>
                      <a:pt x="1" y="4"/>
                      <a:pt x="1" y="4"/>
                    </a:cubicBezTo>
                    <a:cubicBezTo>
                      <a:pt x="2" y="4"/>
                      <a:pt x="3" y="4"/>
                      <a:pt x="3" y="3"/>
                    </a:cubicBezTo>
                    <a:cubicBezTo>
                      <a:pt x="3" y="0"/>
                      <a:pt x="3" y="0"/>
                      <a:pt x="3" y="0"/>
                    </a:cubicBezTo>
                    <a:cubicBezTo>
                      <a:pt x="2" y="0"/>
                      <a:pt x="2" y="0"/>
                      <a:pt x="1" y="0"/>
                    </a:cubicBezTo>
                    <a:cubicBezTo>
                      <a:pt x="1" y="0"/>
                      <a:pt x="0" y="0"/>
                      <a:pt x="0" y="0"/>
                    </a:cubicBezTo>
                    <a:cubicBezTo>
                      <a:pt x="0" y="3"/>
                      <a:pt x="0" y="3"/>
                      <a:pt x="0" y="3"/>
                    </a:cubicBezTo>
                    <a:cubicBezTo>
                      <a:pt x="0" y="4"/>
                      <a:pt x="0"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86" name="Freeform 56"/>
              <p:cNvSpPr>
                <a:spLocks/>
              </p:cNvSpPr>
              <p:nvPr/>
            </p:nvSpPr>
            <p:spPr bwMode="auto">
              <a:xfrm>
                <a:off x="3839" y="2195"/>
                <a:ext cx="7" cy="10"/>
              </a:xfrm>
              <a:custGeom>
                <a:avLst/>
                <a:gdLst>
                  <a:gd name="T0" fmla="*/ 1 w 3"/>
                  <a:gd name="T1" fmla="*/ 0 h 4"/>
                  <a:gd name="T2" fmla="*/ 1 w 3"/>
                  <a:gd name="T3" fmla="*/ 0 h 4"/>
                  <a:gd name="T4" fmla="*/ 0 w 3"/>
                  <a:gd name="T5" fmla="*/ 1 h 4"/>
                  <a:gd name="T6" fmla="*/ 0 w 3"/>
                  <a:gd name="T7" fmla="*/ 4 h 4"/>
                  <a:gd name="T8" fmla="*/ 1 w 3"/>
                  <a:gd name="T9" fmla="*/ 4 h 4"/>
                  <a:gd name="T10" fmla="*/ 3 w 3"/>
                  <a:gd name="T11" fmla="*/ 4 h 4"/>
                  <a:gd name="T12" fmla="*/ 3 w 3"/>
                  <a:gd name="T13" fmla="*/ 1 h 4"/>
                  <a:gd name="T14" fmla="*/ 1 w 3"/>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0"/>
                    </a:moveTo>
                    <a:cubicBezTo>
                      <a:pt x="1" y="0"/>
                      <a:pt x="1" y="0"/>
                      <a:pt x="1" y="0"/>
                    </a:cubicBezTo>
                    <a:cubicBezTo>
                      <a:pt x="0" y="0"/>
                      <a:pt x="0" y="1"/>
                      <a:pt x="0" y="1"/>
                    </a:cubicBezTo>
                    <a:cubicBezTo>
                      <a:pt x="0" y="4"/>
                      <a:pt x="0" y="4"/>
                      <a:pt x="0" y="4"/>
                    </a:cubicBezTo>
                    <a:cubicBezTo>
                      <a:pt x="0" y="4"/>
                      <a:pt x="1" y="4"/>
                      <a:pt x="1" y="4"/>
                    </a:cubicBezTo>
                    <a:cubicBezTo>
                      <a:pt x="2" y="4"/>
                      <a:pt x="2" y="4"/>
                      <a:pt x="3" y="4"/>
                    </a:cubicBezTo>
                    <a:cubicBezTo>
                      <a:pt x="3" y="1"/>
                      <a:pt x="3" y="1"/>
                      <a:pt x="3" y="1"/>
                    </a:cubicBezTo>
                    <a:cubicBezTo>
                      <a:pt x="3" y="1"/>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87" name="Freeform 57"/>
              <p:cNvSpPr>
                <a:spLocks/>
              </p:cNvSpPr>
              <p:nvPr/>
            </p:nvSpPr>
            <p:spPr bwMode="auto">
              <a:xfrm>
                <a:off x="3796" y="2155"/>
                <a:ext cx="10" cy="10"/>
              </a:xfrm>
              <a:custGeom>
                <a:avLst/>
                <a:gdLst>
                  <a:gd name="T0" fmla="*/ 3 w 4"/>
                  <a:gd name="T1" fmla="*/ 0 h 4"/>
                  <a:gd name="T2" fmla="*/ 0 w 4"/>
                  <a:gd name="T3" fmla="*/ 0 h 4"/>
                  <a:gd name="T4" fmla="*/ 0 w 4"/>
                  <a:gd name="T5" fmla="*/ 2 h 4"/>
                  <a:gd name="T6" fmla="*/ 0 w 4"/>
                  <a:gd name="T7" fmla="*/ 4 h 4"/>
                  <a:gd name="T8" fmla="*/ 3 w 4"/>
                  <a:gd name="T9" fmla="*/ 4 h 4"/>
                  <a:gd name="T10" fmla="*/ 4 w 4"/>
                  <a:gd name="T11" fmla="*/ 2 h 4"/>
                  <a:gd name="T12" fmla="*/ 4 w 4"/>
                  <a:gd name="T13" fmla="*/ 2 h 4"/>
                  <a:gd name="T14" fmla="*/ 3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3" y="0"/>
                    </a:moveTo>
                    <a:cubicBezTo>
                      <a:pt x="0" y="0"/>
                      <a:pt x="0" y="0"/>
                      <a:pt x="0" y="0"/>
                    </a:cubicBezTo>
                    <a:cubicBezTo>
                      <a:pt x="0" y="1"/>
                      <a:pt x="0" y="1"/>
                      <a:pt x="0" y="2"/>
                    </a:cubicBezTo>
                    <a:cubicBezTo>
                      <a:pt x="0" y="3"/>
                      <a:pt x="0" y="3"/>
                      <a:pt x="0" y="4"/>
                    </a:cubicBezTo>
                    <a:cubicBezTo>
                      <a:pt x="3" y="4"/>
                      <a:pt x="3" y="4"/>
                      <a:pt x="3" y="4"/>
                    </a:cubicBezTo>
                    <a:cubicBezTo>
                      <a:pt x="4" y="4"/>
                      <a:pt x="4" y="3"/>
                      <a:pt x="4" y="2"/>
                    </a:cubicBezTo>
                    <a:cubicBezTo>
                      <a:pt x="4" y="2"/>
                      <a:pt x="4" y="2"/>
                      <a:pt x="4" y="2"/>
                    </a:cubicBezTo>
                    <a:cubicBezTo>
                      <a:pt x="4" y="1"/>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88" name="Freeform 58"/>
              <p:cNvSpPr>
                <a:spLocks/>
              </p:cNvSpPr>
              <p:nvPr/>
            </p:nvSpPr>
            <p:spPr bwMode="auto">
              <a:xfrm>
                <a:off x="3877" y="2155"/>
                <a:ext cx="10" cy="10"/>
              </a:xfrm>
              <a:custGeom>
                <a:avLst/>
                <a:gdLst>
                  <a:gd name="T0" fmla="*/ 4 w 4"/>
                  <a:gd name="T1" fmla="*/ 0 h 4"/>
                  <a:gd name="T2" fmla="*/ 2 w 4"/>
                  <a:gd name="T3" fmla="*/ 0 h 4"/>
                  <a:gd name="T4" fmla="*/ 0 w 4"/>
                  <a:gd name="T5" fmla="*/ 2 h 4"/>
                  <a:gd name="T6" fmla="*/ 0 w 4"/>
                  <a:gd name="T7" fmla="*/ 2 h 4"/>
                  <a:gd name="T8" fmla="*/ 2 w 4"/>
                  <a:gd name="T9" fmla="*/ 4 h 4"/>
                  <a:gd name="T10" fmla="*/ 4 w 4"/>
                  <a:gd name="T11" fmla="*/ 4 h 4"/>
                  <a:gd name="T12" fmla="*/ 4 w 4"/>
                  <a:gd name="T13" fmla="*/ 2 h 4"/>
                  <a:gd name="T14" fmla="*/ 4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4" y="0"/>
                    </a:moveTo>
                    <a:cubicBezTo>
                      <a:pt x="2" y="0"/>
                      <a:pt x="2" y="0"/>
                      <a:pt x="2" y="0"/>
                    </a:cubicBezTo>
                    <a:cubicBezTo>
                      <a:pt x="1" y="0"/>
                      <a:pt x="0" y="1"/>
                      <a:pt x="0" y="2"/>
                    </a:cubicBezTo>
                    <a:cubicBezTo>
                      <a:pt x="0" y="2"/>
                      <a:pt x="0" y="2"/>
                      <a:pt x="0" y="2"/>
                    </a:cubicBezTo>
                    <a:cubicBezTo>
                      <a:pt x="0" y="3"/>
                      <a:pt x="1" y="4"/>
                      <a:pt x="2" y="4"/>
                    </a:cubicBezTo>
                    <a:cubicBezTo>
                      <a:pt x="4" y="4"/>
                      <a:pt x="4" y="4"/>
                      <a:pt x="4" y="4"/>
                    </a:cubicBezTo>
                    <a:cubicBezTo>
                      <a:pt x="4" y="3"/>
                      <a:pt x="4" y="3"/>
                      <a:pt x="4" y="2"/>
                    </a:cubicBezTo>
                    <a:cubicBezTo>
                      <a:pt x="4" y="1"/>
                      <a:pt x="4"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89" name="Freeform 59"/>
              <p:cNvSpPr>
                <a:spLocks/>
              </p:cNvSpPr>
              <p:nvPr/>
            </p:nvSpPr>
            <p:spPr bwMode="auto">
              <a:xfrm>
                <a:off x="3813" y="2127"/>
                <a:ext cx="33" cy="38"/>
              </a:xfrm>
              <a:custGeom>
                <a:avLst/>
                <a:gdLst>
                  <a:gd name="T0" fmla="*/ 11 w 13"/>
                  <a:gd name="T1" fmla="*/ 0 h 15"/>
                  <a:gd name="T2" fmla="*/ 10 w 13"/>
                  <a:gd name="T3" fmla="*/ 2 h 15"/>
                  <a:gd name="T4" fmla="*/ 10 w 13"/>
                  <a:gd name="T5" fmla="*/ 11 h 15"/>
                  <a:gd name="T6" fmla="*/ 9 w 13"/>
                  <a:gd name="T7" fmla="*/ 12 h 15"/>
                  <a:gd name="T8" fmla="*/ 2 w 13"/>
                  <a:gd name="T9" fmla="*/ 12 h 15"/>
                  <a:gd name="T10" fmla="*/ 0 w 13"/>
                  <a:gd name="T11" fmla="*/ 14 h 15"/>
                  <a:gd name="T12" fmla="*/ 2 w 13"/>
                  <a:gd name="T13" fmla="*/ 15 h 15"/>
                  <a:gd name="T14" fmla="*/ 11 w 13"/>
                  <a:gd name="T15" fmla="*/ 15 h 15"/>
                  <a:gd name="T16" fmla="*/ 12 w 13"/>
                  <a:gd name="T17" fmla="*/ 15 h 15"/>
                  <a:gd name="T18" fmla="*/ 12 w 13"/>
                  <a:gd name="T19" fmla="*/ 15 h 15"/>
                  <a:gd name="T20" fmla="*/ 13 w 13"/>
                  <a:gd name="T21" fmla="*/ 13 h 15"/>
                  <a:gd name="T22" fmla="*/ 13 w 13"/>
                  <a:gd name="T23" fmla="*/ 2 h 15"/>
                  <a:gd name="T24" fmla="*/ 11 w 13"/>
                  <a:gd name="T2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15">
                    <a:moveTo>
                      <a:pt x="11" y="0"/>
                    </a:moveTo>
                    <a:cubicBezTo>
                      <a:pt x="10" y="0"/>
                      <a:pt x="10" y="1"/>
                      <a:pt x="10" y="2"/>
                    </a:cubicBezTo>
                    <a:cubicBezTo>
                      <a:pt x="10" y="11"/>
                      <a:pt x="10" y="11"/>
                      <a:pt x="10" y="11"/>
                    </a:cubicBezTo>
                    <a:cubicBezTo>
                      <a:pt x="10" y="12"/>
                      <a:pt x="9" y="12"/>
                      <a:pt x="9" y="12"/>
                    </a:cubicBezTo>
                    <a:cubicBezTo>
                      <a:pt x="2" y="12"/>
                      <a:pt x="2" y="12"/>
                      <a:pt x="2" y="12"/>
                    </a:cubicBezTo>
                    <a:cubicBezTo>
                      <a:pt x="1" y="12"/>
                      <a:pt x="0" y="13"/>
                      <a:pt x="0" y="14"/>
                    </a:cubicBezTo>
                    <a:cubicBezTo>
                      <a:pt x="0" y="14"/>
                      <a:pt x="1" y="15"/>
                      <a:pt x="2" y="15"/>
                    </a:cubicBezTo>
                    <a:cubicBezTo>
                      <a:pt x="11" y="15"/>
                      <a:pt x="11" y="15"/>
                      <a:pt x="11" y="15"/>
                    </a:cubicBezTo>
                    <a:cubicBezTo>
                      <a:pt x="11" y="15"/>
                      <a:pt x="12" y="15"/>
                      <a:pt x="12" y="15"/>
                    </a:cubicBezTo>
                    <a:cubicBezTo>
                      <a:pt x="12" y="15"/>
                      <a:pt x="12" y="15"/>
                      <a:pt x="12" y="15"/>
                    </a:cubicBezTo>
                    <a:cubicBezTo>
                      <a:pt x="13" y="14"/>
                      <a:pt x="13" y="14"/>
                      <a:pt x="13" y="13"/>
                    </a:cubicBezTo>
                    <a:cubicBezTo>
                      <a:pt x="13" y="2"/>
                      <a:pt x="13" y="2"/>
                      <a:pt x="13" y="2"/>
                    </a:cubicBezTo>
                    <a:cubicBezTo>
                      <a:pt x="13" y="1"/>
                      <a:pt x="12" y="0"/>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90" name="组合 89"/>
          <p:cNvGrpSpPr/>
          <p:nvPr/>
        </p:nvGrpSpPr>
        <p:grpSpPr>
          <a:xfrm>
            <a:off x="5665155" y="2130857"/>
            <a:ext cx="534064" cy="533870"/>
            <a:chOff x="7552557" y="2448009"/>
            <a:chExt cx="711992" cy="711991"/>
          </a:xfrm>
        </p:grpSpPr>
        <p:sp>
          <p:nvSpPr>
            <p:cNvPr id="91" name="椭圆 90"/>
            <p:cNvSpPr/>
            <p:nvPr/>
          </p:nvSpPr>
          <p:spPr>
            <a:xfrm>
              <a:off x="7552557" y="2448009"/>
              <a:ext cx="711992" cy="711991"/>
            </a:xfrm>
            <a:prstGeom prst="ellipse">
              <a:avLst/>
            </a:prstGeom>
            <a:gradFill>
              <a:gsLst>
                <a:gs pos="0">
                  <a:srgbClr val="D3D3D3"/>
                </a:gs>
                <a:gs pos="100000">
                  <a:srgbClr val="F7F7F7"/>
                </a:gs>
              </a:gsLst>
              <a:lin ang="2700000" scaled="1"/>
            </a:gradFill>
            <a:ln w="19050">
              <a:gradFill flip="none" rotWithShape="1">
                <a:gsLst>
                  <a:gs pos="0">
                    <a:schemeClr val="bg1"/>
                  </a:gs>
                  <a:gs pos="100000">
                    <a:schemeClr val="bg1">
                      <a:lumMod val="75000"/>
                    </a:schemeClr>
                  </a:gs>
                </a:gsLst>
                <a:lin ang="2700000" scaled="1"/>
                <a:tileRect/>
              </a:gra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92" name="Group 62"/>
            <p:cNvGrpSpPr>
              <a:grpSpLocks noChangeAspect="1"/>
            </p:cNvGrpSpPr>
            <p:nvPr/>
          </p:nvGrpSpPr>
          <p:grpSpPr bwMode="auto">
            <a:xfrm>
              <a:off x="7718422" y="2676372"/>
              <a:ext cx="392378" cy="313294"/>
              <a:chOff x="3775" y="2110"/>
              <a:chExt cx="129" cy="103"/>
            </a:xfrm>
            <a:solidFill>
              <a:srgbClr val="01ACBE"/>
            </a:solidFill>
            <a:effectLst/>
          </p:grpSpPr>
          <p:sp>
            <p:nvSpPr>
              <p:cNvPr id="93" name="Freeform 63"/>
              <p:cNvSpPr>
                <a:spLocks/>
              </p:cNvSpPr>
              <p:nvPr/>
            </p:nvSpPr>
            <p:spPr bwMode="auto">
              <a:xfrm>
                <a:off x="3775" y="2177"/>
                <a:ext cx="40" cy="36"/>
              </a:xfrm>
              <a:custGeom>
                <a:avLst/>
                <a:gdLst>
                  <a:gd name="T0" fmla="*/ 5 w 16"/>
                  <a:gd name="T1" fmla="*/ 0 h 14"/>
                  <a:gd name="T2" fmla="*/ 0 w 16"/>
                  <a:gd name="T3" fmla="*/ 4 h 14"/>
                  <a:gd name="T4" fmla="*/ 10 w 16"/>
                  <a:gd name="T5" fmla="*/ 14 h 14"/>
                  <a:gd name="T6" fmla="*/ 16 w 16"/>
                  <a:gd name="T7" fmla="*/ 9 h 14"/>
                  <a:gd name="T8" fmla="*/ 5 w 16"/>
                  <a:gd name="T9" fmla="*/ 0 h 14"/>
                </a:gdLst>
                <a:ahLst/>
                <a:cxnLst>
                  <a:cxn ang="0">
                    <a:pos x="T0" y="T1"/>
                  </a:cxn>
                  <a:cxn ang="0">
                    <a:pos x="T2" y="T3"/>
                  </a:cxn>
                  <a:cxn ang="0">
                    <a:pos x="T4" y="T5"/>
                  </a:cxn>
                  <a:cxn ang="0">
                    <a:pos x="T6" y="T7"/>
                  </a:cxn>
                  <a:cxn ang="0">
                    <a:pos x="T8" y="T9"/>
                  </a:cxn>
                </a:cxnLst>
                <a:rect l="0" t="0" r="r" b="b"/>
                <a:pathLst>
                  <a:path w="16" h="14">
                    <a:moveTo>
                      <a:pt x="5" y="0"/>
                    </a:moveTo>
                    <a:cubicBezTo>
                      <a:pt x="1" y="3"/>
                      <a:pt x="0" y="4"/>
                      <a:pt x="0" y="4"/>
                    </a:cubicBezTo>
                    <a:cubicBezTo>
                      <a:pt x="10" y="14"/>
                      <a:pt x="10" y="14"/>
                      <a:pt x="10" y="14"/>
                    </a:cubicBezTo>
                    <a:cubicBezTo>
                      <a:pt x="10" y="14"/>
                      <a:pt x="13" y="11"/>
                      <a:pt x="16" y="9"/>
                    </a:cubicBez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94" name="Freeform 64"/>
              <p:cNvSpPr>
                <a:spLocks/>
              </p:cNvSpPr>
              <p:nvPr/>
            </p:nvSpPr>
            <p:spPr bwMode="auto">
              <a:xfrm>
                <a:off x="3795" y="2156"/>
                <a:ext cx="109" cy="41"/>
              </a:xfrm>
              <a:custGeom>
                <a:avLst/>
                <a:gdLst>
                  <a:gd name="T0" fmla="*/ 37 w 44"/>
                  <a:gd name="T1" fmla="*/ 4 h 16"/>
                  <a:gd name="T2" fmla="*/ 29 w 44"/>
                  <a:gd name="T3" fmla="*/ 9 h 16"/>
                  <a:gd name="T4" fmla="*/ 18 w 44"/>
                  <a:gd name="T5" fmla="*/ 8 h 16"/>
                  <a:gd name="T6" fmla="*/ 25 w 44"/>
                  <a:gd name="T7" fmla="*/ 7 h 16"/>
                  <a:gd name="T8" fmla="*/ 31 w 44"/>
                  <a:gd name="T9" fmla="*/ 2 h 16"/>
                  <a:gd name="T10" fmla="*/ 20 w 44"/>
                  <a:gd name="T11" fmla="*/ 2 h 16"/>
                  <a:gd name="T12" fmla="*/ 9 w 44"/>
                  <a:gd name="T13" fmla="*/ 2 h 16"/>
                  <a:gd name="T14" fmla="*/ 0 w 44"/>
                  <a:gd name="T15" fmla="*/ 7 h 16"/>
                  <a:gd name="T16" fmla="*/ 9 w 44"/>
                  <a:gd name="T17" fmla="*/ 16 h 16"/>
                  <a:gd name="T18" fmla="*/ 13 w 44"/>
                  <a:gd name="T19" fmla="*/ 14 h 16"/>
                  <a:gd name="T20" fmla="*/ 29 w 44"/>
                  <a:gd name="T21" fmla="*/ 14 h 16"/>
                  <a:gd name="T22" fmla="*/ 44 w 44"/>
                  <a:gd name="T23" fmla="*/ 2 h 16"/>
                  <a:gd name="T24" fmla="*/ 37 w 44"/>
                  <a:gd name="T25"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6">
                    <a:moveTo>
                      <a:pt x="37" y="4"/>
                    </a:moveTo>
                    <a:cubicBezTo>
                      <a:pt x="34" y="7"/>
                      <a:pt x="32" y="8"/>
                      <a:pt x="29" y="9"/>
                    </a:cubicBezTo>
                    <a:cubicBezTo>
                      <a:pt x="24" y="10"/>
                      <a:pt x="19" y="9"/>
                      <a:pt x="18" y="8"/>
                    </a:cubicBezTo>
                    <a:cubicBezTo>
                      <a:pt x="15" y="6"/>
                      <a:pt x="18" y="7"/>
                      <a:pt x="25" y="7"/>
                    </a:cubicBezTo>
                    <a:cubicBezTo>
                      <a:pt x="32" y="6"/>
                      <a:pt x="31" y="2"/>
                      <a:pt x="31" y="2"/>
                    </a:cubicBezTo>
                    <a:cubicBezTo>
                      <a:pt x="29" y="2"/>
                      <a:pt x="27" y="2"/>
                      <a:pt x="20" y="2"/>
                    </a:cubicBezTo>
                    <a:cubicBezTo>
                      <a:pt x="17" y="2"/>
                      <a:pt x="12" y="1"/>
                      <a:pt x="9" y="2"/>
                    </a:cubicBezTo>
                    <a:cubicBezTo>
                      <a:pt x="6" y="2"/>
                      <a:pt x="4" y="5"/>
                      <a:pt x="0" y="7"/>
                    </a:cubicBezTo>
                    <a:cubicBezTo>
                      <a:pt x="9" y="16"/>
                      <a:pt x="9" y="16"/>
                      <a:pt x="9" y="16"/>
                    </a:cubicBezTo>
                    <a:cubicBezTo>
                      <a:pt x="11" y="15"/>
                      <a:pt x="12" y="14"/>
                      <a:pt x="13" y="14"/>
                    </a:cubicBezTo>
                    <a:cubicBezTo>
                      <a:pt x="16" y="14"/>
                      <a:pt x="23" y="15"/>
                      <a:pt x="29" y="14"/>
                    </a:cubicBezTo>
                    <a:cubicBezTo>
                      <a:pt x="40" y="9"/>
                      <a:pt x="44" y="2"/>
                      <a:pt x="44" y="2"/>
                    </a:cubicBezTo>
                    <a:cubicBezTo>
                      <a:pt x="44" y="2"/>
                      <a:pt x="41" y="0"/>
                      <a:pt x="3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95" name="Freeform 65"/>
              <p:cNvSpPr>
                <a:spLocks noEditPoints="1"/>
              </p:cNvSpPr>
              <p:nvPr/>
            </p:nvSpPr>
            <p:spPr bwMode="auto">
              <a:xfrm>
                <a:off x="3810" y="2110"/>
                <a:ext cx="94" cy="41"/>
              </a:xfrm>
              <a:custGeom>
                <a:avLst/>
                <a:gdLst>
                  <a:gd name="T0" fmla="*/ 38 w 38"/>
                  <a:gd name="T1" fmla="*/ 0 h 16"/>
                  <a:gd name="T2" fmla="*/ 34 w 38"/>
                  <a:gd name="T3" fmla="*/ 0 h 16"/>
                  <a:gd name="T4" fmla="*/ 34 w 38"/>
                  <a:gd name="T5" fmla="*/ 6 h 16"/>
                  <a:gd name="T6" fmla="*/ 32 w 38"/>
                  <a:gd name="T7" fmla="*/ 6 h 16"/>
                  <a:gd name="T8" fmla="*/ 32 w 38"/>
                  <a:gd name="T9" fmla="*/ 0 h 16"/>
                  <a:gd name="T10" fmla="*/ 28 w 38"/>
                  <a:gd name="T11" fmla="*/ 0 h 16"/>
                  <a:gd name="T12" fmla="*/ 28 w 38"/>
                  <a:gd name="T13" fmla="*/ 6 h 16"/>
                  <a:gd name="T14" fmla="*/ 12 w 38"/>
                  <a:gd name="T15" fmla="*/ 6 h 16"/>
                  <a:gd name="T16" fmla="*/ 12 w 38"/>
                  <a:gd name="T17" fmla="*/ 3 h 16"/>
                  <a:gd name="T18" fmla="*/ 12 w 38"/>
                  <a:gd name="T19" fmla="*/ 1 h 16"/>
                  <a:gd name="T20" fmla="*/ 11 w 38"/>
                  <a:gd name="T21" fmla="*/ 0 h 16"/>
                  <a:gd name="T22" fmla="*/ 9 w 38"/>
                  <a:gd name="T23" fmla="*/ 0 h 16"/>
                  <a:gd name="T24" fmla="*/ 3 w 38"/>
                  <a:gd name="T25" fmla="*/ 0 h 16"/>
                  <a:gd name="T26" fmla="*/ 1 w 38"/>
                  <a:gd name="T27" fmla="*/ 0 h 16"/>
                  <a:gd name="T28" fmla="*/ 0 w 38"/>
                  <a:gd name="T29" fmla="*/ 2 h 16"/>
                  <a:gd name="T30" fmla="*/ 0 w 38"/>
                  <a:gd name="T31" fmla="*/ 3 h 16"/>
                  <a:gd name="T32" fmla="*/ 0 w 38"/>
                  <a:gd name="T33" fmla="*/ 13 h 16"/>
                  <a:gd name="T34" fmla="*/ 0 w 38"/>
                  <a:gd name="T35" fmla="*/ 15 h 16"/>
                  <a:gd name="T36" fmla="*/ 2 w 38"/>
                  <a:gd name="T37" fmla="*/ 16 h 16"/>
                  <a:gd name="T38" fmla="*/ 3 w 38"/>
                  <a:gd name="T39" fmla="*/ 16 h 16"/>
                  <a:gd name="T40" fmla="*/ 9 w 38"/>
                  <a:gd name="T41" fmla="*/ 16 h 16"/>
                  <a:gd name="T42" fmla="*/ 11 w 38"/>
                  <a:gd name="T43" fmla="*/ 16 h 16"/>
                  <a:gd name="T44" fmla="*/ 12 w 38"/>
                  <a:gd name="T45" fmla="*/ 14 h 16"/>
                  <a:gd name="T46" fmla="*/ 12 w 38"/>
                  <a:gd name="T47" fmla="*/ 13 h 16"/>
                  <a:gd name="T48" fmla="*/ 12 w 38"/>
                  <a:gd name="T49" fmla="*/ 10 h 16"/>
                  <a:gd name="T50" fmla="*/ 38 w 38"/>
                  <a:gd name="T51" fmla="*/ 10 h 16"/>
                  <a:gd name="T52" fmla="*/ 38 w 38"/>
                  <a:gd name="T53" fmla="*/ 0 h 16"/>
                  <a:gd name="T54" fmla="*/ 3 w 38"/>
                  <a:gd name="T55" fmla="*/ 3 h 16"/>
                  <a:gd name="T56" fmla="*/ 9 w 38"/>
                  <a:gd name="T57" fmla="*/ 3 h 16"/>
                  <a:gd name="T58" fmla="*/ 9 w 38"/>
                  <a:gd name="T59" fmla="*/ 13 h 16"/>
                  <a:gd name="T60" fmla="*/ 3 w 38"/>
                  <a:gd name="T61" fmla="*/ 13 h 16"/>
                  <a:gd name="T62" fmla="*/ 3 w 38"/>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16">
                    <a:moveTo>
                      <a:pt x="38" y="0"/>
                    </a:moveTo>
                    <a:cubicBezTo>
                      <a:pt x="34" y="0"/>
                      <a:pt x="34" y="0"/>
                      <a:pt x="34" y="0"/>
                    </a:cubicBezTo>
                    <a:cubicBezTo>
                      <a:pt x="34" y="6"/>
                      <a:pt x="34" y="6"/>
                      <a:pt x="34" y="6"/>
                    </a:cubicBezTo>
                    <a:cubicBezTo>
                      <a:pt x="32" y="6"/>
                      <a:pt x="32" y="6"/>
                      <a:pt x="32" y="6"/>
                    </a:cubicBezTo>
                    <a:cubicBezTo>
                      <a:pt x="32" y="0"/>
                      <a:pt x="32" y="0"/>
                      <a:pt x="32" y="0"/>
                    </a:cubicBezTo>
                    <a:cubicBezTo>
                      <a:pt x="28" y="0"/>
                      <a:pt x="28" y="0"/>
                      <a:pt x="28" y="0"/>
                    </a:cubicBezTo>
                    <a:cubicBezTo>
                      <a:pt x="28" y="6"/>
                      <a:pt x="28" y="6"/>
                      <a:pt x="28" y="6"/>
                    </a:cubicBezTo>
                    <a:cubicBezTo>
                      <a:pt x="12" y="6"/>
                      <a:pt x="12" y="6"/>
                      <a:pt x="12" y="6"/>
                    </a:cubicBezTo>
                    <a:cubicBezTo>
                      <a:pt x="12" y="3"/>
                      <a:pt x="12" y="3"/>
                      <a:pt x="12" y="3"/>
                    </a:cubicBezTo>
                    <a:cubicBezTo>
                      <a:pt x="12" y="2"/>
                      <a:pt x="12" y="2"/>
                      <a:pt x="12" y="1"/>
                    </a:cubicBezTo>
                    <a:cubicBezTo>
                      <a:pt x="12" y="1"/>
                      <a:pt x="11" y="0"/>
                      <a:pt x="11" y="0"/>
                    </a:cubicBezTo>
                    <a:cubicBezTo>
                      <a:pt x="10" y="0"/>
                      <a:pt x="10" y="0"/>
                      <a:pt x="9" y="0"/>
                    </a:cubicBezTo>
                    <a:cubicBezTo>
                      <a:pt x="3" y="0"/>
                      <a:pt x="3" y="0"/>
                      <a:pt x="3" y="0"/>
                    </a:cubicBezTo>
                    <a:cubicBezTo>
                      <a:pt x="2" y="0"/>
                      <a:pt x="2" y="0"/>
                      <a:pt x="1" y="0"/>
                    </a:cubicBezTo>
                    <a:cubicBezTo>
                      <a:pt x="1" y="1"/>
                      <a:pt x="0" y="1"/>
                      <a:pt x="0" y="2"/>
                    </a:cubicBezTo>
                    <a:cubicBezTo>
                      <a:pt x="0" y="2"/>
                      <a:pt x="0" y="2"/>
                      <a:pt x="0" y="3"/>
                    </a:cubicBezTo>
                    <a:cubicBezTo>
                      <a:pt x="0" y="13"/>
                      <a:pt x="0" y="13"/>
                      <a:pt x="0" y="13"/>
                    </a:cubicBezTo>
                    <a:cubicBezTo>
                      <a:pt x="0" y="14"/>
                      <a:pt x="0" y="14"/>
                      <a:pt x="0" y="15"/>
                    </a:cubicBezTo>
                    <a:cubicBezTo>
                      <a:pt x="1" y="15"/>
                      <a:pt x="1" y="16"/>
                      <a:pt x="2" y="16"/>
                    </a:cubicBezTo>
                    <a:cubicBezTo>
                      <a:pt x="2" y="16"/>
                      <a:pt x="2" y="16"/>
                      <a:pt x="3" y="16"/>
                    </a:cubicBezTo>
                    <a:cubicBezTo>
                      <a:pt x="9" y="16"/>
                      <a:pt x="9" y="16"/>
                      <a:pt x="9" y="16"/>
                    </a:cubicBezTo>
                    <a:cubicBezTo>
                      <a:pt x="10" y="16"/>
                      <a:pt x="11" y="16"/>
                      <a:pt x="11" y="16"/>
                    </a:cubicBezTo>
                    <a:cubicBezTo>
                      <a:pt x="12" y="15"/>
                      <a:pt x="12" y="15"/>
                      <a:pt x="12" y="14"/>
                    </a:cubicBezTo>
                    <a:cubicBezTo>
                      <a:pt x="12" y="14"/>
                      <a:pt x="12" y="13"/>
                      <a:pt x="12" y="13"/>
                    </a:cubicBezTo>
                    <a:cubicBezTo>
                      <a:pt x="12" y="10"/>
                      <a:pt x="12" y="10"/>
                      <a:pt x="12" y="10"/>
                    </a:cubicBezTo>
                    <a:cubicBezTo>
                      <a:pt x="38" y="10"/>
                      <a:pt x="38" y="10"/>
                      <a:pt x="38" y="10"/>
                    </a:cubicBezTo>
                    <a:lnTo>
                      <a:pt x="38" y="0"/>
                    </a:lnTo>
                    <a:close/>
                    <a:moveTo>
                      <a:pt x="3" y="3"/>
                    </a:moveTo>
                    <a:cubicBezTo>
                      <a:pt x="9" y="3"/>
                      <a:pt x="9" y="3"/>
                      <a:pt x="9" y="3"/>
                    </a:cubicBezTo>
                    <a:cubicBezTo>
                      <a:pt x="9" y="13"/>
                      <a:pt x="9" y="13"/>
                      <a:pt x="9" y="13"/>
                    </a:cubicBezTo>
                    <a:cubicBezTo>
                      <a:pt x="3" y="13"/>
                      <a:pt x="3" y="13"/>
                      <a:pt x="3" y="13"/>
                    </a:cubicBezTo>
                    <a:lnTo>
                      <a:pt x="3"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96" name="组合 95"/>
          <p:cNvGrpSpPr/>
          <p:nvPr/>
        </p:nvGrpSpPr>
        <p:grpSpPr>
          <a:xfrm>
            <a:off x="1864269" y="1517187"/>
            <a:ext cx="1465432" cy="583651"/>
            <a:chOff x="2485367" y="1629594"/>
            <a:chExt cx="1953655" cy="778381"/>
          </a:xfrm>
        </p:grpSpPr>
        <p:sp>
          <p:nvSpPr>
            <p:cNvPr id="97" name="文本框 64"/>
            <p:cNvSpPr txBox="1"/>
            <p:nvPr/>
          </p:nvSpPr>
          <p:spPr>
            <a:xfrm>
              <a:off x="2713971" y="1629594"/>
              <a:ext cx="1725051" cy="369417"/>
            </a:xfrm>
            <a:prstGeom prst="rect">
              <a:avLst/>
            </a:prstGeom>
            <a:noFill/>
          </p:spPr>
          <p:txBody>
            <a:bodyPr wrap="square" rtlCol="0">
              <a:spAutoFit/>
            </a:bodyPr>
            <a:lstStyle/>
            <a:p>
              <a:pPr algn="r"/>
              <a:r>
                <a:rPr lang="zh-CN" altLang="en-US" sz="1200" dirty="0">
                  <a:solidFill>
                    <a:prstClr val="black">
                      <a:lumMod val="50000"/>
                      <a:lumOff val="50000"/>
                    </a:prstClr>
                  </a:solidFill>
                  <a:latin typeface="时尚中黑简体" panose="01010104010101010101" pitchFamily="2" charset="-122"/>
                  <a:ea typeface="时尚中黑简体" panose="01010104010101010101" pitchFamily="2" charset="-122"/>
                </a:rPr>
                <a:t>在此添加标题</a:t>
              </a:r>
            </a:p>
          </p:txBody>
        </p:sp>
        <p:sp>
          <p:nvSpPr>
            <p:cNvPr id="98" name="文本框 129"/>
            <p:cNvSpPr txBox="1"/>
            <p:nvPr/>
          </p:nvSpPr>
          <p:spPr>
            <a:xfrm>
              <a:off x="2485367" y="1915419"/>
              <a:ext cx="1905543" cy="492556"/>
            </a:xfrm>
            <a:prstGeom prst="rect">
              <a:avLst/>
            </a:prstGeom>
            <a:noFill/>
          </p:spPr>
          <p:txBody>
            <a:bodyPr wrap="square" rtlCol="0">
              <a:spAutoFit/>
            </a:bodyPr>
            <a:lstStyle/>
            <a:p>
              <a:pPr algn="r">
                <a:lnSpc>
                  <a:spcPct val="120000"/>
                </a:lnSpc>
              </a:pPr>
              <a:r>
                <a:rPr lang="zh-CN" altLang="en-US" sz="75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a:t>
              </a:r>
            </a:p>
          </p:txBody>
        </p:sp>
      </p:grpSp>
      <p:grpSp>
        <p:nvGrpSpPr>
          <p:cNvPr id="99" name="组合 98"/>
          <p:cNvGrpSpPr/>
          <p:nvPr/>
        </p:nvGrpSpPr>
        <p:grpSpPr>
          <a:xfrm>
            <a:off x="1319473" y="2111115"/>
            <a:ext cx="1470097" cy="596151"/>
            <a:chOff x="1759068" y="2421682"/>
            <a:chExt cx="1959874" cy="795052"/>
          </a:xfrm>
        </p:grpSpPr>
        <p:sp>
          <p:nvSpPr>
            <p:cNvPr id="100" name="文本框 67"/>
            <p:cNvSpPr txBox="1"/>
            <p:nvPr/>
          </p:nvSpPr>
          <p:spPr>
            <a:xfrm>
              <a:off x="1993889" y="2421682"/>
              <a:ext cx="1725053" cy="369418"/>
            </a:xfrm>
            <a:prstGeom prst="rect">
              <a:avLst/>
            </a:prstGeom>
            <a:noFill/>
          </p:spPr>
          <p:txBody>
            <a:bodyPr wrap="square" rtlCol="0">
              <a:spAutoFit/>
            </a:bodyPr>
            <a:lstStyle/>
            <a:p>
              <a:pPr algn="r"/>
              <a:r>
                <a:rPr lang="zh-CN" altLang="en-US" sz="1200" dirty="0">
                  <a:solidFill>
                    <a:prstClr val="black">
                      <a:lumMod val="50000"/>
                      <a:lumOff val="50000"/>
                    </a:prstClr>
                  </a:solidFill>
                  <a:latin typeface="时尚中黑简体" panose="01010104010101010101" pitchFamily="2" charset="-122"/>
                  <a:ea typeface="时尚中黑简体" panose="01010104010101010101" pitchFamily="2" charset="-122"/>
                </a:rPr>
                <a:t>在此添加标题</a:t>
              </a:r>
            </a:p>
          </p:txBody>
        </p:sp>
        <p:sp>
          <p:nvSpPr>
            <p:cNvPr id="101" name="文本框 129"/>
            <p:cNvSpPr txBox="1"/>
            <p:nvPr/>
          </p:nvSpPr>
          <p:spPr>
            <a:xfrm>
              <a:off x="1759068" y="2724177"/>
              <a:ext cx="1905542" cy="492557"/>
            </a:xfrm>
            <a:prstGeom prst="rect">
              <a:avLst/>
            </a:prstGeom>
            <a:noFill/>
          </p:spPr>
          <p:txBody>
            <a:bodyPr wrap="square" rtlCol="0">
              <a:spAutoFit/>
            </a:bodyPr>
            <a:lstStyle/>
            <a:p>
              <a:pPr algn="r">
                <a:lnSpc>
                  <a:spcPct val="120000"/>
                </a:lnSpc>
              </a:pPr>
              <a:r>
                <a:rPr lang="zh-CN" altLang="en-US" sz="75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a:t>
              </a:r>
            </a:p>
          </p:txBody>
        </p:sp>
      </p:grpSp>
      <p:grpSp>
        <p:nvGrpSpPr>
          <p:cNvPr id="102" name="组合 101"/>
          <p:cNvGrpSpPr/>
          <p:nvPr/>
        </p:nvGrpSpPr>
        <p:grpSpPr>
          <a:xfrm>
            <a:off x="1171534" y="2930718"/>
            <a:ext cx="1455997" cy="592797"/>
            <a:chOff x="1561842" y="3514737"/>
            <a:chExt cx="1941076" cy="790579"/>
          </a:xfrm>
        </p:grpSpPr>
        <p:sp>
          <p:nvSpPr>
            <p:cNvPr id="103" name="文本框 70"/>
            <p:cNvSpPr txBox="1"/>
            <p:nvPr/>
          </p:nvSpPr>
          <p:spPr>
            <a:xfrm>
              <a:off x="1777866" y="3514737"/>
              <a:ext cx="1725052" cy="369418"/>
            </a:xfrm>
            <a:prstGeom prst="rect">
              <a:avLst/>
            </a:prstGeom>
            <a:noFill/>
          </p:spPr>
          <p:txBody>
            <a:bodyPr wrap="square" rtlCol="0">
              <a:spAutoFit/>
            </a:bodyPr>
            <a:lstStyle/>
            <a:p>
              <a:pPr algn="r"/>
              <a:r>
                <a:rPr lang="zh-CN" altLang="en-US" sz="1200" dirty="0">
                  <a:solidFill>
                    <a:prstClr val="black">
                      <a:lumMod val="50000"/>
                      <a:lumOff val="50000"/>
                    </a:prstClr>
                  </a:solidFill>
                  <a:latin typeface="时尚中黑简体" panose="01010104010101010101" pitchFamily="2" charset="-122"/>
                  <a:ea typeface="时尚中黑简体" panose="01010104010101010101" pitchFamily="2" charset="-122"/>
                </a:rPr>
                <a:t>在此添加标题</a:t>
              </a:r>
            </a:p>
          </p:txBody>
        </p:sp>
        <p:sp>
          <p:nvSpPr>
            <p:cNvPr id="104" name="文本框 129"/>
            <p:cNvSpPr txBox="1"/>
            <p:nvPr/>
          </p:nvSpPr>
          <p:spPr>
            <a:xfrm>
              <a:off x="1561842" y="3812759"/>
              <a:ext cx="1905542" cy="492557"/>
            </a:xfrm>
            <a:prstGeom prst="rect">
              <a:avLst/>
            </a:prstGeom>
            <a:noFill/>
          </p:spPr>
          <p:txBody>
            <a:bodyPr wrap="square" rtlCol="0">
              <a:spAutoFit/>
            </a:bodyPr>
            <a:lstStyle/>
            <a:p>
              <a:pPr algn="r">
                <a:lnSpc>
                  <a:spcPct val="120000"/>
                </a:lnSpc>
              </a:pPr>
              <a:r>
                <a:rPr lang="zh-CN" altLang="en-US" sz="75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a:t>
              </a:r>
            </a:p>
          </p:txBody>
        </p:sp>
      </p:grpSp>
      <p:grpSp>
        <p:nvGrpSpPr>
          <p:cNvPr id="105" name="组合 104"/>
          <p:cNvGrpSpPr/>
          <p:nvPr/>
        </p:nvGrpSpPr>
        <p:grpSpPr>
          <a:xfrm>
            <a:off x="1360227" y="3608196"/>
            <a:ext cx="1429343" cy="607364"/>
            <a:chOff x="1813400" y="4418251"/>
            <a:chExt cx="1905542" cy="810006"/>
          </a:xfrm>
        </p:grpSpPr>
        <p:sp>
          <p:nvSpPr>
            <p:cNvPr id="106" name="文本框 73"/>
            <p:cNvSpPr txBox="1"/>
            <p:nvPr/>
          </p:nvSpPr>
          <p:spPr>
            <a:xfrm>
              <a:off x="1993890" y="4418251"/>
              <a:ext cx="1725052" cy="369418"/>
            </a:xfrm>
            <a:prstGeom prst="rect">
              <a:avLst/>
            </a:prstGeom>
            <a:noFill/>
          </p:spPr>
          <p:txBody>
            <a:bodyPr wrap="square" rtlCol="0">
              <a:spAutoFit/>
            </a:bodyPr>
            <a:lstStyle/>
            <a:p>
              <a:pPr algn="r"/>
              <a:r>
                <a:rPr lang="zh-CN" altLang="en-US" sz="1200" dirty="0">
                  <a:solidFill>
                    <a:prstClr val="black">
                      <a:lumMod val="50000"/>
                      <a:lumOff val="50000"/>
                    </a:prstClr>
                  </a:solidFill>
                  <a:latin typeface="时尚中黑简体" panose="01010104010101010101" pitchFamily="2" charset="-122"/>
                  <a:ea typeface="时尚中黑简体" panose="01010104010101010101" pitchFamily="2" charset="-122"/>
                </a:rPr>
                <a:t>在此添加标题</a:t>
              </a:r>
            </a:p>
          </p:txBody>
        </p:sp>
        <p:sp>
          <p:nvSpPr>
            <p:cNvPr id="107" name="文本框 129"/>
            <p:cNvSpPr txBox="1"/>
            <p:nvPr/>
          </p:nvSpPr>
          <p:spPr>
            <a:xfrm>
              <a:off x="1813400" y="4735700"/>
              <a:ext cx="1905542" cy="492557"/>
            </a:xfrm>
            <a:prstGeom prst="rect">
              <a:avLst/>
            </a:prstGeom>
            <a:noFill/>
          </p:spPr>
          <p:txBody>
            <a:bodyPr wrap="square" rtlCol="0">
              <a:spAutoFit/>
            </a:bodyPr>
            <a:lstStyle/>
            <a:p>
              <a:pPr algn="r">
                <a:lnSpc>
                  <a:spcPct val="120000"/>
                </a:lnSpc>
              </a:pPr>
              <a:r>
                <a:rPr lang="zh-CN" altLang="en-US" sz="75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a:t>
              </a:r>
            </a:p>
          </p:txBody>
        </p:sp>
      </p:grpSp>
      <p:grpSp>
        <p:nvGrpSpPr>
          <p:cNvPr id="108" name="组合 107"/>
          <p:cNvGrpSpPr/>
          <p:nvPr/>
        </p:nvGrpSpPr>
        <p:grpSpPr>
          <a:xfrm>
            <a:off x="3855699" y="755182"/>
            <a:ext cx="1429343" cy="623189"/>
            <a:chOff x="5140263" y="613351"/>
            <a:chExt cx="1905542" cy="831112"/>
          </a:xfrm>
        </p:grpSpPr>
        <p:sp>
          <p:nvSpPr>
            <p:cNvPr id="109" name="文本框 61"/>
            <p:cNvSpPr txBox="1"/>
            <p:nvPr/>
          </p:nvSpPr>
          <p:spPr>
            <a:xfrm>
              <a:off x="5229793" y="613351"/>
              <a:ext cx="1725052" cy="369418"/>
            </a:xfrm>
            <a:prstGeom prst="rect">
              <a:avLst/>
            </a:prstGeom>
            <a:noFill/>
          </p:spPr>
          <p:txBody>
            <a:bodyPr wrap="square" rtlCol="0">
              <a:spAutoFit/>
            </a:bodyPr>
            <a:lstStyle/>
            <a:p>
              <a:pPr algn="ctr"/>
              <a:r>
                <a:rPr lang="zh-CN" altLang="en-US" sz="1200" dirty="0">
                  <a:solidFill>
                    <a:prstClr val="black">
                      <a:lumMod val="50000"/>
                      <a:lumOff val="50000"/>
                    </a:prstClr>
                  </a:solidFill>
                  <a:latin typeface="时尚中黑简体" panose="01010104010101010101" pitchFamily="2" charset="-122"/>
                  <a:ea typeface="时尚中黑简体" panose="01010104010101010101" pitchFamily="2" charset="-122"/>
                </a:rPr>
                <a:t>在此添加标题</a:t>
              </a:r>
            </a:p>
          </p:txBody>
        </p:sp>
        <p:sp>
          <p:nvSpPr>
            <p:cNvPr id="110" name="文本框 129"/>
            <p:cNvSpPr txBox="1"/>
            <p:nvPr/>
          </p:nvSpPr>
          <p:spPr>
            <a:xfrm>
              <a:off x="5140263" y="951906"/>
              <a:ext cx="1905542" cy="492557"/>
            </a:xfrm>
            <a:prstGeom prst="rect">
              <a:avLst/>
            </a:prstGeom>
            <a:noFill/>
          </p:spPr>
          <p:txBody>
            <a:bodyPr wrap="square" rtlCol="0">
              <a:spAutoFit/>
            </a:bodyPr>
            <a:lstStyle/>
            <a:p>
              <a:pPr algn="ctr">
                <a:lnSpc>
                  <a:spcPct val="120000"/>
                </a:lnSpc>
              </a:pPr>
              <a:r>
                <a:rPr lang="zh-CN" altLang="en-US" sz="75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a:t>
              </a:r>
            </a:p>
          </p:txBody>
        </p:sp>
      </p:grpSp>
      <p:grpSp>
        <p:nvGrpSpPr>
          <p:cNvPr id="111" name="组合 110"/>
          <p:cNvGrpSpPr/>
          <p:nvPr/>
        </p:nvGrpSpPr>
        <p:grpSpPr>
          <a:xfrm>
            <a:off x="5868313" y="1523179"/>
            <a:ext cx="1440806" cy="564363"/>
            <a:chOff x="7823398" y="1637586"/>
            <a:chExt cx="1920825" cy="752659"/>
          </a:xfrm>
        </p:grpSpPr>
        <p:sp>
          <p:nvSpPr>
            <p:cNvPr id="112" name="文本框 58"/>
            <p:cNvSpPr txBox="1"/>
            <p:nvPr/>
          </p:nvSpPr>
          <p:spPr>
            <a:xfrm>
              <a:off x="7823398" y="1637586"/>
              <a:ext cx="1725052" cy="369418"/>
            </a:xfrm>
            <a:prstGeom prst="rect">
              <a:avLst/>
            </a:prstGeom>
            <a:noFill/>
          </p:spPr>
          <p:txBody>
            <a:bodyPr wrap="square" rtlCol="0">
              <a:spAutoFit/>
            </a:bodyPr>
            <a:lstStyle/>
            <a:p>
              <a:r>
                <a:rPr lang="zh-CN" altLang="en-US" sz="1200" dirty="0">
                  <a:solidFill>
                    <a:prstClr val="black">
                      <a:lumMod val="50000"/>
                      <a:lumOff val="50000"/>
                    </a:prstClr>
                  </a:solidFill>
                  <a:latin typeface="时尚中黑简体" panose="01010104010101010101" pitchFamily="2" charset="-122"/>
                  <a:ea typeface="时尚中黑简体" panose="01010104010101010101" pitchFamily="2" charset="-122"/>
                </a:rPr>
                <a:t>在此添加标题</a:t>
              </a:r>
            </a:p>
          </p:txBody>
        </p:sp>
        <p:sp>
          <p:nvSpPr>
            <p:cNvPr id="113" name="文本框 129"/>
            <p:cNvSpPr txBox="1"/>
            <p:nvPr/>
          </p:nvSpPr>
          <p:spPr>
            <a:xfrm>
              <a:off x="7838681" y="1897688"/>
              <a:ext cx="1905542" cy="492557"/>
            </a:xfrm>
            <a:prstGeom prst="rect">
              <a:avLst/>
            </a:prstGeom>
            <a:noFill/>
          </p:spPr>
          <p:txBody>
            <a:bodyPr wrap="square" rtlCol="0">
              <a:spAutoFit/>
            </a:bodyPr>
            <a:lstStyle/>
            <a:p>
              <a:pPr>
                <a:lnSpc>
                  <a:spcPct val="120000"/>
                </a:lnSpc>
              </a:pPr>
              <a:r>
                <a:rPr lang="zh-CN" altLang="en-US" sz="75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a:t>
              </a:r>
            </a:p>
          </p:txBody>
        </p:sp>
      </p:grpSp>
      <p:grpSp>
        <p:nvGrpSpPr>
          <p:cNvPr id="114" name="组合 113"/>
          <p:cNvGrpSpPr/>
          <p:nvPr/>
        </p:nvGrpSpPr>
        <p:grpSpPr>
          <a:xfrm>
            <a:off x="6354430" y="2111116"/>
            <a:ext cx="1449023" cy="611927"/>
            <a:chOff x="8471470" y="2421682"/>
            <a:chExt cx="1931780" cy="816091"/>
          </a:xfrm>
        </p:grpSpPr>
        <p:sp>
          <p:nvSpPr>
            <p:cNvPr id="115" name="文本框 55"/>
            <p:cNvSpPr txBox="1"/>
            <p:nvPr/>
          </p:nvSpPr>
          <p:spPr>
            <a:xfrm>
              <a:off x="8471470" y="2421682"/>
              <a:ext cx="1725052" cy="369417"/>
            </a:xfrm>
            <a:prstGeom prst="rect">
              <a:avLst/>
            </a:prstGeom>
            <a:noFill/>
          </p:spPr>
          <p:txBody>
            <a:bodyPr wrap="square" rtlCol="0">
              <a:spAutoFit/>
            </a:bodyPr>
            <a:lstStyle/>
            <a:p>
              <a:r>
                <a:rPr lang="zh-CN" altLang="en-US" sz="1200" dirty="0">
                  <a:solidFill>
                    <a:prstClr val="black">
                      <a:lumMod val="50000"/>
                      <a:lumOff val="50000"/>
                    </a:prstClr>
                  </a:solidFill>
                  <a:latin typeface="时尚中黑简体" panose="01010104010101010101" pitchFamily="2" charset="-122"/>
                  <a:ea typeface="时尚中黑简体" panose="01010104010101010101" pitchFamily="2" charset="-122"/>
                </a:rPr>
                <a:t>在此添加标题</a:t>
              </a:r>
            </a:p>
          </p:txBody>
        </p:sp>
        <p:sp>
          <p:nvSpPr>
            <p:cNvPr id="116" name="文本框 129"/>
            <p:cNvSpPr txBox="1"/>
            <p:nvPr/>
          </p:nvSpPr>
          <p:spPr>
            <a:xfrm>
              <a:off x="8497708" y="2745216"/>
              <a:ext cx="1905542" cy="492557"/>
            </a:xfrm>
            <a:prstGeom prst="rect">
              <a:avLst/>
            </a:prstGeom>
            <a:noFill/>
          </p:spPr>
          <p:txBody>
            <a:bodyPr wrap="square" rtlCol="0">
              <a:spAutoFit/>
            </a:bodyPr>
            <a:lstStyle/>
            <a:p>
              <a:pPr>
                <a:lnSpc>
                  <a:spcPct val="120000"/>
                </a:lnSpc>
              </a:pPr>
              <a:r>
                <a:rPr lang="zh-CN" altLang="en-US" sz="75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a:t>
              </a:r>
            </a:p>
          </p:txBody>
        </p:sp>
      </p:grpSp>
      <p:grpSp>
        <p:nvGrpSpPr>
          <p:cNvPr id="117" name="组合 116"/>
          <p:cNvGrpSpPr/>
          <p:nvPr/>
        </p:nvGrpSpPr>
        <p:grpSpPr>
          <a:xfrm>
            <a:off x="6516469" y="2911062"/>
            <a:ext cx="1455997" cy="588431"/>
            <a:chOff x="8687494" y="3488523"/>
            <a:chExt cx="1941076" cy="784757"/>
          </a:xfrm>
        </p:grpSpPr>
        <p:sp>
          <p:nvSpPr>
            <p:cNvPr id="118" name="文本框 52"/>
            <p:cNvSpPr txBox="1"/>
            <p:nvPr/>
          </p:nvSpPr>
          <p:spPr>
            <a:xfrm>
              <a:off x="8687494" y="3488523"/>
              <a:ext cx="1725052" cy="369418"/>
            </a:xfrm>
            <a:prstGeom prst="rect">
              <a:avLst/>
            </a:prstGeom>
            <a:noFill/>
          </p:spPr>
          <p:txBody>
            <a:bodyPr wrap="square" rtlCol="0">
              <a:spAutoFit/>
            </a:bodyPr>
            <a:lstStyle/>
            <a:p>
              <a:r>
                <a:rPr lang="zh-CN" altLang="en-US" sz="1200" dirty="0">
                  <a:solidFill>
                    <a:prstClr val="black">
                      <a:lumMod val="50000"/>
                      <a:lumOff val="50000"/>
                    </a:prstClr>
                  </a:solidFill>
                  <a:latin typeface="时尚中黑简体" panose="01010104010101010101" pitchFamily="2" charset="-122"/>
                  <a:ea typeface="时尚中黑简体" panose="01010104010101010101" pitchFamily="2" charset="-122"/>
                </a:rPr>
                <a:t>在此添加标题</a:t>
              </a:r>
            </a:p>
          </p:txBody>
        </p:sp>
        <p:sp>
          <p:nvSpPr>
            <p:cNvPr id="119" name="文本框 129"/>
            <p:cNvSpPr txBox="1"/>
            <p:nvPr/>
          </p:nvSpPr>
          <p:spPr>
            <a:xfrm>
              <a:off x="8723028" y="3780723"/>
              <a:ext cx="1905542" cy="492557"/>
            </a:xfrm>
            <a:prstGeom prst="rect">
              <a:avLst/>
            </a:prstGeom>
            <a:noFill/>
          </p:spPr>
          <p:txBody>
            <a:bodyPr wrap="square" rtlCol="0">
              <a:spAutoFit/>
            </a:bodyPr>
            <a:lstStyle/>
            <a:p>
              <a:pPr>
                <a:lnSpc>
                  <a:spcPct val="120000"/>
                </a:lnSpc>
              </a:pPr>
              <a:r>
                <a:rPr lang="zh-CN" altLang="en-US" sz="75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a:t>
              </a:r>
            </a:p>
          </p:txBody>
        </p:sp>
      </p:grpSp>
      <p:grpSp>
        <p:nvGrpSpPr>
          <p:cNvPr id="120" name="组合 119"/>
          <p:cNvGrpSpPr/>
          <p:nvPr/>
        </p:nvGrpSpPr>
        <p:grpSpPr>
          <a:xfrm>
            <a:off x="6354430" y="3624179"/>
            <a:ext cx="1451285" cy="615847"/>
            <a:chOff x="8471470" y="4439566"/>
            <a:chExt cx="1934794" cy="821320"/>
          </a:xfrm>
        </p:grpSpPr>
        <p:sp>
          <p:nvSpPr>
            <p:cNvPr id="121" name="文本框 49"/>
            <p:cNvSpPr txBox="1"/>
            <p:nvPr/>
          </p:nvSpPr>
          <p:spPr>
            <a:xfrm>
              <a:off x="8471470" y="4439566"/>
              <a:ext cx="1725052" cy="369418"/>
            </a:xfrm>
            <a:prstGeom prst="rect">
              <a:avLst/>
            </a:prstGeom>
            <a:noFill/>
          </p:spPr>
          <p:txBody>
            <a:bodyPr wrap="square" rtlCol="0">
              <a:spAutoFit/>
            </a:bodyPr>
            <a:lstStyle/>
            <a:p>
              <a:r>
                <a:rPr lang="zh-CN" altLang="en-US" sz="1200" dirty="0">
                  <a:solidFill>
                    <a:prstClr val="black">
                      <a:lumMod val="50000"/>
                      <a:lumOff val="50000"/>
                    </a:prstClr>
                  </a:solidFill>
                  <a:latin typeface="时尚中黑简体" panose="01010104010101010101" pitchFamily="2" charset="-122"/>
                  <a:ea typeface="时尚中黑简体" panose="01010104010101010101" pitchFamily="2" charset="-122"/>
                </a:rPr>
                <a:t>在此添加标题</a:t>
              </a:r>
            </a:p>
          </p:txBody>
        </p:sp>
        <p:sp>
          <p:nvSpPr>
            <p:cNvPr id="122" name="文本框 129"/>
            <p:cNvSpPr txBox="1"/>
            <p:nvPr/>
          </p:nvSpPr>
          <p:spPr>
            <a:xfrm>
              <a:off x="8500722" y="4768329"/>
              <a:ext cx="1905542" cy="492557"/>
            </a:xfrm>
            <a:prstGeom prst="rect">
              <a:avLst/>
            </a:prstGeom>
            <a:noFill/>
          </p:spPr>
          <p:txBody>
            <a:bodyPr wrap="square" rtlCol="0">
              <a:spAutoFit/>
            </a:bodyPr>
            <a:lstStyle/>
            <a:p>
              <a:pPr>
                <a:lnSpc>
                  <a:spcPct val="120000"/>
                </a:lnSpc>
              </a:pPr>
              <a:r>
                <a:rPr lang="zh-CN" altLang="en-US" sz="75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a:t>
              </a:r>
            </a:p>
          </p:txBody>
        </p:sp>
      </p:grpSp>
    </p:spTree>
    <p:extLst>
      <p:ext uri="{BB962C8B-B14F-4D97-AF65-F5344CB8AC3E}">
        <p14:creationId xmlns:p14="http://schemas.microsoft.com/office/powerpoint/2010/main" val="157509585"/>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0-#ppt_w/2"/>
                                          </p:val>
                                        </p:tav>
                                        <p:tav tm="100000">
                                          <p:val>
                                            <p:strVal val="#ppt_x"/>
                                          </p:val>
                                        </p:tav>
                                      </p:tavLst>
                                    </p:anim>
                                    <p:anim calcmode="lin" valueType="num">
                                      <p:cBhvr additive="base">
                                        <p:cTn id="13" dur="500" fill="hold"/>
                                        <p:tgtEl>
                                          <p:spTgt spid="18"/>
                                        </p:tgtEl>
                                        <p:attrNameLst>
                                          <p:attrName>ppt_y</p:attrName>
                                        </p:attrNameLst>
                                      </p:cBhvr>
                                      <p:tavLst>
                                        <p:tav tm="0">
                                          <p:val>
                                            <p:strVal val="#ppt_y"/>
                                          </p:val>
                                        </p:tav>
                                        <p:tav tm="100000">
                                          <p:val>
                                            <p:strVal val="#ppt_y"/>
                                          </p:val>
                                        </p:tav>
                                      </p:tavLst>
                                    </p:anim>
                                  </p:childTnLst>
                                </p:cTn>
                              </p:par>
                              <p:par>
                                <p:cTn id="14" presetID="22" presetClass="entr" presetSubtype="8" fill="hold" nodeType="withEffect">
                                  <p:stCondLst>
                                    <p:cond delay="250"/>
                                  </p:stCondLst>
                                  <p:childTnLst>
                                    <p:set>
                                      <p:cBhvr>
                                        <p:cTn id="15" dur="1" fill="hold">
                                          <p:stCondLst>
                                            <p:cond delay="0"/>
                                          </p:stCondLst>
                                        </p:cTn>
                                        <p:tgtEl>
                                          <p:spTgt spid="19"/>
                                        </p:tgtEl>
                                        <p:attrNameLst>
                                          <p:attrName>style.visibility</p:attrName>
                                        </p:attrNameLst>
                                      </p:cBhvr>
                                      <p:to>
                                        <p:strVal val="visible"/>
                                      </p:to>
                                    </p:set>
                                    <p:animEffect transition="in" filter="wipe(left)">
                                      <p:cBhvr>
                                        <p:cTn id="16" dur="500"/>
                                        <p:tgtEl>
                                          <p:spTgt spid="19"/>
                                        </p:tgtEl>
                                      </p:cBhvr>
                                    </p:animEffect>
                                  </p:childTnLst>
                                </p:cTn>
                              </p:par>
                            </p:childTnLst>
                          </p:cTn>
                        </p:par>
                        <p:par>
                          <p:cTn id="17" fill="hold">
                            <p:stCondLst>
                              <p:cond delay="1250"/>
                            </p:stCondLst>
                            <p:childTnLst>
                              <p:par>
                                <p:cTn id="18" presetID="42" presetClass="entr" presetSubtype="0" fill="hold" grpId="0" nodeType="after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fade">
                                      <p:cBhvr>
                                        <p:cTn id="20" dur="750"/>
                                        <p:tgtEl>
                                          <p:spTgt spid="22"/>
                                        </p:tgtEl>
                                      </p:cBhvr>
                                    </p:animEffect>
                                    <p:anim calcmode="lin" valueType="num">
                                      <p:cBhvr>
                                        <p:cTn id="21" dur="750" fill="hold"/>
                                        <p:tgtEl>
                                          <p:spTgt spid="22"/>
                                        </p:tgtEl>
                                        <p:attrNameLst>
                                          <p:attrName>ppt_x</p:attrName>
                                        </p:attrNameLst>
                                      </p:cBhvr>
                                      <p:tavLst>
                                        <p:tav tm="0">
                                          <p:val>
                                            <p:strVal val="#ppt_x"/>
                                          </p:val>
                                        </p:tav>
                                        <p:tav tm="100000">
                                          <p:val>
                                            <p:strVal val="#ppt_x"/>
                                          </p:val>
                                        </p:tav>
                                      </p:tavLst>
                                    </p:anim>
                                    <p:anim calcmode="lin" valueType="num">
                                      <p:cBhvr>
                                        <p:cTn id="22" dur="750" fill="hold"/>
                                        <p:tgtEl>
                                          <p:spTgt spid="22"/>
                                        </p:tgtEl>
                                        <p:attrNameLst>
                                          <p:attrName>ppt_y</p:attrName>
                                        </p:attrNameLst>
                                      </p:cBhvr>
                                      <p:tavLst>
                                        <p:tav tm="0">
                                          <p:val>
                                            <p:strVal val="#ppt_y+.1"/>
                                          </p:val>
                                        </p:tav>
                                        <p:tav tm="100000">
                                          <p:val>
                                            <p:strVal val="#ppt_y"/>
                                          </p:val>
                                        </p:tav>
                                      </p:tavLst>
                                    </p:anim>
                                  </p:childTnLst>
                                </p:cTn>
                              </p:par>
                            </p:childTnLst>
                          </p:cTn>
                        </p:par>
                        <p:par>
                          <p:cTn id="23" fill="hold">
                            <p:stCondLst>
                              <p:cond delay="2000"/>
                            </p:stCondLst>
                            <p:childTnLst>
                              <p:par>
                                <p:cTn id="24" presetID="22" presetClass="entr" presetSubtype="4" fill="hold"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down)">
                                      <p:cBhvr>
                                        <p:cTn id="26" dur="500"/>
                                        <p:tgtEl>
                                          <p:spTgt spid="10"/>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41"/>
                                        </p:tgtEl>
                                        <p:attrNameLst>
                                          <p:attrName>style.visibility</p:attrName>
                                        </p:attrNameLst>
                                      </p:cBhvr>
                                      <p:to>
                                        <p:strVal val="visible"/>
                                      </p:to>
                                    </p:set>
                                    <p:animEffect transition="in" filter="fade">
                                      <p:cBhvr>
                                        <p:cTn id="30" dur="750"/>
                                        <p:tgtEl>
                                          <p:spTgt spid="41"/>
                                        </p:tgtEl>
                                      </p:cBhvr>
                                    </p:animEffect>
                                  </p:childTnLst>
                                </p:cTn>
                              </p:par>
                              <p:par>
                                <p:cTn id="31" presetID="42" presetClass="path" presetSubtype="0" accel="50000" decel="50000" fill="hold" nodeType="withEffect">
                                  <p:stCondLst>
                                    <p:cond delay="0"/>
                                  </p:stCondLst>
                                  <p:childTnLst>
                                    <p:animMotion origin="layout" path="M 0.14818 -0.25209 L -2.91667E-6 4.81481E-6 " pathEditMode="relative" rAng="0" ptsTypes="AA">
                                      <p:cBhvr>
                                        <p:cTn id="32" dur="750" fill="hold"/>
                                        <p:tgtEl>
                                          <p:spTgt spid="41"/>
                                        </p:tgtEl>
                                        <p:attrNameLst>
                                          <p:attrName>ppt_x</p:attrName>
                                          <p:attrName>ppt_y</p:attrName>
                                        </p:attrNameLst>
                                      </p:cBhvr>
                                      <p:rCtr x="-7409" y="12593"/>
                                    </p:animMotion>
                                  </p:childTnLst>
                                </p:cTn>
                              </p:par>
                              <p:par>
                                <p:cTn id="33" presetID="10" presetClass="entr" presetSubtype="0" fill="hold" nodeType="with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fade">
                                      <p:cBhvr>
                                        <p:cTn id="35" dur="750"/>
                                        <p:tgtEl>
                                          <p:spTgt spid="33"/>
                                        </p:tgtEl>
                                      </p:cBhvr>
                                    </p:animEffect>
                                  </p:childTnLst>
                                </p:cTn>
                              </p:par>
                              <p:par>
                                <p:cTn id="36" presetID="42" presetClass="path" presetSubtype="0" accel="50000" decel="50000" fill="hold" nodeType="withEffect">
                                  <p:stCondLst>
                                    <p:cond delay="0"/>
                                  </p:stCondLst>
                                  <p:childTnLst>
                                    <p:animMotion origin="layout" path="M 0.17005 -0.10255 L 2.08333E-6 1.85185E-6 " pathEditMode="relative" rAng="0" ptsTypes="AA">
                                      <p:cBhvr>
                                        <p:cTn id="37" dur="750" fill="hold"/>
                                        <p:tgtEl>
                                          <p:spTgt spid="33"/>
                                        </p:tgtEl>
                                        <p:attrNameLst>
                                          <p:attrName>ppt_x</p:attrName>
                                          <p:attrName>ppt_y</p:attrName>
                                        </p:attrNameLst>
                                      </p:cBhvr>
                                      <p:rCtr x="-8503" y="5116"/>
                                    </p:animMotion>
                                  </p:childTnLst>
                                </p:cTn>
                              </p:par>
                              <p:par>
                                <p:cTn id="38" presetID="10" presetClass="entr" presetSubtype="0" fill="hold" nodeType="with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fade">
                                      <p:cBhvr>
                                        <p:cTn id="40" dur="750"/>
                                        <p:tgtEl>
                                          <p:spTgt spid="28"/>
                                        </p:tgtEl>
                                      </p:cBhvr>
                                    </p:animEffect>
                                  </p:childTnLst>
                                </p:cTn>
                              </p:par>
                              <p:par>
                                <p:cTn id="41" presetID="42" presetClass="path" presetSubtype="0" accel="50000" decel="50000" fill="hold" nodeType="withEffect">
                                  <p:stCondLst>
                                    <p:cond delay="0"/>
                                  </p:stCondLst>
                                  <p:childTnLst>
                                    <p:animMotion origin="layout" path="M 0.14714 0.0493 L -4.58333E-6 3.7037E-6 " pathEditMode="relative" rAng="0" ptsTypes="AA">
                                      <p:cBhvr>
                                        <p:cTn id="42" dur="750" fill="hold"/>
                                        <p:tgtEl>
                                          <p:spTgt spid="28"/>
                                        </p:tgtEl>
                                        <p:attrNameLst>
                                          <p:attrName>ppt_x</p:attrName>
                                          <p:attrName>ppt_y</p:attrName>
                                        </p:attrNameLst>
                                      </p:cBhvr>
                                      <p:rCtr x="-7357" y="-2477"/>
                                    </p:animMotion>
                                  </p:childTnLst>
                                </p:cTn>
                              </p:par>
                              <p:par>
                                <p:cTn id="43" presetID="10" presetClass="entr" presetSubtype="0" fill="hold" nodeType="with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fade">
                                      <p:cBhvr>
                                        <p:cTn id="45" dur="750"/>
                                        <p:tgtEl>
                                          <p:spTgt spid="23"/>
                                        </p:tgtEl>
                                      </p:cBhvr>
                                    </p:animEffect>
                                  </p:childTnLst>
                                </p:cTn>
                              </p:par>
                              <p:par>
                                <p:cTn id="46" presetID="42" presetClass="path" presetSubtype="0" accel="50000" decel="50000" fill="hold" nodeType="withEffect">
                                  <p:stCondLst>
                                    <p:cond delay="0"/>
                                  </p:stCondLst>
                                  <p:childTnLst>
                                    <p:animMotion origin="layout" path="M 0.08464 0.17083 L -4.58333E-6 4.81481E-6 " pathEditMode="relative" rAng="0" ptsTypes="AA">
                                      <p:cBhvr>
                                        <p:cTn id="47" dur="750" fill="hold"/>
                                        <p:tgtEl>
                                          <p:spTgt spid="23"/>
                                        </p:tgtEl>
                                        <p:attrNameLst>
                                          <p:attrName>ppt_x</p:attrName>
                                          <p:attrName>ppt_y</p:attrName>
                                        </p:attrNameLst>
                                      </p:cBhvr>
                                      <p:rCtr x="-4232" y="-8542"/>
                                    </p:animMotion>
                                  </p:childTnLst>
                                </p:cTn>
                              </p:par>
                              <p:par>
                                <p:cTn id="48" presetID="10" presetClass="entr" presetSubtype="0" fill="hold" nodeType="withEffect">
                                  <p:stCondLst>
                                    <p:cond delay="0"/>
                                  </p:stCondLst>
                                  <p:childTnLst>
                                    <p:set>
                                      <p:cBhvr>
                                        <p:cTn id="49" dur="1" fill="hold">
                                          <p:stCondLst>
                                            <p:cond delay="0"/>
                                          </p:stCondLst>
                                        </p:cTn>
                                        <p:tgtEl>
                                          <p:spTgt spid="69"/>
                                        </p:tgtEl>
                                        <p:attrNameLst>
                                          <p:attrName>style.visibility</p:attrName>
                                        </p:attrNameLst>
                                      </p:cBhvr>
                                      <p:to>
                                        <p:strVal val="visible"/>
                                      </p:to>
                                    </p:set>
                                    <p:animEffect transition="in" filter="fade">
                                      <p:cBhvr>
                                        <p:cTn id="50" dur="750"/>
                                        <p:tgtEl>
                                          <p:spTgt spid="69"/>
                                        </p:tgtEl>
                                      </p:cBhvr>
                                    </p:animEffect>
                                  </p:childTnLst>
                                </p:cTn>
                              </p:par>
                              <p:par>
                                <p:cTn id="51" presetID="42" presetClass="path" presetSubtype="0" accel="50000" decel="50000" fill="hold" nodeType="withEffect">
                                  <p:stCondLst>
                                    <p:cond delay="0"/>
                                  </p:stCondLst>
                                  <p:childTnLst>
                                    <p:animMotion origin="layout" path="M -0.00078 0.20116 L -1.25E-6 -4.44444E-6 " pathEditMode="relative" rAng="0" ptsTypes="AA">
                                      <p:cBhvr>
                                        <p:cTn id="52" dur="750" fill="hold"/>
                                        <p:tgtEl>
                                          <p:spTgt spid="69"/>
                                        </p:tgtEl>
                                        <p:attrNameLst>
                                          <p:attrName>ppt_x</p:attrName>
                                          <p:attrName>ppt_y</p:attrName>
                                        </p:attrNameLst>
                                      </p:cBhvr>
                                      <p:rCtr x="39" y="-10069"/>
                                    </p:animMotion>
                                  </p:childTnLst>
                                </p:cTn>
                              </p:par>
                              <p:par>
                                <p:cTn id="53" presetID="10" presetClass="entr" presetSubtype="0" fill="hold" nodeType="withEffect">
                                  <p:stCondLst>
                                    <p:cond delay="0"/>
                                  </p:stCondLst>
                                  <p:childTnLst>
                                    <p:set>
                                      <p:cBhvr>
                                        <p:cTn id="54" dur="1" fill="hold">
                                          <p:stCondLst>
                                            <p:cond delay="0"/>
                                          </p:stCondLst>
                                        </p:cTn>
                                        <p:tgtEl>
                                          <p:spTgt spid="80"/>
                                        </p:tgtEl>
                                        <p:attrNameLst>
                                          <p:attrName>style.visibility</p:attrName>
                                        </p:attrNameLst>
                                      </p:cBhvr>
                                      <p:to>
                                        <p:strVal val="visible"/>
                                      </p:to>
                                    </p:set>
                                    <p:animEffect transition="in" filter="fade">
                                      <p:cBhvr>
                                        <p:cTn id="55" dur="750"/>
                                        <p:tgtEl>
                                          <p:spTgt spid="80"/>
                                        </p:tgtEl>
                                      </p:cBhvr>
                                    </p:animEffect>
                                  </p:childTnLst>
                                </p:cTn>
                              </p:par>
                              <p:par>
                                <p:cTn id="56" presetID="42" presetClass="path" presetSubtype="0" accel="50000" decel="50000" fill="hold" nodeType="withEffect">
                                  <p:stCondLst>
                                    <p:cond delay="0"/>
                                  </p:stCondLst>
                                  <p:childTnLst>
                                    <p:animMotion origin="layout" path="M -0.08607 0.16041 L 2.29167E-6 4.81481E-6 " pathEditMode="relative" rAng="0" ptsTypes="AA">
                                      <p:cBhvr>
                                        <p:cTn id="57" dur="750" fill="hold"/>
                                        <p:tgtEl>
                                          <p:spTgt spid="80"/>
                                        </p:tgtEl>
                                        <p:attrNameLst>
                                          <p:attrName>ppt_x</p:attrName>
                                          <p:attrName>ppt_y</p:attrName>
                                        </p:attrNameLst>
                                      </p:cBhvr>
                                      <p:rCtr x="4297" y="-8032"/>
                                    </p:animMotion>
                                  </p:childTnLst>
                                </p:cTn>
                              </p:par>
                              <p:par>
                                <p:cTn id="58" presetID="10" presetClass="entr" presetSubtype="0" fill="hold" nodeType="withEffect">
                                  <p:stCondLst>
                                    <p:cond delay="0"/>
                                  </p:stCondLst>
                                  <p:childTnLst>
                                    <p:set>
                                      <p:cBhvr>
                                        <p:cTn id="59" dur="1" fill="hold">
                                          <p:stCondLst>
                                            <p:cond delay="0"/>
                                          </p:stCondLst>
                                        </p:cTn>
                                        <p:tgtEl>
                                          <p:spTgt spid="90"/>
                                        </p:tgtEl>
                                        <p:attrNameLst>
                                          <p:attrName>style.visibility</p:attrName>
                                        </p:attrNameLst>
                                      </p:cBhvr>
                                      <p:to>
                                        <p:strVal val="visible"/>
                                      </p:to>
                                    </p:set>
                                    <p:animEffect transition="in" filter="fade">
                                      <p:cBhvr>
                                        <p:cTn id="60" dur="750"/>
                                        <p:tgtEl>
                                          <p:spTgt spid="90"/>
                                        </p:tgtEl>
                                      </p:cBhvr>
                                    </p:animEffect>
                                  </p:childTnLst>
                                </p:cTn>
                              </p:par>
                              <p:par>
                                <p:cTn id="61" presetID="42" presetClass="path" presetSubtype="0" accel="50000" decel="50000" fill="hold" nodeType="withEffect">
                                  <p:stCondLst>
                                    <p:cond delay="0"/>
                                  </p:stCondLst>
                                  <p:childTnLst>
                                    <p:animMotion origin="layout" path="M -0.14284 0.0493 L 2.08333E-6 3.7037E-6 " pathEditMode="relative" rAng="0" ptsTypes="AA">
                                      <p:cBhvr>
                                        <p:cTn id="62" dur="750" fill="hold"/>
                                        <p:tgtEl>
                                          <p:spTgt spid="90"/>
                                        </p:tgtEl>
                                        <p:attrNameLst>
                                          <p:attrName>ppt_x</p:attrName>
                                          <p:attrName>ppt_y</p:attrName>
                                        </p:attrNameLst>
                                      </p:cBhvr>
                                      <p:rCtr x="7135" y="-2477"/>
                                    </p:animMotion>
                                  </p:childTnLst>
                                </p:cTn>
                              </p:par>
                              <p:par>
                                <p:cTn id="63" presetID="10" presetClass="entr" presetSubtype="0" fill="hold" nodeType="withEffect">
                                  <p:stCondLst>
                                    <p:cond delay="0"/>
                                  </p:stCondLst>
                                  <p:childTnLst>
                                    <p:set>
                                      <p:cBhvr>
                                        <p:cTn id="64" dur="1" fill="hold">
                                          <p:stCondLst>
                                            <p:cond delay="0"/>
                                          </p:stCondLst>
                                        </p:cTn>
                                        <p:tgtEl>
                                          <p:spTgt spid="62"/>
                                        </p:tgtEl>
                                        <p:attrNameLst>
                                          <p:attrName>style.visibility</p:attrName>
                                        </p:attrNameLst>
                                      </p:cBhvr>
                                      <p:to>
                                        <p:strVal val="visible"/>
                                      </p:to>
                                    </p:set>
                                    <p:animEffect transition="in" filter="fade">
                                      <p:cBhvr>
                                        <p:cTn id="65" dur="750"/>
                                        <p:tgtEl>
                                          <p:spTgt spid="62"/>
                                        </p:tgtEl>
                                      </p:cBhvr>
                                    </p:animEffect>
                                  </p:childTnLst>
                                </p:cTn>
                              </p:par>
                              <p:par>
                                <p:cTn id="66" presetID="42" presetClass="path" presetSubtype="0" accel="50000" decel="50000" fill="hold" nodeType="withEffect">
                                  <p:stCondLst>
                                    <p:cond delay="0"/>
                                  </p:stCondLst>
                                  <p:childTnLst>
                                    <p:animMotion origin="layout" path="M -0.16562 -0.10255 L -4.375E-6 1.85185E-6 " pathEditMode="relative" rAng="0" ptsTypes="AA">
                                      <p:cBhvr>
                                        <p:cTn id="67" dur="750" fill="hold"/>
                                        <p:tgtEl>
                                          <p:spTgt spid="62"/>
                                        </p:tgtEl>
                                        <p:attrNameLst>
                                          <p:attrName>ppt_x</p:attrName>
                                          <p:attrName>ppt_y</p:attrName>
                                        </p:attrNameLst>
                                      </p:cBhvr>
                                      <p:rCtr x="8281" y="5116"/>
                                    </p:animMotion>
                                  </p:childTnLst>
                                </p:cTn>
                              </p:par>
                              <p:par>
                                <p:cTn id="68" presetID="10" presetClass="entr" presetSubtype="0" fill="hold" nodeType="withEffect">
                                  <p:stCondLst>
                                    <p:cond delay="0"/>
                                  </p:stCondLst>
                                  <p:childTnLst>
                                    <p:set>
                                      <p:cBhvr>
                                        <p:cTn id="69" dur="1" fill="hold">
                                          <p:stCondLst>
                                            <p:cond delay="0"/>
                                          </p:stCondLst>
                                        </p:cTn>
                                        <p:tgtEl>
                                          <p:spTgt spid="59"/>
                                        </p:tgtEl>
                                        <p:attrNameLst>
                                          <p:attrName>style.visibility</p:attrName>
                                        </p:attrNameLst>
                                      </p:cBhvr>
                                      <p:to>
                                        <p:strVal val="visible"/>
                                      </p:to>
                                    </p:set>
                                    <p:animEffect transition="in" filter="fade">
                                      <p:cBhvr>
                                        <p:cTn id="70" dur="750"/>
                                        <p:tgtEl>
                                          <p:spTgt spid="59"/>
                                        </p:tgtEl>
                                      </p:cBhvr>
                                    </p:animEffect>
                                  </p:childTnLst>
                                </p:cTn>
                              </p:par>
                              <p:par>
                                <p:cTn id="71" presetID="42" presetClass="path" presetSubtype="0" accel="50000" decel="50000" fill="hold" nodeType="withEffect">
                                  <p:stCondLst>
                                    <p:cond delay="0"/>
                                  </p:stCondLst>
                                  <p:childTnLst>
                                    <p:animMotion origin="layout" path="M -0.1487 -0.24398 L 2.08333E-6 0 " pathEditMode="relative" rAng="0" ptsTypes="AA">
                                      <p:cBhvr>
                                        <p:cTn id="72" dur="750" fill="hold"/>
                                        <p:tgtEl>
                                          <p:spTgt spid="59"/>
                                        </p:tgtEl>
                                        <p:attrNameLst>
                                          <p:attrName>ppt_x</p:attrName>
                                          <p:attrName>ppt_y</p:attrName>
                                        </p:attrNameLst>
                                      </p:cBhvr>
                                      <p:rCtr x="7435" y="12199"/>
                                    </p:animMotion>
                                  </p:childTnLst>
                                </p:cTn>
                              </p:par>
                            </p:childTnLst>
                          </p:cTn>
                        </p:par>
                        <p:par>
                          <p:cTn id="73" fill="hold">
                            <p:stCondLst>
                              <p:cond delay="3250"/>
                            </p:stCondLst>
                            <p:childTnLst>
                              <p:par>
                                <p:cTn id="74" presetID="2" presetClass="entr" presetSubtype="8" fill="hold" nodeType="afterEffect">
                                  <p:stCondLst>
                                    <p:cond delay="0"/>
                                  </p:stCondLst>
                                  <p:childTnLst>
                                    <p:set>
                                      <p:cBhvr>
                                        <p:cTn id="75" dur="1" fill="hold">
                                          <p:stCondLst>
                                            <p:cond delay="0"/>
                                          </p:stCondLst>
                                        </p:cTn>
                                        <p:tgtEl>
                                          <p:spTgt spid="105"/>
                                        </p:tgtEl>
                                        <p:attrNameLst>
                                          <p:attrName>style.visibility</p:attrName>
                                        </p:attrNameLst>
                                      </p:cBhvr>
                                      <p:to>
                                        <p:strVal val="visible"/>
                                      </p:to>
                                    </p:set>
                                    <p:anim calcmode="lin" valueType="num">
                                      <p:cBhvr additive="base">
                                        <p:cTn id="76" dur="500" fill="hold"/>
                                        <p:tgtEl>
                                          <p:spTgt spid="105"/>
                                        </p:tgtEl>
                                        <p:attrNameLst>
                                          <p:attrName>ppt_x</p:attrName>
                                        </p:attrNameLst>
                                      </p:cBhvr>
                                      <p:tavLst>
                                        <p:tav tm="0">
                                          <p:val>
                                            <p:strVal val="0-#ppt_w/2"/>
                                          </p:val>
                                        </p:tav>
                                        <p:tav tm="100000">
                                          <p:val>
                                            <p:strVal val="#ppt_x"/>
                                          </p:val>
                                        </p:tav>
                                      </p:tavLst>
                                    </p:anim>
                                    <p:anim calcmode="lin" valueType="num">
                                      <p:cBhvr additive="base">
                                        <p:cTn id="77" dur="500" fill="hold"/>
                                        <p:tgtEl>
                                          <p:spTgt spid="105"/>
                                        </p:tgtEl>
                                        <p:attrNameLst>
                                          <p:attrName>ppt_y</p:attrName>
                                        </p:attrNameLst>
                                      </p:cBhvr>
                                      <p:tavLst>
                                        <p:tav tm="0">
                                          <p:val>
                                            <p:strVal val="#ppt_y"/>
                                          </p:val>
                                        </p:tav>
                                        <p:tav tm="100000">
                                          <p:val>
                                            <p:strVal val="#ppt_y"/>
                                          </p:val>
                                        </p:tav>
                                      </p:tavLst>
                                    </p:anim>
                                  </p:childTnLst>
                                </p:cTn>
                              </p:par>
                            </p:childTnLst>
                          </p:cTn>
                        </p:par>
                        <p:par>
                          <p:cTn id="78" fill="hold">
                            <p:stCondLst>
                              <p:cond delay="3750"/>
                            </p:stCondLst>
                            <p:childTnLst>
                              <p:par>
                                <p:cTn id="79" presetID="2" presetClass="entr" presetSubtype="8" fill="hold" nodeType="afterEffect">
                                  <p:stCondLst>
                                    <p:cond delay="0"/>
                                  </p:stCondLst>
                                  <p:childTnLst>
                                    <p:set>
                                      <p:cBhvr>
                                        <p:cTn id="80" dur="1" fill="hold">
                                          <p:stCondLst>
                                            <p:cond delay="0"/>
                                          </p:stCondLst>
                                        </p:cTn>
                                        <p:tgtEl>
                                          <p:spTgt spid="102"/>
                                        </p:tgtEl>
                                        <p:attrNameLst>
                                          <p:attrName>style.visibility</p:attrName>
                                        </p:attrNameLst>
                                      </p:cBhvr>
                                      <p:to>
                                        <p:strVal val="visible"/>
                                      </p:to>
                                    </p:set>
                                    <p:anim calcmode="lin" valueType="num">
                                      <p:cBhvr additive="base">
                                        <p:cTn id="81" dur="500" fill="hold"/>
                                        <p:tgtEl>
                                          <p:spTgt spid="102"/>
                                        </p:tgtEl>
                                        <p:attrNameLst>
                                          <p:attrName>ppt_x</p:attrName>
                                        </p:attrNameLst>
                                      </p:cBhvr>
                                      <p:tavLst>
                                        <p:tav tm="0">
                                          <p:val>
                                            <p:strVal val="0-#ppt_w/2"/>
                                          </p:val>
                                        </p:tav>
                                        <p:tav tm="100000">
                                          <p:val>
                                            <p:strVal val="#ppt_x"/>
                                          </p:val>
                                        </p:tav>
                                      </p:tavLst>
                                    </p:anim>
                                    <p:anim calcmode="lin" valueType="num">
                                      <p:cBhvr additive="base">
                                        <p:cTn id="82" dur="500" fill="hold"/>
                                        <p:tgtEl>
                                          <p:spTgt spid="102"/>
                                        </p:tgtEl>
                                        <p:attrNameLst>
                                          <p:attrName>ppt_y</p:attrName>
                                        </p:attrNameLst>
                                      </p:cBhvr>
                                      <p:tavLst>
                                        <p:tav tm="0">
                                          <p:val>
                                            <p:strVal val="#ppt_y"/>
                                          </p:val>
                                        </p:tav>
                                        <p:tav tm="100000">
                                          <p:val>
                                            <p:strVal val="#ppt_y"/>
                                          </p:val>
                                        </p:tav>
                                      </p:tavLst>
                                    </p:anim>
                                  </p:childTnLst>
                                </p:cTn>
                              </p:par>
                            </p:childTnLst>
                          </p:cTn>
                        </p:par>
                        <p:par>
                          <p:cTn id="83" fill="hold">
                            <p:stCondLst>
                              <p:cond delay="4250"/>
                            </p:stCondLst>
                            <p:childTnLst>
                              <p:par>
                                <p:cTn id="84" presetID="2" presetClass="entr" presetSubtype="8" fill="hold" nodeType="afterEffect">
                                  <p:stCondLst>
                                    <p:cond delay="0"/>
                                  </p:stCondLst>
                                  <p:childTnLst>
                                    <p:set>
                                      <p:cBhvr>
                                        <p:cTn id="85" dur="1" fill="hold">
                                          <p:stCondLst>
                                            <p:cond delay="0"/>
                                          </p:stCondLst>
                                        </p:cTn>
                                        <p:tgtEl>
                                          <p:spTgt spid="99"/>
                                        </p:tgtEl>
                                        <p:attrNameLst>
                                          <p:attrName>style.visibility</p:attrName>
                                        </p:attrNameLst>
                                      </p:cBhvr>
                                      <p:to>
                                        <p:strVal val="visible"/>
                                      </p:to>
                                    </p:set>
                                    <p:anim calcmode="lin" valueType="num">
                                      <p:cBhvr additive="base">
                                        <p:cTn id="86" dur="500" fill="hold"/>
                                        <p:tgtEl>
                                          <p:spTgt spid="99"/>
                                        </p:tgtEl>
                                        <p:attrNameLst>
                                          <p:attrName>ppt_x</p:attrName>
                                        </p:attrNameLst>
                                      </p:cBhvr>
                                      <p:tavLst>
                                        <p:tav tm="0">
                                          <p:val>
                                            <p:strVal val="0-#ppt_w/2"/>
                                          </p:val>
                                        </p:tav>
                                        <p:tav tm="100000">
                                          <p:val>
                                            <p:strVal val="#ppt_x"/>
                                          </p:val>
                                        </p:tav>
                                      </p:tavLst>
                                    </p:anim>
                                    <p:anim calcmode="lin" valueType="num">
                                      <p:cBhvr additive="base">
                                        <p:cTn id="87" dur="500" fill="hold"/>
                                        <p:tgtEl>
                                          <p:spTgt spid="99"/>
                                        </p:tgtEl>
                                        <p:attrNameLst>
                                          <p:attrName>ppt_y</p:attrName>
                                        </p:attrNameLst>
                                      </p:cBhvr>
                                      <p:tavLst>
                                        <p:tav tm="0">
                                          <p:val>
                                            <p:strVal val="#ppt_y"/>
                                          </p:val>
                                        </p:tav>
                                        <p:tav tm="100000">
                                          <p:val>
                                            <p:strVal val="#ppt_y"/>
                                          </p:val>
                                        </p:tav>
                                      </p:tavLst>
                                    </p:anim>
                                  </p:childTnLst>
                                </p:cTn>
                              </p:par>
                            </p:childTnLst>
                          </p:cTn>
                        </p:par>
                        <p:par>
                          <p:cTn id="88" fill="hold">
                            <p:stCondLst>
                              <p:cond delay="4750"/>
                            </p:stCondLst>
                            <p:childTnLst>
                              <p:par>
                                <p:cTn id="89" presetID="2" presetClass="entr" presetSubtype="8" fill="hold" nodeType="afterEffect">
                                  <p:stCondLst>
                                    <p:cond delay="0"/>
                                  </p:stCondLst>
                                  <p:childTnLst>
                                    <p:set>
                                      <p:cBhvr>
                                        <p:cTn id="90" dur="1" fill="hold">
                                          <p:stCondLst>
                                            <p:cond delay="0"/>
                                          </p:stCondLst>
                                        </p:cTn>
                                        <p:tgtEl>
                                          <p:spTgt spid="96"/>
                                        </p:tgtEl>
                                        <p:attrNameLst>
                                          <p:attrName>style.visibility</p:attrName>
                                        </p:attrNameLst>
                                      </p:cBhvr>
                                      <p:to>
                                        <p:strVal val="visible"/>
                                      </p:to>
                                    </p:set>
                                    <p:anim calcmode="lin" valueType="num">
                                      <p:cBhvr additive="base">
                                        <p:cTn id="91" dur="500" fill="hold"/>
                                        <p:tgtEl>
                                          <p:spTgt spid="96"/>
                                        </p:tgtEl>
                                        <p:attrNameLst>
                                          <p:attrName>ppt_x</p:attrName>
                                        </p:attrNameLst>
                                      </p:cBhvr>
                                      <p:tavLst>
                                        <p:tav tm="0">
                                          <p:val>
                                            <p:strVal val="0-#ppt_w/2"/>
                                          </p:val>
                                        </p:tav>
                                        <p:tav tm="100000">
                                          <p:val>
                                            <p:strVal val="#ppt_x"/>
                                          </p:val>
                                        </p:tav>
                                      </p:tavLst>
                                    </p:anim>
                                    <p:anim calcmode="lin" valueType="num">
                                      <p:cBhvr additive="base">
                                        <p:cTn id="92" dur="500" fill="hold"/>
                                        <p:tgtEl>
                                          <p:spTgt spid="96"/>
                                        </p:tgtEl>
                                        <p:attrNameLst>
                                          <p:attrName>ppt_y</p:attrName>
                                        </p:attrNameLst>
                                      </p:cBhvr>
                                      <p:tavLst>
                                        <p:tav tm="0">
                                          <p:val>
                                            <p:strVal val="#ppt_y"/>
                                          </p:val>
                                        </p:tav>
                                        <p:tav tm="100000">
                                          <p:val>
                                            <p:strVal val="#ppt_y"/>
                                          </p:val>
                                        </p:tav>
                                      </p:tavLst>
                                    </p:anim>
                                  </p:childTnLst>
                                </p:cTn>
                              </p:par>
                            </p:childTnLst>
                          </p:cTn>
                        </p:par>
                        <p:par>
                          <p:cTn id="93" fill="hold">
                            <p:stCondLst>
                              <p:cond delay="5250"/>
                            </p:stCondLst>
                            <p:childTnLst>
                              <p:par>
                                <p:cTn id="94" presetID="2" presetClass="entr" presetSubtype="1" fill="hold" nodeType="afterEffect">
                                  <p:stCondLst>
                                    <p:cond delay="0"/>
                                  </p:stCondLst>
                                  <p:childTnLst>
                                    <p:set>
                                      <p:cBhvr>
                                        <p:cTn id="95" dur="1" fill="hold">
                                          <p:stCondLst>
                                            <p:cond delay="0"/>
                                          </p:stCondLst>
                                        </p:cTn>
                                        <p:tgtEl>
                                          <p:spTgt spid="108"/>
                                        </p:tgtEl>
                                        <p:attrNameLst>
                                          <p:attrName>style.visibility</p:attrName>
                                        </p:attrNameLst>
                                      </p:cBhvr>
                                      <p:to>
                                        <p:strVal val="visible"/>
                                      </p:to>
                                    </p:set>
                                    <p:anim calcmode="lin" valueType="num">
                                      <p:cBhvr additive="base">
                                        <p:cTn id="96" dur="500" fill="hold"/>
                                        <p:tgtEl>
                                          <p:spTgt spid="108"/>
                                        </p:tgtEl>
                                        <p:attrNameLst>
                                          <p:attrName>ppt_x</p:attrName>
                                        </p:attrNameLst>
                                      </p:cBhvr>
                                      <p:tavLst>
                                        <p:tav tm="0">
                                          <p:val>
                                            <p:strVal val="#ppt_x"/>
                                          </p:val>
                                        </p:tav>
                                        <p:tav tm="100000">
                                          <p:val>
                                            <p:strVal val="#ppt_x"/>
                                          </p:val>
                                        </p:tav>
                                      </p:tavLst>
                                    </p:anim>
                                    <p:anim calcmode="lin" valueType="num">
                                      <p:cBhvr additive="base">
                                        <p:cTn id="97" dur="500" fill="hold"/>
                                        <p:tgtEl>
                                          <p:spTgt spid="108"/>
                                        </p:tgtEl>
                                        <p:attrNameLst>
                                          <p:attrName>ppt_y</p:attrName>
                                        </p:attrNameLst>
                                      </p:cBhvr>
                                      <p:tavLst>
                                        <p:tav tm="0">
                                          <p:val>
                                            <p:strVal val="0-#ppt_h/2"/>
                                          </p:val>
                                        </p:tav>
                                        <p:tav tm="100000">
                                          <p:val>
                                            <p:strVal val="#ppt_y"/>
                                          </p:val>
                                        </p:tav>
                                      </p:tavLst>
                                    </p:anim>
                                  </p:childTnLst>
                                </p:cTn>
                              </p:par>
                            </p:childTnLst>
                          </p:cTn>
                        </p:par>
                        <p:par>
                          <p:cTn id="98" fill="hold">
                            <p:stCondLst>
                              <p:cond delay="5750"/>
                            </p:stCondLst>
                            <p:childTnLst>
                              <p:par>
                                <p:cTn id="99" presetID="2" presetClass="entr" presetSubtype="2" fill="hold" nodeType="afterEffect">
                                  <p:stCondLst>
                                    <p:cond delay="0"/>
                                  </p:stCondLst>
                                  <p:childTnLst>
                                    <p:set>
                                      <p:cBhvr>
                                        <p:cTn id="100" dur="1" fill="hold">
                                          <p:stCondLst>
                                            <p:cond delay="0"/>
                                          </p:stCondLst>
                                        </p:cTn>
                                        <p:tgtEl>
                                          <p:spTgt spid="111"/>
                                        </p:tgtEl>
                                        <p:attrNameLst>
                                          <p:attrName>style.visibility</p:attrName>
                                        </p:attrNameLst>
                                      </p:cBhvr>
                                      <p:to>
                                        <p:strVal val="visible"/>
                                      </p:to>
                                    </p:set>
                                    <p:anim calcmode="lin" valueType="num">
                                      <p:cBhvr additive="base">
                                        <p:cTn id="101" dur="500" fill="hold"/>
                                        <p:tgtEl>
                                          <p:spTgt spid="111"/>
                                        </p:tgtEl>
                                        <p:attrNameLst>
                                          <p:attrName>ppt_x</p:attrName>
                                        </p:attrNameLst>
                                      </p:cBhvr>
                                      <p:tavLst>
                                        <p:tav tm="0">
                                          <p:val>
                                            <p:strVal val="1+#ppt_w/2"/>
                                          </p:val>
                                        </p:tav>
                                        <p:tav tm="100000">
                                          <p:val>
                                            <p:strVal val="#ppt_x"/>
                                          </p:val>
                                        </p:tav>
                                      </p:tavLst>
                                    </p:anim>
                                    <p:anim calcmode="lin" valueType="num">
                                      <p:cBhvr additive="base">
                                        <p:cTn id="102" dur="500" fill="hold"/>
                                        <p:tgtEl>
                                          <p:spTgt spid="111"/>
                                        </p:tgtEl>
                                        <p:attrNameLst>
                                          <p:attrName>ppt_y</p:attrName>
                                        </p:attrNameLst>
                                      </p:cBhvr>
                                      <p:tavLst>
                                        <p:tav tm="0">
                                          <p:val>
                                            <p:strVal val="#ppt_y"/>
                                          </p:val>
                                        </p:tav>
                                        <p:tav tm="100000">
                                          <p:val>
                                            <p:strVal val="#ppt_y"/>
                                          </p:val>
                                        </p:tav>
                                      </p:tavLst>
                                    </p:anim>
                                  </p:childTnLst>
                                </p:cTn>
                              </p:par>
                            </p:childTnLst>
                          </p:cTn>
                        </p:par>
                        <p:par>
                          <p:cTn id="103" fill="hold">
                            <p:stCondLst>
                              <p:cond delay="6250"/>
                            </p:stCondLst>
                            <p:childTnLst>
                              <p:par>
                                <p:cTn id="104" presetID="2" presetClass="entr" presetSubtype="2" fill="hold" nodeType="afterEffect">
                                  <p:stCondLst>
                                    <p:cond delay="0"/>
                                  </p:stCondLst>
                                  <p:childTnLst>
                                    <p:set>
                                      <p:cBhvr>
                                        <p:cTn id="105" dur="1" fill="hold">
                                          <p:stCondLst>
                                            <p:cond delay="0"/>
                                          </p:stCondLst>
                                        </p:cTn>
                                        <p:tgtEl>
                                          <p:spTgt spid="114"/>
                                        </p:tgtEl>
                                        <p:attrNameLst>
                                          <p:attrName>style.visibility</p:attrName>
                                        </p:attrNameLst>
                                      </p:cBhvr>
                                      <p:to>
                                        <p:strVal val="visible"/>
                                      </p:to>
                                    </p:set>
                                    <p:anim calcmode="lin" valueType="num">
                                      <p:cBhvr additive="base">
                                        <p:cTn id="106" dur="500" fill="hold"/>
                                        <p:tgtEl>
                                          <p:spTgt spid="114"/>
                                        </p:tgtEl>
                                        <p:attrNameLst>
                                          <p:attrName>ppt_x</p:attrName>
                                        </p:attrNameLst>
                                      </p:cBhvr>
                                      <p:tavLst>
                                        <p:tav tm="0">
                                          <p:val>
                                            <p:strVal val="1+#ppt_w/2"/>
                                          </p:val>
                                        </p:tav>
                                        <p:tav tm="100000">
                                          <p:val>
                                            <p:strVal val="#ppt_x"/>
                                          </p:val>
                                        </p:tav>
                                      </p:tavLst>
                                    </p:anim>
                                    <p:anim calcmode="lin" valueType="num">
                                      <p:cBhvr additive="base">
                                        <p:cTn id="107" dur="500" fill="hold"/>
                                        <p:tgtEl>
                                          <p:spTgt spid="114"/>
                                        </p:tgtEl>
                                        <p:attrNameLst>
                                          <p:attrName>ppt_y</p:attrName>
                                        </p:attrNameLst>
                                      </p:cBhvr>
                                      <p:tavLst>
                                        <p:tav tm="0">
                                          <p:val>
                                            <p:strVal val="#ppt_y"/>
                                          </p:val>
                                        </p:tav>
                                        <p:tav tm="100000">
                                          <p:val>
                                            <p:strVal val="#ppt_y"/>
                                          </p:val>
                                        </p:tav>
                                      </p:tavLst>
                                    </p:anim>
                                  </p:childTnLst>
                                </p:cTn>
                              </p:par>
                            </p:childTnLst>
                          </p:cTn>
                        </p:par>
                        <p:par>
                          <p:cTn id="108" fill="hold">
                            <p:stCondLst>
                              <p:cond delay="6750"/>
                            </p:stCondLst>
                            <p:childTnLst>
                              <p:par>
                                <p:cTn id="109" presetID="2" presetClass="entr" presetSubtype="2" fill="hold" nodeType="afterEffect">
                                  <p:stCondLst>
                                    <p:cond delay="0"/>
                                  </p:stCondLst>
                                  <p:childTnLst>
                                    <p:set>
                                      <p:cBhvr>
                                        <p:cTn id="110" dur="1" fill="hold">
                                          <p:stCondLst>
                                            <p:cond delay="0"/>
                                          </p:stCondLst>
                                        </p:cTn>
                                        <p:tgtEl>
                                          <p:spTgt spid="117"/>
                                        </p:tgtEl>
                                        <p:attrNameLst>
                                          <p:attrName>style.visibility</p:attrName>
                                        </p:attrNameLst>
                                      </p:cBhvr>
                                      <p:to>
                                        <p:strVal val="visible"/>
                                      </p:to>
                                    </p:set>
                                    <p:anim calcmode="lin" valueType="num">
                                      <p:cBhvr additive="base">
                                        <p:cTn id="111" dur="500" fill="hold"/>
                                        <p:tgtEl>
                                          <p:spTgt spid="117"/>
                                        </p:tgtEl>
                                        <p:attrNameLst>
                                          <p:attrName>ppt_x</p:attrName>
                                        </p:attrNameLst>
                                      </p:cBhvr>
                                      <p:tavLst>
                                        <p:tav tm="0">
                                          <p:val>
                                            <p:strVal val="1+#ppt_w/2"/>
                                          </p:val>
                                        </p:tav>
                                        <p:tav tm="100000">
                                          <p:val>
                                            <p:strVal val="#ppt_x"/>
                                          </p:val>
                                        </p:tav>
                                      </p:tavLst>
                                    </p:anim>
                                    <p:anim calcmode="lin" valueType="num">
                                      <p:cBhvr additive="base">
                                        <p:cTn id="112" dur="500" fill="hold"/>
                                        <p:tgtEl>
                                          <p:spTgt spid="117"/>
                                        </p:tgtEl>
                                        <p:attrNameLst>
                                          <p:attrName>ppt_y</p:attrName>
                                        </p:attrNameLst>
                                      </p:cBhvr>
                                      <p:tavLst>
                                        <p:tav tm="0">
                                          <p:val>
                                            <p:strVal val="#ppt_y"/>
                                          </p:val>
                                        </p:tav>
                                        <p:tav tm="100000">
                                          <p:val>
                                            <p:strVal val="#ppt_y"/>
                                          </p:val>
                                        </p:tav>
                                      </p:tavLst>
                                    </p:anim>
                                  </p:childTnLst>
                                </p:cTn>
                              </p:par>
                            </p:childTnLst>
                          </p:cTn>
                        </p:par>
                        <p:par>
                          <p:cTn id="113" fill="hold">
                            <p:stCondLst>
                              <p:cond delay="7250"/>
                            </p:stCondLst>
                            <p:childTnLst>
                              <p:par>
                                <p:cTn id="114" presetID="2" presetClass="entr" presetSubtype="2" fill="hold" nodeType="afterEffect">
                                  <p:stCondLst>
                                    <p:cond delay="0"/>
                                  </p:stCondLst>
                                  <p:childTnLst>
                                    <p:set>
                                      <p:cBhvr>
                                        <p:cTn id="115" dur="1" fill="hold">
                                          <p:stCondLst>
                                            <p:cond delay="0"/>
                                          </p:stCondLst>
                                        </p:cTn>
                                        <p:tgtEl>
                                          <p:spTgt spid="120"/>
                                        </p:tgtEl>
                                        <p:attrNameLst>
                                          <p:attrName>style.visibility</p:attrName>
                                        </p:attrNameLst>
                                      </p:cBhvr>
                                      <p:to>
                                        <p:strVal val="visible"/>
                                      </p:to>
                                    </p:set>
                                    <p:anim calcmode="lin" valueType="num">
                                      <p:cBhvr additive="base">
                                        <p:cTn id="116" dur="500" fill="hold"/>
                                        <p:tgtEl>
                                          <p:spTgt spid="120"/>
                                        </p:tgtEl>
                                        <p:attrNameLst>
                                          <p:attrName>ppt_x</p:attrName>
                                        </p:attrNameLst>
                                      </p:cBhvr>
                                      <p:tavLst>
                                        <p:tav tm="0">
                                          <p:val>
                                            <p:strVal val="1+#ppt_w/2"/>
                                          </p:val>
                                        </p:tav>
                                        <p:tav tm="100000">
                                          <p:val>
                                            <p:strVal val="#ppt_x"/>
                                          </p:val>
                                        </p:tav>
                                      </p:tavLst>
                                    </p:anim>
                                    <p:anim calcmode="lin" valueType="num">
                                      <p:cBhvr additive="base">
                                        <p:cTn id="117" dur="500" fill="hold"/>
                                        <p:tgtEl>
                                          <p:spTgt spid="1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14621" y="243728"/>
            <a:ext cx="453150" cy="161976"/>
            <a:chOff x="264939" y="188640"/>
            <a:chExt cx="604358" cy="216024"/>
          </a:xfrm>
        </p:grpSpPr>
        <p:sp>
          <p:nvSpPr>
            <p:cNvPr id="9" name="燕尾形 8"/>
            <p:cNvSpPr/>
            <p:nvPr/>
          </p:nvSpPr>
          <p:spPr>
            <a:xfrm>
              <a:off x="264939" y="188640"/>
              <a:ext cx="216024" cy="216024"/>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tx1"/>
                </a:solidFill>
              </a:endParaRPr>
            </a:p>
          </p:txBody>
        </p:sp>
        <p:sp>
          <p:nvSpPr>
            <p:cNvPr id="16" name="燕尾形 15"/>
            <p:cNvSpPr/>
            <p:nvPr/>
          </p:nvSpPr>
          <p:spPr>
            <a:xfrm>
              <a:off x="454914" y="188640"/>
              <a:ext cx="216024" cy="216024"/>
            </a:xfrm>
            <a:prstGeom prst="chevron">
              <a:avLst/>
            </a:prstGeom>
            <a:solidFill>
              <a:schemeClr val="accent5">
                <a:lumMod val="75000"/>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tx1"/>
                </a:solidFill>
              </a:endParaRPr>
            </a:p>
          </p:txBody>
        </p:sp>
        <p:sp>
          <p:nvSpPr>
            <p:cNvPr id="17" name="燕尾形 16"/>
            <p:cNvSpPr/>
            <p:nvPr/>
          </p:nvSpPr>
          <p:spPr>
            <a:xfrm>
              <a:off x="653273" y="188640"/>
              <a:ext cx="216024" cy="216024"/>
            </a:xfrm>
            <a:prstGeom prst="chevron">
              <a:avLst/>
            </a:prstGeom>
            <a:solidFill>
              <a:schemeClr val="accent5">
                <a:lumMod val="7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tx1"/>
                </a:solidFill>
              </a:endParaRPr>
            </a:p>
          </p:txBody>
        </p:sp>
      </p:grpSp>
      <p:sp>
        <p:nvSpPr>
          <p:cNvPr id="18" name="文本框 9"/>
          <p:cNvSpPr txBox="1"/>
          <p:nvPr/>
        </p:nvSpPr>
        <p:spPr>
          <a:xfrm>
            <a:off x="1008532" y="183368"/>
            <a:ext cx="1673750" cy="282757"/>
          </a:xfrm>
          <a:prstGeom prst="rect">
            <a:avLst/>
          </a:prstGeom>
          <a:noFill/>
        </p:spPr>
        <p:txBody>
          <a:bodyPr wrap="square" lIns="51422" tIns="25711" rIns="51422" bIns="25711" rtlCol="0">
            <a:spAutoFit/>
          </a:bodyPr>
          <a:lstStyle/>
          <a:p>
            <a:pPr marL="0" lvl="1"/>
            <a:r>
              <a:rPr lang="zh-CN" altLang="en-US" sz="1500" b="1" dirty="0">
                <a:solidFill>
                  <a:schemeClr val="accent5">
                    <a:lumMod val="75000"/>
                  </a:schemeClr>
                </a:solidFill>
                <a:latin typeface="微软雅黑" panose="020B0503020204020204" pitchFamily="34" charset="-122"/>
                <a:ea typeface="微软雅黑" panose="020B0503020204020204" pitchFamily="34" charset="-122"/>
              </a:rPr>
              <a:t>点击输入标题内容</a:t>
            </a:r>
            <a:endParaRPr lang="zh-CN" altLang="en-US" sz="1800" b="1" dirty="0">
              <a:solidFill>
                <a:schemeClr val="accent5">
                  <a:lumMod val="75000"/>
                </a:schemeClr>
              </a:solidFill>
              <a:latin typeface="微软雅黑" panose="020B0503020204020204" pitchFamily="34" charset="-122"/>
              <a:ea typeface="微软雅黑" panose="020B0503020204020204" pitchFamily="34" charset="-122"/>
            </a:endParaRPr>
          </a:p>
        </p:txBody>
      </p:sp>
      <p:cxnSp>
        <p:nvCxnSpPr>
          <p:cNvPr id="19" name="直接连接符 18"/>
          <p:cNvCxnSpPr/>
          <p:nvPr/>
        </p:nvCxnSpPr>
        <p:spPr>
          <a:xfrm>
            <a:off x="1062524" y="466064"/>
            <a:ext cx="723492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flipH="1">
            <a:off x="4764956" y="3585211"/>
            <a:ext cx="3325830" cy="112298"/>
            <a:chOff x="7872142" y="1716173"/>
            <a:chExt cx="4433863" cy="149766"/>
          </a:xfrm>
        </p:grpSpPr>
        <p:cxnSp>
          <p:nvCxnSpPr>
            <p:cNvPr id="11" name="直接连接符 10"/>
            <p:cNvCxnSpPr>
              <a:endCxn id="12" idx="6"/>
            </p:cNvCxnSpPr>
            <p:nvPr/>
          </p:nvCxnSpPr>
          <p:spPr>
            <a:xfrm flipH="1" flipV="1">
              <a:off x="8021908" y="1791056"/>
              <a:ext cx="4284097" cy="22276"/>
            </a:xfrm>
            <a:prstGeom prst="line">
              <a:avLst/>
            </a:prstGeom>
            <a:ln w="2540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a:off x="7872142" y="1716173"/>
              <a:ext cx="149766" cy="149766"/>
            </a:xfrm>
            <a:prstGeom prst="ellipse">
              <a:avLst/>
            </a:prstGeom>
            <a:solidFill>
              <a:srgbClr val="7B46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13" name="组合 12"/>
          <p:cNvGrpSpPr/>
          <p:nvPr/>
        </p:nvGrpSpPr>
        <p:grpSpPr>
          <a:xfrm flipH="1">
            <a:off x="5151745" y="2097833"/>
            <a:ext cx="2939040" cy="112298"/>
            <a:chOff x="7872142" y="1716173"/>
            <a:chExt cx="3918210" cy="149766"/>
          </a:xfrm>
        </p:grpSpPr>
        <p:cxnSp>
          <p:nvCxnSpPr>
            <p:cNvPr id="14" name="直接连接符 13"/>
            <p:cNvCxnSpPr>
              <a:endCxn id="15" idx="6"/>
            </p:cNvCxnSpPr>
            <p:nvPr/>
          </p:nvCxnSpPr>
          <p:spPr>
            <a:xfrm flipH="1" flipV="1">
              <a:off x="8021908" y="1791056"/>
              <a:ext cx="3768444" cy="19595"/>
            </a:xfrm>
            <a:prstGeom prst="line">
              <a:avLst/>
            </a:prstGeom>
            <a:ln w="2540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5" name="椭圆 14"/>
            <p:cNvSpPr/>
            <p:nvPr/>
          </p:nvSpPr>
          <p:spPr>
            <a:xfrm>
              <a:off x="7872142" y="1716173"/>
              <a:ext cx="149766" cy="149766"/>
            </a:xfrm>
            <a:prstGeom prst="ellipse">
              <a:avLst/>
            </a:prstGeom>
            <a:solidFill>
              <a:srgbClr val="FFB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20" name="任意多边形 19"/>
          <p:cNvSpPr/>
          <p:nvPr/>
        </p:nvSpPr>
        <p:spPr>
          <a:xfrm>
            <a:off x="3842640" y="833074"/>
            <a:ext cx="1459912" cy="666082"/>
          </a:xfrm>
          <a:custGeom>
            <a:avLst/>
            <a:gdLst>
              <a:gd name="connsiteX0" fmla="*/ 1289422 w 2578844"/>
              <a:gd name="connsiteY0" fmla="*/ 0 h 1177018"/>
              <a:gd name="connsiteX1" fmla="*/ 2578134 w 2578844"/>
              <a:gd name="connsiteY1" fmla="*/ 1162953 h 1177018"/>
              <a:gd name="connsiteX2" fmla="*/ 2578844 w 2578844"/>
              <a:gd name="connsiteY2" fmla="*/ 1177018 h 1177018"/>
              <a:gd name="connsiteX3" fmla="*/ 0 w 2578844"/>
              <a:gd name="connsiteY3" fmla="*/ 1177018 h 1177018"/>
              <a:gd name="connsiteX4" fmla="*/ 710 w 2578844"/>
              <a:gd name="connsiteY4" fmla="*/ 1162953 h 1177018"/>
              <a:gd name="connsiteX5" fmla="*/ 1289422 w 2578844"/>
              <a:gd name="connsiteY5" fmla="*/ 0 h 1177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78844" h="1177018">
                <a:moveTo>
                  <a:pt x="1289422" y="0"/>
                </a:moveTo>
                <a:cubicBezTo>
                  <a:pt x="1960138" y="0"/>
                  <a:pt x="2511797" y="509739"/>
                  <a:pt x="2578134" y="1162953"/>
                </a:cubicBezTo>
                <a:lnTo>
                  <a:pt x="2578844" y="1177018"/>
                </a:lnTo>
                <a:lnTo>
                  <a:pt x="0" y="1177018"/>
                </a:lnTo>
                <a:lnTo>
                  <a:pt x="710" y="1162953"/>
                </a:lnTo>
                <a:cubicBezTo>
                  <a:pt x="67048" y="509739"/>
                  <a:pt x="618707" y="0"/>
                  <a:pt x="1289422" y="0"/>
                </a:cubicBezTo>
                <a:close/>
              </a:path>
            </a:pathLst>
          </a:custGeom>
          <a:gradFill>
            <a:gsLst>
              <a:gs pos="100000">
                <a:schemeClr val="bg1">
                  <a:lumMod val="95000"/>
                </a:schemeClr>
              </a:gs>
              <a:gs pos="0">
                <a:schemeClr val="bg1">
                  <a:lumMod val="80000"/>
                </a:schemeClr>
              </a:gs>
            </a:gsLst>
            <a:lin ang="2700000" scaled="1"/>
          </a:gradFill>
          <a:ln w="25400">
            <a:gradFill flip="none" rotWithShape="1">
              <a:gsLst>
                <a:gs pos="0">
                  <a:schemeClr val="bg1"/>
                </a:gs>
                <a:gs pos="100000">
                  <a:schemeClr val="bg1">
                    <a:lumMod val="75000"/>
                  </a:schemeClr>
                </a:gs>
              </a:gsLst>
              <a:lin ang="27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1" name="梯形 20"/>
          <p:cNvSpPr/>
          <p:nvPr/>
        </p:nvSpPr>
        <p:spPr>
          <a:xfrm flipV="1">
            <a:off x="3842640" y="1559825"/>
            <a:ext cx="1459912" cy="604643"/>
          </a:xfrm>
          <a:prstGeom prst="trapezoid">
            <a:avLst/>
          </a:prstGeom>
          <a:gradFill flip="none" rotWithShape="1">
            <a:gsLst>
              <a:gs pos="100000">
                <a:schemeClr val="bg1">
                  <a:lumMod val="95000"/>
                </a:schemeClr>
              </a:gs>
              <a:gs pos="0">
                <a:schemeClr val="bg1">
                  <a:lumMod val="80000"/>
                </a:schemeClr>
              </a:gs>
            </a:gsLst>
            <a:lin ang="18900000" scaled="1"/>
            <a:tileRect/>
          </a:gradFill>
          <a:ln w="25400">
            <a:gradFill flip="none" rotWithShape="1">
              <a:gsLst>
                <a:gs pos="0">
                  <a:schemeClr val="bg1">
                    <a:lumMod val="96000"/>
                  </a:schemeClr>
                </a:gs>
                <a:gs pos="100000">
                  <a:schemeClr val="bg1">
                    <a:lumMod val="75000"/>
                  </a:schemeClr>
                </a:gs>
              </a:gsLst>
              <a:lin ang="189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2" name="梯形 21"/>
          <p:cNvSpPr/>
          <p:nvPr/>
        </p:nvSpPr>
        <p:spPr>
          <a:xfrm flipV="1">
            <a:off x="4005799" y="2225137"/>
            <a:ext cx="1139553" cy="604643"/>
          </a:xfrm>
          <a:prstGeom prst="trapezoid">
            <a:avLst/>
          </a:prstGeom>
          <a:gradFill flip="none" rotWithShape="1">
            <a:gsLst>
              <a:gs pos="100000">
                <a:schemeClr val="bg1">
                  <a:lumMod val="95000"/>
                </a:schemeClr>
              </a:gs>
              <a:gs pos="0">
                <a:schemeClr val="bg1">
                  <a:lumMod val="80000"/>
                </a:schemeClr>
              </a:gs>
            </a:gsLst>
            <a:lin ang="18900000" scaled="1"/>
            <a:tileRect/>
          </a:gradFill>
          <a:ln w="25400">
            <a:gradFill flip="none" rotWithShape="1">
              <a:gsLst>
                <a:gs pos="0">
                  <a:schemeClr val="bg1">
                    <a:lumMod val="96000"/>
                  </a:schemeClr>
                </a:gs>
                <a:gs pos="100000">
                  <a:schemeClr val="bg1">
                    <a:lumMod val="75000"/>
                  </a:schemeClr>
                </a:gs>
              </a:gsLst>
              <a:lin ang="189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3" name="任意多边形 22"/>
          <p:cNvSpPr/>
          <p:nvPr/>
        </p:nvSpPr>
        <p:spPr>
          <a:xfrm flipV="1">
            <a:off x="4165768" y="2890448"/>
            <a:ext cx="819615" cy="807062"/>
          </a:xfrm>
          <a:custGeom>
            <a:avLst/>
            <a:gdLst>
              <a:gd name="connsiteX0" fmla="*/ 0 w 1447800"/>
              <a:gd name="connsiteY0" fmla="*/ 1426140 h 1426140"/>
              <a:gd name="connsiteX1" fmla="*/ 1447800 w 1447800"/>
              <a:gd name="connsiteY1" fmla="*/ 1426140 h 1426140"/>
              <a:gd name="connsiteX2" fmla="*/ 1180688 w 1447800"/>
              <a:gd name="connsiteY2" fmla="*/ 357690 h 1426140"/>
              <a:gd name="connsiteX3" fmla="*/ 1177247 w 1447800"/>
              <a:gd name="connsiteY3" fmla="*/ 357690 h 1426140"/>
              <a:gd name="connsiteX4" fmla="*/ 1174880 w 1447800"/>
              <a:gd name="connsiteY4" fmla="*/ 336305 h 1426140"/>
              <a:gd name="connsiteX5" fmla="*/ 721810 w 1447800"/>
              <a:gd name="connsiteY5" fmla="*/ 0 h 1426140"/>
              <a:gd name="connsiteX6" fmla="*/ 268741 w 1447800"/>
              <a:gd name="connsiteY6" fmla="*/ 336305 h 1426140"/>
              <a:gd name="connsiteX7" fmla="*/ 265786 w 1447800"/>
              <a:gd name="connsiteY7" fmla="*/ 362997 h 1426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7800" h="1426140">
                <a:moveTo>
                  <a:pt x="0" y="1426140"/>
                </a:moveTo>
                <a:lnTo>
                  <a:pt x="1447800" y="1426140"/>
                </a:lnTo>
                <a:lnTo>
                  <a:pt x="1180688" y="357690"/>
                </a:lnTo>
                <a:lnTo>
                  <a:pt x="1177247" y="357690"/>
                </a:lnTo>
                <a:lnTo>
                  <a:pt x="1174880" y="336305"/>
                </a:lnTo>
                <a:cubicBezTo>
                  <a:pt x="1131756" y="144376"/>
                  <a:pt x="945296" y="0"/>
                  <a:pt x="721810" y="0"/>
                </a:cubicBezTo>
                <a:cubicBezTo>
                  <a:pt x="498325" y="0"/>
                  <a:pt x="311864" y="144376"/>
                  <a:pt x="268741" y="336305"/>
                </a:cubicBezTo>
                <a:lnTo>
                  <a:pt x="265786" y="362997"/>
                </a:lnTo>
                <a:close/>
              </a:path>
            </a:pathLst>
          </a:custGeom>
          <a:gradFill flip="none" rotWithShape="1">
            <a:gsLst>
              <a:gs pos="100000">
                <a:schemeClr val="bg1">
                  <a:lumMod val="95000"/>
                </a:schemeClr>
              </a:gs>
              <a:gs pos="0">
                <a:schemeClr val="bg1">
                  <a:lumMod val="75000"/>
                </a:schemeClr>
              </a:gs>
            </a:gsLst>
            <a:lin ang="18900000" scaled="1"/>
            <a:tileRect/>
          </a:gradFill>
          <a:ln w="25400">
            <a:gradFill flip="none" rotWithShape="1">
              <a:gsLst>
                <a:gs pos="0">
                  <a:schemeClr val="bg1">
                    <a:lumMod val="96000"/>
                  </a:schemeClr>
                </a:gs>
                <a:gs pos="100000">
                  <a:schemeClr val="bg1">
                    <a:lumMod val="75000"/>
                  </a:schemeClr>
                </a:gs>
              </a:gsLst>
              <a:lin ang="189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24" name="组合 23"/>
          <p:cNvGrpSpPr/>
          <p:nvPr/>
        </p:nvGrpSpPr>
        <p:grpSpPr>
          <a:xfrm>
            <a:off x="4144312" y="3808161"/>
            <a:ext cx="856568" cy="784038"/>
            <a:chOff x="5525029" y="5078724"/>
            <a:chExt cx="1141942" cy="1045626"/>
          </a:xfrm>
        </p:grpSpPr>
        <p:sp>
          <p:nvSpPr>
            <p:cNvPr id="25" name="椭圆 24"/>
            <p:cNvSpPr/>
            <p:nvPr/>
          </p:nvSpPr>
          <p:spPr>
            <a:xfrm>
              <a:off x="5573188" y="5078724"/>
              <a:ext cx="1045626" cy="1045626"/>
            </a:xfrm>
            <a:prstGeom prst="ellipse">
              <a:avLst/>
            </a:prstGeom>
            <a:gradFill>
              <a:gsLst>
                <a:gs pos="100000">
                  <a:schemeClr val="bg1">
                    <a:lumMod val="95000"/>
                  </a:schemeClr>
                </a:gs>
                <a:gs pos="0">
                  <a:schemeClr val="bg1">
                    <a:lumMod val="75000"/>
                  </a:schemeClr>
                </a:gs>
              </a:gsLst>
              <a:lin ang="2700000" scaled="1"/>
            </a:gradFill>
            <a:ln w="25400">
              <a:gradFill flip="none" rotWithShape="1">
                <a:gsLst>
                  <a:gs pos="0">
                    <a:schemeClr val="bg1"/>
                  </a:gs>
                  <a:gs pos="100000">
                    <a:schemeClr val="bg1">
                      <a:lumMod val="75000"/>
                    </a:schemeClr>
                  </a:gs>
                </a:gsLst>
                <a:lin ang="27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6" name="文本框 17"/>
            <p:cNvSpPr txBox="1"/>
            <p:nvPr/>
          </p:nvSpPr>
          <p:spPr>
            <a:xfrm>
              <a:off x="5525029" y="5370704"/>
              <a:ext cx="1141942" cy="554126"/>
            </a:xfrm>
            <a:prstGeom prst="rect">
              <a:avLst/>
            </a:prstGeom>
            <a:noFill/>
          </p:spPr>
          <p:txBody>
            <a:bodyPr wrap="square" rtlCol="0">
              <a:spAutoFit/>
            </a:bodyPr>
            <a:lstStyle/>
            <a:p>
              <a:pPr algn="ctr"/>
              <a:r>
                <a:rPr lang="zh-CN" altLang="en-US" sz="2100" dirty="0">
                  <a:solidFill>
                    <a:prstClr val="black">
                      <a:lumMod val="50000"/>
                      <a:lumOff val="50000"/>
                    </a:prstClr>
                  </a:solidFill>
                  <a:latin typeface="LiHei Pro" panose="020B0500000000000000" pitchFamily="34" charset="-122"/>
                  <a:ea typeface="LiHei Pro" panose="020B0500000000000000" pitchFamily="34" charset="-122"/>
                </a:rPr>
                <a:t>标题</a:t>
              </a:r>
            </a:p>
          </p:txBody>
        </p:sp>
      </p:grpSp>
      <p:grpSp>
        <p:nvGrpSpPr>
          <p:cNvPr id="27" name="Group 4"/>
          <p:cNvGrpSpPr>
            <a:grpSpLocks noChangeAspect="1"/>
          </p:cNvGrpSpPr>
          <p:nvPr/>
        </p:nvGrpSpPr>
        <p:grpSpPr bwMode="auto">
          <a:xfrm>
            <a:off x="4397046" y="1008549"/>
            <a:ext cx="315481" cy="369574"/>
            <a:chOff x="1776" y="1776"/>
            <a:chExt cx="64" cy="75"/>
          </a:xfrm>
          <a:solidFill>
            <a:srgbClr val="01ACBE"/>
          </a:solidFill>
        </p:grpSpPr>
        <p:sp>
          <p:nvSpPr>
            <p:cNvPr id="28" name="Freeform 5"/>
            <p:cNvSpPr>
              <a:spLocks/>
            </p:cNvSpPr>
            <p:nvPr/>
          </p:nvSpPr>
          <p:spPr bwMode="auto">
            <a:xfrm>
              <a:off x="1795" y="1779"/>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9" name="Freeform 6"/>
            <p:cNvSpPr>
              <a:spLocks/>
            </p:cNvSpPr>
            <p:nvPr/>
          </p:nvSpPr>
          <p:spPr bwMode="auto">
            <a:xfrm>
              <a:off x="1776" y="1810"/>
              <a:ext cx="64" cy="41"/>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0" name="Freeform 7"/>
            <p:cNvSpPr>
              <a:spLocks/>
            </p:cNvSpPr>
            <p:nvPr/>
          </p:nvSpPr>
          <p:spPr bwMode="auto">
            <a:xfrm>
              <a:off x="1795" y="1776"/>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1" name="Freeform 8"/>
            <p:cNvSpPr>
              <a:spLocks/>
            </p:cNvSpPr>
            <p:nvPr/>
          </p:nvSpPr>
          <p:spPr bwMode="auto">
            <a:xfrm>
              <a:off x="1776" y="1807"/>
              <a:ext cx="64" cy="42"/>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32" name="Group 18"/>
          <p:cNvGrpSpPr>
            <a:grpSpLocks noChangeAspect="1"/>
          </p:cNvGrpSpPr>
          <p:nvPr/>
        </p:nvGrpSpPr>
        <p:grpSpPr bwMode="auto">
          <a:xfrm>
            <a:off x="4414144" y="3086348"/>
            <a:ext cx="320398" cy="298443"/>
            <a:chOff x="3802" y="2858"/>
            <a:chExt cx="616" cy="574"/>
          </a:xfrm>
          <a:solidFill>
            <a:srgbClr val="7B4690"/>
          </a:solidFill>
        </p:grpSpPr>
        <p:sp>
          <p:nvSpPr>
            <p:cNvPr id="33"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4"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5"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6"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7" name="Freeform 23"/>
            <p:cNvSpPr>
              <a:spLocks/>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38" name="Group 13"/>
          <p:cNvGrpSpPr>
            <a:grpSpLocks noChangeAspect="1"/>
          </p:cNvGrpSpPr>
          <p:nvPr/>
        </p:nvGrpSpPr>
        <p:grpSpPr bwMode="auto">
          <a:xfrm>
            <a:off x="4380236" y="1676426"/>
            <a:ext cx="384719" cy="389120"/>
            <a:chOff x="2426" y="2781"/>
            <a:chExt cx="593" cy="600"/>
          </a:xfrm>
          <a:solidFill>
            <a:srgbClr val="FFB850"/>
          </a:solidFill>
        </p:grpSpPr>
        <p:sp>
          <p:nvSpPr>
            <p:cNvPr id="39" name="Freeform 14"/>
            <p:cNvSpPr>
              <a:spLocks/>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0"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41" name="组合 40"/>
          <p:cNvGrpSpPr/>
          <p:nvPr/>
        </p:nvGrpSpPr>
        <p:grpSpPr>
          <a:xfrm>
            <a:off x="4412482" y="2349530"/>
            <a:ext cx="330607" cy="359647"/>
            <a:chOff x="4873626" y="1965325"/>
            <a:chExt cx="269876" cy="293688"/>
          </a:xfrm>
          <a:solidFill>
            <a:srgbClr val="E87071"/>
          </a:solidFill>
        </p:grpSpPr>
        <p:sp>
          <p:nvSpPr>
            <p:cNvPr id="42" name="Freeform 502"/>
            <p:cNvSpPr>
              <a:spLocks/>
            </p:cNvSpPr>
            <p:nvPr/>
          </p:nvSpPr>
          <p:spPr bwMode="auto">
            <a:xfrm>
              <a:off x="4873626" y="2127250"/>
              <a:ext cx="112713" cy="131763"/>
            </a:xfrm>
            <a:custGeom>
              <a:avLst/>
              <a:gdLst>
                <a:gd name="T0" fmla="*/ 2 w 30"/>
                <a:gd name="T1" fmla="*/ 0 h 35"/>
                <a:gd name="T2" fmla="*/ 28 w 30"/>
                <a:gd name="T3" fmla="*/ 0 h 35"/>
                <a:gd name="T4" fmla="*/ 30 w 30"/>
                <a:gd name="T5" fmla="*/ 1 h 35"/>
                <a:gd name="T6" fmla="*/ 28 w 30"/>
                <a:gd name="T7" fmla="*/ 3 h 35"/>
                <a:gd name="T8" fmla="*/ 3 w 30"/>
                <a:gd name="T9" fmla="*/ 3 h 35"/>
                <a:gd name="T10" fmla="*/ 3 w 30"/>
                <a:gd name="T11" fmla="*/ 33 h 35"/>
                <a:gd name="T12" fmla="*/ 2 w 30"/>
                <a:gd name="T13" fmla="*/ 35 h 35"/>
                <a:gd name="T14" fmla="*/ 0 w 30"/>
                <a:gd name="T15" fmla="*/ 33 h 35"/>
                <a:gd name="T16" fmla="*/ 0 w 30"/>
                <a:gd name="T17" fmla="*/ 1 h 35"/>
                <a:gd name="T18" fmla="*/ 2 w 30"/>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5">
                  <a:moveTo>
                    <a:pt x="2" y="0"/>
                  </a:moveTo>
                  <a:cubicBezTo>
                    <a:pt x="28" y="0"/>
                    <a:pt x="28" y="0"/>
                    <a:pt x="28" y="0"/>
                  </a:cubicBezTo>
                  <a:cubicBezTo>
                    <a:pt x="29" y="0"/>
                    <a:pt x="30" y="1"/>
                    <a:pt x="30" y="1"/>
                  </a:cubicBezTo>
                  <a:cubicBezTo>
                    <a:pt x="30" y="2"/>
                    <a:pt x="29" y="3"/>
                    <a:pt x="28" y="3"/>
                  </a:cubicBezTo>
                  <a:cubicBezTo>
                    <a:pt x="3" y="3"/>
                    <a:pt x="3" y="3"/>
                    <a:pt x="3" y="3"/>
                  </a:cubicBezTo>
                  <a:cubicBezTo>
                    <a:pt x="3" y="33"/>
                    <a:pt x="3" y="33"/>
                    <a:pt x="3" y="33"/>
                  </a:cubicBezTo>
                  <a:cubicBezTo>
                    <a:pt x="3" y="34"/>
                    <a:pt x="3" y="35"/>
                    <a:pt x="2" y="35"/>
                  </a:cubicBezTo>
                  <a:cubicBezTo>
                    <a:pt x="1" y="35"/>
                    <a:pt x="0" y="34"/>
                    <a:pt x="0" y="33"/>
                  </a:cubicBezTo>
                  <a:cubicBezTo>
                    <a:pt x="0" y="1"/>
                    <a:pt x="0" y="1"/>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3" name="Freeform 503"/>
            <p:cNvSpPr>
              <a:spLocks/>
            </p:cNvSpPr>
            <p:nvPr/>
          </p:nvSpPr>
          <p:spPr bwMode="auto">
            <a:xfrm>
              <a:off x="4884739" y="1973263"/>
              <a:ext cx="41275" cy="146050"/>
            </a:xfrm>
            <a:custGeom>
              <a:avLst/>
              <a:gdLst>
                <a:gd name="T0" fmla="*/ 11 w 11"/>
                <a:gd name="T1" fmla="*/ 34 h 39"/>
                <a:gd name="T2" fmla="*/ 11 w 11"/>
                <a:gd name="T3" fmla="*/ 6 h 39"/>
                <a:gd name="T4" fmla="*/ 5 w 11"/>
                <a:gd name="T5" fmla="*/ 0 h 39"/>
                <a:gd name="T6" fmla="*/ 0 w 11"/>
                <a:gd name="T7" fmla="*/ 6 h 39"/>
                <a:gd name="T8" fmla="*/ 0 w 11"/>
                <a:gd name="T9" fmla="*/ 34 h 39"/>
                <a:gd name="T10" fmla="*/ 5 w 11"/>
                <a:gd name="T11" fmla="*/ 39 h 39"/>
                <a:gd name="T12" fmla="*/ 11 w 11"/>
                <a:gd name="T13" fmla="*/ 34 h 39"/>
              </a:gdLst>
              <a:ahLst/>
              <a:cxnLst>
                <a:cxn ang="0">
                  <a:pos x="T0" y="T1"/>
                </a:cxn>
                <a:cxn ang="0">
                  <a:pos x="T2" y="T3"/>
                </a:cxn>
                <a:cxn ang="0">
                  <a:pos x="T4" y="T5"/>
                </a:cxn>
                <a:cxn ang="0">
                  <a:pos x="T6" y="T7"/>
                </a:cxn>
                <a:cxn ang="0">
                  <a:pos x="T8" y="T9"/>
                </a:cxn>
                <a:cxn ang="0">
                  <a:pos x="T10" y="T11"/>
                </a:cxn>
                <a:cxn ang="0">
                  <a:pos x="T12" y="T13"/>
                </a:cxn>
              </a:cxnLst>
              <a:rect l="0" t="0" r="r" b="b"/>
              <a:pathLst>
                <a:path w="11" h="39">
                  <a:moveTo>
                    <a:pt x="11" y="34"/>
                  </a:moveTo>
                  <a:cubicBezTo>
                    <a:pt x="11" y="6"/>
                    <a:pt x="11" y="6"/>
                    <a:pt x="11" y="6"/>
                  </a:cubicBezTo>
                  <a:cubicBezTo>
                    <a:pt x="11" y="3"/>
                    <a:pt x="9" y="0"/>
                    <a:pt x="5" y="0"/>
                  </a:cubicBezTo>
                  <a:cubicBezTo>
                    <a:pt x="2" y="0"/>
                    <a:pt x="0" y="3"/>
                    <a:pt x="0" y="6"/>
                  </a:cubicBezTo>
                  <a:cubicBezTo>
                    <a:pt x="0" y="34"/>
                    <a:pt x="0" y="34"/>
                    <a:pt x="0" y="34"/>
                  </a:cubicBezTo>
                  <a:cubicBezTo>
                    <a:pt x="0" y="37"/>
                    <a:pt x="2" y="39"/>
                    <a:pt x="5" y="39"/>
                  </a:cubicBezTo>
                  <a:cubicBezTo>
                    <a:pt x="9" y="39"/>
                    <a:pt x="11" y="37"/>
                    <a:pt x="11"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4" name="Freeform 504"/>
            <p:cNvSpPr>
              <a:spLocks/>
            </p:cNvSpPr>
            <p:nvPr/>
          </p:nvSpPr>
          <p:spPr bwMode="auto">
            <a:xfrm>
              <a:off x="4940301" y="1965325"/>
              <a:ext cx="177800" cy="293688"/>
            </a:xfrm>
            <a:custGeom>
              <a:avLst/>
              <a:gdLst>
                <a:gd name="T0" fmla="*/ 5 w 47"/>
                <a:gd name="T1" fmla="*/ 69 h 78"/>
                <a:gd name="T2" fmla="*/ 6 w 47"/>
                <a:gd name="T3" fmla="*/ 77 h 78"/>
                <a:gd name="T4" fmla="*/ 9 w 47"/>
                <a:gd name="T5" fmla="*/ 78 h 78"/>
                <a:gd name="T6" fmla="*/ 14 w 47"/>
                <a:gd name="T7" fmla="*/ 76 h 78"/>
                <a:gd name="T8" fmla="*/ 26 w 47"/>
                <a:gd name="T9" fmla="*/ 57 h 78"/>
                <a:gd name="T10" fmla="*/ 46 w 47"/>
                <a:gd name="T11" fmla="*/ 57 h 78"/>
                <a:gd name="T12" fmla="*/ 47 w 47"/>
                <a:gd name="T13" fmla="*/ 56 h 78"/>
                <a:gd name="T14" fmla="*/ 47 w 47"/>
                <a:gd name="T15" fmla="*/ 42 h 78"/>
                <a:gd name="T16" fmla="*/ 32 w 47"/>
                <a:gd name="T17" fmla="*/ 19 h 78"/>
                <a:gd name="T18" fmla="*/ 30 w 47"/>
                <a:gd name="T19" fmla="*/ 20 h 78"/>
                <a:gd name="T20" fmla="*/ 35 w 47"/>
                <a:gd name="T21" fmla="*/ 10 h 78"/>
                <a:gd name="T22" fmla="*/ 24 w 47"/>
                <a:gd name="T23" fmla="*/ 0 h 78"/>
                <a:gd name="T24" fmla="*/ 14 w 47"/>
                <a:gd name="T25" fmla="*/ 10 h 78"/>
                <a:gd name="T26" fmla="*/ 24 w 47"/>
                <a:gd name="T27" fmla="*/ 21 h 78"/>
                <a:gd name="T28" fmla="*/ 27 w 47"/>
                <a:gd name="T29" fmla="*/ 20 h 78"/>
                <a:gd name="T30" fmla="*/ 21 w 47"/>
                <a:gd name="T31" fmla="*/ 27 h 78"/>
                <a:gd name="T32" fmla="*/ 5 w 47"/>
                <a:gd name="T33" fmla="*/ 31 h 78"/>
                <a:gd name="T34" fmla="*/ 1 w 47"/>
                <a:gd name="T35" fmla="*/ 34 h 78"/>
                <a:gd name="T36" fmla="*/ 1 w 47"/>
                <a:gd name="T37" fmla="*/ 38 h 78"/>
                <a:gd name="T38" fmla="*/ 6 w 47"/>
                <a:gd name="T39" fmla="*/ 42 h 78"/>
                <a:gd name="T40" fmla="*/ 8 w 47"/>
                <a:gd name="T41" fmla="*/ 42 h 78"/>
                <a:gd name="T42" fmla="*/ 17 w 47"/>
                <a:gd name="T43" fmla="*/ 40 h 78"/>
                <a:gd name="T44" fmla="*/ 17 w 47"/>
                <a:gd name="T45" fmla="*/ 43 h 78"/>
                <a:gd name="T46" fmla="*/ 17 w 47"/>
                <a:gd name="T47" fmla="*/ 47 h 78"/>
                <a:gd name="T48" fmla="*/ 5 w 47"/>
                <a:gd name="T49"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 h="78">
                  <a:moveTo>
                    <a:pt x="5" y="69"/>
                  </a:moveTo>
                  <a:cubicBezTo>
                    <a:pt x="3" y="72"/>
                    <a:pt x="3" y="76"/>
                    <a:pt x="6" y="77"/>
                  </a:cubicBezTo>
                  <a:cubicBezTo>
                    <a:pt x="7" y="78"/>
                    <a:pt x="8" y="78"/>
                    <a:pt x="9" y="78"/>
                  </a:cubicBezTo>
                  <a:cubicBezTo>
                    <a:pt x="11" y="78"/>
                    <a:pt x="13" y="77"/>
                    <a:pt x="14" y="76"/>
                  </a:cubicBezTo>
                  <a:cubicBezTo>
                    <a:pt x="26" y="57"/>
                    <a:pt x="26" y="57"/>
                    <a:pt x="26" y="57"/>
                  </a:cubicBezTo>
                  <a:cubicBezTo>
                    <a:pt x="46" y="57"/>
                    <a:pt x="46" y="57"/>
                    <a:pt x="46" y="57"/>
                  </a:cubicBezTo>
                  <a:cubicBezTo>
                    <a:pt x="47" y="57"/>
                    <a:pt x="47" y="57"/>
                    <a:pt x="47" y="56"/>
                  </a:cubicBezTo>
                  <a:cubicBezTo>
                    <a:pt x="47" y="42"/>
                    <a:pt x="47" y="42"/>
                    <a:pt x="47" y="42"/>
                  </a:cubicBezTo>
                  <a:cubicBezTo>
                    <a:pt x="47" y="29"/>
                    <a:pt x="41" y="19"/>
                    <a:pt x="32" y="19"/>
                  </a:cubicBezTo>
                  <a:cubicBezTo>
                    <a:pt x="31" y="19"/>
                    <a:pt x="30" y="19"/>
                    <a:pt x="30" y="20"/>
                  </a:cubicBezTo>
                  <a:cubicBezTo>
                    <a:pt x="33" y="18"/>
                    <a:pt x="35" y="14"/>
                    <a:pt x="35" y="10"/>
                  </a:cubicBezTo>
                  <a:cubicBezTo>
                    <a:pt x="35" y="5"/>
                    <a:pt x="30" y="0"/>
                    <a:pt x="24" y="0"/>
                  </a:cubicBezTo>
                  <a:cubicBezTo>
                    <a:pt x="19" y="0"/>
                    <a:pt x="14" y="5"/>
                    <a:pt x="14" y="10"/>
                  </a:cubicBezTo>
                  <a:cubicBezTo>
                    <a:pt x="14" y="16"/>
                    <a:pt x="19" y="21"/>
                    <a:pt x="24" y="21"/>
                  </a:cubicBezTo>
                  <a:cubicBezTo>
                    <a:pt x="25" y="21"/>
                    <a:pt x="26" y="21"/>
                    <a:pt x="27" y="20"/>
                  </a:cubicBezTo>
                  <a:cubicBezTo>
                    <a:pt x="25" y="22"/>
                    <a:pt x="23" y="24"/>
                    <a:pt x="21" y="27"/>
                  </a:cubicBezTo>
                  <a:cubicBezTo>
                    <a:pt x="5" y="31"/>
                    <a:pt x="5" y="31"/>
                    <a:pt x="5" y="31"/>
                  </a:cubicBezTo>
                  <a:cubicBezTo>
                    <a:pt x="3" y="32"/>
                    <a:pt x="2" y="32"/>
                    <a:pt x="1" y="34"/>
                  </a:cubicBezTo>
                  <a:cubicBezTo>
                    <a:pt x="1" y="35"/>
                    <a:pt x="0" y="37"/>
                    <a:pt x="1" y="38"/>
                  </a:cubicBezTo>
                  <a:cubicBezTo>
                    <a:pt x="1" y="41"/>
                    <a:pt x="4" y="42"/>
                    <a:pt x="6" y="42"/>
                  </a:cubicBezTo>
                  <a:cubicBezTo>
                    <a:pt x="7" y="42"/>
                    <a:pt x="7" y="42"/>
                    <a:pt x="8" y="42"/>
                  </a:cubicBezTo>
                  <a:cubicBezTo>
                    <a:pt x="17" y="40"/>
                    <a:pt x="17" y="40"/>
                    <a:pt x="17" y="40"/>
                  </a:cubicBezTo>
                  <a:cubicBezTo>
                    <a:pt x="17" y="41"/>
                    <a:pt x="17" y="42"/>
                    <a:pt x="17" y="43"/>
                  </a:cubicBezTo>
                  <a:cubicBezTo>
                    <a:pt x="17" y="47"/>
                    <a:pt x="17" y="47"/>
                    <a:pt x="17" y="47"/>
                  </a:cubicBezTo>
                  <a:lnTo>
                    <a:pt x="5"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5" name="Freeform 505"/>
            <p:cNvSpPr>
              <a:spLocks/>
            </p:cNvSpPr>
            <p:nvPr/>
          </p:nvSpPr>
          <p:spPr bwMode="auto">
            <a:xfrm>
              <a:off x="5046664" y="2093913"/>
              <a:ext cx="96838" cy="112713"/>
            </a:xfrm>
            <a:custGeom>
              <a:avLst/>
              <a:gdLst>
                <a:gd name="T0" fmla="*/ 1 w 26"/>
                <a:gd name="T1" fmla="*/ 27 h 30"/>
                <a:gd name="T2" fmla="*/ 23 w 26"/>
                <a:gd name="T3" fmla="*/ 27 h 30"/>
                <a:gd name="T4" fmla="*/ 23 w 26"/>
                <a:gd name="T5" fmla="*/ 2 h 30"/>
                <a:gd name="T6" fmla="*/ 24 w 26"/>
                <a:gd name="T7" fmla="*/ 0 h 30"/>
                <a:gd name="T8" fmla="*/ 26 w 26"/>
                <a:gd name="T9" fmla="*/ 2 h 30"/>
                <a:gd name="T10" fmla="*/ 26 w 26"/>
                <a:gd name="T11" fmla="*/ 28 h 30"/>
                <a:gd name="T12" fmla="*/ 24 w 26"/>
                <a:gd name="T13" fmla="*/ 30 h 30"/>
                <a:gd name="T14" fmla="*/ 1 w 26"/>
                <a:gd name="T15" fmla="*/ 30 h 30"/>
                <a:gd name="T16" fmla="*/ 0 w 26"/>
                <a:gd name="T17" fmla="*/ 28 h 30"/>
                <a:gd name="T18" fmla="*/ 1 w 26"/>
                <a:gd name="T19"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0">
                  <a:moveTo>
                    <a:pt x="1" y="27"/>
                  </a:moveTo>
                  <a:cubicBezTo>
                    <a:pt x="23" y="27"/>
                    <a:pt x="23" y="27"/>
                    <a:pt x="23" y="27"/>
                  </a:cubicBezTo>
                  <a:cubicBezTo>
                    <a:pt x="23" y="2"/>
                    <a:pt x="23" y="2"/>
                    <a:pt x="23" y="2"/>
                  </a:cubicBezTo>
                  <a:cubicBezTo>
                    <a:pt x="23" y="1"/>
                    <a:pt x="23" y="0"/>
                    <a:pt x="24" y="0"/>
                  </a:cubicBezTo>
                  <a:cubicBezTo>
                    <a:pt x="25" y="0"/>
                    <a:pt x="26" y="1"/>
                    <a:pt x="26" y="2"/>
                  </a:cubicBezTo>
                  <a:cubicBezTo>
                    <a:pt x="26" y="28"/>
                    <a:pt x="26" y="28"/>
                    <a:pt x="26" y="28"/>
                  </a:cubicBezTo>
                  <a:cubicBezTo>
                    <a:pt x="26" y="29"/>
                    <a:pt x="25" y="30"/>
                    <a:pt x="24" y="30"/>
                  </a:cubicBezTo>
                  <a:cubicBezTo>
                    <a:pt x="1" y="30"/>
                    <a:pt x="1" y="30"/>
                    <a:pt x="1" y="30"/>
                  </a:cubicBezTo>
                  <a:cubicBezTo>
                    <a:pt x="0" y="30"/>
                    <a:pt x="0" y="29"/>
                    <a:pt x="0" y="28"/>
                  </a:cubicBezTo>
                  <a:cubicBezTo>
                    <a:pt x="0" y="27"/>
                    <a:pt x="0" y="27"/>
                    <a:pt x="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46" name="组合 45"/>
          <p:cNvGrpSpPr/>
          <p:nvPr/>
        </p:nvGrpSpPr>
        <p:grpSpPr>
          <a:xfrm>
            <a:off x="1167953" y="1428314"/>
            <a:ext cx="2674687" cy="112298"/>
            <a:chOff x="1557067" y="1904859"/>
            <a:chExt cx="3565785" cy="149766"/>
          </a:xfrm>
        </p:grpSpPr>
        <p:cxnSp>
          <p:nvCxnSpPr>
            <p:cNvPr id="47" name="直接连接符 46"/>
            <p:cNvCxnSpPr>
              <a:stCxn id="20" idx="3"/>
            </p:cNvCxnSpPr>
            <p:nvPr/>
          </p:nvCxnSpPr>
          <p:spPr>
            <a:xfrm flipH="1">
              <a:off x="1642533" y="1999337"/>
              <a:ext cx="3480319" cy="0"/>
            </a:xfrm>
            <a:prstGeom prst="line">
              <a:avLst/>
            </a:prstGeom>
            <a:ln w="2540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48" name="椭圆 47"/>
            <p:cNvSpPr/>
            <p:nvPr/>
          </p:nvSpPr>
          <p:spPr>
            <a:xfrm>
              <a:off x="1557067" y="1904859"/>
              <a:ext cx="149766" cy="149766"/>
            </a:xfrm>
            <a:prstGeom prst="ellipse">
              <a:avLst/>
            </a:pr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49" name="组合 48"/>
          <p:cNvGrpSpPr/>
          <p:nvPr/>
        </p:nvGrpSpPr>
        <p:grpSpPr>
          <a:xfrm>
            <a:off x="1167953" y="2761009"/>
            <a:ext cx="2997816" cy="112298"/>
            <a:chOff x="1557067" y="3682197"/>
            <a:chExt cx="3996568" cy="149766"/>
          </a:xfrm>
        </p:grpSpPr>
        <p:cxnSp>
          <p:nvCxnSpPr>
            <p:cNvPr id="50" name="直接连接符 49"/>
            <p:cNvCxnSpPr/>
            <p:nvPr/>
          </p:nvCxnSpPr>
          <p:spPr>
            <a:xfrm flipH="1">
              <a:off x="1642533" y="3773912"/>
              <a:ext cx="3911102" cy="0"/>
            </a:xfrm>
            <a:prstGeom prst="line">
              <a:avLst/>
            </a:prstGeom>
            <a:ln w="2540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51" name="椭圆 50"/>
            <p:cNvSpPr/>
            <p:nvPr/>
          </p:nvSpPr>
          <p:spPr>
            <a:xfrm>
              <a:off x="1557067" y="3682197"/>
              <a:ext cx="149766" cy="149766"/>
            </a:xfrm>
            <a:prstGeom prst="ellipse">
              <a:avLst/>
            </a:pr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52" name="文本框 52"/>
          <p:cNvSpPr txBox="1"/>
          <p:nvPr/>
        </p:nvSpPr>
        <p:spPr>
          <a:xfrm>
            <a:off x="1265571" y="1139280"/>
            <a:ext cx="1361960" cy="323165"/>
          </a:xfrm>
          <a:prstGeom prst="rect">
            <a:avLst/>
          </a:prstGeom>
          <a:noFill/>
        </p:spPr>
        <p:txBody>
          <a:bodyPr wrap="square" rtlCol="0">
            <a:spAutoFit/>
          </a:bodyPr>
          <a:lstStyle/>
          <a:p>
            <a:r>
              <a:rPr lang="zh-CN" altLang="en-US" sz="1500" dirty="0">
                <a:solidFill>
                  <a:srgbClr val="01ACBE"/>
                </a:solidFill>
                <a:latin typeface="微软雅黑" panose="020B0503020204020204" pitchFamily="34" charset="-122"/>
                <a:ea typeface="微软雅黑" panose="020B0503020204020204" pitchFamily="34" charset="-122"/>
              </a:rPr>
              <a:t>添加标题一</a:t>
            </a:r>
          </a:p>
        </p:txBody>
      </p:sp>
      <p:sp>
        <p:nvSpPr>
          <p:cNvPr id="53" name="文本框 53"/>
          <p:cNvSpPr txBox="1"/>
          <p:nvPr/>
        </p:nvSpPr>
        <p:spPr>
          <a:xfrm>
            <a:off x="1265571" y="2469131"/>
            <a:ext cx="1361960" cy="323165"/>
          </a:xfrm>
          <a:prstGeom prst="rect">
            <a:avLst/>
          </a:prstGeom>
          <a:noFill/>
        </p:spPr>
        <p:txBody>
          <a:bodyPr wrap="square" rtlCol="0">
            <a:spAutoFit/>
          </a:bodyPr>
          <a:lstStyle/>
          <a:p>
            <a:r>
              <a:rPr lang="zh-CN" altLang="en-US" sz="1500" dirty="0">
                <a:solidFill>
                  <a:srgbClr val="E87071"/>
                </a:solidFill>
                <a:latin typeface="微软雅黑" panose="020B0503020204020204" pitchFamily="34" charset="-122"/>
                <a:ea typeface="微软雅黑" panose="020B0503020204020204" pitchFamily="34" charset="-122"/>
              </a:rPr>
              <a:t>添加标题三</a:t>
            </a:r>
          </a:p>
        </p:txBody>
      </p:sp>
      <p:sp>
        <p:nvSpPr>
          <p:cNvPr id="54" name="文本框 54"/>
          <p:cNvSpPr txBox="1"/>
          <p:nvPr/>
        </p:nvSpPr>
        <p:spPr>
          <a:xfrm>
            <a:off x="6866968" y="1805877"/>
            <a:ext cx="1323905" cy="323165"/>
          </a:xfrm>
          <a:prstGeom prst="rect">
            <a:avLst/>
          </a:prstGeom>
          <a:noFill/>
        </p:spPr>
        <p:txBody>
          <a:bodyPr wrap="square" rtlCol="0">
            <a:spAutoFit/>
          </a:bodyPr>
          <a:lstStyle/>
          <a:p>
            <a:r>
              <a:rPr lang="zh-CN" altLang="en-US" sz="1500" dirty="0">
                <a:solidFill>
                  <a:srgbClr val="FF9A05"/>
                </a:solidFill>
                <a:latin typeface="微软雅黑" panose="020B0503020204020204" pitchFamily="34" charset="-122"/>
                <a:ea typeface="微软雅黑" panose="020B0503020204020204" pitchFamily="34" charset="-122"/>
              </a:rPr>
              <a:t>添加标题二</a:t>
            </a:r>
          </a:p>
        </p:txBody>
      </p:sp>
      <p:sp>
        <p:nvSpPr>
          <p:cNvPr id="55" name="文本框 55"/>
          <p:cNvSpPr txBox="1"/>
          <p:nvPr/>
        </p:nvSpPr>
        <p:spPr>
          <a:xfrm>
            <a:off x="6488877" y="3297614"/>
            <a:ext cx="1323905" cy="323165"/>
          </a:xfrm>
          <a:prstGeom prst="rect">
            <a:avLst/>
          </a:prstGeom>
          <a:noFill/>
        </p:spPr>
        <p:txBody>
          <a:bodyPr wrap="square" rtlCol="0">
            <a:spAutoFit/>
          </a:bodyPr>
          <a:lstStyle/>
          <a:p>
            <a:r>
              <a:rPr lang="zh-CN" altLang="en-US" sz="1500" dirty="0">
                <a:solidFill>
                  <a:srgbClr val="7B4690"/>
                </a:solidFill>
                <a:latin typeface="微软雅黑" panose="020B0503020204020204" pitchFamily="34" charset="-122"/>
                <a:ea typeface="微软雅黑" panose="020B0503020204020204" pitchFamily="34" charset="-122"/>
              </a:rPr>
              <a:t>添加标题四</a:t>
            </a:r>
          </a:p>
        </p:txBody>
      </p:sp>
      <p:sp>
        <p:nvSpPr>
          <p:cNvPr id="56" name="文本框 129"/>
          <p:cNvSpPr txBox="1"/>
          <p:nvPr/>
        </p:nvSpPr>
        <p:spPr>
          <a:xfrm>
            <a:off x="1277206" y="1540612"/>
            <a:ext cx="1998482" cy="784830"/>
          </a:xfrm>
          <a:prstGeom prst="rect">
            <a:avLst/>
          </a:prstGeom>
          <a:noFill/>
        </p:spPr>
        <p:txBody>
          <a:bodyPr wrap="square" rtlCol="0">
            <a:spAutoFit/>
          </a:bodyPr>
          <a:lstStyle/>
          <a:p>
            <a:pPr>
              <a:lnSpc>
                <a:spcPct val="150000"/>
              </a:lnSpc>
            </a:pPr>
            <a:r>
              <a:rPr lang="zh-CN" altLang="en-US" sz="75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点击添加文字说明详情介绍点击添加文字说明详情介绍点击添加文字说明详情介绍点击添加文字说明详情介绍</a:t>
            </a:r>
          </a:p>
          <a:p>
            <a:pPr>
              <a:lnSpc>
                <a:spcPct val="150000"/>
              </a:lnSpc>
            </a:pPr>
            <a:endParaRPr lang="zh-CN" altLang="en-US" sz="75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57" name="文本框 129"/>
          <p:cNvSpPr txBox="1"/>
          <p:nvPr/>
        </p:nvSpPr>
        <p:spPr>
          <a:xfrm>
            <a:off x="1297168" y="2911976"/>
            <a:ext cx="1998482" cy="784830"/>
          </a:xfrm>
          <a:prstGeom prst="rect">
            <a:avLst/>
          </a:prstGeom>
          <a:noFill/>
        </p:spPr>
        <p:txBody>
          <a:bodyPr wrap="square" rtlCol="0">
            <a:spAutoFit/>
          </a:bodyPr>
          <a:lstStyle/>
          <a:p>
            <a:pPr>
              <a:lnSpc>
                <a:spcPct val="150000"/>
              </a:lnSpc>
            </a:pPr>
            <a:r>
              <a:rPr lang="zh-CN" altLang="en-US" sz="75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点击添加文字说明详情介绍点击添加文字说明详情介绍点击添加文字说明详情介绍点击添加文字说明详情介绍</a:t>
            </a:r>
          </a:p>
          <a:p>
            <a:pPr>
              <a:lnSpc>
                <a:spcPct val="150000"/>
              </a:lnSpc>
            </a:pPr>
            <a:endParaRPr lang="zh-CN" altLang="en-US" sz="75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58" name="文本框 129"/>
          <p:cNvSpPr txBox="1"/>
          <p:nvPr/>
        </p:nvSpPr>
        <p:spPr>
          <a:xfrm>
            <a:off x="5956376" y="2217193"/>
            <a:ext cx="1998482" cy="784830"/>
          </a:xfrm>
          <a:prstGeom prst="rect">
            <a:avLst/>
          </a:prstGeom>
          <a:noFill/>
        </p:spPr>
        <p:txBody>
          <a:bodyPr wrap="square" rtlCol="0">
            <a:spAutoFit/>
          </a:bodyPr>
          <a:lstStyle/>
          <a:p>
            <a:pPr algn="r">
              <a:lnSpc>
                <a:spcPct val="150000"/>
              </a:lnSpc>
            </a:pPr>
            <a:r>
              <a:rPr lang="zh-CN" altLang="en-US" sz="75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点击添加文字说明详情介绍点击添加文字说明详情介绍点击添加文字说明详情介绍点击添加文字说明详情介绍</a:t>
            </a:r>
          </a:p>
          <a:p>
            <a:pPr algn="r">
              <a:lnSpc>
                <a:spcPct val="150000"/>
              </a:lnSpc>
            </a:pPr>
            <a:endParaRPr lang="zh-CN" altLang="en-US" sz="75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59" name="文本框 129"/>
          <p:cNvSpPr txBox="1"/>
          <p:nvPr/>
        </p:nvSpPr>
        <p:spPr>
          <a:xfrm>
            <a:off x="5760286" y="3651620"/>
            <a:ext cx="1998482" cy="784830"/>
          </a:xfrm>
          <a:prstGeom prst="rect">
            <a:avLst/>
          </a:prstGeom>
          <a:noFill/>
        </p:spPr>
        <p:txBody>
          <a:bodyPr wrap="square" rtlCol="0">
            <a:spAutoFit/>
          </a:bodyPr>
          <a:lstStyle/>
          <a:p>
            <a:pPr algn="r">
              <a:lnSpc>
                <a:spcPct val="150000"/>
              </a:lnSpc>
            </a:pPr>
            <a:r>
              <a:rPr lang="zh-CN" altLang="en-US" sz="75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点击添加文字说明详情介绍点击添加文字说明详情介绍点击添加文字说明详情介绍点击添加文字说明详情介绍</a:t>
            </a:r>
          </a:p>
          <a:p>
            <a:pPr algn="r">
              <a:lnSpc>
                <a:spcPct val="150000"/>
              </a:lnSpc>
            </a:pPr>
            <a:endParaRPr lang="zh-CN" altLang="en-US" sz="750" dirty="0">
              <a:solidFill>
                <a:prstClr val="black">
                  <a:lumMod val="50000"/>
                  <a:lumOff val="50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06001459"/>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0-#ppt_w/2"/>
                                          </p:val>
                                        </p:tav>
                                        <p:tav tm="100000">
                                          <p:val>
                                            <p:strVal val="#ppt_x"/>
                                          </p:val>
                                        </p:tav>
                                      </p:tavLst>
                                    </p:anim>
                                    <p:anim calcmode="lin" valueType="num">
                                      <p:cBhvr additive="base">
                                        <p:cTn id="13" dur="500" fill="hold"/>
                                        <p:tgtEl>
                                          <p:spTgt spid="18"/>
                                        </p:tgtEl>
                                        <p:attrNameLst>
                                          <p:attrName>ppt_y</p:attrName>
                                        </p:attrNameLst>
                                      </p:cBhvr>
                                      <p:tavLst>
                                        <p:tav tm="0">
                                          <p:val>
                                            <p:strVal val="#ppt_y"/>
                                          </p:val>
                                        </p:tav>
                                        <p:tav tm="100000">
                                          <p:val>
                                            <p:strVal val="#ppt_y"/>
                                          </p:val>
                                        </p:tav>
                                      </p:tavLst>
                                    </p:anim>
                                  </p:childTnLst>
                                </p:cTn>
                              </p:par>
                              <p:par>
                                <p:cTn id="14" presetID="22" presetClass="entr" presetSubtype="8" fill="hold" nodeType="withEffect">
                                  <p:stCondLst>
                                    <p:cond delay="250"/>
                                  </p:stCondLst>
                                  <p:childTnLst>
                                    <p:set>
                                      <p:cBhvr>
                                        <p:cTn id="15" dur="1" fill="hold">
                                          <p:stCondLst>
                                            <p:cond delay="0"/>
                                          </p:stCondLst>
                                        </p:cTn>
                                        <p:tgtEl>
                                          <p:spTgt spid="19"/>
                                        </p:tgtEl>
                                        <p:attrNameLst>
                                          <p:attrName>style.visibility</p:attrName>
                                        </p:attrNameLst>
                                      </p:cBhvr>
                                      <p:to>
                                        <p:strVal val="visible"/>
                                      </p:to>
                                    </p:set>
                                    <p:animEffect transition="in" filter="wipe(left)">
                                      <p:cBhvr>
                                        <p:cTn id="16" dur="500"/>
                                        <p:tgtEl>
                                          <p:spTgt spid="19"/>
                                        </p:tgtEl>
                                      </p:cBhvr>
                                    </p:animEffect>
                                  </p:childTnLst>
                                </p:cTn>
                              </p:par>
                            </p:childTnLst>
                          </p:cTn>
                        </p:par>
                        <p:par>
                          <p:cTn id="17" fill="hold">
                            <p:stCondLst>
                              <p:cond delay="1250"/>
                            </p:stCondLst>
                            <p:childTnLst>
                              <p:par>
                                <p:cTn id="18" presetID="53" presetClass="entr" presetSubtype="16" fill="hold" nodeType="afterEffect">
                                  <p:stCondLst>
                                    <p:cond delay="0"/>
                                  </p:stCondLst>
                                  <p:childTnLst>
                                    <p:set>
                                      <p:cBhvr>
                                        <p:cTn id="19" dur="1" fill="hold">
                                          <p:stCondLst>
                                            <p:cond delay="0"/>
                                          </p:stCondLst>
                                        </p:cTn>
                                        <p:tgtEl>
                                          <p:spTgt spid="24"/>
                                        </p:tgtEl>
                                        <p:attrNameLst>
                                          <p:attrName>style.visibility</p:attrName>
                                        </p:attrNameLst>
                                      </p:cBhvr>
                                      <p:to>
                                        <p:strVal val="visible"/>
                                      </p:to>
                                    </p:set>
                                    <p:anim calcmode="lin" valueType="num">
                                      <p:cBhvr>
                                        <p:cTn id="20" dur="100" fill="hold"/>
                                        <p:tgtEl>
                                          <p:spTgt spid="24"/>
                                        </p:tgtEl>
                                        <p:attrNameLst>
                                          <p:attrName>ppt_w</p:attrName>
                                        </p:attrNameLst>
                                      </p:cBhvr>
                                      <p:tavLst>
                                        <p:tav tm="0">
                                          <p:val>
                                            <p:fltVal val="0"/>
                                          </p:val>
                                        </p:tav>
                                        <p:tav tm="100000">
                                          <p:val>
                                            <p:strVal val="#ppt_w"/>
                                          </p:val>
                                        </p:tav>
                                      </p:tavLst>
                                    </p:anim>
                                    <p:anim calcmode="lin" valueType="num">
                                      <p:cBhvr>
                                        <p:cTn id="21" dur="100" fill="hold"/>
                                        <p:tgtEl>
                                          <p:spTgt spid="24"/>
                                        </p:tgtEl>
                                        <p:attrNameLst>
                                          <p:attrName>ppt_h</p:attrName>
                                        </p:attrNameLst>
                                      </p:cBhvr>
                                      <p:tavLst>
                                        <p:tav tm="0">
                                          <p:val>
                                            <p:fltVal val="0"/>
                                          </p:val>
                                        </p:tav>
                                        <p:tav tm="100000">
                                          <p:val>
                                            <p:strVal val="#ppt_h"/>
                                          </p:val>
                                        </p:tav>
                                      </p:tavLst>
                                    </p:anim>
                                    <p:animEffect transition="in" filter="fade">
                                      <p:cBhvr>
                                        <p:cTn id="22" dur="100"/>
                                        <p:tgtEl>
                                          <p:spTgt spid="24"/>
                                        </p:tgtEl>
                                      </p:cBhvr>
                                    </p:animEffect>
                                  </p:childTnLst>
                                </p:cTn>
                              </p:par>
                              <p:par>
                                <p:cTn id="23" presetID="6" presetClass="emph" presetSubtype="0" fill="hold" nodeType="withEffect">
                                  <p:stCondLst>
                                    <p:cond delay="100"/>
                                  </p:stCondLst>
                                  <p:childTnLst>
                                    <p:animScale>
                                      <p:cBhvr>
                                        <p:cTn id="24" dur="100" fill="hold"/>
                                        <p:tgtEl>
                                          <p:spTgt spid="24"/>
                                        </p:tgtEl>
                                      </p:cBhvr>
                                      <p:by x="110000" y="110000"/>
                                    </p:animScale>
                                  </p:childTnLst>
                                </p:cTn>
                              </p:par>
                              <p:par>
                                <p:cTn id="25" presetID="6" presetClass="emph" presetSubtype="0" fill="hold" nodeType="withEffect">
                                  <p:stCondLst>
                                    <p:cond delay="200"/>
                                  </p:stCondLst>
                                  <p:childTnLst>
                                    <p:animScale>
                                      <p:cBhvr>
                                        <p:cTn id="26" dur="200" fill="hold"/>
                                        <p:tgtEl>
                                          <p:spTgt spid="24"/>
                                        </p:tgtEl>
                                      </p:cBhvr>
                                      <p:by x="90000" y="90000"/>
                                    </p:animScale>
                                  </p:childTnLst>
                                </p:cTn>
                              </p:par>
                              <p:par>
                                <p:cTn id="27" presetID="6" presetClass="emph" presetSubtype="0" fill="hold" nodeType="withEffect">
                                  <p:stCondLst>
                                    <p:cond delay="400"/>
                                  </p:stCondLst>
                                  <p:childTnLst>
                                    <p:animScale>
                                      <p:cBhvr>
                                        <p:cTn id="28" dur="100" fill="hold"/>
                                        <p:tgtEl>
                                          <p:spTgt spid="24"/>
                                        </p:tgtEl>
                                      </p:cBhvr>
                                      <p:by x="105000" y="105000"/>
                                    </p:animScale>
                                  </p:childTnLst>
                                </p:cTn>
                              </p:par>
                              <p:par>
                                <p:cTn id="29" presetID="6" presetClass="emph" presetSubtype="0" fill="hold" nodeType="withEffect">
                                  <p:stCondLst>
                                    <p:cond delay="500"/>
                                  </p:stCondLst>
                                  <p:childTnLst>
                                    <p:animScale>
                                      <p:cBhvr>
                                        <p:cTn id="30" dur="200" fill="hold"/>
                                        <p:tgtEl>
                                          <p:spTgt spid="24"/>
                                        </p:tgtEl>
                                      </p:cBhvr>
                                      <p:by x="95000" y="95000"/>
                                    </p:animScale>
                                  </p:childTnLst>
                                </p:cTn>
                              </p:par>
                            </p:childTnLst>
                          </p:cTn>
                        </p:par>
                        <p:par>
                          <p:cTn id="31" fill="hold">
                            <p:stCondLst>
                              <p:cond delay="1950"/>
                            </p:stCondLst>
                            <p:childTnLst>
                              <p:par>
                                <p:cTn id="32" presetID="2" presetClass="entr" presetSubtype="4" fill="hold" grpId="0" nodeType="afterEffect">
                                  <p:stCondLst>
                                    <p:cond delay="0"/>
                                  </p:stCondLst>
                                  <p:childTnLst>
                                    <p:set>
                                      <p:cBhvr>
                                        <p:cTn id="33" dur="1" fill="hold">
                                          <p:stCondLst>
                                            <p:cond delay="0"/>
                                          </p:stCondLst>
                                        </p:cTn>
                                        <p:tgtEl>
                                          <p:spTgt spid="23"/>
                                        </p:tgtEl>
                                        <p:attrNameLst>
                                          <p:attrName>style.visibility</p:attrName>
                                        </p:attrNameLst>
                                      </p:cBhvr>
                                      <p:to>
                                        <p:strVal val="visible"/>
                                      </p:to>
                                    </p:set>
                                    <p:anim calcmode="lin" valueType="num">
                                      <p:cBhvr additive="base">
                                        <p:cTn id="34" dur="500" fill="hold"/>
                                        <p:tgtEl>
                                          <p:spTgt spid="23"/>
                                        </p:tgtEl>
                                        <p:attrNameLst>
                                          <p:attrName>ppt_x</p:attrName>
                                        </p:attrNameLst>
                                      </p:cBhvr>
                                      <p:tavLst>
                                        <p:tav tm="0">
                                          <p:val>
                                            <p:strVal val="#ppt_x"/>
                                          </p:val>
                                        </p:tav>
                                        <p:tav tm="100000">
                                          <p:val>
                                            <p:strVal val="#ppt_x"/>
                                          </p:val>
                                        </p:tav>
                                      </p:tavLst>
                                    </p:anim>
                                    <p:anim calcmode="lin" valueType="num">
                                      <p:cBhvr additive="base">
                                        <p:cTn id="35" dur="500" fill="hold"/>
                                        <p:tgtEl>
                                          <p:spTgt spid="23"/>
                                        </p:tgtEl>
                                        <p:attrNameLst>
                                          <p:attrName>ppt_y</p:attrName>
                                        </p:attrNameLst>
                                      </p:cBhvr>
                                      <p:tavLst>
                                        <p:tav tm="0">
                                          <p:val>
                                            <p:strVal val="1+#ppt_h/2"/>
                                          </p:val>
                                        </p:tav>
                                        <p:tav tm="100000">
                                          <p:val>
                                            <p:strVal val="#ppt_y"/>
                                          </p:val>
                                        </p:tav>
                                      </p:tavLst>
                                    </p:anim>
                                  </p:childTnLst>
                                </p:cTn>
                              </p:par>
                            </p:childTnLst>
                          </p:cTn>
                        </p:par>
                        <p:par>
                          <p:cTn id="36" fill="hold">
                            <p:stCondLst>
                              <p:cond delay="2450"/>
                            </p:stCondLst>
                            <p:childTnLst>
                              <p:par>
                                <p:cTn id="37" presetID="2" presetClass="entr" presetSubtype="4" fill="hold" grpId="0" nodeType="afterEffect">
                                  <p:stCondLst>
                                    <p:cond delay="0"/>
                                  </p:stCondLst>
                                  <p:childTnLst>
                                    <p:set>
                                      <p:cBhvr>
                                        <p:cTn id="38" dur="1" fill="hold">
                                          <p:stCondLst>
                                            <p:cond delay="0"/>
                                          </p:stCondLst>
                                        </p:cTn>
                                        <p:tgtEl>
                                          <p:spTgt spid="22"/>
                                        </p:tgtEl>
                                        <p:attrNameLst>
                                          <p:attrName>style.visibility</p:attrName>
                                        </p:attrNameLst>
                                      </p:cBhvr>
                                      <p:to>
                                        <p:strVal val="visible"/>
                                      </p:to>
                                    </p:set>
                                    <p:anim calcmode="lin" valueType="num">
                                      <p:cBhvr additive="base">
                                        <p:cTn id="39" dur="500" fill="hold"/>
                                        <p:tgtEl>
                                          <p:spTgt spid="22"/>
                                        </p:tgtEl>
                                        <p:attrNameLst>
                                          <p:attrName>ppt_x</p:attrName>
                                        </p:attrNameLst>
                                      </p:cBhvr>
                                      <p:tavLst>
                                        <p:tav tm="0">
                                          <p:val>
                                            <p:strVal val="#ppt_x"/>
                                          </p:val>
                                        </p:tav>
                                        <p:tav tm="100000">
                                          <p:val>
                                            <p:strVal val="#ppt_x"/>
                                          </p:val>
                                        </p:tav>
                                      </p:tavLst>
                                    </p:anim>
                                    <p:anim calcmode="lin" valueType="num">
                                      <p:cBhvr additive="base">
                                        <p:cTn id="40" dur="500" fill="hold"/>
                                        <p:tgtEl>
                                          <p:spTgt spid="22"/>
                                        </p:tgtEl>
                                        <p:attrNameLst>
                                          <p:attrName>ppt_y</p:attrName>
                                        </p:attrNameLst>
                                      </p:cBhvr>
                                      <p:tavLst>
                                        <p:tav tm="0">
                                          <p:val>
                                            <p:strVal val="1+#ppt_h/2"/>
                                          </p:val>
                                        </p:tav>
                                        <p:tav tm="100000">
                                          <p:val>
                                            <p:strVal val="#ppt_y"/>
                                          </p:val>
                                        </p:tav>
                                      </p:tavLst>
                                    </p:anim>
                                  </p:childTnLst>
                                </p:cTn>
                              </p:par>
                            </p:childTnLst>
                          </p:cTn>
                        </p:par>
                        <p:par>
                          <p:cTn id="41" fill="hold">
                            <p:stCondLst>
                              <p:cond delay="2950"/>
                            </p:stCondLst>
                            <p:childTnLst>
                              <p:par>
                                <p:cTn id="42" presetID="2" presetClass="entr" presetSubtype="4" fill="hold" grpId="0" nodeType="afterEffect">
                                  <p:stCondLst>
                                    <p:cond delay="0"/>
                                  </p:stCondLst>
                                  <p:childTnLst>
                                    <p:set>
                                      <p:cBhvr>
                                        <p:cTn id="43" dur="1" fill="hold">
                                          <p:stCondLst>
                                            <p:cond delay="0"/>
                                          </p:stCondLst>
                                        </p:cTn>
                                        <p:tgtEl>
                                          <p:spTgt spid="21"/>
                                        </p:tgtEl>
                                        <p:attrNameLst>
                                          <p:attrName>style.visibility</p:attrName>
                                        </p:attrNameLst>
                                      </p:cBhvr>
                                      <p:to>
                                        <p:strVal val="visible"/>
                                      </p:to>
                                    </p:set>
                                    <p:anim calcmode="lin" valueType="num">
                                      <p:cBhvr additive="base">
                                        <p:cTn id="44" dur="500" fill="hold"/>
                                        <p:tgtEl>
                                          <p:spTgt spid="21"/>
                                        </p:tgtEl>
                                        <p:attrNameLst>
                                          <p:attrName>ppt_x</p:attrName>
                                        </p:attrNameLst>
                                      </p:cBhvr>
                                      <p:tavLst>
                                        <p:tav tm="0">
                                          <p:val>
                                            <p:strVal val="#ppt_x"/>
                                          </p:val>
                                        </p:tav>
                                        <p:tav tm="100000">
                                          <p:val>
                                            <p:strVal val="#ppt_x"/>
                                          </p:val>
                                        </p:tav>
                                      </p:tavLst>
                                    </p:anim>
                                    <p:anim calcmode="lin" valueType="num">
                                      <p:cBhvr additive="base">
                                        <p:cTn id="45" dur="500" fill="hold"/>
                                        <p:tgtEl>
                                          <p:spTgt spid="21"/>
                                        </p:tgtEl>
                                        <p:attrNameLst>
                                          <p:attrName>ppt_y</p:attrName>
                                        </p:attrNameLst>
                                      </p:cBhvr>
                                      <p:tavLst>
                                        <p:tav tm="0">
                                          <p:val>
                                            <p:strVal val="1+#ppt_h/2"/>
                                          </p:val>
                                        </p:tav>
                                        <p:tav tm="100000">
                                          <p:val>
                                            <p:strVal val="#ppt_y"/>
                                          </p:val>
                                        </p:tav>
                                      </p:tavLst>
                                    </p:anim>
                                  </p:childTnLst>
                                </p:cTn>
                              </p:par>
                            </p:childTnLst>
                          </p:cTn>
                        </p:par>
                        <p:par>
                          <p:cTn id="46" fill="hold">
                            <p:stCondLst>
                              <p:cond delay="3450"/>
                            </p:stCondLst>
                            <p:childTnLst>
                              <p:par>
                                <p:cTn id="47" presetID="2" presetClass="entr" presetSubtype="4" fill="hold" grpId="0" nodeType="after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additive="base">
                                        <p:cTn id="49" dur="500" fill="hold"/>
                                        <p:tgtEl>
                                          <p:spTgt spid="20"/>
                                        </p:tgtEl>
                                        <p:attrNameLst>
                                          <p:attrName>ppt_x</p:attrName>
                                        </p:attrNameLst>
                                      </p:cBhvr>
                                      <p:tavLst>
                                        <p:tav tm="0">
                                          <p:val>
                                            <p:strVal val="#ppt_x"/>
                                          </p:val>
                                        </p:tav>
                                        <p:tav tm="100000">
                                          <p:val>
                                            <p:strVal val="#ppt_x"/>
                                          </p:val>
                                        </p:tav>
                                      </p:tavLst>
                                    </p:anim>
                                    <p:anim calcmode="lin" valueType="num">
                                      <p:cBhvr additive="base">
                                        <p:cTn id="50" dur="500" fill="hold"/>
                                        <p:tgtEl>
                                          <p:spTgt spid="20"/>
                                        </p:tgtEl>
                                        <p:attrNameLst>
                                          <p:attrName>ppt_y</p:attrName>
                                        </p:attrNameLst>
                                      </p:cBhvr>
                                      <p:tavLst>
                                        <p:tav tm="0">
                                          <p:val>
                                            <p:strVal val="1+#ppt_h/2"/>
                                          </p:val>
                                        </p:tav>
                                        <p:tav tm="100000">
                                          <p:val>
                                            <p:strVal val="#ppt_y"/>
                                          </p:val>
                                        </p:tav>
                                      </p:tavLst>
                                    </p:anim>
                                  </p:childTnLst>
                                </p:cTn>
                              </p:par>
                            </p:childTnLst>
                          </p:cTn>
                        </p:par>
                        <p:par>
                          <p:cTn id="51" fill="hold">
                            <p:stCondLst>
                              <p:cond delay="3950"/>
                            </p:stCondLst>
                            <p:childTnLst>
                              <p:par>
                                <p:cTn id="52" presetID="14" presetClass="entr" presetSubtype="10" fill="hold" nodeType="afterEffect">
                                  <p:stCondLst>
                                    <p:cond delay="0"/>
                                  </p:stCondLst>
                                  <p:childTnLst>
                                    <p:set>
                                      <p:cBhvr>
                                        <p:cTn id="53" dur="1" fill="hold">
                                          <p:stCondLst>
                                            <p:cond delay="0"/>
                                          </p:stCondLst>
                                        </p:cTn>
                                        <p:tgtEl>
                                          <p:spTgt spid="27"/>
                                        </p:tgtEl>
                                        <p:attrNameLst>
                                          <p:attrName>style.visibility</p:attrName>
                                        </p:attrNameLst>
                                      </p:cBhvr>
                                      <p:to>
                                        <p:strVal val="visible"/>
                                      </p:to>
                                    </p:set>
                                    <p:animEffect transition="in" filter="randombar(horizontal)">
                                      <p:cBhvr>
                                        <p:cTn id="54" dur="500"/>
                                        <p:tgtEl>
                                          <p:spTgt spid="27"/>
                                        </p:tgtEl>
                                      </p:cBhvr>
                                    </p:animEffect>
                                  </p:childTnLst>
                                </p:cTn>
                              </p:par>
                            </p:childTnLst>
                          </p:cTn>
                        </p:par>
                        <p:par>
                          <p:cTn id="55" fill="hold">
                            <p:stCondLst>
                              <p:cond delay="4450"/>
                            </p:stCondLst>
                            <p:childTnLst>
                              <p:par>
                                <p:cTn id="56" presetID="14" presetClass="entr" presetSubtype="10" fill="hold" nodeType="afterEffect">
                                  <p:stCondLst>
                                    <p:cond delay="0"/>
                                  </p:stCondLst>
                                  <p:childTnLst>
                                    <p:set>
                                      <p:cBhvr>
                                        <p:cTn id="57" dur="1" fill="hold">
                                          <p:stCondLst>
                                            <p:cond delay="0"/>
                                          </p:stCondLst>
                                        </p:cTn>
                                        <p:tgtEl>
                                          <p:spTgt spid="38"/>
                                        </p:tgtEl>
                                        <p:attrNameLst>
                                          <p:attrName>style.visibility</p:attrName>
                                        </p:attrNameLst>
                                      </p:cBhvr>
                                      <p:to>
                                        <p:strVal val="visible"/>
                                      </p:to>
                                    </p:set>
                                    <p:animEffect transition="in" filter="randombar(horizontal)">
                                      <p:cBhvr>
                                        <p:cTn id="58" dur="500"/>
                                        <p:tgtEl>
                                          <p:spTgt spid="38"/>
                                        </p:tgtEl>
                                      </p:cBhvr>
                                    </p:animEffect>
                                  </p:childTnLst>
                                </p:cTn>
                              </p:par>
                            </p:childTnLst>
                          </p:cTn>
                        </p:par>
                        <p:par>
                          <p:cTn id="59" fill="hold">
                            <p:stCondLst>
                              <p:cond delay="4950"/>
                            </p:stCondLst>
                            <p:childTnLst>
                              <p:par>
                                <p:cTn id="60" presetID="14" presetClass="entr" presetSubtype="10" fill="hold" nodeType="afterEffect">
                                  <p:stCondLst>
                                    <p:cond delay="0"/>
                                  </p:stCondLst>
                                  <p:childTnLst>
                                    <p:set>
                                      <p:cBhvr>
                                        <p:cTn id="61" dur="1" fill="hold">
                                          <p:stCondLst>
                                            <p:cond delay="0"/>
                                          </p:stCondLst>
                                        </p:cTn>
                                        <p:tgtEl>
                                          <p:spTgt spid="41"/>
                                        </p:tgtEl>
                                        <p:attrNameLst>
                                          <p:attrName>style.visibility</p:attrName>
                                        </p:attrNameLst>
                                      </p:cBhvr>
                                      <p:to>
                                        <p:strVal val="visible"/>
                                      </p:to>
                                    </p:set>
                                    <p:animEffect transition="in" filter="randombar(horizontal)">
                                      <p:cBhvr>
                                        <p:cTn id="62" dur="500"/>
                                        <p:tgtEl>
                                          <p:spTgt spid="41"/>
                                        </p:tgtEl>
                                      </p:cBhvr>
                                    </p:animEffect>
                                  </p:childTnLst>
                                </p:cTn>
                              </p:par>
                            </p:childTnLst>
                          </p:cTn>
                        </p:par>
                        <p:par>
                          <p:cTn id="63" fill="hold">
                            <p:stCondLst>
                              <p:cond delay="5450"/>
                            </p:stCondLst>
                            <p:childTnLst>
                              <p:par>
                                <p:cTn id="64" presetID="14" presetClass="entr" presetSubtype="10" fill="hold" nodeType="afterEffect">
                                  <p:stCondLst>
                                    <p:cond delay="0"/>
                                  </p:stCondLst>
                                  <p:childTnLst>
                                    <p:set>
                                      <p:cBhvr>
                                        <p:cTn id="65" dur="1" fill="hold">
                                          <p:stCondLst>
                                            <p:cond delay="0"/>
                                          </p:stCondLst>
                                        </p:cTn>
                                        <p:tgtEl>
                                          <p:spTgt spid="32"/>
                                        </p:tgtEl>
                                        <p:attrNameLst>
                                          <p:attrName>style.visibility</p:attrName>
                                        </p:attrNameLst>
                                      </p:cBhvr>
                                      <p:to>
                                        <p:strVal val="visible"/>
                                      </p:to>
                                    </p:set>
                                    <p:animEffect transition="in" filter="randombar(horizontal)">
                                      <p:cBhvr>
                                        <p:cTn id="66" dur="500"/>
                                        <p:tgtEl>
                                          <p:spTgt spid="32"/>
                                        </p:tgtEl>
                                      </p:cBhvr>
                                    </p:animEffect>
                                  </p:childTnLst>
                                </p:cTn>
                              </p:par>
                            </p:childTnLst>
                          </p:cTn>
                        </p:par>
                        <p:par>
                          <p:cTn id="67" fill="hold">
                            <p:stCondLst>
                              <p:cond delay="5950"/>
                            </p:stCondLst>
                            <p:childTnLst>
                              <p:par>
                                <p:cTn id="68" presetID="22" presetClass="entr" presetSubtype="2" fill="hold" nodeType="afterEffect">
                                  <p:stCondLst>
                                    <p:cond delay="0"/>
                                  </p:stCondLst>
                                  <p:childTnLst>
                                    <p:set>
                                      <p:cBhvr>
                                        <p:cTn id="69" dur="1" fill="hold">
                                          <p:stCondLst>
                                            <p:cond delay="0"/>
                                          </p:stCondLst>
                                        </p:cTn>
                                        <p:tgtEl>
                                          <p:spTgt spid="46"/>
                                        </p:tgtEl>
                                        <p:attrNameLst>
                                          <p:attrName>style.visibility</p:attrName>
                                        </p:attrNameLst>
                                      </p:cBhvr>
                                      <p:to>
                                        <p:strVal val="visible"/>
                                      </p:to>
                                    </p:set>
                                    <p:animEffect transition="in" filter="wipe(right)">
                                      <p:cBhvr>
                                        <p:cTn id="70" dur="500"/>
                                        <p:tgtEl>
                                          <p:spTgt spid="46"/>
                                        </p:tgtEl>
                                      </p:cBhvr>
                                    </p:animEffect>
                                  </p:childTnLst>
                                </p:cTn>
                              </p:par>
                            </p:childTnLst>
                          </p:cTn>
                        </p:par>
                        <p:par>
                          <p:cTn id="71" fill="hold">
                            <p:stCondLst>
                              <p:cond delay="6450"/>
                            </p:stCondLst>
                            <p:childTnLst>
                              <p:par>
                                <p:cTn id="72" presetID="42" presetClass="entr" presetSubtype="0" fill="hold" grpId="0" nodeType="afterEffect">
                                  <p:stCondLst>
                                    <p:cond delay="0"/>
                                  </p:stCondLst>
                                  <p:childTnLst>
                                    <p:set>
                                      <p:cBhvr>
                                        <p:cTn id="73" dur="1" fill="hold">
                                          <p:stCondLst>
                                            <p:cond delay="0"/>
                                          </p:stCondLst>
                                        </p:cTn>
                                        <p:tgtEl>
                                          <p:spTgt spid="52"/>
                                        </p:tgtEl>
                                        <p:attrNameLst>
                                          <p:attrName>style.visibility</p:attrName>
                                        </p:attrNameLst>
                                      </p:cBhvr>
                                      <p:to>
                                        <p:strVal val="visible"/>
                                      </p:to>
                                    </p:set>
                                    <p:animEffect transition="in" filter="fade">
                                      <p:cBhvr>
                                        <p:cTn id="74" dur="500"/>
                                        <p:tgtEl>
                                          <p:spTgt spid="52"/>
                                        </p:tgtEl>
                                      </p:cBhvr>
                                    </p:animEffect>
                                    <p:anim calcmode="lin" valueType="num">
                                      <p:cBhvr>
                                        <p:cTn id="75" dur="500" fill="hold"/>
                                        <p:tgtEl>
                                          <p:spTgt spid="52"/>
                                        </p:tgtEl>
                                        <p:attrNameLst>
                                          <p:attrName>ppt_x</p:attrName>
                                        </p:attrNameLst>
                                      </p:cBhvr>
                                      <p:tavLst>
                                        <p:tav tm="0">
                                          <p:val>
                                            <p:strVal val="#ppt_x"/>
                                          </p:val>
                                        </p:tav>
                                        <p:tav tm="100000">
                                          <p:val>
                                            <p:strVal val="#ppt_x"/>
                                          </p:val>
                                        </p:tav>
                                      </p:tavLst>
                                    </p:anim>
                                    <p:anim calcmode="lin" valueType="num">
                                      <p:cBhvr>
                                        <p:cTn id="76" dur="500" fill="hold"/>
                                        <p:tgtEl>
                                          <p:spTgt spid="52"/>
                                        </p:tgtEl>
                                        <p:attrNameLst>
                                          <p:attrName>ppt_y</p:attrName>
                                        </p:attrNameLst>
                                      </p:cBhvr>
                                      <p:tavLst>
                                        <p:tav tm="0">
                                          <p:val>
                                            <p:strVal val="#ppt_y+.1"/>
                                          </p:val>
                                        </p:tav>
                                        <p:tav tm="100000">
                                          <p:val>
                                            <p:strVal val="#ppt_y"/>
                                          </p:val>
                                        </p:tav>
                                      </p:tavLst>
                                    </p:anim>
                                  </p:childTnLst>
                                </p:cTn>
                              </p:par>
                              <p:par>
                                <p:cTn id="77" presetID="47" presetClass="entr" presetSubtype="0" fill="hold" grpId="0" nodeType="withEffect">
                                  <p:stCondLst>
                                    <p:cond delay="0"/>
                                  </p:stCondLst>
                                  <p:childTnLst>
                                    <p:set>
                                      <p:cBhvr>
                                        <p:cTn id="78" dur="1" fill="hold">
                                          <p:stCondLst>
                                            <p:cond delay="0"/>
                                          </p:stCondLst>
                                        </p:cTn>
                                        <p:tgtEl>
                                          <p:spTgt spid="56"/>
                                        </p:tgtEl>
                                        <p:attrNameLst>
                                          <p:attrName>style.visibility</p:attrName>
                                        </p:attrNameLst>
                                      </p:cBhvr>
                                      <p:to>
                                        <p:strVal val="visible"/>
                                      </p:to>
                                    </p:set>
                                    <p:animEffect transition="in" filter="fade">
                                      <p:cBhvr>
                                        <p:cTn id="79" dur="500"/>
                                        <p:tgtEl>
                                          <p:spTgt spid="56"/>
                                        </p:tgtEl>
                                      </p:cBhvr>
                                    </p:animEffect>
                                    <p:anim calcmode="lin" valueType="num">
                                      <p:cBhvr>
                                        <p:cTn id="80" dur="500" fill="hold"/>
                                        <p:tgtEl>
                                          <p:spTgt spid="56"/>
                                        </p:tgtEl>
                                        <p:attrNameLst>
                                          <p:attrName>ppt_x</p:attrName>
                                        </p:attrNameLst>
                                      </p:cBhvr>
                                      <p:tavLst>
                                        <p:tav tm="0">
                                          <p:val>
                                            <p:strVal val="#ppt_x"/>
                                          </p:val>
                                        </p:tav>
                                        <p:tav tm="100000">
                                          <p:val>
                                            <p:strVal val="#ppt_x"/>
                                          </p:val>
                                        </p:tav>
                                      </p:tavLst>
                                    </p:anim>
                                    <p:anim calcmode="lin" valueType="num">
                                      <p:cBhvr>
                                        <p:cTn id="81" dur="500" fill="hold"/>
                                        <p:tgtEl>
                                          <p:spTgt spid="56"/>
                                        </p:tgtEl>
                                        <p:attrNameLst>
                                          <p:attrName>ppt_y</p:attrName>
                                        </p:attrNameLst>
                                      </p:cBhvr>
                                      <p:tavLst>
                                        <p:tav tm="0">
                                          <p:val>
                                            <p:strVal val="#ppt_y-.1"/>
                                          </p:val>
                                        </p:tav>
                                        <p:tav tm="100000">
                                          <p:val>
                                            <p:strVal val="#ppt_y"/>
                                          </p:val>
                                        </p:tav>
                                      </p:tavLst>
                                    </p:anim>
                                  </p:childTnLst>
                                </p:cTn>
                              </p:par>
                            </p:childTnLst>
                          </p:cTn>
                        </p:par>
                        <p:par>
                          <p:cTn id="82" fill="hold">
                            <p:stCondLst>
                              <p:cond delay="6950"/>
                            </p:stCondLst>
                            <p:childTnLst>
                              <p:par>
                                <p:cTn id="83" presetID="22" presetClass="entr" presetSubtype="8" fill="hold" nodeType="afterEffect">
                                  <p:stCondLst>
                                    <p:cond delay="0"/>
                                  </p:stCondLst>
                                  <p:childTnLst>
                                    <p:set>
                                      <p:cBhvr>
                                        <p:cTn id="84" dur="1" fill="hold">
                                          <p:stCondLst>
                                            <p:cond delay="0"/>
                                          </p:stCondLst>
                                        </p:cTn>
                                        <p:tgtEl>
                                          <p:spTgt spid="13"/>
                                        </p:tgtEl>
                                        <p:attrNameLst>
                                          <p:attrName>style.visibility</p:attrName>
                                        </p:attrNameLst>
                                      </p:cBhvr>
                                      <p:to>
                                        <p:strVal val="visible"/>
                                      </p:to>
                                    </p:set>
                                    <p:animEffect transition="in" filter="wipe(left)">
                                      <p:cBhvr>
                                        <p:cTn id="85" dur="500"/>
                                        <p:tgtEl>
                                          <p:spTgt spid="13"/>
                                        </p:tgtEl>
                                      </p:cBhvr>
                                    </p:animEffect>
                                  </p:childTnLst>
                                </p:cTn>
                              </p:par>
                            </p:childTnLst>
                          </p:cTn>
                        </p:par>
                        <p:par>
                          <p:cTn id="86" fill="hold">
                            <p:stCondLst>
                              <p:cond delay="7450"/>
                            </p:stCondLst>
                            <p:childTnLst>
                              <p:par>
                                <p:cTn id="87" presetID="42" presetClass="entr" presetSubtype="0" fill="hold" grpId="0" nodeType="afterEffect">
                                  <p:stCondLst>
                                    <p:cond delay="0"/>
                                  </p:stCondLst>
                                  <p:childTnLst>
                                    <p:set>
                                      <p:cBhvr>
                                        <p:cTn id="88" dur="1" fill="hold">
                                          <p:stCondLst>
                                            <p:cond delay="0"/>
                                          </p:stCondLst>
                                        </p:cTn>
                                        <p:tgtEl>
                                          <p:spTgt spid="54"/>
                                        </p:tgtEl>
                                        <p:attrNameLst>
                                          <p:attrName>style.visibility</p:attrName>
                                        </p:attrNameLst>
                                      </p:cBhvr>
                                      <p:to>
                                        <p:strVal val="visible"/>
                                      </p:to>
                                    </p:set>
                                    <p:animEffect transition="in" filter="fade">
                                      <p:cBhvr>
                                        <p:cTn id="89" dur="500"/>
                                        <p:tgtEl>
                                          <p:spTgt spid="54"/>
                                        </p:tgtEl>
                                      </p:cBhvr>
                                    </p:animEffect>
                                    <p:anim calcmode="lin" valueType="num">
                                      <p:cBhvr>
                                        <p:cTn id="90" dur="500" fill="hold"/>
                                        <p:tgtEl>
                                          <p:spTgt spid="54"/>
                                        </p:tgtEl>
                                        <p:attrNameLst>
                                          <p:attrName>ppt_x</p:attrName>
                                        </p:attrNameLst>
                                      </p:cBhvr>
                                      <p:tavLst>
                                        <p:tav tm="0">
                                          <p:val>
                                            <p:strVal val="#ppt_x"/>
                                          </p:val>
                                        </p:tav>
                                        <p:tav tm="100000">
                                          <p:val>
                                            <p:strVal val="#ppt_x"/>
                                          </p:val>
                                        </p:tav>
                                      </p:tavLst>
                                    </p:anim>
                                    <p:anim calcmode="lin" valueType="num">
                                      <p:cBhvr>
                                        <p:cTn id="91" dur="500" fill="hold"/>
                                        <p:tgtEl>
                                          <p:spTgt spid="54"/>
                                        </p:tgtEl>
                                        <p:attrNameLst>
                                          <p:attrName>ppt_y</p:attrName>
                                        </p:attrNameLst>
                                      </p:cBhvr>
                                      <p:tavLst>
                                        <p:tav tm="0">
                                          <p:val>
                                            <p:strVal val="#ppt_y+.1"/>
                                          </p:val>
                                        </p:tav>
                                        <p:tav tm="100000">
                                          <p:val>
                                            <p:strVal val="#ppt_y"/>
                                          </p:val>
                                        </p:tav>
                                      </p:tavLst>
                                    </p:anim>
                                  </p:childTnLst>
                                </p:cTn>
                              </p:par>
                              <p:par>
                                <p:cTn id="92" presetID="47" presetClass="entr" presetSubtype="0" fill="hold" grpId="0" nodeType="withEffect">
                                  <p:stCondLst>
                                    <p:cond delay="0"/>
                                  </p:stCondLst>
                                  <p:childTnLst>
                                    <p:set>
                                      <p:cBhvr>
                                        <p:cTn id="93" dur="1" fill="hold">
                                          <p:stCondLst>
                                            <p:cond delay="0"/>
                                          </p:stCondLst>
                                        </p:cTn>
                                        <p:tgtEl>
                                          <p:spTgt spid="58"/>
                                        </p:tgtEl>
                                        <p:attrNameLst>
                                          <p:attrName>style.visibility</p:attrName>
                                        </p:attrNameLst>
                                      </p:cBhvr>
                                      <p:to>
                                        <p:strVal val="visible"/>
                                      </p:to>
                                    </p:set>
                                    <p:animEffect transition="in" filter="fade">
                                      <p:cBhvr>
                                        <p:cTn id="94" dur="500"/>
                                        <p:tgtEl>
                                          <p:spTgt spid="58"/>
                                        </p:tgtEl>
                                      </p:cBhvr>
                                    </p:animEffect>
                                    <p:anim calcmode="lin" valueType="num">
                                      <p:cBhvr>
                                        <p:cTn id="95" dur="500" fill="hold"/>
                                        <p:tgtEl>
                                          <p:spTgt spid="58"/>
                                        </p:tgtEl>
                                        <p:attrNameLst>
                                          <p:attrName>ppt_x</p:attrName>
                                        </p:attrNameLst>
                                      </p:cBhvr>
                                      <p:tavLst>
                                        <p:tav tm="0">
                                          <p:val>
                                            <p:strVal val="#ppt_x"/>
                                          </p:val>
                                        </p:tav>
                                        <p:tav tm="100000">
                                          <p:val>
                                            <p:strVal val="#ppt_x"/>
                                          </p:val>
                                        </p:tav>
                                      </p:tavLst>
                                    </p:anim>
                                    <p:anim calcmode="lin" valueType="num">
                                      <p:cBhvr>
                                        <p:cTn id="96" dur="500" fill="hold"/>
                                        <p:tgtEl>
                                          <p:spTgt spid="58"/>
                                        </p:tgtEl>
                                        <p:attrNameLst>
                                          <p:attrName>ppt_y</p:attrName>
                                        </p:attrNameLst>
                                      </p:cBhvr>
                                      <p:tavLst>
                                        <p:tav tm="0">
                                          <p:val>
                                            <p:strVal val="#ppt_y-.1"/>
                                          </p:val>
                                        </p:tav>
                                        <p:tav tm="100000">
                                          <p:val>
                                            <p:strVal val="#ppt_y"/>
                                          </p:val>
                                        </p:tav>
                                      </p:tavLst>
                                    </p:anim>
                                  </p:childTnLst>
                                </p:cTn>
                              </p:par>
                            </p:childTnLst>
                          </p:cTn>
                        </p:par>
                        <p:par>
                          <p:cTn id="97" fill="hold">
                            <p:stCondLst>
                              <p:cond delay="7950"/>
                            </p:stCondLst>
                            <p:childTnLst>
                              <p:par>
                                <p:cTn id="98" presetID="22" presetClass="entr" presetSubtype="2" fill="hold" nodeType="afterEffect">
                                  <p:stCondLst>
                                    <p:cond delay="0"/>
                                  </p:stCondLst>
                                  <p:childTnLst>
                                    <p:set>
                                      <p:cBhvr>
                                        <p:cTn id="99" dur="1" fill="hold">
                                          <p:stCondLst>
                                            <p:cond delay="0"/>
                                          </p:stCondLst>
                                        </p:cTn>
                                        <p:tgtEl>
                                          <p:spTgt spid="49"/>
                                        </p:tgtEl>
                                        <p:attrNameLst>
                                          <p:attrName>style.visibility</p:attrName>
                                        </p:attrNameLst>
                                      </p:cBhvr>
                                      <p:to>
                                        <p:strVal val="visible"/>
                                      </p:to>
                                    </p:set>
                                    <p:animEffect transition="in" filter="wipe(right)">
                                      <p:cBhvr>
                                        <p:cTn id="100" dur="500"/>
                                        <p:tgtEl>
                                          <p:spTgt spid="49"/>
                                        </p:tgtEl>
                                      </p:cBhvr>
                                    </p:animEffect>
                                  </p:childTnLst>
                                </p:cTn>
                              </p:par>
                            </p:childTnLst>
                          </p:cTn>
                        </p:par>
                        <p:par>
                          <p:cTn id="101" fill="hold">
                            <p:stCondLst>
                              <p:cond delay="8450"/>
                            </p:stCondLst>
                            <p:childTnLst>
                              <p:par>
                                <p:cTn id="102" presetID="42" presetClass="entr" presetSubtype="0" fill="hold" grpId="0" nodeType="afterEffect">
                                  <p:stCondLst>
                                    <p:cond delay="0"/>
                                  </p:stCondLst>
                                  <p:childTnLst>
                                    <p:set>
                                      <p:cBhvr>
                                        <p:cTn id="103" dur="1" fill="hold">
                                          <p:stCondLst>
                                            <p:cond delay="0"/>
                                          </p:stCondLst>
                                        </p:cTn>
                                        <p:tgtEl>
                                          <p:spTgt spid="53"/>
                                        </p:tgtEl>
                                        <p:attrNameLst>
                                          <p:attrName>style.visibility</p:attrName>
                                        </p:attrNameLst>
                                      </p:cBhvr>
                                      <p:to>
                                        <p:strVal val="visible"/>
                                      </p:to>
                                    </p:set>
                                    <p:animEffect transition="in" filter="fade">
                                      <p:cBhvr>
                                        <p:cTn id="104" dur="500"/>
                                        <p:tgtEl>
                                          <p:spTgt spid="53"/>
                                        </p:tgtEl>
                                      </p:cBhvr>
                                    </p:animEffect>
                                    <p:anim calcmode="lin" valueType="num">
                                      <p:cBhvr>
                                        <p:cTn id="105" dur="500" fill="hold"/>
                                        <p:tgtEl>
                                          <p:spTgt spid="53"/>
                                        </p:tgtEl>
                                        <p:attrNameLst>
                                          <p:attrName>ppt_x</p:attrName>
                                        </p:attrNameLst>
                                      </p:cBhvr>
                                      <p:tavLst>
                                        <p:tav tm="0">
                                          <p:val>
                                            <p:strVal val="#ppt_x"/>
                                          </p:val>
                                        </p:tav>
                                        <p:tav tm="100000">
                                          <p:val>
                                            <p:strVal val="#ppt_x"/>
                                          </p:val>
                                        </p:tav>
                                      </p:tavLst>
                                    </p:anim>
                                    <p:anim calcmode="lin" valueType="num">
                                      <p:cBhvr>
                                        <p:cTn id="106" dur="500" fill="hold"/>
                                        <p:tgtEl>
                                          <p:spTgt spid="53"/>
                                        </p:tgtEl>
                                        <p:attrNameLst>
                                          <p:attrName>ppt_y</p:attrName>
                                        </p:attrNameLst>
                                      </p:cBhvr>
                                      <p:tavLst>
                                        <p:tav tm="0">
                                          <p:val>
                                            <p:strVal val="#ppt_y+.1"/>
                                          </p:val>
                                        </p:tav>
                                        <p:tav tm="100000">
                                          <p:val>
                                            <p:strVal val="#ppt_y"/>
                                          </p:val>
                                        </p:tav>
                                      </p:tavLst>
                                    </p:anim>
                                  </p:childTnLst>
                                </p:cTn>
                              </p:par>
                              <p:par>
                                <p:cTn id="107" presetID="47" presetClass="entr" presetSubtype="0" fill="hold" grpId="0" nodeType="withEffect">
                                  <p:stCondLst>
                                    <p:cond delay="0"/>
                                  </p:stCondLst>
                                  <p:childTnLst>
                                    <p:set>
                                      <p:cBhvr>
                                        <p:cTn id="108" dur="1" fill="hold">
                                          <p:stCondLst>
                                            <p:cond delay="0"/>
                                          </p:stCondLst>
                                        </p:cTn>
                                        <p:tgtEl>
                                          <p:spTgt spid="57"/>
                                        </p:tgtEl>
                                        <p:attrNameLst>
                                          <p:attrName>style.visibility</p:attrName>
                                        </p:attrNameLst>
                                      </p:cBhvr>
                                      <p:to>
                                        <p:strVal val="visible"/>
                                      </p:to>
                                    </p:set>
                                    <p:animEffect transition="in" filter="fade">
                                      <p:cBhvr>
                                        <p:cTn id="109" dur="500"/>
                                        <p:tgtEl>
                                          <p:spTgt spid="57"/>
                                        </p:tgtEl>
                                      </p:cBhvr>
                                    </p:animEffect>
                                    <p:anim calcmode="lin" valueType="num">
                                      <p:cBhvr>
                                        <p:cTn id="110" dur="500" fill="hold"/>
                                        <p:tgtEl>
                                          <p:spTgt spid="57"/>
                                        </p:tgtEl>
                                        <p:attrNameLst>
                                          <p:attrName>ppt_x</p:attrName>
                                        </p:attrNameLst>
                                      </p:cBhvr>
                                      <p:tavLst>
                                        <p:tav tm="0">
                                          <p:val>
                                            <p:strVal val="#ppt_x"/>
                                          </p:val>
                                        </p:tav>
                                        <p:tav tm="100000">
                                          <p:val>
                                            <p:strVal val="#ppt_x"/>
                                          </p:val>
                                        </p:tav>
                                      </p:tavLst>
                                    </p:anim>
                                    <p:anim calcmode="lin" valueType="num">
                                      <p:cBhvr>
                                        <p:cTn id="111" dur="500" fill="hold"/>
                                        <p:tgtEl>
                                          <p:spTgt spid="57"/>
                                        </p:tgtEl>
                                        <p:attrNameLst>
                                          <p:attrName>ppt_y</p:attrName>
                                        </p:attrNameLst>
                                      </p:cBhvr>
                                      <p:tavLst>
                                        <p:tav tm="0">
                                          <p:val>
                                            <p:strVal val="#ppt_y-.1"/>
                                          </p:val>
                                        </p:tav>
                                        <p:tav tm="100000">
                                          <p:val>
                                            <p:strVal val="#ppt_y"/>
                                          </p:val>
                                        </p:tav>
                                      </p:tavLst>
                                    </p:anim>
                                  </p:childTnLst>
                                </p:cTn>
                              </p:par>
                            </p:childTnLst>
                          </p:cTn>
                        </p:par>
                        <p:par>
                          <p:cTn id="112" fill="hold">
                            <p:stCondLst>
                              <p:cond delay="8950"/>
                            </p:stCondLst>
                            <p:childTnLst>
                              <p:par>
                                <p:cTn id="113" presetID="22" presetClass="entr" presetSubtype="8" fill="hold" nodeType="afterEffect">
                                  <p:stCondLst>
                                    <p:cond delay="0"/>
                                  </p:stCondLst>
                                  <p:childTnLst>
                                    <p:set>
                                      <p:cBhvr>
                                        <p:cTn id="114" dur="1" fill="hold">
                                          <p:stCondLst>
                                            <p:cond delay="0"/>
                                          </p:stCondLst>
                                        </p:cTn>
                                        <p:tgtEl>
                                          <p:spTgt spid="10"/>
                                        </p:tgtEl>
                                        <p:attrNameLst>
                                          <p:attrName>style.visibility</p:attrName>
                                        </p:attrNameLst>
                                      </p:cBhvr>
                                      <p:to>
                                        <p:strVal val="visible"/>
                                      </p:to>
                                    </p:set>
                                    <p:animEffect transition="in" filter="wipe(left)">
                                      <p:cBhvr>
                                        <p:cTn id="115" dur="500"/>
                                        <p:tgtEl>
                                          <p:spTgt spid="10"/>
                                        </p:tgtEl>
                                      </p:cBhvr>
                                    </p:animEffect>
                                  </p:childTnLst>
                                </p:cTn>
                              </p:par>
                            </p:childTnLst>
                          </p:cTn>
                        </p:par>
                        <p:par>
                          <p:cTn id="116" fill="hold">
                            <p:stCondLst>
                              <p:cond delay="9450"/>
                            </p:stCondLst>
                            <p:childTnLst>
                              <p:par>
                                <p:cTn id="117" presetID="42" presetClass="entr" presetSubtype="0" fill="hold" grpId="0" nodeType="afterEffect">
                                  <p:stCondLst>
                                    <p:cond delay="0"/>
                                  </p:stCondLst>
                                  <p:childTnLst>
                                    <p:set>
                                      <p:cBhvr>
                                        <p:cTn id="118" dur="1" fill="hold">
                                          <p:stCondLst>
                                            <p:cond delay="0"/>
                                          </p:stCondLst>
                                        </p:cTn>
                                        <p:tgtEl>
                                          <p:spTgt spid="55"/>
                                        </p:tgtEl>
                                        <p:attrNameLst>
                                          <p:attrName>style.visibility</p:attrName>
                                        </p:attrNameLst>
                                      </p:cBhvr>
                                      <p:to>
                                        <p:strVal val="visible"/>
                                      </p:to>
                                    </p:set>
                                    <p:animEffect transition="in" filter="fade">
                                      <p:cBhvr>
                                        <p:cTn id="119" dur="500"/>
                                        <p:tgtEl>
                                          <p:spTgt spid="55"/>
                                        </p:tgtEl>
                                      </p:cBhvr>
                                    </p:animEffect>
                                    <p:anim calcmode="lin" valueType="num">
                                      <p:cBhvr>
                                        <p:cTn id="120" dur="500" fill="hold"/>
                                        <p:tgtEl>
                                          <p:spTgt spid="55"/>
                                        </p:tgtEl>
                                        <p:attrNameLst>
                                          <p:attrName>ppt_x</p:attrName>
                                        </p:attrNameLst>
                                      </p:cBhvr>
                                      <p:tavLst>
                                        <p:tav tm="0">
                                          <p:val>
                                            <p:strVal val="#ppt_x"/>
                                          </p:val>
                                        </p:tav>
                                        <p:tav tm="100000">
                                          <p:val>
                                            <p:strVal val="#ppt_x"/>
                                          </p:val>
                                        </p:tav>
                                      </p:tavLst>
                                    </p:anim>
                                    <p:anim calcmode="lin" valueType="num">
                                      <p:cBhvr>
                                        <p:cTn id="121" dur="500" fill="hold"/>
                                        <p:tgtEl>
                                          <p:spTgt spid="55"/>
                                        </p:tgtEl>
                                        <p:attrNameLst>
                                          <p:attrName>ppt_y</p:attrName>
                                        </p:attrNameLst>
                                      </p:cBhvr>
                                      <p:tavLst>
                                        <p:tav tm="0">
                                          <p:val>
                                            <p:strVal val="#ppt_y+.1"/>
                                          </p:val>
                                        </p:tav>
                                        <p:tav tm="100000">
                                          <p:val>
                                            <p:strVal val="#ppt_y"/>
                                          </p:val>
                                        </p:tav>
                                      </p:tavLst>
                                    </p:anim>
                                  </p:childTnLst>
                                </p:cTn>
                              </p:par>
                              <p:par>
                                <p:cTn id="122" presetID="47" presetClass="entr" presetSubtype="0" fill="hold" grpId="0" nodeType="withEffect">
                                  <p:stCondLst>
                                    <p:cond delay="0"/>
                                  </p:stCondLst>
                                  <p:childTnLst>
                                    <p:set>
                                      <p:cBhvr>
                                        <p:cTn id="123" dur="1" fill="hold">
                                          <p:stCondLst>
                                            <p:cond delay="0"/>
                                          </p:stCondLst>
                                        </p:cTn>
                                        <p:tgtEl>
                                          <p:spTgt spid="59"/>
                                        </p:tgtEl>
                                        <p:attrNameLst>
                                          <p:attrName>style.visibility</p:attrName>
                                        </p:attrNameLst>
                                      </p:cBhvr>
                                      <p:to>
                                        <p:strVal val="visible"/>
                                      </p:to>
                                    </p:set>
                                    <p:animEffect transition="in" filter="fade">
                                      <p:cBhvr>
                                        <p:cTn id="124" dur="500"/>
                                        <p:tgtEl>
                                          <p:spTgt spid="59"/>
                                        </p:tgtEl>
                                      </p:cBhvr>
                                    </p:animEffect>
                                    <p:anim calcmode="lin" valueType="num">
                                      <p:cBhvr>
                                        <p:cTn id="125" dur="500" fill="hold"/>
                                        <p:tgtEl>
                                          <p:spTgt spid="59"/>
                                        </p:tgtEl>
                                        <p:attrNameLst>
                                          <p:attrName>ppt_x</p:attrName>
                                        </p:attrNameLst>
                                      </p:cBhvr>
                                      <p:tavLst>
                                        <p:tav tm="0">
                                          <p:val>
                                            <p:strVal val="#ppt_x"/>
                                          </p:val>
                                        </p:tav>
                                        <p:tav tm="100000">
                                          <p:val>
                                            <p:strVal val="#ppt_x"/>
                                          </p:val>
                                        </p:tav>
                                      </p:tavLst>
                                    </p:anim>
                                    <p:anim calcmode="lin" valueType="num">
                                      <p:cBhvr>
                                        <p:cTn id="126" dur="5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animBg="1"/>
      <p:bldP spid="21" grpId="0" animBg="1"/>
      <p:bldP spid="22" grpId="0" animBg="1"/>
      <p:bldP spid="23" grpId="0" animBg="1"/>
      <p:bldP spid="52" grpId="0"/>
      <p:bldP spid="53" grpId="0"/>
      <p:bldP spid="54" grpId="0"/>
      <p:bldP spid="55" grpId="0"/>
      <p:bldP spid="56" grpId="0"/>
      <p:bldP spid="57" grpId="0"/>
      <p:bldP spid="58" grpId="0"/>
      <p:bldP spid="5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梯形 1"/>
          <p:cNvSpPr/>
          <p:nvPr/>
        </p:nvSpPr>
        <p:spPr>
          <a:xfrm>
            <a:off x="1041781" y="2417087"/>
            <a:ext cx="7064528" cy="2377440"/>
          </a:xfrm>
          <a:prstGeom prst="trapezoid">
            <a:avLst>
              <a:gd name="adj" fmla="val 69551"/>
            </a:avLst>
          </a:prstGeom>
          <a:gradFill>
            <a:gsLst>
              <a:gs pos="0">
                <a:schemeClr val="bg1">
                  <a:lumMod val="50000"/>
                </a:schemeClr>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Rectangle 3"/>
          <p:cNvSpPr txBox="1">
            <a:spLocks noChangeArrowheads="1"/>
          </p:cNvSpPr>
          <p:nvPr/>
        </p:nvSpPr>
        <p:spPr bwMode="auto">
          <a:xfrm>
            <a:off x="2761889" y="3250119"/>
            <a:ext cx="5134457" cy="89086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endParaRPr lang="zh-CN" altLang="en-US" sz="4799" b="1" dirty="0">
              <a:solidFill>
                <a:srgbClr val="F8353D"/>
              </a:solidFill>
              <a:latin typeface="微软雅黑" panose="020B0503020204020204" pitchFamily="34" charset="-122"/>
              <a:ea typeface="微软雅黑" panose="020B0503020204020204" pitchFamily="34" charset="-122"/>
            </a:endParaRPr>
          </a:p>
        </p:txBody>
      </p:sp>
      <p:sp>
        <p:nvSpPr>
          <p:cNvPr id="23" name="Rectangle 4"/>
          <p:cNvSpPr txBox="1">
            <a:spLocks noChangeArrowheads="1"/>
          </p:cNvSpPr>
          <p:nvPr/>
        </p:nvSpPr>
        <p:spPr bwMode="auto">
          <a:xfrm>
            <a:off x="1715465" y="3604094"/>
            <a:ext cx="5945759" cy="2821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sz="1050" b="0" dirty="0">
                <a:solidFill>
                  <a:schemeClr val="tx1">
                    <a:lumMod val="50000"/>
                    <a:lumOff val="50000"/>
                  </a:schemeClr>
                </a:solidFill>
                <a:latin typeface="方正兰亭黑简体" panose="02000000000000000000" pitchFamily="2" charset="-122"/>
                <a:ea typeface="方正兰亭黑简体" panose="02000000000000000000" pitchFamily="2" charset="-122"/>
              </a:rPr>
              <a:t>Introduction Of </a:t>
            </a:r>
            <a:r>
              <a:rPr lang="en-US" altLang="zh-CN" sz="1050" b="0" dirty="0" smtClean="0">
                <a:solidFill>
                  <a:schemeClr val="tx1">
                    <a:lumMod val="50000"/>
                    <a:lumOff val="50000"/>
                  </a:schemeClr>
                </a:solidFill>
                <a:latin typeface="方正兰亭黑简体" panose="02000000000000000000" pitchFamily="2" charset="-122"/>
                <a:ea typeface="方正兰亭黑简体" panose="02000000000000000000" pitchFamily="2" charset="-122"/>
              </a:rPr>
              <a:t>Atmospheric  Business </a:t>
            </a:r>
            <a:r>
              <a:rPr lang="en-US" altLang="zh-CN" sz="1050" b="0" dirty="0">
                <a:solidFill>
                  <a:schemeClr val="tx1">
                    <a:lumMod val="50000"/>
                    <a:lumOff val="50000"/>
                  </a:schemeClr>
                </a:solidFill>
                <a:latin typeface="方正兰亭黑简体" panose="02000000000000000000" pitchFamily="2" charset="-122"/>
                <a:ea typeface="方正兰亭黑简体" panose="02000000000000000000" pitchFamily="2" charset="-122"/>
              </a:rPr>
              <a:t>Plan Startup Plan PPT Template</a:t>
            </a:r>
            <a:r>
              <a:rPr lang="en-US" altLang="zh-CN" sz="1050" b="0" dirty="0" smtClean="0">
                <a:solidFill>
                  <a:schemeClr val="tx1">
                    <a:lumMod val="50000"/>
                    <a:lumOff val="50000"/>
                  </a:schemeClr>
                </a:solidFill>
                <a:latin typeface="方正兰亭黑简体" panose="02000000000000000000" pitchFamily="2" charset="-122"/>
                <a:ea typeface="方正兰亭黑简体" panose="02000000000000000000" pitchFamily="2" charset="-122"/>
              </a:rPr>
              <a:t>,</a:t>
            </a:r>
          </a:p>
          <a:p>
            <a:r>
              <a:rPr lang="en-US" altLang="zh-CN" sz="1050" b="0" dirty="0" smtClean="0">
                <a:solidFill>
                  <a:schemeClr val="tx1">
                    <a:lumMod val="50000"/>
                    <a:lumOff val="50000"/>
                  </a:schemeClr>
                </a:solidFill>
                <a:latin typeface="方正兰亭黑简体" panose="02000000000000000000" pitchFamily="2" charset="-122"/>
                <a:ea typeface="方正兰亭黑简体" panose="02000000000000000000" pitchFamily="2" charset="-122"/>
              </a:rPr>
              <a:t> </a:t>
            </a:r>
            <a:r>
              <a:rPr lang="en-US" altLang="zh-CN" sz="1050" b="0" dirty="0">
                <a:solidFill>
                  <a:schemeClr val="tx1">
                    <a:lumMod val="50000"/>
                    <a:lumOff val="50000"/>
                  </a:schemeClr>
                </a:solidFill>
                <a:latin typeface="方正兰亭黑简体" panose="02000000000000000000" pitchFamily="2" charset="-122"/>
                <a:ea typeface="方正兰亭黑简体" panose="02000000000000000000" pitchFamily="2" charset="-122"/>
              </a:rPr>
              <a:t>Complete Framework</a:t>
            </a:r>
            <a:endParaRPr lang="zh-CN" altLang="en-US" sz="1050" b="0" dirty="0">
              <a:solidFill>
                <a:schemeClr val="tx1">
                  <a:lumMod val="50000"/>
                  <a:lumOff val="50000"/>
                </a:schemeClr>
              </a:solidFill>
              <a:latin typeface="方正兰亭黑简体" panose="02000000000000000000" pitchFamily="2" charset="-122"/>
              <a:ea typeface="方正兰亭黑简体" panose="02000000000000000000" pitchFamily="2" charset="-122"/>
            </a:endParaRPr>
          </a:p>
        </p:txBody>
      </p:sp>
      <p:sp>
        <p:nvSpPr>
          <p:cNvPr id="24" name="Rectangle 4"/>
          <p:cNvSpPr txBox="1">
            <a:spLocks noChangeArrowheads="1"/>
          </p:cNvSpPr>
          <p:nvPr/>
        </p:nvSpPr>
        <p:spPr bwMode="auto">
          <a:xfrm>
            <a:off x="2810278" y="3043327"/>
            <a:ext cx="4139879" cy="4157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sz="2099" b="0" dirty="0">
                <a:solidFill>
                  <a:schemeClr val="tx1">
                    <a:lumMod val="50000"/>
                    <a:lumOff val="50000"/>
                  </a:schemeClr>
                </a:solidFill>
                <a:latin typeface="微软雅黑" panose="020B0503020204020204" pitchFamily="34" charset="-122"/>
                <a:ea typeface="微软雅黑" panose="020B0503020204020204" pitchFamily="34" charset="-122"/>
              </a:rPr>
              <a:t>这里可以简要的描述您的项目</a:t>
            </a:r>
            <a:endParaRPr lang="zh-CN" altLang="zh-CN" sz="2099" b="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3" name="文本框 32">
            <a:extLst>
              <a:ext uri="{FF2B5EF4-FFF2-40B4-BE49-F238E27FC236}">
                <a16:creationId xmlns:a16="http://schemas.microsoft.com/office/drawing/2014/main" xmlns="" id="{A0E41A72-111F-48DB-A30E-7FFF260ED021}"/>
              </a:ext>
            </a:extLst>
          </p:cNvPr>
          <p:cNvSpPr txBox="1"/>
          <p:nvPr/>
        </p:nvSpPr>
        <p:spPr>
          <a:xfrm>
            <a:off x="2650258" y="1053355"/>
            <a:ext cx="3781022" cy="1354466"/>
          </a:xfrm>
          <a:prstGeom prst="rect">
            <a:avLst/>
          </a:prstGeom>
          <a:noFill/>
        </p:spPr>
        <p:txBody>
          <a:bodyPr wrap="none" rtlCol="0">
            <a:prstTxWarp prst="textPlain">
              <a:avLst/>
            </a:prstTxWarp>
            <a:spAutoFit/>
          </a:bodyPr>
          <a:lstStyle/>
          <a:p>
            <a:r>
              <a:rPr lang="en-US" altLang="zh-CN" spc="0" dirty="0" smtClean="0">
                <a:blipFill dpi="0" rotWithShape="1">
                  <a:blip r:embed="rId2"/>
                  <a:srcRect/>
                  <a:stretch>
                    <a:fillRect t="-13567" b="-13439"/>
                  </a:stretch>
                </a:blipFill>
                <a:effectLst>
                  <a:reflection blurRad="6350" stA="26000" endPos="44000" dir="5400000" sy="-100000" algn="bl" rotWithShape="0"/>
                </a:effectLst>
                <a:latin typeface="Impact" panose="020B0806030902050204" pitchFamily="34" charset="0"/>
                <a:cs typeface="Arial" panose="020B0604020202020204" pitchFamily="34" charset="0"/>
              </a:rPr>
              <a:t>Thanks</a:t>
            </a:r>
            <a:endParaRPr lang="zh-CN" altLang="en-US" spc="0" dirty="0">
              <a:blipFill dpi="0" rotWithShape="1">
                <a:blip r:embed="rId2"/>
                <a:srcRect/>
                <a:stretch>
                  <a:fillRect t="-13567" b="-13439"/>
                </a:stretch>
              </a:blipFill>
              <a:effectLst>
                <a:reflection blurRad="6350" stA="26000" endPos="44000" dir="5400000" sy="-100000" algn="bl" rotWithShape="0"/>
              </a:effectLst>
              <a:latin typeface="Impact" panose="020B0806030902050204" pitchFamily="34" charset="0"/>
              <a:cs typeface="Arial" panose="020B0604020202020204" pitchFamily="34" charset="0"/>
            </a:endParaRPr>
          </a:p>
        </p:txBody>
      </p:sp>
      <p:sp>
        <p:nvSpPr>
          <p:cNvPr id="34" name="圆角矩形 33"/>
          <p:cNvSpPr/>
          <p:nvPr/>
        </p:nvSpPr>
        <p:spPr>
          <a:xfrm>
            <a:off x="3230091" y="4140986"/>
            <a:ext cx="2766850" cy="331650"/>
          </a:xfrm>
          <a:prstGeom prst="roundRect">
            <a:avLst>
              <a:gd name="adj" fmla="val 50000"/>
            </a:avLst>
          </a:prstGeom>
          <a:solidFill>
            <a:schemeClr val="bg1"/>
          </a:solidFill>
          <a:ln w="2540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12" dirty="0" smtClean="0">
                <a:solidFill>
                  <a:schemeClr val="bg1">
                    <a:lumMod val="65000"/>
                  </a:schemeClr>
                </a:solidFill>
                <a:latin typeface="微软雅黑" panose="020B0503020204020204" pitchFamily="34" charset="-122"/>
                <a:ea typeface="微软雅黑" panose="020B0503020204020204" pitchFamily="34" charset="-122"/>
              </a:rPr>
              <a:t>汇报人：</a:t>
            </a:r>
            <a:r>
              <a:rPr lang="en-US" altLang="zh-CN" sz="1012" dirty="0" smtClean="0">
                <a:solidFill>
                  <a:schemeClr val="bg1">
                    <a:lumMod val="65000"/>
                  </a:schemeClr>
                </a:solidFill>
                <a:latin typeface="微软雅黑" panose="020B0503020204020204" pitchFamily="34" charset="-122"/>
                <a:ea typeface="微软雅黑" panose="020B0503020204020204" pitchFamily="34" charset="-122"/>
              </a:rPr>
              <a:t>X </a:t>
            </a:r>
            <a:r>
              <a:rPr lang="en-US" altLang="zh-CN" sz="1012" dirty="0" err="1" smtClean="0">
                <a:solidFill>
                  <a:schemeClr val="bg1">
                    <a:lumMod val="65000"/>
                  </a:schemeClr>
                </a:solidFill>
                <a:latin typeface="微软雅黑" panose="020B0503020204020204" pitchFamily="34" charset="-122"/>
                <a:ea typeface="微软雅黑" panose="020B0503020204020204" pitchFamily="34" charset="-122"/>
              </a:rPr>
              <a:t>X</a:t>
            </a:r>
            <a:r>
              <a:rPr lang="en-US" altLang="zh-CN" sz="1012" dirty="0" smtClean="0">
                <a:solidFill>
                  <a:schemeClr val="bg1">
                    <a:lumMod val="65000"/>
                  </a:schemeClr>
                </a:solidFill>
                <a:latin typeface="微软雅黑" panose="020B0503020204020204" pitchFamily="34" charset="-122"/>
                <a:ea typeface="微软雅黑" panose="020B0503020204020204" pitchFamily="34" charset="-122"/>
              </a:rPr>
              <a:t> </a:t>
            </a:r>
            <a:r>
              <a:rPr lang="en-US" altLang="zh-CN" sz="1012" dirty="0" err="1" smtClean="0">
                <a:solidFill>
                  <a:schemeClr val="bg1">
                    <a:lumMod val="65000"/>
                  </a:schemeClr>
                </a:solidFill>
                <a:latin typeface="微软雅黑" panose="020B0503020204020204" pitchFamily="34" charset="-122"/>
                <a:ea typeface="微软雅黑" panose="020B0503020204020204" pitchFamily="34" charset="-122"/>
              </a:rPr>
              <a:t>X</a:t>
            </a:r>
            <a:r>
              <a:rPr lang="en-US" altLang="zh-CN" sz="1012" dirty="0" smtClean="0">
                <a:solidFill>
                  <a:schemeClr val="bg1">
                    <a:lumMod val="65000"/>
                  </a:schemeClr>
                </a:solidFill>
                <a:latin typeface="微软雅黑" panose="020B0503020204020204" pitchFamily="34" charset="-122"/>
                <a:ea typeface="微软雅黑" panose="020B0503020204020204" pitchFamily="34" charset="-122"/>
              </a:rPr>
              <a:t>    </a:t>
            </a:r>
            <a:r>
              <a:rPr lang="zh-CN" altLang="en-US" sz="1012" dirty="0" smtClean="0">
                <a:solidFill>
                  <a:schemeClr val="bg1">
                    <a:lumMod val="65000"/>
                  </a:schemeClr>
                </a:solidFill>
                <a:latin typeface="微软雅黑" panose="020B0503020204020204" pitchFamily="34" charset="-122"/>
                <a:ea typeface="微软雅黑" panose="020B0503020204020204" pitchFamily="34" charset="-122"/>
              </a:rPr>
              <a:t>日期：</a:t>
            </a:r>
            <a:r>
              <a:rPr lang="en-US" altLang="zh-CN" sz="1012" dirty="0" smtClean="0">
                <a:solidFill>
                  <a:schemeClr val="bg1">
                    <a:lumMod val="65000"/>
                  </a:schemeClr>
                </a:solidFill>
                <a:latin typeface="微软雅黑" panose="020B0503020204020204" pitchFamily="34" charset="-122"/>
                <a:ea typeface="微软雅黑" panose="020B0503020204020204" pitchFamily="34" charset="-122"/>
              </a:rPr>
              <a:t>2018</a:t>
            </a:r>
            <a:r>
              <a:rPr lang="zh-CN" altLang="en-US" sz="1012" dirty="0" smtClean="0">
                <a:solidFill>
                  <a:schemeClr val="bg1">
                    <a:lumMod val="65000"/>
                  </a:schemeClr>
                </a:solidFill>
                <a:latin typeface="微软雅黑" panose="020B0503020204020204" pitchFamily="34" charset="-122"/>
                <a:ea typeface="微软雅黑" panose="020B0503020204020204" pitchFamily="34" charset="-122"/>
              </a:rPr>
              <a:t>年</a:t>
            </a:r>
            <a:r>
              <a:rPr lang="en-US" altLang="zh-CN" sz="1012" dirty="0" smtClean="0">
                <a:solidFill>
                  <a:schemeClr val="bg1">
                    <a:lumMod val="65000"/>
                  </a:schemeClr>
                </a:solidFill>
                <a:latin typeface="微软雅黑" panose="020B0503020204020204" pitchFamily="34" charset="-122"/>
                <a:ea typeface="微软雅黑" panose="020B0503020204020204" pitchFamily="34" charset="-122"/>
              </a:rPr>
              <a:t>10</a:t>
            </a:r>
            <a:r>
              <a:rPr lang="zh-CN" altLang="en-US" sz="1012" dirty="0" smtClean="0">
                <a:solidFill>
                  <a:schemeClr val="bg1">
                    <a:lumMod val="65000"/>
                  </a:schemeClr>
                </a:solidFill>
                <a:latin typeface="微软雅黑" panose="020B0503020204020204" pitchFamily="34" charset="-122"/>
                <a:ea typeface="微软雅黑" panose="020B0503020204020204" pitchFamily="34" charset="-122"/>
              </a:rPr>
              <a:t>月</a:t>
            </a:r>
            <a:r>
              <a:rPr lang="en-US" altLang="zh-CN" sz="1012" dirty="0" smtClean="0">
                <a:solidFill>
                  <a:schemeClr val="bg1">
                    <a:lumMod val="65000"/>
                  </a:schemeClr>
                </a:solidFill>
                <a:latin typeface="微软雅黑" panose="020B0503020204020204" pitchFamily="34" charset="-122"/>
                <a:ea typeface="微软雅黑" panose="020B0503020204020204" pitchFamily="34" charset="-122"/>
              </a:rPr>
              <a:t>28</a:t>
            </a:r>
            <a:r>
              <a:rPr lang="zh-CN" altLang="en-US" sz="1012" dirty="0" smtClean="0">
                <a:solidFill>
                  <a:schemeClr val="bg1">
                    <a:lumMod val="65000"/>
                  </a:schemeClr>
                </a:solidFill>
                <a:latin typeface="微软雅黑" panose="020B0503020204020204" pitchFamily="34" charset="-122"/>
                <a:ea typeface="微软雅黑" panose="020B0503020204020204" pitchFamily="34" charset="-122"/>
              </a:rPr>
              <a:t>日</a:t>
            </a:r>
            <a:endParaRPr lang="zh-CN" altLang="en-US" sz="1012"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36" name="六边形 35"/>
          <p:cNvSpPr/>
          <p:nvPr/>
        </p:nvSpPr>
        <p:spPr>
          <a:xfrm flipH="1">
            <a:off x="4287609" y="2148189"/>
            <a:ext cx="651814" cy="573247"/>
          </a:xfrm>
          <a:prstGeom prst="hexagon">
            <a:avLst>
              <a:gd name="adj" fmla="val 34005"/>
              <a:gd name="vf" fmla="val 115470"/>
            </a:avLst>
          </a:prstGeom>
          <a:solidFill>
            <a:srgbClr val="FFB850"/>
          </a:solidFill>
          <a:ln w="19050">
            <a:gradFill>
              <a:gsLst>
                <a:gs pos="0">
                  <a:schemeClr val="bg1"/>
                </a:gs>
                <a:gs pos="100000">
                  <a:srgbClr val="CBCBCB"/>
                </a:gs>
              </a:gsLst>
              <a:lin ang="5400000" scaled="0"/>
            </a:gradFill>
          </a:ln>
          <a:effectLst>
            <a:outerShdw blurRad="1905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4336744" y="2280084"/>
            <a:ext cx="733679" cy="300082"/>
          </a:xfrm>
          <a:prstGeom prst="rect">
            <a:avLst/>
          </a:prstGeom>
          <a:noFill/>
        </p:spPr>
        <p:txBody>
          <a:bodyPr wrap="square" rtlCol="0">
            <a:spAutoFit/>
          </a:bodyPr>
          <a:lstStyle/>
          <a:p>
            <a:r>
              <a:rPr lang="en-US" altLang="zh-CN" dirty="0" smtClean="0">
                <a:solidFill>
                  <a:schemeClr val="bg1"/>
                </a:solidFill>
                <a:latin typeface="Impact" panose="020B0806030902050204" pitchFamily="34" charset="0"/>
              </a:rPr>
              <a:t>201 X</a:t>
            </a:r>
            <a:endParaRPr lang="zh-CN" altLang="en-US" dirty="0">
              <a:solidFill>
                <a:schemeClr val="bg1"/>
              </a:solidFill>
              <a:latin typeface="Impact" panose="020B0806030902050204" pitchFamily="34" charset="0"/>
            </a:endParaRPr>
          </a:p>
        </p:txBody>
      </p:sp>
    </p:spTree>
    <p:extLst>
      <p:ext uri="{BB962C8B-B14F-4D97-AF65-F5344CB8AC3E}">
        <p14:creationId xmlns:p14="http://schemas.microsoft.com/office/powerpoint/2010/main" val="739321397"/>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nodePh="1">
                                  <p:stCondLst>
                                    <p:cond delay="0"/>
                                  </p:stCondLst>
                                  <p:endCondLst>
                                    <p:cond evt="begin" delay="0">
                                      <p:tn val="5"/>
                                    </p:cond>
                                  </p:endCondLst>
                                  <p:iterate type="lt">
                                    <p:tmPct val="10000"/>
                                  </p:iterate>
                                  <p:childTnLst>
                                    <p:set>
                                      <p:cBhvr>
                                        <p:cTn id="6" dur="1" fill="hold">
                                          <p:stCondLst>
                                            <p:cond delay="0"/>
                                          </p:stCondLst>
                                        </p:cTn>
                                        <p:tgtEl>
                                          <p:spTgt spid="22"/>
                                        </p:tgtEl>
                                        <p:attrNameLst>
                                          <p:attrName>style.visibility</p:attrName>
                                        </p:attrNameLst>
                                      </p:cBhvr>
                                      <p:to>
                                        <p:strVal val="visible"/>
                                      </p:to>
                                    </p:set>
                                    <p:anim by="(-#ppt_w*2)" calcmode="lin" valueType="num">
                                      <p:cBhvr rctx="PPT">
                                        <p:cTn id="7" dur="500" autoRev="1" fill="hold">
                                          <p:stCondLst>
                                            <p:cond delay="0"/>
                                          </p:stCondLst>
                                        </p:cTn>
                                        <p:tgtEl>
                                          <p:spTgt spid="22"/>
                                        </p:tgtEl>
                                        <p:attrNameLst>
                                          <p:attrName>ppt_w</p:attrName>
                                        </p:attrNameLst>
                                      </p:cBhvr>
                                    </p:anim>
                                    <p:anim by="(#ppt_w*0.50)" calcmode="lin" valueType="num">
                                      <p:cBhvr>
                                        <p:cTn id="8" dur="500" decel="50000" autoRev="1" fill="hold">
                                          <p:stCondLst>
                                            <p:cond delay="0"/>
                                          </p:stCondLst>
                                        </p:cTn>
                                        <p:tgtEl>
                                          <p:spTgt spid="22"/>
                                        </p:tgtEl>
                                        <p:attrNameLst>
                                          <p:attrName>ppt_x</p:attrName>
                                        </p:attrNameLst>
                                      </p:cBhvr>
                                    </p:anim>
                                    <p:anim from="(-#ppt_h/2)" to="(#ppt_y)" calcmode="lin" valueType="num">
                                      <p:cBhvr>
                                        <p:cTn id="9" dur="1000" fill="hold">
                                          <p:stCondLst>
                                            <p:cond delay="0"/>
                                          </p:stCondLst>
                                        </p:cTn>
                                        <p:tgtEl>
                                          <p:spTgt spid="22"/>
                                        </p:tgtEl>
                                        <p:attrNameLst>
                                          <p:attrName>ppt_y</p:attrName>
                                        </p:attrNameLst>
                                      </p:cBhvr>
                                    </p:anim>
                                    <p:animRot by="21600000">
                                      <p:cBhvr>
                                        <p:cTn id="10" dur="1000" fill="hold">
                                          <p:stCondLst>
                                            <p:cond delay="0"/>
                                          </p:stCondLst>
                                        </p:cTn>
                                        <p:tgtEl>
                                          <p:spTgt spid="22"/>
                                        </p:tgtEl>
                                        <p:attrNameLst>
                                          <p:attrName>r</p:attrName>
                                        </p:attrNameLst>
                                      </p:cBhvr>
                                    </p:animRot>
                                  </p:childTnLst>
                                </p:cTn>
                              </p:par>
                            </p:childTnLst>
                          </p:cTn>
                        </p:par>
                        <p:par>
                          <p:cTn id="11" fill="hold">
                            <p:stCondLst>
                              <p:cond delay="1400"/>
                            </p:stCondLst>
                            <p:childTnLst>
                              <p:par>
                                <p:cTn id="12" presetID="22" presetClass="entr" presetSubtype="8" fill="hold" grpId="0" nodeType="afterEffect">
                                  <p:stCondLst>
                                    <p:cond delay="0"/>
                                  </p:stCondLst>
                                  <p:childTnLst>
                                    <p:set>
                                      <p:cBhvr>
                                        <p:cTn id="13" dur="1" fill="hold">
                                          <p:stCondLst>
                                            <p:cond delay="0"/>
                                          </p:stCondLst>
                                        </p:cTn>
                                        <p:tgtEl>
                                          <p:spTgt spid="24"/>
                                        </p:tgtEl>
                                        <p:attrNameLst>
                                          <p:attrName>style.visibility</p:attrName>
                                        </p:attrNameLst>
                                      </p:cBhvr>
                                      <p:to>
                                        <p:strVal val="visible"/>
                                      </p:to>
                                    </p:set>
                                    <p:animEffect transition="in" filter="wipe(left)">
                                      <p:cBhvr>
                                        <p:cTn id="14" dur="500"/>
                                        <p:tgtEl>
                                          <p:spTgt spid="24"/>
                                        </p:tgtEl>
                                      </p:cBhvr>
                                    </p:animEffect>
                                  </p:childTnLst>
                                </p:cTn>
                              </p:par>
                            </p:childTnLst>
                          </p:cTn>
                        </p:par>
                        <p:par>
                          <p:cTn id="15" fill="hold">
                            <p:stCondLst>
                              <p:cond delay="1900"/>
                            </p:stCondLst>
                            <p:childTnLst>
                              <p:par>
                                <p:cTn id="16" presetID="22" presetClass="entr" presetSubtype="8" fill="hold" grpId="0" nodeType="after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wipe(left)">
                                      <p:cBhvr>
                                        <p:cTn id="18" dur="500"/>
                                        <p:tgtEl>
                                          <p:spTgt spid="23"/>
                                        </p:tgtEl>
                                      </p:cBhvr>
                                    </p:animEffect>
                                  </p:childTnLst>
                                </p:cTn>
                              </p:par>
                              <p:par>
                                <p:cTn id="19" presetID="10" presetClass="entr" presetSubtype="0" fill="hold" grpId="0" nodeType="withEffect">
                                  <p:stCondLst>
                                    <p:cond delay="250"/>
                                  </p:stCondLst>
                                  <p:childTnLst>
                                    <p:set>
                                      <p:cBhvr>
                                        <p:cTn id="20" dur="1" fill="hold">
                                          <p:stCondLst>
                                            <p:cond delay="0"/>
                                          </p:stCondLst>
                                        </p:cTn>
                                        <p:tgtEl>
                                          <p:spTgt spid="34"/>
                                        </p:tgtEl>
                                        <p:attrNameLst>
                                          <p:attrName>style.visibility</p:attrName>
                                        </p:attrNameLst>
                                      </p:cBhvr>
                                      <p:to>
                                        <p:strVal val="visible"/>
                                      </p:to>
                                    </p:set>
                                    <p:animEffect transition="in" filter="fade">
                                      <p:cBhvr>
                                        <p:cTn id="21" dur="500"/>
                                        <p:tgtEl>
                                          <p:spTgt spid="34"/>
                                        </p:tgtEl>
                                      </p:cBhvr>
                                    </p:animEffect>
                                  </p:childTnLst>
                                </p:cTn>
                              </p:par>
                            </p:childTnLst>
                          </p:cTn>
                        </p:par>
                        <p:par>
                          <p:cTn id="22" fill="hold">
                            <p:stCondLst>
                              <p:cond delay="2650"/>
                            </p:stCondLst>
                            <p:childTnLst>
                              <p:par>
                                <p:cTn id="23" presetID="10" presetClass="entr" presetSubtype="0" fill="hold" grpId="0" nodeType="after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fade">
                                      <p:cBhvr>
                                        <p:cTn id="25"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34" grpId="0" animBg="1"/>
      <p:bldP spid="3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33331561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1929081" y="1564272"/>
            <a:ext cx="2072420" cy="2584081"/>
            <a:chOff x="3295850" y="1908877"/>
            <a:chExt cx="3738030" cy="4660916"/>
          </a:xfrm>
        </p:grpSpPr>
        <p:sp>
          <p:nvSpPr>
            <p:cNvPr id="20" name="圆角矩形 19"/>
            <p:cNvSpPr/>
            <p:nvPr/>
          </p:nvSpPr>
          <p:spPr>
            <a:xfrm rot="2760000">
              <a:off x="3098889" y="2634801"/>
              <a:ext cx="4660916" cy="3209067"/>
            </a:xfrm>
            <a:prstGeom prst="roundRect">
              <a:avLst>
                <a:gd name="adj" fmla="val 50000"/>
              </a:avLst>
            </a:prstGeom>
            <a:gradFill>
              <a:gsLst>
                <a:gs pos="33000">
                  <a:srgbClr val="6C6C6C">
                    <a:alpha val="42000"/>
                  </a:srgbClr>
                </a:gs>
                <a:gs pos="0">
                  <a:schemeClr val="tx1">
                    <a:alpha val="54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prstClr val="white"/>
                </a:solidFill>
              </a:endParaRPr>
            </a:p>
          </p:txBody>
        </p:sp>
        <p:sp>
          <p:nvSpPr>
            <p:cNvPr id="21" name="Freeform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68562" tIns="34281" rIns="68562" bIns="34281" numCol="1" anchor="t" anchorCtr="0" compatLnSpc="1"/>
            <a:lstStyle/>
            <a:p>
              <a:endParaRPr lang="zh-CN" altLang="en-US" sz="1012">
                <a:solidFill>
                  <a:prstClr val="black"/>
                </a:solidFill>
              </a:endParaRPr>
            </a:p>
          </p:txBody>
        </p:sp>
        <p:sp>
          <p:nvSpPr>
            <p:cNvPr id="22" name="圆角矩形 21"/>
            <p:cNvSpPr/>
            <p:nvPr/>
          </p:nvSpPr>
          <p:spPr>
            <a:xfrm rot="2760000">
              <a:off x="3358628" y="2852802"/>
              <a:ext cx="3953506" cy="2592561"/>
            </a:xfrm>
            <a:prstGeom prst="roundRect">
              <a:avLst>
                <a:gd name="adj" fmla="val 50000"/>
              </a:avLst>
            </a:prstGeom>
            <a:gradFill>
              <a:gsLst>
                <a:gs pos="37000">
                  <a:srgbClr val="6C6C6C">
                    <a:alpha val="50000"/>
                  </a:srgbClr>
                </a:gs>
                <a:gs pos="0">
                  <a:schemeClr val="tx1">
                    <a:alpha val="61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prstClr val="white"/>
                </a:solidFill>
              </a:endParaRPr>
            </a:p>
          </p:txBody>
        </p:sp>
        <p:sp>
          <p:nvSpPr>
            <p:cNvPr id="23" name="Freeform 5"/>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FFB850"/>
            </a:solidFill>
            <a:ln w="25400">
              <a:noFill/>
            </a:ln>
            <a:effectLst>
              <a:outerShdw blurRad="254000" dist="114300" dir="2700000" algn="tl" rotWithShape="0">
                <a:prstClr val="black">
                  <a:alpha val="25000"/>
                </a:prstClr>
              </a:outerShdw>
            </a:effectLst>
          </p:spPr>
          <p:txBody>
            <a:bodyPr vert="horz" wrap="square" lIns="68562" tIns="34281" rIns="68562" bIns="34281" numCol="1" anchor="t" anchorCtr="0" compatLnSpc="1"/>
            <a:lstStyle/>
            <a:p>
              <a:endParaRPr lang="zh-CN" altLang="en-US" sz="1012">
                <a:solidFill>
                  <a:prstClr val="black"/>
                </a:solidFill>
              </a:endParaRPr>
            </a:p>
          </p:txBody>
        </p:sp>
      </p:grpSp>
      <p:sp>
        <p:nvSpPr>
          <p:cNvPr id="24" name="圆角矩形 23"/>
          <p:cNvSpPr/>
          <p:nvPr/>
        </p:nvSpPr>
        <p:spPr>
          <a:xfrm>
            <a:off x="3400501" y="1969434"/>
            <a:ext cx="3893937" cy="750884"/>
          </a:xfrm>
          <a:prstGeom prst="roundRect">
            <a:avLst>
              <a:gd name="adj" fmla="val 9976"/>
            </a:avLst>
          </a:prstGeom>
          <a:solidFill>
            <a:srgbClr val="FFB850"/>
          </a:solidFill>
          <a:ln w="2540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grpSp>
        <p:nvGrpSpPr>
          <p:cNvPr id="25" name="组合 24"/>
          <p:cNvGrpSpPr/>
          <p:nvPr/>
        </p:nvGrpSpPr>
        <p:grpSpPr>
          <a:xfrm>
            <a:off x="3470771" y="2283209"/>
            <a:ext cx="118477" cy="118478"/>
            <a:chOff x="4486616" y="3001075"/>
            <a:chExt cx="274695" cy="274699"/>
          </a:xfrm>
        </p:grpSpPr>
        <p:sp>
          <p:nvSpPr>
            <p:cNvPr id="26" name="椭圆 25"/>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prstClr val="white"/>
                </a:solidFill>
              </a:endParaRPr>
            </a:p>
          </p:txBody>
        </p:sp>
        <p:sp>
          <p:nvSpPr>
            <p:cNvPr id="27" name="椭圆 26"/>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prstClr val="white"/>
                </a:solidFill>
              </a:endParaRPr>
            </a:p>
          </p:txBody>
        </p:sp>
      </p:grpSp>
      <p:grpSp>
        <p:nvGrpSpPr>
          <p:cNvPr id="28" name="组合 27"/>
          <p:cNvGrpSpPr/>
          <p:nvPr/>
        </p:nvGrpSpPr>
        <p:grpSpPr>
          <a:xfrm>
            <a:off x="3171345" y="2283209"/>
            <a:ext cx="118477" cy="118478"/>
            <a:chOff x="4486616" y="3001075"/>
            <a:chExt cx="274695" cy="274699"/>
          </a:xfrm>
        </p:grpSpPr>
        <p:sp>
          <p:nvSpPr>
            <p:cNvPr id="29" name="椭圆 28"/>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prstClr val="white"/>
                </a:solidFill>
              </a:endParaRPr>
            </a:p>
          </p:txBody>
        </p:sp>
        <p:sp>
          <p:nvSpPr>
            <p:cNvPr id="30" name="椭圆 29"/>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prstClr val="white"/>
                </a:solidFill>
              </a:endParaRPr>
            </a:p>
          </p:txBody>
        </p:sp>
      </p:grpSp>
      <p:grpSp>
        <p:nvGrpSpPr>
          <p:cNvPr id="31" name="组合 30"/>
          <p:cNvGrpSpPr/>
          <p:nvPr/>
        </p:nvGrpSpPr>
        <p:grpSpPr>
          <a:xfrm>
            <a:off x="3237885" y="2316861"/>
            <a:ext cx="288163" cy="46061"/>
            <a:chOff x="4318304" y="3089060"/>
            <a:chExt cx="384317" cy="61430"/>
          </a:xfrm>
        </p:grpSpPr>
        <p:sp>
          <p:nvSpPr>
            <p:cNvPr id="32" name="圆角矩形 31"/>
            <p:cNvSpPr/>
            <p:nvPr/>
          </p:nvSpPr>
          <p:spPr>
            <a:xfrm rot="16200000">
              <a:off x="4499257" y="2947128"/>
              <a:ext cx="22409" cy="384316"/>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prstClr val="white"/>
                </a:solidFill>
              </a:endParaRPr>
            </a:p>
          </p:txBody>
        </p:sp>
        <p:sp>
          <p:nvSpPr>
            <p:cNvPr id="33" name="圆角矩形 32"/>
            <p:cNvSpPr/>
            <p:nvPr/>
          </p:nvSpPr>
          <p:spPr>
            <a:xfrm rot="16200000">
              <a:off x="4499258" y="2908107"/>
              <a:ext cx="22409" cy="384316"/>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prstClr val="white"/>
                </a:solidFill>
              </a:endParaRPr>
            </a:p>
          </p:txBody>
        </p:sp>
      </p:grpSp>
      <p:sp>
        <p:nvSpPr>
          <p:cNvPr id="34" name="文本框 40"/>
          <p:cNvSpPr txBox="1"/>
          <p:nvPr/>
        </p:nvSpPr>
        <p:spPr>
          <a:xfrm>
            <a:off x="4210438" y="2115166"/>
            <a:ext cx="2629224" cy="507703"/>
          </a:xfrm>
          <a:prstGeom prst="rect">
            <a:avLst/>
          </a:prstGeom>
          <a:noFill/>
        </p:spPr>
        <p:txBody>
          <a:bodyPr wrap="square" rtlCol="0">
            <a:spAutoFit/>
          </a:bodyPr>
          <a:lstStyle/>
          <a:p>
            <a:pPr algn="ctr"/>
            <a:r>
              <a:rPr lang="zh-CN" altLang="en-US" sz="2699" b="1" dirty="0" smtClean="0">
                <a:solidFill>
                  <a:schemeClr val="bg1"/>
                </a:solidFill>
                <a:latin typeface="微软雅黑" panose="020B0503020204020204" pitchFamily="34" charset="-122"/>
                <a:ea typeface="微软雅黑" panose="020B0503020204020204" pitchFamily="34" charset="-122"/>
              </a:rPr>
              <a:t>单击添加标题</a:t>
            </a:r>
            <a:endParaRPr lang="zh-CN" altLang="en-US" sz="2699" b="1" dirty="0">
              <a:solidFill>
                <a:schemeClr val="bg1"/>
              </a:solidFill>
              <a:latin typeface="微软雅黑" panose="020B0503020204020204" pitchFamily="34" charset="-122"/>
              <a:ea typeface="微软雅黑" panose="020B0503020204020204" pitchFamily="34" charset="-122"/>
            </a:endParaRPr>
          </a:p>
        </p:txBody>
      </p:sp>
      <p:grpSp>
        <p:nvGrpSpPr>
          <p:cNvPr id="35" name="组合 34"/>
          <p:cNvGrpSpPr/>
          <p:nvPr/>
        </p:nvGrpSpPr>
        <p:grpSpPr>
          <a:xfrm>
            <a:off x="3772215" y="2163187"/>
            <a:ext cx="486457" cy="429536"/>
            <a:chOff x="5030931" y="2884106"/>
            <a:chExt cx="648779" cy="572863"/>
          </a:xfrm>
        </p:grpSpPr>
        <p:sp>
          <p:nvSpPr>
            <p:cNvPr id="36" name="椭圆 35"/>
            <p:cNvSpPr/>
            <p:nvPr/>
          </p:nvSpPr>
          <p:spPr>
            <a:xfrm>
              <a:off x="5055353" y="2884106"/>
              <a:ext cx="562742" cy="5627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latin typeface="Impact MT Std" pitchFamily="34" charset="0"/>
              </a:endParaRPr>
            </a:p>
          </p:txBody>
        </p:sp>
        <p:sp>
          <p:nvSpPr>
            <p:cNvPr id="37" name="文本框 58"/>
            <p:cNvSpPr txBox="1"/>
            <p:nvPr/>
          </p:nvSpPr>
          <p:spPr>
            <a:xfrm>
              <a:off x="5030931" y="2902999"/>
              <a:ext cx="648779" cy="553970"/>
            </a:xfrm>
            <a:prstGeom prst="rect">
              <a:avLst/>
            </a:prstGeom>
            <a:noFill/>
          </p:spPr>
          <p:txBody>
            <a:bodyPr wrap="square" rtlCol="0">
              <a:spAutoFit/>
            </a:bodyPr>
            <a:lstStyle/>
            <a:p>
              <a:pPr algn="ctr"/>
              <a:r>
                <a:rPr lang="en-US" altLang="zh-CN" sz="2099" dirty="0">
                  <a:solidFill>
                    <a:srgbClr val="FFB850"/>
                  </a:solidFill>
                  <a:latin typeface="Impact MT Std" pitchFamily="34" charset="0"/>
                </a:rPr>
                <a:t>01</a:t>
              </a:r>
              <a:endParaRPr lang="zh-CN" altLang="en-US" sz="2099" dirty="0">
                <a:solidFill>
                  <a:srgbClr val="FFB850"/>
                </a:solidFill>
                <a:latin typeface="Impact MT Std" pitchFamily="34" charset="0"/>
              </a:endParaRPr>
            </a:p>
          </p:txBody>
        </p:sp>
      </p:grpSp>
      <p:sp>
        <p:nvSpPr>
          <p:cNvPr id="38" name="KSO_Shape"/>
          <p:cNvSpPr/>
          <p:nvPr/>
        </p:nvSpPr>
        <p:spPr bwMode="auto">
          <a:xfrm>
            <a:off x="2358331" y="2179874"/>
            <a:ext cx="649321" cy="445868"/>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1012">
              <a:solidFill>
                <a:schemeClr val="bg1"/>
              </a:solidFill>
              <a:ea typeface="宋体" panose="02010600030101010101" pitchFamily="2" charset="-122"/>
            </a:endParaRPr>
          </a:p>
        </p:txBody>
      </p:sp>
    </p:spTree>
    <p:extLst>
      <p:ext uri="{BB962C8B-B14F-4D97-AF65-F5344CB8AC3E}">
        <p14:creationId xmlns:p14="http://schemas.microsoft.com/office/powerpoint/2010/main" val="1553250099"/>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5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500"/>
                                        <p:tgtEl>
                                          <p:spTgt spid="24"/>
                                        </p:tgtEl>
                                      </p:cBhvr>
                                    </p:animEffect>
                                  </p:childTnLst>
                                </p:cTn>
                              </p:par>
                              <p:par>
                                <p:cTn id="11" presetID="10" presetClass="entr" presetSubtype="0" fill="hold" nodeType="withEffect">
                                  <p:stCondLst>
                                    <p:cond delay="25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500"/>
                                        <p:tgtEl>
                                          <p:spTgt spid="25"/>
                                        </p:tgtEl>
                                      </p:cBhvr>
                                    </p:animEffect>
                                  </p:childTnLst>
                                </p:cTn>
                              </p:par>
                              <p:par>
                                <p:cTn id="14" presetID="10" presetClass="entr" presetSubtype="0" fill="hold" nodeType="withEffect">
                                  <p:stCondLst>
                                    <p:cond delay="250"/>
                                  </p:stCondLst>
                                  <p:childTnLst>
                                    <p:set>
                                      <p:cBhvr>
                                        <p:cTn id="15" dur="1" fill="hold">
                                          <p:stCondLst>
                                            <p:cond delay="0"/>
                                          </p:stCondLst>
                                        </p:cTn>
                                        <p:tgtEl>
                                          <p:spTgt spid="28"/>
                                        </p:tgtEl>
                                        <p:attrNameLst>
                                          <p:attrName>style.visibility</p:attrName>
                                        </p:attrNameLst>
                                      </p:cBhvr>
                                      <p:to>
                                        <p:strVal val="visible"/>
                                      </p:to>
                                    </p:set>
                                    <p:animEffect transition="in" filter="fade">
                                      <p:cBhvr>
                                        <p:cTn id="16" dur="500"/>
                                        <p:tgtEl>
                                          <p:spTgt spid="28"/>
                                        </p:tgtEl>
                                      </p:cBhvr>
                                    </p:animEffect>
                                  </p:childTnLst>
                                </p:cTn>
                              </p:par>
                              <p:par>
                                <p:cTn id="17" presetID="10" presetClass="entr" presetSubtype="0" fill="hold" nodeType="withEffect">
                                  <p:stCondLst>
                                    <p:cond delay="25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500"/>
                                        <p:tgtEl>
                                          <p:spTgt spid="31"/>
                                        </p:tgtEl>
                                      </p:cBhvr>
                                    </p:animEffect>
                                  </p:childTnLst>
                                </p:cTn>
                              </p:par>
                              <p:par>
                                <p:cTn id="20" presetID="10" presetClass="entr" presetSubtype="0" fill="hold" nodeType="withEffect">
                                  <p:stCondLst>
                                    <p:cond delay="25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500"/>
                                        <p:tgtEl>
                                          <p:spTgt spid="35"/>
                                        </p:tgtEl>
                                      </p:cBhvr>
                                    </p:animEffect>
                                  </p:childTnLst>
                                </p:cTn>
                              </p:par>
                              <p:par>
                                <p:cTn id="23" presetID="2" presetClass="entr" presetSubtype="4" fill="hold" grpId="0" nodeType="withEffect">
                                  <p:stCondLst>
                                    <p:cond delay="500"/>
                                  </p:stCondLst>
                                  <p:childTnLst>
                                    <p:set>
                                      <p:cBhvr>
                                        <p:cTn id="24" dur="1" fill="hold">
                                          <p:stCondLst>
                                            <p:cond delay="0"/>
                                          </p:stCondLst>
                                        </p:cTn>
                                        <p:tgtEl>
                                          <p:spTgt spid="38"/>
                                        </p:tgtEl>
                                        <p:attrNameLst>
                                          <p:attrName>style.visibility</p:attrName>
                                        </p:attrNameLst>
                                      </p:cBhvr>
                                      <p:to>
                                        <p:strVal val="visible"/>
                                      </p:to>
                                    </p:set>
                                    <p:anim calcmode="lin" valueType="num">
                                      <p:cBhvr additive="base">
                                        <p:cTn id="25" dur="500" fill="hold"/>
                                        <p:tgtEl>
                                          <p:spTgt spid="38"/>
                                        </p:tgtEl>
                                        <p:attrNameLst>
                                          <p:attrName>ppt_x</p:attrName>
                                        </p:attrNameLst>
                                      </p:cBhvr>
                                      <p:tavLst>
                                        <p:tav tm="0">
                                          <p:val>
                                            <p:strVal val="#ppt_x"/>
                                          </p:val>
                                        </p:tav>
                                        <p:tav tm="100000">
                                          <p:val>
                                            <p:strVal val="#ppt_x"/>
                                          </p:val>
                                        </p:tav>
                                      </p:tavLst>
                                    </p:anim>
                                    <p:anim calcmode="lin" valueType="num">
                                      <p:cBhvr additive="base">
                                        <p:cTn id="26" dur="500" fill="hold"/>
                                        <p:tgtEl>
                                          <p:spTgt spid="38"/>
                                        </p:tgtEl>
                                        <p:attrNameLst>
                                          <p:attrName>ppt_y</p:attrName>
                                        </p:attrNameLst>
                                      </p:cBhvr>
                                      <p:tavLst>
                                        <p:tav tm="0">
                                          <p:val>
                                            <p:strVal val="1+#ppt_h/2"/>
                                          </p:val>
                                        </p:tav>
                                        <p:tav tm="100000">
                                          <p:val>
                                            <p:strVal val="#ppt_y"/>
                                          </p:val>
                                        </p:tav>
                                      </p:tavLst>
                                    </p:anim>
                                  </p:childTnLst>
                                </p:cTn>
                              </p:par>
                            </p:childTnLst>
                          </p:cTn>
                        </p:par>
                        <p:par>
                          <p:cTn id="27" fill="hold">
                            <p:stCondLst>
                              <p:cond delay="1000"/>
                            </p:stCondLst>
                            <p:childTnLst>
                              <p:par>
                                <p:cTn id="28" presetID="42" presetClass="entr" presetSubtype="0" fill="hold" grpId="0" nodeType="afterEffect">
                                  <p:stCondLst>
                                    <p:cond delay="0"/>
                                  </p:stCondLst>
                                  <p:childTnLst>
                                    <p:set>
                                      <p:cBhvr>
                                        <p:cTn id="29" dur="1" fill="hold">
                                          <p:stCondLst>
                                            <p:cond delay="0"/>
                                          </p:stCondLst>
                                        </p:cTn>
                                        <p:tgtEl>
                                          <p:spTgt spid="34"/>
                                        </p:tgtEl>
                                        <p:attrNameLst>
                                          <p:attrName>style.visibility</p:attrName>
                                        </p:attrNameLst>
                                      </p:cBhvr>
                                      <p:to>
                                        <p:strVal val="visible"/>
                                      </p:to>
                                    </p:set>
                                    <p:animEffect transition="in" filter="fade">
                                      <p:cBhvr>
                                        <p:cTn id="30" dur="1000"/>
                                        <p:tgtEl>
                                          <p:spTgt spid="34"/>
                                        </p:tgtEl>
                                      </p:cBhvr>
                                    </p:animEffect>
                                    <p:anim calcmode="lin" valueType="num">
                                      <p:cBhvr>
                                        <p:cTn id="31" dur="1000" fill="hold"/>
                                        <p:tgtEl>
                                          <p:spTgt spid="34"/>
                                        </p:tgtEl>
                                        <p:attrNameLst>
                                          <p:attrName>ppt_x</p:attrName>
                                        </p:attrNameLst>
                                      </p:cBhvr>
                                      <p:tavLst>
                                        <p:tav tm="0">
                                          <p:val>
                                            <p:strVal val="#ppt_x"/>
                                          </p:val>
                                        </p:tav>
                                        <p:tav tm="100000">
                                          <p:val>
                                            <p:strVal val="#ppt_x"/>
                                          </p:val>
                                        </p:tav>
                                      </p:tavLst>
                                    </p:anim>
                                    <p:anim calcmode="lin" valueType="num">
                                      <p:cBhvr>
                                        <p:cTn id="32"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34" grpId="0"/>
      <p:bldP spid="3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414621" y="243728"/>
            <a:ext cx="453150" cy="161976"/>
            <a:chOff x="264939" y="188640"/>
            <a:chExt cx="604358" cy="216024"/>
          </a:xfrm>
        </p:grpSpPr>
        <p:sp>
          <p:nvSpPr>
            <p:cNvPr id="11" name="燕尾形 10"/>
            <p:cNvSpPr/>
            <p:nvPr/>
          </p:nvSpPr>
          <p:spPr>
            <a:xfrm>
              <a:off x="264939" y="188640"/>
              <a:ext cx="216024" cy="216024"/>
            </a:xfrm>
            <a:prstGeom prst="chevron">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tx1"/>
                </a:solidFill>
              </a:endParaRPr>
            </a:p>
          </p:txBody>
        </p:sp>
        <p:sp>
          <p:nvSpPr>
            <p:cNvPr id="12" name="燕尾形 11"/>
            <p:cNvSpPr/>
            <p:nvPr/>
          </p:nvSpPr>
          <p:spPr>
            <a:xfrm>
              <a:off x="454914" y="188640"/>
              <a:ext cx="216024" cy="216024"/>
            </a:xfrm>
            <a:prstGeom prst="chevron">
              <a:avLst/>
            </a:prstGeom>
            <a:solidFill>
              <a:srgbClr val="7030A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tx1"/>
                </a:solidFill>
              </a:endParaRPr>
            </a:p>
          </p:txBody>
        </p:sp>
        <p:sp>
          <p:nvSpPr>
            <p:cNvPr id="13" name="燕尾形 12"/>
            <p:cNvSpPr/>
            <p:nvPr/>
          </p:nvSpPr>
          <p:spPr>
            <a:xfrm>
              <a:off x="653273" y="188640"/>
              <a:ext cx="216024" cy="216024"/>
            </a:xfrm>
            <a:prstGeom prst="chevron">
              <a:avLst/>
            </a:prstGeom>
            <a:solidFill>
              <a:srgbClr val="7030A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tx1"/>
                </a:solidFill>
              </a:endParaRPr>
            </a:p>
          </p:txBody>
        </p:sp>
      </p:grpSp>
      <p:sp>
        <p:nvSpPr>
          <p:cNvPr id="14" name="文本框 9"/>
          <p:cNvSpPr txBox="1"/>
          <p:nvPr/>
        </p:nvSpPr>
        <p:spPr>
          <a:xfrm>
            <a:off x="1008532" y="183368"/>
            <a:ext cx="1673750" cy="282757"/>
          </a:xfrm>
          <a:prstGeom prst="rect">
            <a:avLst/>
          </a:prstGeom>
          <a:noFill/>
        </p:spPr>
        <p:txBody>
          <a:bodyPr wrap="square" lIns="51422" tIns="25711" rIns="51422" bIns="25711" rtlCol="0">
            <a:spAutoFit/>
          </a:bodyPr>
          <a:lstStyle/>
          <a:p>
            <a:pPr marL="0" lvl="1"/>
            <a:r>
              <a:rPr lang="zh-CN" altLang="en-US" sz="1500" b="1" dirty="0">
                <a:solidFill>
                  <a:srgbClr val="7030A0"/>
                </a:solidFill>
                <a:latin typeface="微软雅黑" panose="020B0503020204020204" pitchFamily="34" charset="-122"/>
                <a:ea typeface="微软雅黑" panose="020B0503020204020204" pitchFamily="34" charset="-122"/>
              </a:rPr>
              <a:t>点击输入标题内容</a:t>
            </a:r>
            <a:endParaRPr lang="zh-CN" altLang="en-US" sz="1800" b="1" dirty="0">
              <a:solidFill>
                <a:srgbClr val="7030A0"/>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1062524" y="466064"/>
            <a:ext cx="723492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695987" y="1071240"/>
            <a:ext cx="1609079" cy="1608497"/>
            <a:chOff x="1367367" y="1923540"/>
            <a:chExt cx="2091076" cy="2091076"/>
          </a:xfrm>
        </p:grpSpPr>
        <p:pic>
          <p:nvPicPr>
            <p:cNvPr id="21" name="图片 20"/>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452218" y="2113785"/>
              <a:ext cx="1921373" cy="1710589"/>
            </a:xfrm>
            <a:custGeom>
              <a:avLst/>
              <a:gdLst>
                <a:gd name="connsiteX0" fmla="*/ 0 w 2579915"/>
                <a:gd name="connsiteY0" fmla="*/ 0 h 2296885"/>
                <a:gd name="connsiteX1" fmla="*/ 2579915 w 2579915"/>
                <a:gd name="connsiteY1" fmla="*/ 0 h 2296885"/>
                <a:gd name="connsiteX2" fmla="*/ 2579915 w 2579915"/>
                <a:gd name="connsiteY2" fmla="*/ 2296885 h 2296885"/>
                <a:gd name="connsiteX3" fmla="*/ 0 w 2579915"/>
                <a:gd name="connsiteY3" fmla="*/ 2296885 h 2296885"/>
              </a:gdLst>
              <a:ahLst/>
              <a:cxnLst>
                <a:cxn ang="0">
                  <a:pos x="connsiteX0" y="connsiteY0"/>
                </a:cxn>
                <a:cxn ang="0">
                  <a:pos x="connsiteX1" y="connsiteY1"/>
                </a:cxn>
                <a:cxn ang="0">
                  <a:pos x="connsiteX2" y="connsiteY2"/>
                </a:cxn>
                <a:cxn ang="0">
                  <a:pos x="connsiteX3" y="connsiteY3"/>
                </a:cxn>
              </a:cxnLst>
              <a:rect l="l" t="t" r="r" b="b"/>
              <a:pathLst>
                <a:path w="2579915" h="2296885">
                  <a:moveTo>
                    <a:pt x="0" y="0"/>
                  </a:moveTo>
                  <a:lnTo>
                    <a:pt x="2579915" y="0"/>
                  </a:lnTo>
                  <a:lnTo>
                    <a:pt x="2579915" y="2296885"/>
                  </a:lnTo>
                  <a:lnTo>
                    <a:pt x="0" y="2296885"/>
                  </a:lnTo>
                  <a:close/>
                </a:path>
              </a:pathLst>
            </a:custGeom>
          </p:spPr>
        </p:pic>
        <p:grpSp>
          <p:nvGrpSpPr>
            <p:cNvPr id="22" name="组合 21"/>
            <p:cNvGrpSpPr/>
            <p:nvPr/>
          </p:nvGrpSpPr>
          <p:grpSpPr>
            <a:xfrm>
              <a:off x="1367367" y="1923540"/>
              <a:ext cx="2091076" cy="2091076"/>
              <a:chOff x="4742449" y="2216782"/>
              <a:chExt cx="3801476" cy="3801476"/>
            </a:xfrm>
          </p:grpSpPr>
          <p:sp>
            <p:nvSpPr>
              <p:cNvPr id="23" name="任意多边形 22"/>
              <p:cNvSpPr/>
              <p:nvPr/>
            </p:nvSpPr>
            <p:spPr>
              <a:xfrm>
                <a:off x="4742449" y="2216782"/>
                <a:ext cx="3801476" cy="3801476"/>
              </a:xfrm>
              <a:custGeom>
                <a:avLst/>
                <a:gdLst>
                  <a:gd name="connsiteX0" fmla="*/ 627244 w 3801476"/>
                  <a:gd name="connsiteY0" fmla="*/ 310063 h 3801476"/>
                  <a:gd name="connsiteX1" fmla="*/ 310063 w 3801476"/>
                  <a:gd name="connsiteY1" fmla="*/ 627244 h 3801476"/>
                  <a:gd name="connsiteX2" fmla="*/ 310063 w 3801476"/>
                  <a:gd name="connsiteY2" fmla="*/ 3174232 h 3801476"/>
                  <a:gd name="connsiteX3" fmla="*/ 627244 w 3801476"/>
                  <a:gd name="connsiteY3" fmla="*/ 3491413 h 3801476"/>
                  <a:gd name="connsiteX4" fmla="*/ 3174232 w 3801476"/>
                  <a:gd name="connsiteY4" fmla="*/ 3491413 h 3801476"/>
                  <a:gd name="connsiteX5" fmla="*/ 3491413 w 3801476"/>
                  <a:gd name="connsiteY5" fmla="*/ 3174232 h 3801476"/>
                  <a:gd name="connsiteX6" fmla="*/ 3491413 w 3801476"/>
                  <a:gd name="connsiteY6" fmla="*/ 627244 h 3801476"/>
                  <a:gd name="connsiteX7" fmla="*/ 3174232 w 3801476"/>
                  <a:gd name="connsiteY7" fmla="*/ 310063 h 3801476"/>
                  <a:gd name="connsiteX8" fmla="*/ 379007 w 3801476"/>
                  <a:gd name="connsiteY8" fmla="*/ 0 h 3801476"/>
                  <a:gd name="connsiteX9" fmla="*/ 3422469 w 3801476"/>
                  <a:gd name="connsiteY9" fmla="*/ 0 h 3801476"/>
                  <a:gd name="connsiteX10" fmla="*/ 3801476 w 3801476"/>
                  <a:gd name="connsiteY10" fmla="*/ 379007 h 3801476"/>
                  <a:gd name="connsiteX11" fmla="*/ 3801476 w 3801476"/>
                  <a:gd name="connsiteY11" fmla="*/ 3422469 h 3801476"/>
                  <a:gd name="connsiteX12" fmla="*/ 3422469 w 3801476"/>
                  <a:gd name="connsiteY12" fmla="*/ 3801476 h 3801476"/>
                  <a:gd name="connsiteX13" fmla="*/ 379007 w 3801476"/>
                  <a:gd name="connsiteY13" fmla="*/ 3801476 h 3801476"/>
                  <a:gd name="connsiteX14" fmla="*/ 0 w 3801476"/>
                  <a:gd name="connsiteY14" fmla="*/ 3422469 h 3801476"/>
                  <a:gd name="connsiteX15" fmla="*/ 0 w 3801476"/>
                  <a:gd name="connsiteY15" fmla="*/ 379007 h 3801476"/>
                  <a:gd name="connsiteX16" fmla="*/ 379007 w 3801476"/>
                  <a:gd name="connsiteY16" fmla="*/ 0 h 380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801476" h="3801476">
                    <a:moveTo>
                      <a:pt x="627244" y="310063"/>
                    </a:moveTo>
                    <a:cubicBezTo>
                      <a:pt x="452070" y="310063"/>
                      <a:pt x="310063" y="452070"/>
                      <a:pt x="310063" y="627244"/>
                    </a:cubicBezTo>
                    <a:lnTo>
                      <a:pt x="310063" y="3174232"/>
                    </a:lnTo>
                    <a:cubicBezTo>
                      <a:pt x="310063" y="3349406"/>
                      <a:pt x="452070" y="3491413"/>
                      <a:pt x="627244" y="3491413"/>
                    </a:cubicBezTo>
                    <a:lnTo>
                      <a:pt x="3174232" y="3491413"/>
                    </a:lnTo>
                    <a:cubicBezTo>
                      <a:pt x="3349406" y="3491413"/>
                      <a:pt x="3491413" y="3349406"/>
                      <a:pt x="3491413" y="3174232"/>
                    </a:cubicBezTo>
                    <a:lnTo>
                      <a:pt x="3491413" y="627244"/>
                    </a:lnTo>
                    <a:cubicBezTo>
                      <a:pt x="3491413" y="452070"/>
                      <a:pt x="3349406" y="310063"/>
                      <a:pt x="3174232" y="310063"/>
                    </a:cubicBezTo>
                    <a:close/>
                    <a:moveTo>
                      <a:pt x="379007" y="0"/>
                    </a:moveTo>
                    <a:lnTo>
                      <a:pt x="3422469" y="0"/>
                    </a:lnTo>
                    <a:cubicBezTo>
                      <a:pt x="3631789" y="0"/>
                      <a:pt x="3801476" y="169687"/>
                      <a:pt x="3801476" y="379007"/>
                    </a:cubicBezTo>
                    <a:lnTo>
                      <a:pt x="3801476" y="3422469"/>
                    </a:lnTo>
                    <a:cubicBezTo>
                      <a:pt x="3801476" y="3631789"/>
                      <a:pt x="3631789" y="3801476"/>
                      <a:pt x="3422469" y="3801476"/>
                    </a:cubicBezTo>
                    <a:lnTo>
                      <a:pt x="379007" y="3801476"/>
                    </a:lnTo>
                    <a:cubicBezTo>
                      <a:pt x="169687" y="3801476"/>
                      <a:pt x="0" y="3631789"/>
                      <a:pt x="0" y="3422469"/>
                    </a:cubicBezTo>
                    <a:lnTo>
                      <a:pt x="0" y="379007"/>
                    </a:lnTo>
                    <a:cubicBezTo>
                      <a:pt x="0" y="169687"/>
                      <a:pt x="169687" y="0"/>
                      <a:pt x="379007" y="0"/>
                    </a:cubicBezTo>
                    <a:close/>
                  </a:path>
                </a:pathLst>
              </a:custGeom>
              <a:gradFill flip="none" rotWithShape="1">
                <a:gsLst>
                  <a:gs pos="0">
                    <a:schemeClr val="bg1">
                      <a:lumMod val="95000"/>
                    </a:schemeClr>
                  </a:gs>
                  <a:gs pos="100000">
                    <a:schemeClr val="bg1">
                      <a:lumMod val="75000"/>
                    </a:schemeClr>
                  </a:gs>
                </a:gsLst>
                <a:lin ang="2700000" scaled="1"/>
                <a:tileRect/>
              </a:gradFill>
              <a:ln w="25400">
                <a:noFill/>
              </a:ln>
              <a:effectLst>
                <a:outerShdw blurRad="177800" dist="88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4" name="圆角矩形 23"/>
              <p:cNvSpPr/>
              <p:nvPr/>
            </p:nvSpPr>
            <p:spPr>
              <a:xfrm>
                <a:off x="5052512" y="2526845"/>
                <a:ext cx="3181350" cy="3181350"/>
              </a:xfrm>
              <a:prstGeom prst="roundRect">
                <a:avLst>
                  <a:gd name="adj" fmla="val 9970"/>
                </a:avLst>
              </a:prstGeom>
              <a:noFill/>
              <a:ln w="76200">
                <a:gradFill flip="none" rotWithShape="1">
                  <a:gsLst>
                    <a:gs pos="100000">
                      <a:schemeClr val="bg1">
                        <a:lumMod val="96000"/>
                      </a:schemeClr>
                    </a:gs>
                    <a:gs pos="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5" name="圆角矩形 24"/>
              <p:cNvSpPr/>
              <p:nvPr/>
            </p:nvSpPr>
            <p:spPr>
              <a:xfrm>
                <a:off x="4742449" y="2216782"/>
                <a:ext cx="3801476" cy="3801476"/>
              </a:xfrm>
              <a:prstGeom prst="roundRect">
                <a:avLst>
                  <a:gd name="adj" fmla="val 9970"/>
                </a:avLst>
              </a:prstGeom>
              <a:noFill/>
              <a:ln w="22225">
                <a:gradFill flip="none" rotWithShape="1">
                  <a:gsLst>
                    <a:gs pos="0">
                      <a:schemeClr val="bg1"/>
                    </a:gs>
                    <a:gs pos="10000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grpSp>
        <p:nvGrpSpPr>
          <p:cNvPr id="26" name="组合 25"/>
          <p:cNvGrpSpPr/>
          <p:nvPr/>
        </p:nvGrpSpPr>
        <p:grpSpPr>
          <a:xfrm>
            <a:off x="2742810" y="1071240"/>
            <a:ext cx="1609079" cy="1608497"/>
            <a:chOff x="3751324" y="1923540"/>
            <a:chExt cx="2091076" cy="2091076"/>
          </a:xfrm>
        </p:grpSpPr>
        <p:pic>
          <p:nvPicPr>
            <p:cNvPr id="27" name="图片 26"/>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907120" y="2113785"/>
              <a:ext cx="1921373" cy="1710587"/>
            </a:xfrm>
            <a:custGeom>
              <a:avLst/>
              <a:gdLst>
                <a:gd name="connsiteX0" fmla="*/ 0 w 2579915"/>
                <a:gd name="connsiteY0" fmla="*/ 0 h 2296884"/>
                <a:gd name="connsiteX1" fmla="*/ 2579915 w 2579915"/>
                <a:gd name="connsiteY1" fmla="*/ 0 h 2296884"/>
                <a:gd name="connsiteX2" fmla="*/ 2579915 w 2579915"/>
                <a:gd name="connsiteY2" fmla="*/ 2296884 h 2296884"/>
                <a:gd name="connsiteX3" fmla="*/ 0 w 2579915"/>
                <a:gd name="connsiteY3" fmla="*/ 2296884 h 2296884"/>
              </a:gdLst>
              <a:ahLst/>
              <a:cxnLst>
                <a:cxn ang="0">
                  <a:pos x="connsiteX0" y="connsiteY0"/>
                </a:cxn>
                <a:cxn ang="0">
                  <a:pos x="connsiteX1" y="connsiteY1"/>
                </a:cxn>
                <a:cxn ang="0">
                  <a:pos x="connsiteX2" y="connsiteY2"/>
                </a:cxn>
                <a:cxn ang="0">
                  <a:pos x="connsiteX3" y="connsiteY3"/>
                </a:cxn>
              </a:cxnLst>
              <a:rect l="l" t="t" r="r" b="b"/>
              <a:pathLst>
                <a:path w="2579915" h="2296884">
                  <a:moveTo>
                    <a:pt x="0" y="0"/>
                  </a:moveTo>
                  <a:lnTo>
                    <a:pt x="2579915" y="0"/>
                  </a:lnTo>
                  <a:lnTo>
                    <a:pt x="2579915" y="2296884"/>
                  </a:lnTo>
                  <a:lnTo>
                    <a:pt x="0" y="2296884"/>
                  </a:lnTo>
                  <a:close/>
                </a:path>
              </a:pathLst>
            </a:custGeom>
          </p:spPr>
        </p:pic>
        <p:grpSp>
          <p:nvGrpSpPr>
            <p:cNvPr id="28" name="组合 27"/>
            <p:cNvGrpSpPr/>
            <p:nvPr/>
          </p:nvGrpSpPr>
          <p:grpSpPr>
            <a:xfrm>
              <a:off x="3751324" y="1923540"/>
              <a:ext cx="2091076" cy="2091076"/>
              <a:chOff x="4742449" y="2216782"/>
              <a:chExt cx="3801476" cy="3801476"/>
            </a:xfrm>
          </p:grpSpPr>
          <p:sp>
            <p:nvSpPr>
              <p:cNvPr id="29" name="任意多边形 28"/>
              <p:cNvSpPr/>
              <p:nvPr/>
            </p:nvSpPr>
            <p:spPr>
              <a:xfrm>
                <a:off x="4742449" y="2216782"/>
                <a:ext cx="3801476" cy="3801476"/>
              </a:xfrm>
              <a:custGeom>
                <a:avLst/>
                <a:gdLst>
                  <a:gd name="connsiteX0" fmla="*/ 627244 w 3801476"/>
                  <a:gd name="connsiteY0" fmla="*/ 310063 h 3801476"/>
                  <a:gd name="connsiteX1" fmla="*/ 310063 w 3801476"/>
                  <a:gd name="connsiteY1" fmla="*/ 627244 h 3801476"/>
                  <a:gd name="connsiteX2" fmla="*/ 310063 w 3801476"/>
                  <a:gd name="connsiteY2" fmla="*/ 3174232 h 3801476"/>
                  <a:gd name="connsiteX3" fmla="*/ 627244 w 3801476"/>
                  <a:gd name="connsiteY3" fmla="*/ 3491413 h 3801476"/>
                  <a:gd name="connsiteX4" fmla="*/ 3174232 w 3801476"/>
                  <a:gd name="connsiteY4" fmla="*/ 3491413 h 3801476"/>
                  <a:gd name="connsiteX5" fmla="*/ 3491413 w 3801476"/>
                  <a:gd name="connsiteY5" fmla="*/ 3174232 h 3801476"/>
                  <a:gd name="connsiteX6" fmla="*/ 3491413 w 3801476"/>
                  <a:gd name="connsiteY6" fmla="*/ 627244 h 3801476"/>
                  <a:gd name="connsiteX7" fmla="*/ 3174232 w 3801476"/>
                  <a:gd name="connsiteY7" fmla="*/ 310063 h 3801476"/>
                  <a:gd name="connsiteX8" fmla="*/ 379007 w 3801476"/>
                  <a:gd name="connsiteY8" fmla="*/ 0 h 3801476"/>
                  <a:gd name="connsiteX9" fmla="*/ 3422469 w 3801476"/>
                  <a:gd name="connsiteY9" fmla="*/ 0 h 3801476"/>
                  <a:gd name="connsiteX10" fmla="*/ 3801476 w 3801476"/>
                  <a:gd name="connsiteY10" fmla="*/ 379007 h 3801476"/>
                  <a:gd name="connsiteX11" fmla="*/ 3801476 w 3801476"/>
                  <a:gd name="connsiteY11" fmla="*/ 3422469 h 3801476"/>
                  <a:gd name="connsiteX12" fmla="*/ 3422469 w 3801476"/>
                  <a:gd name="connsiteY12" fmla="*/ 3801476 h 3801476"/>
                  <a:gd name="connsiteX13" fmla="*/ 379007 w 3801476"/>
                  <a:gd name="connsiteY13" fmla="*/ 3801476 h 3801476"/>
                  <a:gd name="connsiteX14" fmla="*/ 0 w 3801476"/>
                  <a:gd name="connsiteY14" fmla="*/ 3422469 h 3801476"/>
                  <a:gd name="connsiteX15" fmla="*/ 0 w 3801476"/>
                  <a:gd name="connsiteY15" fmla="*/ 379007 h 3801476"/>
                  <a:gd name="connsiteX16" fmla="*/ 379007 w 3801476"/>
                  <a:gd name="connsiteY16" fmla="*/ 0 h 380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801476" h="3801476">
                    <a:moveTo>
                      <a:pt x="627244" y="310063"/>
                    </a:moveTo>
                    <a:cubicBezTo>
                      <a:pt x="452070" y="310063"/>
                      <a:pt x="310063" y="452070"/>
                      <a:pt x="310063" y="627244"/>
                    </a:cubicBezTo>
                    <a:lnTo>
                      <a:pt x="310063" y="3174232"/>
                    </a:lnTo>
                    <a:cubicBezTo>
                      <a:pt x="310063" y="3349406"/>
                      <a:pt x="452070" y="3491413"/>
                      <a:pt x="627244" y="3491413"/>
                    </a:cubicBezTo>
                    <a:lnTo>
                      <a:pt x="3174232" y="3491413"/>
                    </a:lnTo>
                    <a:cubicBezTo>
                      <a:pt x="3349406" y="3491413"/>
                      <a:pt x="3491413" y="3349406"/>
                      <a:pt x="3491413" y="3174232"/>
                    </a:cubicBezTo>
                    <a:lnTo>
                      <a:pt x="3491413" y="627244"/>
                    </a:lnTo>
                    <a:cubicBezTo>
                      <a:pt x="3491413" y="452070"/>
                      <a:pt x="3349406" y="310063"/>
                      <a:pt x="3174232" y="310063"/>
                    </a:cubicBezTo>
                    <a:close/>
                    <a:moveTo>
                      <a:pt x="379007" y="0"/>
                    </a:moveTo>
                    <a:lnTo>
                      <a:pt x="3422469" y="0"/>
                    </a:lnTo>
                    <a:cubicBezTo>
                      <a:pt x="3631789" y="0"/>
                      <a:pt x="3801476" y="169687"/>
                      <a:pt x="3801476" y="379007"/>
                    </a:cubicBezTo>
                    <a:lnTo>
                      <a:pt x="3801476" y="3422469"/>
                    </a:lnTo>
                    <a:cubicBezTo>
                      <a:pt x="3801476" y="3631789"/>
                      <a:pt x="3631789" y="3801476"/>
                      <a:pt x="3422469" y="3801476"/>
                    </a:cubicBezTo>
                    <a:lnTo>
                      <a:pt x="379007" y="3801476"/>
                    </a:lnTo>
                    <a:cubicBezTo>
                      <a:pt x="169687" y="3801476"/>
                      <a:pt x="0" y="3631789"/>
                      <a:pt x="0" y="3422469"/>
                    </a:cubicBezTo>
                    <a:lnTo>
                      <a:pt x="0" y="379007"/>
                    </a:lnTo>
                    <a:cubicBezTo>
                      <a:pt x="0" y="169687"/>
                      <a:pt x="169687" y="0"/>
                      <a:pt x="379007" y="0"/>
                    </a:cubicBezTo>
                    <a:close/>
                  </a:path>
                </a:pathLst>
              </a:custGeom>
              <a:gradFill flip="none" rotWithShape="1">
                <a:gsLst>
                  <a:gs pos="0">
                    <a:schemeClr val="bg1">
                      <a:lumMod val="95000"/>
                    </a:schemeClr>
                  </a:gs>
                  <a:gs pos="100000">
                    <a:schemeClr val="bg1">
                      <a:lumMod val="75000"/>
                    </a:schemeClr>
                  </a:gs>
                </a:gsLst>
                <a:lin ang="2700000" scaled="1"/>
                <a:tileRect/>
              </a:gradFill>
              <a:ln w="25400">
                <a:noFill/>
              </a:ln>
              <a:effectLst>
                <a:outerShdw blurRad="177800" dist="88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0" name="圆角矩形 29"/>
              <p:cNvSpPr/>
              <p:nvPr/>
            </p:nvSpPr>
            <p:spPr>
              <a:xfrm>
                <a:off x="5052512" y="2526845"/>
                <a:ext cx="3181350" cy="3181350"/>
              </a:xfrm>
              <a:prstGeom prst="roundRect">
                <a:avLst>
                  <a:gd name="adj" fmla="val 9970"/>
                </a:avLst>
              </a:prstGeom>
              <a:noFill/>
              <a:ln w="76200">
                <a:gradFill flip="none" rotWithShape="1">
                  <a:gsLst>
                    <a:gs pos="100000">
                      <a:schemeClr val="bg1">
                        <a:lumMod val="96000"/>
                      </a:schemeClr>
                    </a:gs>
                    <a:gs pos="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1" name="圆角矩形 30"/>
              <p:cNvSpPr/>
              <p:nvPr/>
            </p:nvSpPr>
            <p:spPr>
              <a:xfrm>
                <a:off x="4742449" y="2216782"/>
                <a:ext cx="3801476" cy="3801476"/>
              </a:xfrm>
              <a:prstGeom prst="roundRect">
                <a:avLst>
                  <a:gd name="adj" fmla="val 9970"/>
                </a:avLst>
              </a:prstGeom>
              <a:noFill/>
              <a:ln w="22225">
                <a:gradFill flip="none" rotWithShape="1">
                  <a:gsLst>
                    <a:gs pos="0">
                      <a:schemeClr val="bg1"/>
                    </a:gs>
                    <a:gs pos="10000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grpSp>
        <p:nvGrpSpPr>
          <p:cNvPr id="32" name="组合 31"/>
          <p:cNvGrpSpPr/>
          <p:nvPr/>
        </p:nvGrpSpPr>
        <p:grpSpPr>
          <a:xfrm>
            <a:off x="4786446" y="1071240"/>
            <a:ext cx="1615449" cy="1608497"/>
            <a:chOff x="6258959" y="1923540"/>
            <a:chExt cx="2099355" cy="2091076"/>
          </a:xfrm>
        </p:grpSpPr>
        <p:pic>
          <p:nvPicPr>
            <p:cNvPr id="33" name="图片 32"/>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436941" y="2113786"/>
              <a:ext cx="1921373" cy="1710589"/>
            </a:xfrm>
            <a:custGeom>
              <a:avLst/>
              <a:gdLst>
                <a:gd name="connsiteX0" fmla="*/ 0 w 2579915"/>
                <a:gd name="connsiteY0" fmla="*/ 0 h 2296885"/>
                <a:gd name="connsiteX1" fmla="*/ 2579915 w 2579915"/>
                <a:gd name="connsiteY1" fmla="*/ 0 h 2296885"/>
                <a:gd name="connsiteX2" fmla="*/ 2579915 w 2579915"/>
                <a:gd name="connsiteY2" fmla="*/ 2296885 h 2296885"/>
                <a:gd name="connsiteX3" fmla="*/ 0 w 2579915"/>
                <a:gd name="connsiteY3" fmla="*/ 2296885 h 2296885"/>
              </a:gdLst>
              <a:ahLst/>
              <a:cxnLst>
                <a:cxn ang="0">
                  <a:pos x="connsiteX0" y="connsiteY0"/>
                </a:cxn>
                <a:cxn ang="0">
                  <a:pos x="connsiteX1" y="connsiteY1"/>
                </a:cxn>
                <a:cxn ang="0">
                  <a:pos x="connsiteX2" y="connsiteY2"/>
                </a:cxn>
                <a:cxn ang="0">
                  <a:pos x="connsiteX3" y="connsiteY3"/>
                </a:cxn>
              </a:cxnLst>
              <a:rect l="l" t="t" r="r" b="b"/>
              <a:pathLst>
                <a:path w="2579915" h="2296885">
                  <a:moveTo>
                    <a:pt x="0" y="0"/>
                  </a:moveTo>
                  <a:lnTo>
                    <a:pt x="2579915" y="0"/>
                  </a:lnTo>
                  <a:lnTo>
                    <a:pt x="2579915" y="2296885"/>
                  </a:lnTo>
                  <a:lnTo>
                    <a:pt x="0" y="2296885"/>
                  </a:lnTo>
                  <a:close/>
                </a:path>
              </a:pathLst>
            </a:custGeom>
          </p:spPr>
        </p:pic>
        <p:grpSp>
          <p:nvGrpSpPr>
            <p:cNvPr id="34" name="组合 33"/>
            <p:cNvGrpSpPr/>
            <p:nvPr/>
          </p:nvGrpSpPr>
          <p:grpSpPr>
            <a:xfrm>
              <a:off x="6258959" y="1923540"/>
              <a:ext cx="2091076" cy="2091076"/>
              <a:chOff x="4742449" y="2216782"/>
              <a:chExt cx="3801476" cy="3801476"/>
            </a:xfrm>
          </p:grpSpPr>
          <p:sp>
            <p:nvSpPr>
              <p:cNvPr id="35" name="任意多边形 34"/>
              <p:cNvSpPr/>
              <p:nvPr/>
            </p:nvSpPr>
            <p:spPr>
              <a:xfrm>
                <a:off x="4742449" y="2216782"/>
                <a:ext cx="3801476" cy="3801476"/>
              </a:xfrm>
              <a:custGeom>
                <a:avLst/>
                <a:gdLst>
                  <a:gd name="connsiteX0" fmla="*/ 627244 w 3801476"/>
                  <a:gd name="connsiteY0" fmla="*/ 310063 h 3801476"/>
                  <a:gd name="connsiteX1" fmla="*/ 310063 w 3801476"/>
                  <a:gd name="connsiteY1" fmla="*/ 627244 h 3801476"/>
                  <a:gd name="connsiteX2" fmla="*/ 310063 w 3801476"/>
                  <a:gd name="connsiteY2" fmla="*/ 3174232 h 3801476"/>
                  <a:gd name="connsiteX3" fmla="*/ 627244 w 3801476"/>
                  <a:gd name="connsiteY3" fmla="*/ 3491413 h 3801476"/>
                  <a:gd name="connsiteX4" fmla="*/ 3174232 w 3801476"/>
                  <a:gd name="connsiteY4" fmla="*/ 3491413 h 3801476"/>
                  <a:gd name="connsiteX5" fmla="*/ 3491413 w 3801476"/>
                  <a:gd name="connsiteY5" fmla="*/ 3174232 h 3801476"/>
                  <a:gd name="connsiteX6" fmla="*/ 3491413 w 3801476"/>
                  <a:gd name="connsiteY6" fmla="*/ 627244 h 3801476"/>
                  <a:gd name="connsiteX7" fmla="*/ 3174232 w 3801476"/>
                  <a:gd name="connsiteY7" fmla="*/ 310063 h 3801476"/>
                  <a:gd name="connsiteX8" fmla="*/ 379007 w 3801476"/>
                  <a:gd name="connsiteY8" fmla="*/ 0 h 3801476"/>
                  <a:gd name="connsiteX9" fmla="*/ 3422469 w 3801476"/>
                  <a:gd name="connsiteY9" fmla="*/ 0 h 3801476"/>
                  <a:gd name="connsiteX10" fmla="*/ 3801476 w 3801476"/>
                  <a:gd name="connsiteY10" fmla="*/ 379007 h 3801476"/>
                  <a:gd name="connsiteX11" fmla="*/ 3801476 w 3801476"/>
                  <a:gd name="connsiteY11" fmla="*/ 3422469 h 3801476"/>
                  <a:gd name="connsiteX12" fmla="*/ 3422469 w 3801476"/>
                  <a:gd name="connsiteY12" fmla="*/ 3801476 h 3801476"/>
                  <a:gd name="connsiteX13" fmla="*/ 379007 w 3801476"/>
                  <a:gd name="connsiteY13" fmla="*/ 3801476 h 3801476"/>
                  <a:gd name="connsiteX14" fmla="*/ 0 w 3801476"/>
                  <a:gd name="connsiteY14" fmla="*/ 3422469 h 3801476"/>
                  <a:gd name="connsiteX15" fmla="*/ 0 w 3801476"/>
                  <a:gd name="connsiteY15" fmla="*/ 379007 h 3801476"/>
                  <a:gd name="connsiteX16" fmla="*/ 379007 w 3801476"/>
                  <a:gd name="connsiteY16" fmla="*/ 0 h 380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801476" h="3801476">
                    <a:moveTo>
                      <a:pt x="627244" y="310063"/>
                    </a:moveTo>
                    <a:cubicBezTo>
                      <a:pt x="452070" y="310063"/>
                      <a:pt x="310063" y="452070"/>
                      <a:pt x="310063" y="627244"/>
                    </a:cubicBezTo>
                    <a:lnTo>
                      <a:pt x="310063" y="3174232"/>
                    </a:lnTo>
                    <a:cubicBezTo>
                      <a:pt x="310063" y="3349406"/>
                      <a:pt x="452070" y="3491413"/>
                      <a:pt x="627244" y="3491413"/>
                    </a:cubicBezTo>
                    <a:lnTo>
                      <a:pt x="3174232" y="3491413"/>
                    </a:lnTo>
                    <a:cubicBezTo>
                      <a:pt x="3349406" y="3491413"/>
                      <a:pt x="3491413" y="3349406"/>
                      <a:pt x="3491413" y="3174232"/>
                    </a:cubicBezTo>
                    <a:lnTo>
                      <a:pt x="3491413" y="627244"/>
                    </a:lnTo>
                    <a:cubicBezTo>
                      <a:pt x="3491413" y="452070"/>
                      <a:pt x="3349406" y="310063"/>
                      <a:pt x="3174232" y="310063"/>
                    </a:cubicBezTo>
                    <a:close/>
                    <a:moveTo>
                      <a:pt x="379007" y="0"/>
                    </a:moveTo>
                    <a:lnTo>
                      <a:pt x="3422469" y="0"/>
                    </a:lnTo>
                    <a:cubicBezTo>
                      <a:pt x="3631789" y="0"/>
                      <a:pt x="3801476" y="169687"/>
                      <a:pt x="3801476" y="379007"/>
                    </a:cubicBezTo>
                    <a:lnTo>
                      <a:pt x="3801476" y="3422469"/>
                    </a:lnTo>
                    <a:cubicBezTo>
                      <a:pt x="3801476" y="3631789"/>
                      <a:pt x="3631789" y="3801476"/>
                      <a:pt x="3422469" y="3801476"/>
                    </a:cubicBezTo>
                    <a:lnTo>
                      <a:pt x="379007" y="3801476"/>
                    </a:lnTo>
                    <a:cubicBezTo>
                      <a:pt x="169687" y="3801476"/>
                      <a:pt x="0" y="3631789"/>
                      <a:pt x="0" y="3422469"/>
                    </a:cubicBezTo>
                    <a:lnTo>
                      <a:pt x="0" y="379007"/>
                    </a:lnTo>
                    <a:cubicBezTo>
                      <a:pt x="0" y="169687"/>
                      <a:pt x="169687" y="0"/>
                      <a:pt x="379007" y="0"/>
                    </a:cubicBezTo>
                    <a:close/>
                  </a:path>
                </a:pathLst>
              </a:custGeom>
              <a:gradFill flip="none" rotWithShape="1">
                <a:gsLst>
                  <a:gs pos="0">
                    <a:schemeClr val="bg1">
                      <a:lumMod val="95000"/>
                    </a:schemeClr>
                  </a:gs>
                  <a:gs pos="100000">
                    <a:schemeClr val="bg1">
                      <a:lumMod val="75000"/>
                    </a:schemeClr>
                  </a:gs>
                </a:gsLst>
                <a:lin ang="2700000" scaled="1"/>
                <a:tileRect/>
              </a:gradFill>
              <a:ln w="25400">
                <a:noFill/>
              </a:ln>
              <a:effectLst>
                <a:outerShdw blurRad="177800" dist="88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6" name="圆角矩形 35"/>
              <p:cNvSpPr/>
              <p:nvPr/>
            </p:nvSpPr>
            <p:spPr>
              <a:xfrm>
                <a:off x="5052512" y="2526845"/>
                <a:ext cx="3181350" cy="3181350"/>
              </a:xfrm>
              <a:prstGeom prst="roundRect">
                <a:avLst>
                  <a:gd name="adj" fmla="val 9970"/>
                </a:avLst>
              </a:prstGeom>
              <a:noFill/>
              <a:ln w="76200">
                <a:gradFill flip="none" rotWithShape="1">
                  <a:gsLst>
                    <a:gs pos="100000">
                      <a:schemeClr val="bg1">
                        <a:lumMod val="96000"/>
                      </a:schemeClr>
                    </a:gs>
                    <a:gs pos="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7" name="圆角矩形 36"/>
              <p:cNvSpPr/>
              <p:nvPr/>
            </p:nvSpPr>
            <p:spPr>
              <a:xfrm>
                <a:off x="4742449" y="2216782"/>
                <a:ext cx="3801476" cy="3801476"/>
              </a:xfrm>
              <a:prstGeom prst="roundRect">
                <a:avLst>
                  <a:gd name="adj" fmla="val 9970"/>
                </a:avLst>
              </a:prstGeom>
              <a:noFill/>
              <a:ln w="22225">
                <a:gradFill flip="none" rotWithShape="1">
                  <a:gsLst>
                    <a:gs pos="0">
                      <a:schemeClr val="bg1"/>
                    </a:gs>
                    <a:gs pos="10000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grpSp>
        <p:nvGrpSpPr>
          <p:cNvPr id="38" name="组合 37"/>
          <p:cNvGrpSpPr/>
          <p:nvPr/>
        </p:nvGrpSpPr>
        <p:grpSpPr>
          <a:xfrm>
            <a:off x="6832781" y="1071240"/>
            <a:ext cx="1616423" cy="1608497"/>
            <a:chOff x="8787513" y="1923540"/>
            <a:chExt cx="2100620" cy="2091076"/>
          </a:xfrm>
        </p:grpSpPr>
        <p:pic>
          <p:nvPicPr>
            <p:cNvPr id="39" name="图片 38"/>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8966762" y="2113784"/>
              <a:ext cx="1921371" cy="1710589"/>
            </a:xfrm>
            <a:custGeom>
              <a:avLst/>
              <a:gdLst>
                <a:gd name="connsiteX0" fmla="*/ 0 w 2579914"/>
                <a:gd name="connsiteY0" fmla="*/ 0 h 2296885"/>
                <a:gd name="connsiteX1" fmla="*/ 2579914 w 2579914"/>
                <a:gd name="connsiteY1" fmla="*/ 0 h 2296885"/>
                <a:gd name="connsiteX2" fmla="*/ 2579914 w 2579914"/>
                <a:gd name="connsiteY2" fmla="*/ 2296885 h 2296885"/>
                <a:gd name="connsiteX3" fmla="*/ 0 w 2579914"/>
                <a:gd name="connsiteY3" fmla="*/ 2296885 h 2296885"/>
              </a:gdLst>
              <a:ahLst/>
              <a:cxnLst>
                <a:cxn ang="0">
                  <a:pos x="connsiteX0" y="connsiteY0"/>
                </a:cxn>
                <a:cxn ang="0">
                  <a:pos x="connsiteX1" y="connsiteY1"/>
                </a:cxn>
                <a:cxn ang="0">
                  <a:pos x="connsiteX2" y="connsiteY2"/>
                </a:cxn>
                <a:cxn ang="0">
                  <a:pos x="connsiteX3" y="connsiteY3"/>
                </a:cxn>
              </a:cxnLst>
              <a:rect l="l" t="t" r="r" b="b"/>
              <a:pathLst>
                <a:path w="2579914" h="2296885">
                  <a:moveTo>
                    <a:pt x="0" y="0"/>
                  </a:moveTo>
                  <a:lnTo>
                    <a:pt x="2579914" y="0"/>
                  </a:lnTo>
                  <a:lnTo>
                    <a:pt x="2579914" y="2296885"/>
                  </a:lnTo>
                  <a:lnTo>
                    <a:pt x="0" y="2296885"/>
                  </a:lnTo>
                  <a:close/>
                </a:path>
              </a:pathLst>
            </a:custGeom>
          </p:spPr>
        </p:pic>
        <p:grpSp>
          <p:nvGrpSpPr>
            <p:cNvPr id="40" name="组合 39"/>
            <p:cNvGrpSpPr/>
            <p:nvPr/>
          </p:nvGrpSpPr>
          <p:grpSpPr>
            <a:xfrm>
              <a:off x="8787513" y="1923540"/>
              <a:ext cx="2091076" cy="2091076"/>
              <a:chOff x="4742449" y="2216782"/>
              <a:chExt cx="3801476" cy="3801476"/>
            </a:xfrm>
          </p:grpSpPr>
          <p:sp>
            <p:nvSpPr>
              <p:cNvPr id="41" name="任意多边形 40"/>
              <p:cNvSpPr/>
              <p:nvPr/>
            </p:nvSpPr>
            <p:spPr>
              <a:xfrm>
                <a:off x="4742449" y="2216782"/>
                <a:ext cx="3801476" cy="3801476"/>
              </a:xfrm>
              <a:custGeom>
                <a:avLst/>
                <a:gdLst>
                  <a:gd name="connsiteX0" fmla="*/ 627244 w 3801476"/>
                  <a:gd name="connsiteY0" fmla="*/ 310063 h 3801476"/>
                  <a:gd name="connsiteX1" fmla="*/ 310063 w 3801476"/>
                  <a:gd name="connsiteY1" fmla="*/ 627244 h 3801476"/>
                  <a:gd name="connsiteX2" fmla="*/ 310063 w 3801476"/>
                  <a:gd name="connsiteY2" fmla="*/ 3174232 h 3801476"/>
                  <a:gd name="connsiteX3" fmla="*/ 627244 w 3801476"/>
                  <a:gd name="connsiteY3" fmla="*/ 3491413 h 3801476"/>
                  <a:gd name="connsiteX4" fmla="*/ 3174232 w 3801476"/>
                  <a:gd name="connsiteY4" fmla="*/ 3491413 h 3801476"/>
                  <a:gd name="connsiteX5" fmla="*/ 3491413 w 3801476"/>
                  <a:gd name="connsiteY5" fmla="*/ 3174232 h 3801476"/>
                  <a:gd name="connsiteX6" fmla="*/ 3491413 w 3801476"/>
                  <a:gd name="connsiteY6" fmla="*/ 627244 h 3801476"/>
                  <a:gd name="connsiteX7" fmla="*/ 3174232 w 3801476"/>
                  <a:gd name="connsiteY7" fmla="*/ 310063 h 3801476"/>
                  <a:gd name="connsiteX8" fmla="*/ 379007 w 3801476"/>
                  <a:gd name="connsiteY8" fmla="*/ 0 h 3801476"/>
                  <a:gd name="connsiteX9" fmla="*/ 3422469 w 3801476"/>
                  <a:gd name="connsiteY9" fmla="*/ 0 h 3801476"/>
                  <a:gd name="connsiteX10" fmla="*/ 3801476 w 3801476"/>
                  <a:gd name="connsiteY10" fmla="*/ 379007 h 3801476"/>
                  <a:gd name="connsiteX11" fmla="*/ 3801476 w 3801476"/>
                  <a:gd name="connsiteY11" fmla="*/ 3422469 h 3801476"/>
                  <a:gd name="connsiteX12" fmla="*/ 3422469 w 3801476"/>
                  <a:gd name="connsiteY12" fmla="*/ 3801476 h 3801476"/>
                  <a:gd name="connsiteX13" fmla="*/ 379007 w 3801476"/>
                  <a:gd name="connsiteY13" fmla="*/ 3801476 h 3801476"/>
                  <a:gd name="connsiteX14" fmla="*/ 0 w 3801476"/>
                  <a:gd name="connsiteY14" fmla="*/ 3422469 h 3801476"/>
                  <a:gd name="connsiteX15" fmla="*/ 0 w 3801476"/>
                  <a:gd name="connsiteY15" fmla="*/ 379007 h 3801476"/>
                  <a:gd name="connsiteX16" fmla="*/ 379007 w 3801476"/>
                  <a:gd name="connsiteY16" fmla="*/ 0 h 380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801476" h="3801476">
                    <a:moveTo>
                      <a:pt x="627244" y="310063"/>
                    </a:moveTo>
                    <a:cubicBezTo>
                      <a:pt x="452070" y="310063"/>
                      <a:pt x="310063" y="452070"/>
                      <a:pt x="310063" y="627244"/>
                    </a:cubicBezTo>
                    <a:lnTo>
                      <a:pt x="310063" y="3174232"/>
                    </a:lnTo>
                    <a:cubicBezTo>
                      <a:pt x="310063" y="3349406"/>
                      <a:pt x="452070" y="3491413"/>
                      <a:pt x="627244" y="3491413"/>
                    </a:cubicBezTo>
                    <a:lnTo>
                      <a:pt x="3174232" y="3491413"/>
                    </a:lnTo>
                    <a:cubicBezTo>
                      <a:pt x="3349406" y="3491413"/>
                      <a:pt x="3491413" y="3349406"/>
                      <a:pt x="3491413" y="3174232"/>
                    </a:cubicBezTo>
                    <a:lnTo>
                      <a:pt x="3491413" y="627244"/>
                    </a:lnTo>
                    <a:cubicBezTo>
                      <a:pt x="3491413" y="452070"/>
                      <a:pt x="3349406" y="310063"/>
                      <a:pt x="3174232" y="310063"/>
                    </a:cubicBezTo>
                    <a:close/>
                    <a:moveTo>
                      <a:pt x="379007" y="0"/>
                    </a:moveTo>
                    <a:lnTo>
                      <a:pt x="3422469" y="0"/>
                    </a:lnTo>
                    <a:cubicBezTo>
                      <a:pt x="3631789" y="0"/>
                      <a:pt x="3801476" y="169687"/>
                      <a:pt x="3801476" y="379007"/>
                    </a:cubicBezTo>
                    <a:lnTo>
                      <a:pt x="3801476" y="3422469"/>
                    </a:lnTo>
                    <a:cubicBezTo>
                      <a:pt x="3801476" y="3631789"/>
                      <a:pt x="3631789" y="3801476"/>
                      <a:pt x="3422469" y="3801476"/>
                    </a:cubicBezTo>
                    <a:lnTo>
                      <a:pt x="379007" y="3801476"/>
                    </a:lnTo>
                    <a:cubicBezTo>
                      <a:pt x="169687" y="3801476"/>
                      <a:pt x="0" y="3631789"/>
                      <a:pt x="0" y="3422469"/>
                    </a:cubicBezTo>
                    <a:lnTo>
                      <a:pt x="0" y="379007"/>
                    </a:lnTo>
                    <a:cubicBezTo>
                      <a:pt x="0" y="169687"/>
                      <a:pt x="169687" y="0"/>
                      <a:pt x="379007" y="0"/>
                    </a:cubicBezTo>
                    <a:close/>
                  </a:path>
                </a:pathLst>
              </a:custGeom>
              <a:gradFill flip="none" rotWithShape="1">
                <a:gsLst>
                  <a:gs pos="0">
                    <a:schemeClr val="bg1">
                      <a:lumMod val="95000"/>
                    </a:schemeClr>
                  </a:gs>
                  <a:gs pos="100000">
                    <a:schemeClr val="bg1">
                      <a:lumMod val="75000"/>
                    </a:schemeClr>
                  </a:gs>
                </a:gsLst>
                <a:lin ang="2700000" scaled="1"/>
                <a:tileRect/>
              </a:gradFill>
              <a:ln w="25400">
                <a:noFill/>
              </a:ln>
              <a:effectLst>
                <a:outerShdw blurRad="177800" dist="88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2" name="圆角矩形 41"/>
              <p:cNvSpPr/>
              <p:nvPr/>
            </p:nvSpPr>
            <p:spPr>
              <a:xfrm>
                <a:off x="5052512" y="2526845"/>
                <a:ext cx="3181350" cy="3181350"/>
              </a:xfrm>
              <a:prstGeom prst="roundRect">
                <a:avLst>
                  <a:gd name="adj" fmla="val 9970"/>
                </a:avLst>
              </a:prstGeom>
              <a:noFill/>
              <a:ln w="76200">
                <a:gradFill flip="none" rotWithShape="1">
                  <a:gsLst>
                    <a:gs pos="100000">
                      <a:schemeClr val="bg1">
                        <a:lumMod val="96000"/>
                      </a:schemeClr>
                    </a:gs>
                    <a:gs pos="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3" name="圆角矩形 42"/>
              <p:cNvSpPr/>
              <p:nvPr/>
            </p:nvSpPr>
            <p:spPr>
              <a:xfrm>
                <a:off x="4742449" y="2216782"/>
                <a:ext cx="3801476" cy="3801476"/>
              </a:xfrm>
              <a:prstGeom prst="roundRect">
                <a:avLst>
                  <a:gd name="adj" fmla="val 9970"/>
                </a:avLst>
              </a:prstGeom>
              <a:noFill/>
              <a:ln w="22225">
                <a:gradFill flip="none" rotWithShape="1">
                  <a:gsLst>
                    <a:gs pos="0">
                      <a:schemeClr val="bg1"/>
                    </a:gs>
                    <a:gs pos="10000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sp>
        <p:nvSpPr>
          <p:cNvPr id="44" name="文本框 23"/>
          <p:cNvSpPr txBox="1"/>
          <p:nvPr/>
        </p:nvSpPr>
        <p:spPr>
          <a:xfrm>
            <a:off x="718069" y="3680784"/>
            <a:ext cx="1341692" cy="812530"/>
          </a:xfrm>
          <a:prstGeom prst="rect">
            <a:avLst/>
          </a:prstGeom>
          <a:noFill/>
        </p:spPr>
        <p:txBody>
          <a:bodyPr wrap="square" rtlCol="0">
            <a:spAutoFit/>
          </a:bodyPr>
          <a:lstStyle/>
          <a:p>
            <a:pPr algn="just">
              <a:lnSpc>
                <a:spcPct val="13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点击添加文字说明详情介绍点击添加文字说明详情介绍点击添加文字文字说明详情介绍</a:t>
            </a:r>
          </a:p>
        </p:txBody>
      </p:sp>
      <p:grpSp>
        <p:nvGrpSpPr>
          <p:cNvPr id="45" name="组合 44"/>
          <p:cNvGrpSpPr/>
          <p:nvPr/>
        </p:nvGrpSpPr>
        <p:grpSpPr>
          <a:xfrm>
            <a:off x="705647" y="3036432"/>
            <a:ext cx="1447988" cy="478780"/>
            <a:chOff x="940739" y="4267247"/>
            <a:chExt cx="1930400" cy="638521"/>
          </a:xfrm>
        </p:grpSpPr>
        <p:sp>
          <p:nvSpPr>
            <p:cNvPr id="46" name="任意多边形 45"/>
            <p:cNvSpPr/>
            <p:nvPr/>
          </p:nvSpPr>
          <p:spPr>
            <a:xfrm>
              <a:off x="940739" y="4267247"/>
              <a:ext cx="1930400" cy="638521"/>
            </a:xfrm>
            <a:custGeom>
              <a:avLst/>
              <a:gdLst>
                <a:gd name="connsiteX0" fmla="*/ 50498 w 1930400"/>
                <a:gd name="connsiteY0" fmla="*/ 0 h 638521"/>
                <a:gd name="connsiteX1" fmla="*/ 1879902 w 1930400"/>
                <a:gd name="connsiteY1" fmla="*/ 0 h 638521"/>
                <a:gd name="connsiteX2" fmla="*/ 1930400 w 1930400"/>
                <a:gd name="connsiteY2" fmla="*/ 50498 h 638521"/>
                <a:gd name="connsiteX3" fmla="*/ 1930400 w 1930400"/>
                <a:gd name="connsiteY3" fmla="*/ 442988 h 638521"/>
                <a:gd name="connsiteX4" fmla="*/ 1879902 w 1930400"/>
                <a:gd name="connsiteY4" fmla="*/ 493486 h 638521"/>
                <a:gd name="connsiteX5" fmla="*/ 1124527 w 1930400"/>
                <a:gd name="connsiteY5" fmla="*/ 493486 h 638521"/>
                <a:gd name="connsiteX6" fmla="*/ 965200 w 1930400"/>
                <a:gd name="connsiteY6" fmla="*/ 638521 h 638521"/>
                <a:gd name="connsiteX7" fmla="*/ 805872 w 1930400"/>
                <a:gd name="connsiteY7" fmla="*/ 493486 h 638521"/>
                <a:gd name="connsiteX8" fmla="*/ 50498 w 1930400"/>
                <a:gd name="connsiteY8" fmla="*/ 493486 h 638521"/>
                <a:gd name="connsiteX9" fmla="*/ 0 w 1930400"/>
                <a:gd name="connsiteY9" fmla="*/ 442988 h 638521"/>
                <a:gd name="connsiteX10" fmla="*/ 0 w 1930400"/>
                <a:gd name="connsiteY10" fmla="*/ 50498 h 638521"/>
                <a:gd name="connsiteX11" fmla="*/ 50498 w 1930400"/>
                <a:gd name="connsiteY11" fmla="*/ 0 h 638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30400" h="638521">
                  <a:moveTo>
                    <a:pt x="50498" y="0"/>
                  </a:moveTo>
                  <a:lnTo>
                    <a:pt x="1879902" y="0"/>
                  </a:lnTo>
                  <a:cubicBezTo>
                    <a:pt x="1907791" y="0"/>
                    <a:pt x="1930400" y="22609"/>
                    <a:pt x="1930400" y="50498"/>
                  </a:cubicBezTo>
                  <a:lnTo>
                    <a:pt x="1930400" y="442988"/>
                  </a:lnTo>
                  <a:cubicBezTo>
                    <a:pt x="1930400" y="470877"/>
                    <a:pt x="1907791" y="493486"/>
                    <a:pt x="1879902" y="493486"/>
                  </a:cubicBezTo>
                  <a:lnTo>
                    <a:pt x="1124527" y="493486"/>
                  </a:lnTo>
                  <a:lnTo>
                    <a:pt x="965200" y="638521"/>
                  </a:lnTo>
                  <a:lnTo>
                    <a:pt x="805872" y="493486"/>
                  </a:lnTo>
                  <a:lnTo>
                    <a:pt x="50498" y="493486"/>
                  </a:lnTo>
                  <a:cubicBezTo>
                    <a:pt x="22609" y="493486"/>
                    <a:pt x="0" y="470877"/>
                    <a:pt x="0" y="442988"/>
                  </a:cubicBezTo>
                  <a:lnTo>
                    <a:pt x="0" y="50498"/>
                  </a:lnTo>
                  <a:cubicBezTo>
                    <a:pt x="0" y="22609"/>
                    <a:pt x="22609" y="0"/>
                    <a:pt x="50498" y="0"/>
                  </a:cubicBezTo>
                  <a:close/>
                </a:path>
              </a:pathLst>
            </a:custGeom>
            <a:gradFill>
              <a:gsLst>
                <a:gs pos="0">
                  <a:schemeClr val="bg1"/>
                </a:gs>
                <a:gs pos="100000">
                  <a:schemeClr val="bg1">
                    <a:lumMod val="80000"/>
                  </a:schemeClr>
                </a:gs>
              </a:gsLst>
              <a:lin ang="2700000" scaled="1"/>
            </a:grad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7" name="任意多边形 46"/>
            <p:cNvSpPr/>
            <p:nvPr/>
          </p:nvSpPr>
          <p:spPr>
            <a:xfrm>
              <a:off x="940739" y="4267247"/>
              <a:ext cx="1930400" cy="638521"/>
            </a:xfrm>
            <a:custGeom>
              <a:avLst/>
              <a:gdLst>
                <a:gd name="connsiteX0" fmla="*/ 50498 w 1930400"/>
                <a:gd name="connsiteY0" fmla="*/ 0 h 638521"/>
                <a:gd name="connsiteX1" fmla="*/ 1879902 w 1930400"/>
                <a:gd name="connsiteY1" fmla="*/ 0 h 638521"/>
                <a:gd name="connsiteX2" fmla="*/ 1930400 w 1930400"/>
                <a:gd name="connsiteY2" fmla="*/ 50498 h 638521"/>
                <a:gd name="connsiteX3" fmla="*/ 1930400 w 1930400"/>
                <a:gd name="connsiteY3" fmla="*/ 442988 h 638521"/>
                <a:gd name="connsiteX4" fmla="*/ 1879902 w 1930400"/>
                <a:gd name="connsiteY4" fmla="*/ 493486 h 638521"/>
                <a:gd name="connsiteX5" fmla="*/ 1124527 w 1930400"/>
                <a:gd name="connsiteY5" fmla="*/ 493486 h 638521"/>
                <a:gd name="connsiteX6" fmla="*/ 965200 w 1930400"/>
                <a:gd name="connsiteY6" fmla="*/ 638521 h 638521"/>
                <a:gd name="connsiteX7" fmla="*/ 805872 w 1930400"/>
                <a:gd name="connsiteY7" fmla="*/ 493486 h 638521"/>
                <a:gd name="connsiteX8" fmla="*/ 50498 w 1930400"/>
                <a:gd name="connsiteY8" fmla="*/ 493486 h 638521"/>
                <a:gd name="connsiteX9" fmla="*/ 0 w 1930400"/>
                <a:gd name="connsiteY9" fmla="*/ 442988 h 638521"/>
                <a:gd name="connsiteX10" fmla="*/ 0 w 1930400"/>
                <a:gd name="connsiteY10" fmla="*/ 50498 h 638521"/>
                <a:gd name="connsiteX11" fmla="*/ 50498 w 1930400"/>
                <a:gd name="connsiteY11" fmla="*/ 0 h 638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30400" h="638521">
                  <a:moveTo>
                    <a:pt x="50498" y="0"/>
                  </a:moveTo>
                  <a:lnTo>
                    <a:pt x="1879902" y="0"/>
                  </a:lnTo>
                  <a:cubicBezTo>
                    <a:pt x="1907791" y="0"/>
                    <a:pt x="1930400" y="22609"/>
                    <a:pt x="1930400" y="50498"/>
                  </a:cubicBezTo>
                  <a:lnTo>
                    <a:pt x="1930400" y="442988"/>
                  </a:lnTo>
                  <a:cubicBezTo>
                    <a:pt x="1930400" y="470877"/>
                    <a:pt x="1907791" y="493486"/>
                    <a:pt x="1879902" y="493486"/>
                  </a:cubicBezTo>
                  <a:lnTo>
                    <a:pt x="1124527" y="493486"/>
                  </a:lnTo>
                  <a:lnTo>
                    <a:pt x="965200" y="638521"/>
                  </a:lnTo>
                  <a:lnTo>
                    <a:pt x="805872" y="493486"/>
                  </a:lnTo>
                  <a:lnTo>
                    <a:pt x="50498" y="493486"/>
                  </a:lnTo>
                  <a:cubicBezTo>
                    <a:pt x="22609" y="493486"/>
                    <a:pt x="0" y="470877"/>
                    <a:pt x="0" y="442988"/>
                  </a:cubicBezTo>
                  <a:lnTo>
                    <a:pt x="0" y="50498"/>
                  </a:lnTo>
                  <a:cubicBezTo>
                    <a:pt x="0" y="22609"/>
                    <a:pt x="22609" y="0"/>
                    <a:pt x="50498" y="0"/>
                  </a:cubicBezTo>
                  <a:close/>
                </a:path>
              </a:pathLst>
            </a:custGeom>
            <a:gradFill>
              <a:gsLst>
                <a:gs pos="100000">
                  <a:schemeClr val="bg1">
                    <a:lumMod val="98000"/>
                  </a:schemeClr>
                </a:gs>
                <a:gs pos="0">
                  <a:schemeClr val="bg1">
                    <a:lumMod val="88000"/>
                  </a:schemeClr>
                </a:gs>
              </a:gsLst>
              <a:lin ang="2700000" scaled="1"/>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8" name="文本框 146"/>
            <p:cNvSpPr txBox="1"/>
            <p:nvPr/>
          </p:nvSpPr>
          <p:spPr>
            <a:xfrm>
              <a:off x="1009001" y="4323745"/>
              <a:ext cx="1793875" cy="331022"/>
            </a:xfrm>
            <a:prstGeom prst="rect">
              <a:avLst/>
            </a:prstGeom>
            <a:noFill/>
          </p:spPr>
          <p:txBody>
            <a:bodyPr wrap="square" rtlCol="0">
              <a:spAutoFit/>
            </a:bodyPr>
            <a:lstStyle/>
            <a:p>
              <a:pPr algn="ctr"/>
              <a:r>
                <a:rPr lang="zh-CN" altLang="en-US" sz="1013" b="1" dirty="0">
                  <a:solidFill>
                    <a:srgbClr val="EB9624"/>
                  </a:solidFill>
                  <a:latin typeface="+mn-ea"/>
                </a:rPr>
                <a:t>输入待用名</a:t>
              </a:r>
            </a:p>
          </p:txBody>
        </p:sp>
      </p:grpSp>
      <p:grpSp>
        <p:nvGrpSpPr>
          <p:cNvPr id="49" name="组合 48"/>
          <p:cNvGrpSpPr/>
          <p:nvPr/>
        </p:nvGrpSpPr>
        <p:grpSpPr>
          <a:xfrm>
            <a:off x="2802550" y="3036432"/>
            <a:ext cx="1447988" cy="478780"/>
            <a:chOff x="940739" y="4267247"/>
            <a:chExt cx="1930400" cy="638521"/>
          </a:xfrm>
        </p:grpSpPr>
        <p:sp>
          <p:nvSpPr>
            <p:cNvPr id="50" name="任意多边形 49"/>
            <p:cNvSpPr/>
            <p:nvPr/>
          </p:nvSpPr>
          <p:spPr>
            <a:xfrm>
              <a:off x="940739" y="4267247"/>
              <a:ext cx="1930400" cy="638521"/>
            </a:xfrm>
            <a:custGeom>
              <a:avLst/>
              <a:gdLst>
                <a:gd name="connsiteX0" fmla="*/ 50498 w 1930400"/>
                <a:gd name="connsiteY0" fmla="*/ 0 h 638521"/>
                <a:gd name="connsiteX1" fmla="*/ 1879902 w 1930400"/>
                <a:gd name="connsiteY1" fmla="*/ 0 h 638521"/>
                <a:gd name="connsiteX2" fmla="*/ 1930400 w 1930400"/>
                <a:gd name="connsiteY2" fmla="*/ 50498 h 638521"/>
                <a:gd name="connsiteX3" fmla="*/ 1930400 w 1930400"/>
                <a:gd name="connsiteY3" fmla="*/ 442988 h 638521"/>
                <a:gd name="connsiteX4" fmla="*/ 1879902 w 1930400"/>
                <a:gd name="connsiteY4" fmla="*/ 493486 h 638521"/>
                <a:gd name="connsiteX5" fmla="*/ 1124527 w 1930400"/>
                <a:gd name="connsiteY5" fmla="*/ 493486 h 638521"/>
                <a:gd name="connsiteX6" fmla="*/ 965200 w 1930400"/>
                <a:gd name="connsiteY6" fmla="*/ 638521 h 638521"/>
                <a:gd name="connsiteX7" fmla="*/ 805872 w 1930400"/>
                <a:gd name="connsiteY7" fmla="*/ 493486 h 638521"/>
                <a:gd name="connsiteX8" fmla="*/ 50498 w 1930400"/>
                <a:gd name="connsiteY8" fmla="*/ 493486 h 638521"/>
                <a:gd name="connsiteX9" fmla="*/ 0 w 1930400"/>
                <a:gd name="connsiteY9" fmla="*/ 442988 h 638521"/>
                <a:gd name="connsiteX10" fmla="*/ 0 w 1930400"/>
                <a:gd name="connsiteY10" fmla="*/ 50498 h 638521"/>
                <a:gd name="connsiteX11" fmla="*/ 50498 w 1930400"/>
                <a:gd name="connsiteY11" fmla="*/ 0 h 638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30400" h="638521">
                  <a:moveTo>
                    <a:pt x="50498" y="0"/>
                  </a:moveTo>
                  <a:lnTo>
                    <a:pt x="1879902" y="0"/>
                  </a:lnTo>
                  <a:cubicBezTo>
                    <a:pt x="1907791" y="0"/>
                    <a:pt x="1930400" y="22609"/>
                    <a:pt x="1930400" y="50498"/>
                  </a:cubicBezTo>
                  <a:lnTo>
                    <a:pt x="1930400" y="442988"/>
                  </a:lnTo>
                  <a:cubicBezTo>
                    <a:pt x="1930400" y="470877"/>
                    <a:pt x="1907791" y="493486"/>
                    <a:pt x="1879902" y="493486"/>
                  </a:cubicBezTo>
                  <a:lnTo>
                    <a:pt x="1124527" y="493486"/>
                  </a:lnTo>
                  <a:lnTo>
                    <a:pt x="965200" y="638521"/>
                  </a:lnTo>
                  <a:lnTo>
                    <a:pt x="805872" y="493486"/>
                  </a:lnTo>
                  <a:lnTo>
                    <a:pt x="50498" y="493486"/>
                  </a:lnTo>
                  <a:cubicBezTo>
                    <a:pt x="22609" y="493486"/>
                    <a:pt x="0" y="470877"/>
                    <a:pt x="0" y="442988"/>
                  </a:cubicBezTo>
                  <a:lnTo>
                    <a:pt x="0" y="50498"/>
                  </a:lnTo>
                  <a:cubicBezTo>
                    <a:pt x="0" y="22609"/>
                    <a:pt x="22609" y="0"/>
                    <a:pt x="50498" y="0"/>
                  </a:cubicBezTo>
                  <a:close/>
                </a:path>
              </a:pathLst>
            </a:custGeom>
            <a:gradFill>
              <a:gsLst>
                <a:gs pos="0">
                  <a:schemeClr val="bg1"/>
                </a:gs>
                <a:gs pos="100000">
                  <a:schemeClr val="bg1">
                    <a:lumMod val="80000"/>
                  </a:schemeClr>
                </a:gs>
              </a:gsLst>
              <a:lin ang="2700000" scaled="1"/>
            </a:grad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1" name="任意多边形 50"/>
            <p:cNvSpPr/>
            <p:nvPr/>
          </p:nvSpPr>
          <p:spPr>
            <a:xfrm>
              <a:off x="940739" y="4267247"/>
              <a:ext cx="1930400" cy="638521"/>
            </a:xfrm>
            <a:custGeom>
              <a:avLst/>
              <a:gdLst>
                <a:gd name="connsiteX0" fmla="*/ 50498 w 1930400"/>
                <a:gd name="connsiteY0" fmla="*/ 0 h 638521"/>
                <a:gd name="connsiteX1" fmla="*/ 1879902 w 1930400"/>
                <a:gd name="connsiteY1" fmla="*/ 0 h 638521"/>
                <a:gd name="connsiteX2" fmla="*/ 1930400 w 1930400"/>
                <a:gd name="connsiteY2" fmla="*/ 50498 h 638521"/>
                <a:gd name="connsiteX3" fmla="*/ 1930400 w 1930400"/>
                <a:gd name="connsiteY3" fmla="*/ 442988 h 638521"/>
                <a:gd name="connsiteX4" fmla="*/ 1879902 w 1930400"/>
                <a:gd name="connsiteY4" fmla="*/ 493486 h 638521"/>
                <a:gd name="connsiteX5" fmla="*/ 1124527 w 1930400"/>
                <a:gd name="connsiteY5" fmla="*/ 493486 h 638521"/>
                <a:gd name="connsiteX6" fmla="*/ 965200 w 1930400"/>
                <a:gd name="connsiteY6" fmla="*/ 638521 h 638521"/>
                <a:gd name="connsiteX7" fmla="*/ 805872 w 1930400"/>
                <a:gd name="connsiteY7" fmla="*/ 493486 h 638521"/>
                <a:gd name="connsiteX8" fmla="*/ 50498 w 1930400"/>
                <a:gd name="connsiteY8" fmla="*/ 493486 h 638521"/>
                <a:gd name="connsiteX9" fmla="*/ 0 w 1930400"/>
                <a:gd name="connsiteY9" fmla="*/ 442988 h 638521"/>
                <a:gd name="connsiteX10" fmla="*/ 0 w 1930400"/>
                <a:gd name="connsiteY10" fmla="*/ 50498 h 638521"/>
                <a:gd name="connsiteX11" fmla="*/ 50498 w 1930400"/>
                <a:gd name="connsiteY11" fmla="*/ 0 h 638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30400" h="638521">
                  <a:moveTo>
                    <a:pt x="50498" y="0"/>
                  </a:moveTo>
                  <a:lnTo>
                    <a:pt x="1879902" y="0"/>
                  </a:lnTo>
                  <a:cubicBezTo>
                    <a:pt x="1907791" y="0"/>
                    <a:pt x="1930400" y="22609"/>
                    <a:pt x="1930400" y="50498"/>
                  </a:cubicBezTo>
                  <a:lnTo>
                    <a:pt x="1930400" y="442988"/>
                  </a:lnTo>
                  <a:cubicBezTo>
                    <a:pt x="1930400" y="470877"/>
                    <a:pt x="1907791" y="493486"/>
                    <a:pt x="1879902" y="493486"/>
                  </a:cubicBezTo>
                  <a:lnTo>
                    <a:pt x="1124527" y="493486"/>
                  </a:lnTo>
                  <a:lnTo>
                    <a:pt x="965200" y="638521"/>
                  </a:lnTo>
                  <a:lnTo>
                    <a:pt x="805872" y="493486"/>
                  </a:lnTo>
                  <a:lnTo>
                    <a:pt x="50498" y="493486"/>
                  </a:lnTo>
                  <a:cubicBezTo>
                    <a:pt x="22609" y="493486"/>
                    <a:pt x="0" y="470877"/>
                    <a:pt x="0" y="442988"/>
                  </a:cubicBezTo>
                  <a:lnTo>
                    <a:pt x="0" y="50498"/>
                  </a:lnTo>
                  <a:cubicBezTo>
                    <a:pt x="0" y="22609"/>
                    <a:pt x="22609" y="0"/>
                    <a:pt x="50498" y="0"/>
                  </a:cubicBezTo>
                  <a:close/>
                </a:path>
              </a:pathLst>
            </a:custGeom>
            <a:gradFill>
              <a:gsLst>
                <a:gs pos="100000">
                  <a:schemeClr val="bg1">
                    <a:lumMod val="98000"/>
                  </a:schemeClr>
                </a:gs>
                <a:gs pos="0">
                  <a:schemeClr val="bg1">
                    <a:lumMod val="88000"/>
                  </a:schemeClr>
                </a:gs>
              </a:gsLst>
              <a:lin ang="2700000" scaled="1"/>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2" name="文本框 146"/>
            <p:cNvSpPr txBox="1"/>
            <p:nvPr/>
          </p:nvSpPr>
          <p:spPr>
            <a:xfrm>
              <a:off x="1009001" y="4323745"/>
              <a:ext cx="1793875" cy="331022"/>
            </a:xfrm>
            <a:prstGeom prst="rect">
              <a:avLst/>
            </a:prstGeom>
            <a:noFill/>
          </p:spPr>
          <p:txBody>
            <a:bodyPr wrap="square" rtlCol="0">
              <a:spAutoFit/>
            </a:bodyPr>
            <a:lstStyle/>
            <a:p>
              <a:pPr algn="ctr"/>
              <a:r>
                <a:rPr lang="zh-CN" altLang="en-US" sz="1013" b="1" dirty="0">
                  <a:solidFill>
                    <a:srgbClr val="01ACBE"/>
                  </a:solidFill>
                  <a:latin typeface="+mn-ea"/>
                </a:rPr>
                <a:t>输入待用名</a:t>
              </a:r>
            </a:p>
          </p:txBody>
        </p:sp>
      </p:grpSp>
      <p:grpSp>
        <p:nvGrpSpPr>
          <p:cNvPr id="53" name="组合 52"/>
          <p:cNvGrpSpPr/>
          <p:nvPr/>
        </p:nvGrpSpPr>
        <p:grpSpPr>
          <a:xfrm>
            <a:off x="4899453" y="3036432"/>
            <a:ext cx="1447988" cy="478780"/>
            <a:chOff x="940739" y="4267247"/>
            <a:chExt cx="1930400" cy="638521"/>
          </a:xfrm>
        </p:grpSpPr>
        <p:sp>
          <p:nvSpPr>
            <p:cNvPr id="54" name="任意多边形 53"/>
            <p:cNvSpPr/>
            <p:nvPr/>
          </p:nvSpPr>
          <p:spPr>
            <a:xfrm>
              <a:off x="940739" y="4267247"/>
              <a:ext cx="1930400" cy="638521"/>
            </a:xfrm>
            <a:custGeom>
              <a:avLst/>
              <a:gdLst>
                <a:gd name="connsiteX0" fmla="*/ 50498 w 1930400"/>
                <a:gd name="connsiteY0" fmla="*/ 0 h 638521"/>
                <a:gd name="connsiteX1" fmla="*/ 1879902 w 1930400"/>
                <a:gd name="connsiteY1" fmla="*/ 0 h 638521"/>
                <a:gd name="connsiteX2" fmla="*/ 1930400 w 1930400"/>
                <a:gd name="connsiteY2" fmla="*/ 50498 h 638521"/>
                <a:gd name="connsiteX3" fmla="*/ 1930400 w 1930400"/>
                <a:gd name="connsiteY3" fmla="*/ 442988 h 638521"/>
                <a:gd name="connsiteX4" fmla="*/ 1879902 w 1930400"/>
                <a:gd name="connsiteY4" fmla="*/ 493486 h 638521"/>
                <a:gd name="connsiteX5" fmla="*/ 1124527 w 1930400"/>
                <a:gd name="connsiteY5" fmla="*/ 493486 h 638521"/>
                <a:gd name="connsiteX6" fmla="*/ 965200 w 1930400"/>
                <a:gd name="connsiteY6" fmla="*/ 638521 h 638521"/>
                <a:gd name="connsiteX7" fmla="*/ 805872 w 1930400"/>
                <a:gd name="connsiteY7" fmla="*/ 493486 h 638521"/>
                <a:gd name="connsiteX8" fmla="*/ 50498 w 1930400"/>
                <a:gd name="connsiteY8" fmla="*/ 493486 h 638521"/>
                <a:gd name="connsiteX9" fmla="*/ 0 w 1930400"/>
                <a:gd name="connsiteY9" fmla="*/ 442988 h 638521"/>
                <a:gd name="connsiteX10" fmla="*/ 0 w 1930400"/>
                <a:gd name="connsiteY10" fmla="*/ 50498 h 638521"/>
                <a:gd name="connsiteX11" fmla="*/ 50498 w 1930400"/>
                <a:gd name="connsiteY11" fmla="*/ 0 h 638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30400" h="638521">
                  <a:moveTo>
                    <a:pt x="50498" y="0"/>
                  </a:moveTo>
                  <a:lnTo>
                    <a:pt x="1879902" y="0"/>
                  </a:lnTo>
                  <a:cubicBezTo>
                    <a:pt x="1907791" y="0"/>
                    <a:pt x="1930400" y="22609"/>
                    <a:pt x="1930400" y="50498"/>
                  </a:cubicBezTo>
                  <a:lnTo>
                    <a:pt x="1930400" y="442988"/>
                  </a:lnTo>
                  <a:cubicBezTo>
                    <a:pt x="1930400" y="470877"/>
                    <a:pt x="1907791" y="493486"/>
                    <a:pt x="1879902" y="493486"/>
                  </a:cubicBezTo>
                  <a:lnTo>
                    <a:pt x="1124527" y="493486"/>
                  </a:lnTo>
                  <a:lnTo>
                    <a:pt x="965200" y="638521"/>
                  </a:lnTo>
                  <a:lnTo>
                    <a:pt x="805872" y="493486"/>
                  </a:lnTo>
                  <a:lnTo>
                    <a:pt x="50498" y="493486"/>
                  </a:lnTo>
                  <a:cubicBezTo>
                    <a:pt x="22609" y="493486"/>
                    <a:pt x="0" y="470877"/>
                    <a:pt x="0" y="442988"/>
                  </a:cubicBezTo>
                  <a:lnTo>
                    <a:pt x="0" y="50498"/>
                  </a:lnTo>
                  <a:cubicBezTo>
                    <a:pt x="0" y="22609"/>
                    <a:pt x="22609" y="0"/>
                    <a:pt x="50498" y="0"/>
                  </a:cubicBezTo>
                  <a:close/>
                </a:path>
              </a:pathLst>
            </a:custGeom>
            <a:gradFill>
              <a:gsLst>
                <a:gs pos="0">
                  <a:schemeClr val="bg1"/>
                </a:gs>
                <a:gs pos="100000">
                  <a:schemeClr val="bg1">
                    <a:lumMod val="80000"/>
                  </a:schemeClr>
                </a:gs>
              </a:gsLst>
              <a:lin ang="2700000" scaled="1"/>
            </a:grad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5" name="任意多边形 54"/>
            <p:cNvSpPr/>
            <p:nvPr/>
          </p:nvSpPr>
          <p:spPr>
            <a:xfrm>
              <a:off x="940739" y="4267247"/>
              <a:ext cx="1930400" cy="638521"/>
            </a:xfrm>
            <a:custGeom>
              <a:avLst/>
              <a:gdLst>
                <a:gd name="connsiteX0" fmla="*/ 50498 w 1930400"/>
                <a:gd name="connsiteY0" fmla="*/ 0 h 638521"/>
                <a:gd name="connsiteX1" fmla="*/ 1879902 w 1930400"/>
                <a:gd name="connsiteY1" fmla="*/ 0 h 638521"/>
                <a:gd name="connsiteX2" fmla="*/ 1930400 w 1930400"/>
                <a:gd name="connsiteY2" fmla="*/ 50498 h 638521"/>
                <a:gd name="connsiteX3" fmla="*/ 1930400 w 1930400"/>
                <a:gd name="connsiteY3" fmla="*/ 442988 h 638521"/>
                <a:gd name="connsiteX4" fmla="*/ 1879902 w 1930400"/>
                <a:gd name="connsiteY4" fmla="*/ 493486 h 638521"/>
                <a:gd name="connsiteX5" fmla="*/ 1124527 w 1930400"/>
                <a:gd name="connsiteY5" fmla="*/ 493486 h 638521"/>
                <a:gd name="connsiteX6" fmla="*/ 965200 w 1930400"/>
                <a:gd name="connsiteY6" fmla="*/ 638521 h 638521"/>
                <a:gd name="connsiteX7" fmla="*/ 805872 w 1930400"/>
                <a:gd name="connsiteY7" fmla="*/ 493486 h 638521"/>
                <a:gd name="connsiteX8" fmla="*/ 50498 w 1930400"/>
                <a:gd name="connsiteY8" fmla="*/ 493486 h 638521"/>
                <a:gd name="connsiteX9" fmla="*/ 0 w 1930400"/>
                <a:gd name="connsiteY9" fmla="*/ 442988 h 638521"/>
                <a:gd name="connsiteX10" fmla="*/ 0 w 1930400"/>
                <a:gd name="connsiteY10" fmla="*/ 50498 h 638521"/>
                <a:gd name="connsiteX11" fmla="*/ 50498 w 1930400"/>
                <a:gd name="connsiteY11" fmla="*/ 0 h 638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30400" h="638521">
                  <a:moveTo>
                    <a:pt x="50498" y="0"/>
                  </a:moveTo>
                  <a:lnTo>
                    <a:pt x="1879902" y="0"/>
                  </a:lnTo>
                  <a:cubicBezTo>
                    <a:pt x="1907791" y="0"/>
                    <a:pt x="1930400" y="22609"/>
                    <a:pt x="1930400" y="50498"/>
                  </a:cubicBezTo>
                  <a:lnTo>
                    <a:pt x="1930400" y="442988"/>
                  </a:lnTo>
                  <a:cubicBezTo>
                    <a:pt x="1930400" y="470877"/>
                    <a:pt x="1907791" y="493486"/>
                    <a:pt x="1879902" y="493486"/>
                  </a:cubicBezTo>
                  <a:lnTo>
                    <a:pt x="1124527" y="493486"/>
                  </a:lnTo>
                  <a:lnTo>
                    <a:pt x="965200" y="638521"/>
                  </a:lnTo>
                  <a:lnTo>
                    <a:pt x="805872" y="493486"/>
                  </a:lnTo>
                  <a:lnTo>
                    <a:pt x="50498" y="493486"/>
                  </a:lnTo>
                  <a:cubicBezTo>
                    <a:pt x="22609" y="493486"/>
                    <a:pt x="0" y="470877"/>
                    <a:pt x="0" y="442988"/>
                  </a:cubicBezTo>
                  <a:lnTo>
                    <a:pt x="0" y="50498"/>
                  </a:lnTo>
                  <a:cubicBezTo>
                    <a:pt x="0" y="22609"/>
                    <a:pt x="22609" y="0"/>
                    <a:pt x="50498" y="0"/>
                  </a:cubicBezTo>
                  <a:close/>
                </a:path>
              </a:pathLst>
            </a:custGeom>
            <a:gradFill>
              <a:gsLst>
                <a:gs pos="100000">
                  <a:schemeClr val="bg1">
                    <a:lumMod val="98000"/>
                  </a:schemeClr>
                </a:gs>
                <a:gs pos="0">
                  <a:schemeClr val="bg1">
                    <a:lumMod val="88000"/>
                  </a:schemeClr>
                </a:gs>
              </a:gsLst>
              <a:lin ang="2700000" scaled="1"/>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6" name="文本框 146"/>
            <p:cNvSpPr txBox="1"/>
            <p:nvPr/>
          </p:nvSpPr>
          <p:spPr>
            <a:xfrm>
              <a:off x="1009001" y="4323745"/>
              <a:ext cx="1793875" cy="331022"/>
            </a:xfrm>
            <a:prstGeom prst="rect">
              <a:avLst/>
            </a:prstGeom>
            <a:noFill/>
          </p:spPr>
          <p:txBody>
            <a:bodyPr wrap="square" rtlCol="0">
              <a:spAutoFit/>
            </a:bodyPr>
            <a:lstStyle/>
            <a:p>
              <a:pPr algn="ctr"/>
              <a:r>
                <a:rPr lang="zh-CN" altLang="en-US" sz="1013" b="1" dirty="0">
                  <a:solidFill>
                    <a:srgbClr val="FF7171"/>
                  </a:solidFill>
                  <a:latin typeface="+mn-ea"/>
                </a:rPr>
                <a:t>输入待用名</a:t>
              </a:r>
            </a:p>
          </p:txBody>
        </p:sp>
      </p:grpSp>
      <p:grpSp>
        <p:nvGrpSpPr>
          <p:cNvPr id="57" name="组合 56"/>
          <p:cNvGrpSpPr/>
          <p:nvPr/>
        </p:nvGrpSpPr>
        <p:grpSpPr>
          <a:xfrm>
            <a:off x="6996357" y="3036432"/>
            <a:ext cx="1447988" cy="478780"/>
            <a:chOff x="940739" y="4267247"/>
            <a:chExt cx="1930400" cy="638521"/>
          </a:xfrm>
        </p:grpSpPr>
        <p:sp>
          <p:nvSpPr>
            <p:cNvPr id="58" name="任意多边形 57"/>
            <p:cNvSpPr/>
            <p:nvPr/>
          </p:nvSpPr>
          <p:spPr>
            <a:xfrm>
              <a:off x="940739" y="4267247"/>
              <a:ext cx="1930400" cy="638521"/>
            </a:xfrm>
            <a:custGeom>
              <a:avLst/>
              <a:gdLst>
                <a:gd name="connsiteX0" fmla="*/ 50498 w 1930400"/>
                <a:gd name="connsiteY0" fmla="*/ 0 h 638521"/>
                <a:gd name="connsiteX1" fmla="*/ 1879902 w 1930400"/>
                <a:gd name="connsiteY1" fmla="*/ 0 h 638521"/>
                <a:gd name="connsiteX2" fmla="*/ 1930400 w 1930400"/>
                <a:gd name="connsiteY2" fmla="*/ 50498 h 638521"/>
                <a:gd name="connsiteX3" fmla="*/ 1930400 w 1930400"/>
                <a:gd name="connsiteY3" fmla="*/ 442988 h 638521"/>
                <a:gd name="connsiteX4" fmla="*/ 1879902 w 1930400"/>
                <a:gd name="connsiteY4" fmla="*/ 493486 h 638521"/>
                <a:gd name="connsiteX5" fmla="*/ 1124527 w 1930400"/>
                <a:gd name="connsiteY5" fmla="*/ 493486 h 638521"/>
                <a:gd name="connsiteX6" fmla="*/ 965200 w 1930400"/>
                <a:gd name="connsiteY6" fmla="*/ 638521 h 638521"/>
                <a:gd name="connsiteX7" fmla="*/ 805872 w 1930400"/>
                <a:gd name="connsiteY7" fmla="*/ 493486 h 638521"/>
                <a:gd name="connsiteX8" fmla="*/ 50498 w 1930400"/>
                <a:gd name="connsiteY8" fmla="*/ 493486 h 638521"/>
                <a:gd name="connsiteX9" fmla="*/ 0 w 1930400"/>
                <a:gd name="connsiteY9" fmla="*/ 442988 h 638521"/>
                <a:gd name="connsiteX10" fmla="*/ 0 w 1930400"/>
                <a:gd name="connsiteY10" fmla="*/ 50498 h 638521"/>
                <a:gd name="connsiteX11" fmla="*/ 50498 w 1930400"/>
                <a:gd name="connsiteY11" fmla="*/ 0 h 638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30400" h="638521">
                  <a:moveTo>
                    <a:pt x="50498" y="0"/>
                  </a:moveTo>
                  <a:lnTo>
                    <a:pt x="1879902" y="0"/>
                  </a:lnTo>
                  <a:cubicBezTo>
                    <a:pt x="1907791" y="0"/>
                    <a:pt x="1930400" y="22609"/>
                    <a:pt x="1930400" y="50498"/>
                  </a:cubicBezTo>
                  <a:lnTo>
                    <a:pt x="1930400" y="442988"/>
                  </a:lnTo>
                  <a:cubicBezTo>
                    <a:pt x="1930400" y="470877"/>
                    <a:pt x="1907791" y="493486"/>
                    <a:pt x="1879902" y="493486"/>
                  </a:cubicBezTo>
                  <a:lnTo>
                    <a:pt x="1124527" y="493486"/>
                  </a:lnTo>
                  <a:lnTo>
                    <a:pt x="965200" y="638521"/>
                  </a:lnTo>
                  <a:lnTo>
                    <a:pt x="805872" y="493486"/>
                  </a:lnTo>
                  <a:lnTo>
                    <a:pt x="50498" y="493486"/>
                  </a:lnTo>
                  <a:cubicBezTo>
                    <a:pt x="22609" y="493486"/>
                    <a:pt x="0" y="470877"/>
                    <a:pt x="0" y="442988"/>
                  </a:cubicBezTo>
                  <a:lnTo>
                    <a:pt x="0" y="50498"/>
                  </a:lnTo>
                  <a:cubicBezTo>
                    <a:pt x="0" y="22609"/>
                    <a:pt x="22609" y="0"/>
                    <a:pt x="50498" y="0"/>
                  </a:cubicBezTo>
                  <a:close/>
                </a:path>
              </a:pathLst>
            </a:custGeom>
            <a:gradFill>
              <a:gsLst>
                <a:gs pos="0">
                  <a:schemeClr val="bg1"/>
                </a:gs>
                <a:gs pos="100000">
                  <a:schemeClr val="bg1">
                    <a:lumMod val="80000"/>
                  </a:schemeClr>
                </a:gs>
              </a:gsLst>
              <a:lin ang="2700000" scaled="1"/>
            </a:grad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9" name="任意多边形 58"/>
            <p:cNvSpPr/>
            <p:nvPr/>
          </p:nvSpPr>
          <p:spPr>
            <a:xfrm>
              <a:off x="940739" y="4267247"/>
              <a:ext cx="1930400" cy="638521"/>
            </a:xfrm>
            <a:custGeom>
              <a:avLst/>
              <a:gdLst>
                <a:gd name="connsiteX0" fmla="*/ 50498 w 1930400"/>
                <a:gd name="connsiteY0" fmla="*/ 0 h 638521"/>
                <a:gd name="connsiteX1" fmla="*/ 1879902 w 1930400"/>
                <a:gd name="connsiteY1" fmla="*/ 0 h 638521"/>
                <a:gd name="connsiteX2" fmla="*/ 1930400 w 1930400"/>
                <a:gd name="connsiteY2" fmla="*/ 50498 h 638521"/>
                <a:gd name="connsiteX3" fmla="*/ 1930400 w 1930400"/>
                <a:gd name="connsiteY3" fmla="*/ 442988 h 638521"/>
                <a:gd name="connsiteX4" fmla="*/ 1879902 w 1930400"/>
                <a:gd name="connsiteY4" fmla="*/ 493486 h 638521"/>
                <a:gd name="connsiteX5" fmla="*/ 1124527 w 1930400"/>
                <a:gd name="connsiteY5" fmla="*/ 493486 h 638521"/>
                <a:gd name="connsiteX6" fmla="*/ 965200 w 1930400"/>
                <a:gd name="connsiteY6" fmla="*/ 638521 h 638521"/>
                <a:gd name="connsiteX7" fmla="*/ 805872 w 1930400"/>
                <a:gd name="connsiteY7" fmla="*/ 493486 h 638521"/>
                <a:gd name="connsiteX8" fmla="*/ 50498 w 1930400"/>
                <a:gd name="connsiteY8" fmla="*/ 493486 h 638521"/>
                <a:gd name="connsiteX9" fmla="*/ 0 w 1930400"/>
                <a:gd name="connsiteY9" fmla="*/ 442988 h 638521"/>
                <a:gd name="connsiteX10" fmla="*/ 0 w 1930400"/>
                <a:gd name="connsiteY10" fmla="*/ 50498 h 638521"/>
                <a:gd name="connsiteX11" fmla="*/ 50498 w 1930400"/>
                <a:gd name="connsiteY11" fmla="*/ 0 h 638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30400" h="638521">
                  <a:moveTo>
                    <a:pt x="50498" y="0"/>
                  </a:moveTo>
                  <a:lnTo>
                    <a:pt x="1879902" y="0"/>
                  </a:lnTo>
                  <a:cubicBezTo>
                    <a:pt x="1907791" y="0"/>
                    <a:pt x="1930400" y="22609"/>
                    <a:pt x="1930400" y="50498"/>
                  </a:cubicBezTo>
                  <a:lnTo>
                    <a:pt x="1930400" y="442988"/>
                  </a:lnTo>
                  <a:cubicBezTo>
                    <a:pt x="1930400" y="470877"/>
                    <a:pt x="1907791" y="493486"/>
                    <a:pt x="1879902" y="493486"/>
                  </a:cubicBezTo>
                  <a:lnTo>
                    <a:pt x="1124527" y="493486"/>
                  </a:lnTo>
                  <a:lnTo>
                    <a:pt x="965200" y="638521"/>
                  </a:lnTo>
                  <a:lnTo>
                    <a:pt x="805872" y="493486"/>
                  </a:lnTo>
                  <a:lnTo>
                    <a:pt x="50498" y="493486"/>
                  </a:lnTo>
                  <a:cubicBezTo>
                    <a:pt x="22609" y="493486"/>
                    <a:pt x="0" y="470877"/>
                    <a:pt x="0" y="442988"/>
                  </a:cubicBezTo>
                  <a:lnTo>
                    <a:pt x="0" y="50498"/>
                  </a:lnTo>
                  <a:cubicBezTo>
                    <a:pt x="0" y="22609"/>
                    <a:pt x="22609" y="0"/>
                    <a:pt x="50498" y="0"/>
                  </a:cubicBezTo>
                  <a:close/>
                </a:path>
              </a:pathLst>
            </a:custGeom>
            <a:gradFill>
              <a:gsLst>
                <a:gs pos="100000">
                  <a:schemeClr val="bg1">
                    <a:lumMod val="98000"/>
                  </a:schemeClr>
                </a:gs>
                <a:gs pos="0">
                  <a:schemeClr val="bg1">
                    <a:lumMod val="88000"/>
                  </a:schemeClr>
                </a:gs>
              </a:gsLst>
              <a:lin ang="2700000" scaled="1"/>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0" name="文本框 146"/>
            <p:cNvSpPr txBox="1"/>
            <p:nvPr/>
          </p:nvSpPr>
          <p:spPr>
            <a:xfrm>
              <a:off x="1009001" y="4323745"/>
              <a:ext cx="1793875" cy="331022"/>
            </a:xfrm>
            <a:prstGeom prst="rect">
              <a:avLst/>
            </a:prstGeom>
            <a:noFill/>
          </p:spPr>
          <p:txBody>
            <a:bodyPr wrap="square" rtlCol="0">
              <a:spAutoFit/>
            </a:bodyPr>
            <a:lstStyle/>
            <a:p>
              <a:pPr algn="ctr"/>
              <a:r>
                <a:rPr lang="zh-CN" altLang="en-US" sz="1013" b="1" dirty="0">
                  <a:solidFill>
                    <a:srgbClr val="7030A0"/>
                  </a:solidFill>
                  <a:latin typeface="+mn-ea"/>
                </a:rPr>
                <a:t>输入待用名</a:t>
              </a:r>
            </a:p>
          </p:txBody>
        </p:sp>
      </p:grpSp>
      <p:sp>
        <p:nvSpPr>
          <p:cNvPr id="61" name="文本框 23"/>
          <p:cNvSpPr txBox="1"/>
          <p:nvPr/>
        </p:nvSpPr>
        <p:spPr>
          <a:xfrm>
            <a:off x="2853753" y="3680784"/>
            <a:ext cx="1341692" cy="812530"/>
          </a:xfrm>
          <a:prstGeom prst="rect">
            <a:avLst/>
          </a:prstGeom>
          <a:noFill/>
        </p:spPr>
        <p:txBody>
          <a:bodyPr wrap="square" rtlCol="0">
            <a:spAutoFit/>
          </a:bodyPr>
          <a:lstStyle/>
          <a:p>
            <a:pPr algn="just">
              <a:lnSpc>
                <a:spcPct val="13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点击添加文字说明详情介绍点击添加文字说明详情介绍点击添加文字文字说明详情介绍</a:t>
            </a:r>
          </a:p>
        </p:txBody>
      </p:sp>
      <p:sp>
        <p:nvSpPr>
          <p:cNvPr id="62" name="文本框 23"/>
          <p:cNvSpPr txBox="1"/>
          <p:nvPr/>
        </p:nvSpPr>
        <p:spPr>
          <a:xfrm>
            <a:off x="4954546" y="3680784"/>
            <a:ext cx="1341692" cy="812530"/>
          </a:xfrm>
          <a:prstGeom prst="rect">
            <a:avLst/>
          </a:prstGeom>
          <a:noFill/>
        </p:spPr>
        <p:txBody>
          <a:bodyPr wrap="square" rtlCol="0">
            <a:spAutoFit/>
          </a:bodyPr>
          <a:lstStyle/>
          <a:p>
            <a:pPr algn="just">
              <a:lnSpc>
                <a:spcPct val="13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点击添加文字说明详情介绍点击添加文字说明详情介绍点击添加文字文字说明详情介绍</a:t>
            </a:r>
          </a:p>
        </p:txBody>
      </p:sp>
      <p:sp>
        <p:nvSpPr>
          <p:cNvPr id="63" name="文本框 23"/>
          <p:cNvSpPr txBox="1"/>
          <p:nvPr/>
        </p:nvSpPr>
        <p:spPr>
          <a:xfrm>
            <a:off x="7069993" y="3680784"/>
            <a:ext cx="1341692" cy="812530"/>
          </a:xfrm>
          <a:prstGeom prst="rect">
            <a:avLst/>
          </a:prstGeom>
          <a:noFill/>
        </p:spPr>
        <p:txBody>
          <a:bodyPr wrap="square" rtlCol="0">
            <a:spAutoFit/>
          </a:bodyPr>
          <a:lstStyle/>
          <a:p>
            <a:pPr algn="just">
              <a:lnSpc>
                <a:spcPct val="13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点击添加文字说明详情介绍点击添加文字说明详情介绍点击添加文字文字说明详情介绍</a:t>
            </a:r>
          </a:p>
        </p:txBody>
      </p:sp>
    </p:spTree>
    <p:extLst>
      <p:ext uri="{BB962C8B-B14F-4D97-AF65-F5344CB8AC3E}">
        <p14:creationId xmlns:p14="http://schemas.microsoft.com/office/powerpoint/2010/main" val="3310496568"/>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0-#ppt_w/2"/>
                                          </p:val>
                                        </p:tav>
                                        <p:tav tm="100000">
                                          <p:val>
                                            <p:strVal val="#ppt_x"/>
                                          </p:val>
                                        </p:tav>
                                      </p:tavLst>
                                    </p:anim>
                                    <p:anim calcmode="lin" valueType="num">
                                      <p:cBhvr additive="base">
                                        <p:cTn id="13" dur="500" fill="hold"/>
                                        <p:tgtEl>
                                          <p:spTgt spid="14"/>
                                        </p:tgtEl>
                                        <p:attrNameLst>
                                          <p:attrName>ppt_y</p:attrName>
                                        </p:attrNameLst>
                                      </p:cBhvr>
                                      <p:tavLst>
                                        <p:tav tm="0">
                                          <p:val>
                                            <p:strVal val="#ppt_y"/>
                                          </p:val>
                                        </p:tav>
                                        <p:tav tm="100000">
                                          <p:val>
                                            <p:strVal val="#ppt_y"/>
                                          </p:val>
                                        </p:tav>
                                      </p:tavLst>
                                    </p:anim>
                                  </p:childTnLst>
                                </p:cTn>
                              </p:par>
                              <p:par>
                                <p:cTn id="14" presetID="22" presetClass="entr" presetSubtype="8" fill="hold" nodeType="withEffect">
                                  <p:stCondLst>
                                    <p:cond delay="250"/>
                                  </p:stCondLst>
                                  <p:childTnLst>
                                    <p:set>
                                      <p:cBhvr>
                                        <p:cTn id="15" dur="1" fill="hold">
                                          <p:stCondLst>
                                            <p:cond delay="0"/>
                                          </p:stCondLst>
                                        </p:cTn>
                                        <p:tgtEl>
                                          <p:spTgt spid="15"/>
                                        </p:tgtEl>
                                        <p:attrNameLst>
                                          <p:attrName>style.visibility</p:attrName>
                                        </p:attrNameLst>
                                      </p:cBhvr>
                                      <p:to>
                                        <p:strVal val="visible"/>
                                      </p:to>
                                    </p:set>
                                    <p:animEffect transition="in" filter="wipe(left)">
                                      <p:cBhvr>
                                        <p:cTn id="16" dur="500"/>
                                        <p:tgtEl>
                                          <p:spTgt spid="15"/>
                                        </p:tgtEl>
                                      </p:cBhvr>
                                    </p:animEffect>
                                  </p:childTnLst>
                                </p:cTn>
                              </p:par>
                            </p:childTnLst>
                          </p:cTn>
                        </p:par>
                        <p:par>
                          <p:cTn id="17" fill="hold">
                            <p:stCondLst>
                              <p:cond delay="1250"/>
                            </p:stCondLst>
                            <p:childTnLst>
                              <p:par>
                                <p:cTn id="18" presetID="53" presetClass="entr" presetSubtype="16" fill="hold" nodeType="afterEffect">
                                  <p:stCondLst>
                                    <p:cond delay="0"/>
                                  </p:stCondLst>
                                  <p:childTnLst>
                                    <p:set>
                                      <p:cBhvr>
                                        <p:cTn id="19" dur="1" fill="hold">
                                          <p:stCondLst>
                                            <p:cond delay="0"/>
                                          </p:stCondLst>
                                        </p:cTn>
                                        <p:tgtEl>
                                          <p:spTgt spid="20"/>
                                        </p:tgtEl>
                                        <p:attrNameLst>
                                          <p:attrName>style.visibility</p:attrName>
                                        </p:attrNameLst>
                                      </p:cBhvr>
                                      <p:to>
                                        <p:strVal val="visible"/>
                                      </p:to>
                                    </p:set>
                                    <p:anim calcmode="lin" valueType="num">
                                      <p:cBhvr>
                                        <p:cTn id="20" dur="100" fill="hold"/>
                                        <p:tgtEl>
                                          <p:spTgt spid="20"/>
                                        </p:tgtEl>
                                        <p:attrNameLst>
                                          <p:attrName>ppt_w</p:attrName>
                                        </p:attrNameLst>
                                      </p:cBhvr>
                                      <p:tavLst>
                                        <p:tav tm="0">
                                          <p:val>
                                            <p:fltVal val="0"/>
                                          </p:val>
                                        </p:tav>
                                        <p:tav tm="100000">
                                          <p:val>
                                            <p:strVal val="#ppt_w"/>
                                          </p:val>
                                        </p:tav>
                                      </p:tavLst>
                                    </p:anim>
                                    <p:anim calcmode="lin" valueType="num">
                                      <p:cBhvr>
                                        <p:cTn id="21" dur="100" fill="hold"/>
                                        <p:tgtEl>
                                          <p:spTgt spid="20"/>
                                        </p:tgtEl>
                                        <p:attrNameLst>
                                          <p:attrName>ppt_h</p:attrName>
                                        </p:attrNameLst>
                                      </p:cBhvr>
                                      <p:tavLst>
                                        <p:tav tm="0">
                                          <p:val>
                                            <p:fltVal val="0"/>
                                          </p:val>
                                        </p:tav>
                                        <p:tav tm="100000">
                                          <p:val>
                                            <p:strVal val="#ppt_h"/>
                                          </p:val>
                                        </p:tav>
                                      </p:tavLst>
                                    </p:anim>
                                    <p:animEffect transition="in" filter="fade">
                                      <p:cBhvr>
                                        <p:cTn id="22" dur="100"/>
                                        <p:tgtEl>
                                          <p:spTgt spid="20"/>
                                        </p:tgtEl>
                                      </p:cBhvr>
                                    </p:animEffect>
                                  </p:childTnLst>
                                </p:cTn>
                              </p:par>
                              <p:par>
                                <p:cTn id="23" presetID="6" presetClass="emph" presetSubtype="0" fill="hold" nodeType="withEffect">
                                  <p:stCondLst>
                                    <p:cond delay="100"/>
                                  </p:stCondLst>
                                  <p:childTnLst>
                                    <p:animScale>
                                      <p:cBhvr>
                                        <p:cTn id="24" dur="100" fill="hold"/>
                                        <p:tgtEl>
                                          <p:spTgt spid="20"/>
                                        </p:tgtEl>
                                      </p:cBhvr>
                                      <p:by x="110000" y="110000"/>
                                    </p:animScale>
                                  </p:childTnLst>
                                </p:cTn>
                              </p:par>
                              <p:par>
                                <p:cTn id="25" presetID="6" presetClass="emph" presetSubtype="0" fill="hold" nodeType="withEffect">
                                  <p:stCondLst>
                                    <p:cond delay="200"/>
                                  </p:stCondLst>
                                  <p:childTnLst>
                                    <p:animScale>
                                      <p:cBhvr>
                                        <p:cTn id="26" dur="200" fill="hold"/>
                                        <p:tgtEl>
                                          <p:spTgt spid="20"/>
                                        </p:tgtEl>
                                      </p:cBhvr>
                                      <p:by x="90000" y="90000"/>
                                    </p:animScale>
                                  </p:childTnLst>
                                </p:cTn>
                              </p:par>
                              <p:par>
                                <p:cTn id="27" presetID="6" presetClass="emph" presetSubtype="0" fill="hold" nodeType="withEffect">
                                  <p:stCondLst>
                                    <p:cond delay="400"/>
                                  </p:stCondLst>
                                  <p:childTnLst>
                                    <p:animScale>
                                      <p:cBhvr>
                                        <p:cTn id="28" dur="100" fill="hold"/>
                                        <p:tgtEl>
                                          <p:spTgt spid="20"/>
                                        </p:tgtEl>
                                      </p:cBhvr>
                                      <p:by x="105000" y="105000"/>
                                    </p:animScale>
                                  </p:childTnLst>
                                </p:cTn>
                              </p:par>
                              <p:par>
                                <p:cTn id="29" presetID="6" presetClass="emph" presetSubtype="0" fill="hold" nodeType="withEffect">
                                  <p:stCondLst>
                                    <p:cond delay="500"/>
                                  </p:stCondLst>
                                  <p:childTnLst>
                                    <p:animScale>
                                      <p:cBhvr>
                                        <p:cTn id="30" dur="200" fill="hold"/>
                                        <p:tgtEl>
                                          <p:spTgt spid="20"/>
                                        </p:tgtEl>
                                      </p:cBhvr>
                                      <p:by x="95000" y="95000"/>
                                    </p:animScale>
                                  </p:childTnLst>
                                </p:cTn>
                              </p:par>
                            </p:childTnLst>
                          </p:cTn>
                        </p:par>
                        <p:par>
                          <p:cTn id="31" fill="hold">
                            <p:stCondLst>
                              <p:cond delay="1950"/>
                            </p:stCondLst>
                            <p:childTnLst>
                              <p:par>
                                <p:cTn id="32" presetID="53" presetClass="entr" presetSubtype="16" fill="hold" nodeType="afterEffect">
                                  <p:stCondLst>
                                    <p:cond delay="0"/>
                                  </p:stCondLst>
                                  <p:childTnLst>
                                    <p:set>
                                      <p:cBhvr>
                                        <p:cTn id="33" dur="1" fill="hold">
                                          <p:stCondLst>
                                            <p:cond delay="0"/>
                                          </p:stCondLst>
                                        </p:cTn>
                                        <p:tgtEl>
                                          <p:spTgt spid="26"/>
                                        </p:tgtEl>
                                        <p:attrNameLst>
                                          <p:attrName>style.visibility</p:attrName>
                                        </p:attrNameLst>
                                      </p:cBhvr>
                                      <p:to>
                                        <p:strVal val="visible"/>
                                      </p:to>
                                    </p:set>
                                    <p:anim calcmode="lin" valueType="num">
                                      <p:cBhvr>
                                        <p:cTn id="34" dur="100" fill="hold"/>
                                        <p:tgtEl>
                                          <p:spTgt spid="26"/>
                                        </p:tgtEl>
                                        <p:attrNameLst>
                                          <p:attrName>ppt_w</p:attrName>
                                        </p:attrNameLst>
                                      </p:cBhvr>
                                      <p:tavLst>
                                        <p:tav tm="0">
                                          <p:val>
                                            <p:fltVal val="0"/>
                                          </p:val>
                                        </p:tav>
                                        <p:tav tm="100000">
                                          <p:val>
                                            <p:strVal val="#ppt_w"/>
                                          </p:val>
                                        </p:tav>
                                      </p:tavLst>
                                    </p:anim>
                                    <p:anim calcmode="lin" valueType="num">
                                      <p:cBhvr>
                                        <p:cTn id="35" dur="100" fill="hold"/>
                                        <p:tgtEl>
                                          <p:spTgt spid="26"/>
                                        </p:tgtEl>
                                        <p:attrNameLst>
                                          <p:attrName>ppt_h</p:attrName>
                                        </p:attrNameLst>
                                      </p:cBhvr>
                                      <p:tavLst>
                                        <p:tav tm="0">
                                          <p:val>
                                            <p:fltVal val="0"/>
                                          </p:val>
                                        </p:tav>
                                        <p:tav tm="100000">
                                          <p:val>
                                            <p:strVal val="#ppt_h"/>
                                          </p:val>
                                        </p:tav>
                                      </p:tavLst>
                                    </p:anim>
                                    <p:animEffect transition="in" filter="fade">
                                      <p:cBhvr>
                                        <p:cTn id="36" dur="100"/>
                                        <p:tgtEl>
                                          <p:spTgt spid="26"/>
                                        </p:tgtEl>
                                      </p:cBhvr>
                                    </p:animEffect>
                                  </p:childTnLst>
                                </p:cTn>
                              </p:par>
                              <p:par>
                                <p:cTn id="37" presetID="6" presetClass="emph" presetSubtype="0" fill="hold" nodeType="withEffect">
                                  <p:stCondLst>
                                    <p:cond delay="100"/>
                                  </p:stCondLst>
                                  <p:childTnLst>
                                    <p:animScale>
                                      <p:cBhvr>
                                        <p:cTn id="38" dur="100" fill="hold"/>
                                        <p:tgtEl>
                                          <p:spTgt spid="26"/>
                                        </p:tgtEl>
                                      </p:cBhvr>
                                      <p:by x="110000" y="110000"/>
                                    </p:animScale>
                                  </p:childTnLst>
                                </p:cTn>
                              </p:par>
                              <p:par>
                                <p:cTn id="39" presetID="6" presetClass="emph" presetSubtype="0" fill="hold" nodeType="withEffect">
                                  <p:stCondLst>
                                    <p:cond delay="200"/>
                                  </p:stCondLst>
                                  <p:childTnLst>
                                    <p:animScale>
                                      <p:cBhvr>
                                        <p:cTn id="40" dur="200" fill="hold"/>
                                        <p:tgtEl>
                                          <p:spTgt spid="26"/>
                                        </p:tgtEl>
                                      </p:cBhvr>
                                      <p:by x="90000" y="90000"/>
                                    </p:animScale>
                                  </p:childTnLst>
                                </p:cTn>
                              </p:par>
                              <p:par>
                                <p:cTn id="41" presetID="6" presetClass="emph" presetSubtype="0" fill="hold" nodeType="withEffect">
                                  <p:stCondLst>
                                    <p:cond delay="400"/>
                                  </p:stCondLst>
                                  <p:childTnLst>
                                    <p:animScale>
                                      <p:cBhvr>
                                        <p:cTn id="42" dur="100" fill="hold"/>
                                        <p:tgtEl>
                                          <p:spTgt spid="26"/>
                                        </p:tgtEl>
                                      </p:cBhvr>
                                      <p:by x="105000" y="105000"/>
                                    </p:animScale>
                                  </p:childTnLst>
                                </p:cTn>
                              </p:par>
                              <p:par>
                                <p:cTn id="43" presetID="6" presetClass="emph" presetSubtype="0" fill="hold" nodeType="withEffect">
                                  <p:stCondLst>
                                    <p:cond delay="500"/>
                                  </p:stCondLst>
                                  <p:childTnLst>
                                    <p:animScale>
                                      <p:cBhvr>
                                        <p:cTn id="44" dur="200" fill="hold"/>
                                        <p:tgtEl>
                                          <p:spTgt spid="26"/>
                                        </p:tgtEl>
                                      </p:cBhvr>
                                      <p:by x="95000" y="95000"/>
                                    </p:animScale>
                                  </p:childTnLst>
                                </p:cTn>
                              </p:par>
                            </p:childTnLst>
                          </p:cTn>
                        </p:par>
                        <p:par>
                          <p:cTn id="45" fill="hold">
                            <p:stCondLst>
                              <p:cond delay="2650"/>
                            </p:stCondLst>
                            <p:childTnLst>
                              <p:par>
                                <p:cTn id="46" presetID="53" presetClass="entr" presetSubtype="16" fill="hold" nodeType="afterEffect">
                                  <p:stCondLst>
                                    <p:cond delay="0"/>
                                  </p:stCondLst>
                                  <p:childTnLst>
                                    <p:set>
                                      <p:cBhvr>
                                        <p:cTn id="47" dur="1" fill="hold">
                                          <p:stCondLst>
                                            <p:cond delay="0"/>
                                          </p:stCondLst>
                                        </p:cTn>
                                        <p:tgtEl>
                                          <p:spTgt spid="32"/>
                                        </p:tgtEl>
                                        <p:attrNameLst>
                                          <p:attrName>style.visibility</p:attrName>
                                        </p:attrNameLst>
                                      </p:cBhvr>
                                      <p:to>
                                        <p:strVal val="visible"/>
                                      </p:to>
                                    </p:set>
                                    <p:anim calcmode="lin" valueType="num">
                                      <p:cBhvr>
                                        <p:cTn id="48" dur="100" fill="hold"/>
                                        <p:tgtEl>
                                          <p:spTgt spid="32"/>
                                        </p:tgtEl>
                                        <p:attrNameLst>
                                          <p:attrName>ppt_w</p:attrName>
                                        </p:attrNameLst>
                                      </p:cBhvr>
                                      <p:tavLst>
                                        <p:tav tm="0">
                                          <p:val>
                                            <p:fltVal val="0"/>
                                          </p:val>
                                        </p:tav>
                                        <p:tav tm="100000">
                                          <p:val>
                                            <p:strVal val="#ppt_w"/>
                                          </p:val>
                                        </p:tav>
                                      </p:tavLst>
                                    </p:anim>
                                    <p:anim calcmode="lin" valueType="num">
                                      <p:cBhvr>
                                        <p:cTn id="49" dur="100" fill="hold"/>
                                        <p:tgtEl>
                                          <p:spTgt spid="32"/>
                                        </p:tgtEl>
                                        <p:attrNameLst>
                                          <p:attrName>ppt_h</p:attrName>
                                        </p:attrNameLst>
                                      </p:cBhvr>
                                      <p:tavLst>
                                        <p:tav tm="0">
                                          <p:val>
                                            <p:fltVal val="0"/>
                                          </p:val>
                                        </p:tav>
                                        <p:tav tm="100000">
                                          <p:val>
                                            <p:strVal val="#ppt_h"/>
                                          </p:val>
                                        </p:tav>
                                      </p:tavLst>
                                    </p:anim>
                                    <p:animEffect transition="in" filter="fade">
                                      <p:cBhvr>
                                        <p:cTn id="50" dur="100"/>
                                        <p:tgtEl>
                                          <p:spTgt spid="32"/>
                                        </p:tgtEl>
                                      </p:cBhvr>
                                    </p:animEffect>
                                  </p:childTnLst>
                                </p:cTn>
                              </p:par>
                              <p:par>
                                <p:cTn id="51" presetID="6" presetClass="emph" presetSubtype="0" fill="hold" nodeType="withEffect">
                                  <p:stCondLst>
                                    <p:cond delay="100"/>
                                  </p:stCondLst>
                                  <p:childTnLst>
                                    <p:animScale>
                                      <p:cBhvr>
                                        <p:cTn id="52" dur="100" fill="hold"/>
                                        <p:tgtEl>
                                          <p:spTgt spid="32"/>
                                        </p:tgtEl>
                                      </p:cBhvr>
                                      <p:by x="110000" y="110000"/>
                                    </p:animScale>
                                  </p:childTnLst>
                                </p:cTn>
                              </p:par>
                              <p:par>
                                <p:cTn id="53" presetID="6" presetClass="emph" presetSubtype="0" fill="hold" nodeType="withEffect">
                                  <p:stCondLst>
                                    <p:cond delay="200"/>
                                  </p:stCondLst>
                                  <p:childTnLst>
                                    <p:animScale>
                                      <p:cBhvr>
                                        <p:cTn id="54" dur="200" fill="hold"/>
                                        <p:tgtEl>
                                          <p:spTgt spid="32"/>
                                        </p:tgtEl>
                                      </p:cBhvr>
                                      <p:by x="90000" y="90000"/>
                                    </p:animScale>
                                  </p:childTnLst>
                                </p:cTn>
                              </p:par>
                              <p:par>
                                <p:cTn id="55" presetID="6" presetClass="emph" presetSubtype="0" fill="hold" nodeType="withEffect">
                                  <p:stCondLst>
                                    <p:cond delay="400"/>
                                  </p:stCondLst>
                                  <p:childTnLst>
                                    <p:animScale>
                                      <p:cBhvr>
                                        <p:cTn id="56" dur="100" fill="hold"/>
                                        <p:tgtEl>
                                          <p:spTgt spid="32"/>
                                        </p:tgtEl>
                                      </p:cBhvr>
                                      <p:by x="105000" y="105000"/>
                                    </p:animScale>
                                  </p:childTnLst>
                                </p:cTn>
                              </p:par>
                              <p:par>
                                <p:cTn id="57" presetID="6" presetClass="emph" presetSubtype="0" fill="hold" nodeType="withEffect">
                                  <p:stCondLst>
                                    <p:cond delay="500"/>
                                  </p:stCondLst>
                                  <p:childTnLst>
                                    <p:animScale>
                                      <p:cBhvr>
                                        <p:cTn id="58" dur="200" fill="hold"/>
                                        <p:tgtEl>
                                          <p:spTgt spid="32"/>
                                        </p:tgtEl>
                                      </p:cBhvr>
                                      <p:by x="95000" y="95000"/>
                                    </p:animScale>
                                  </p:childTnLst>
                                </p:cTn>
                              </p:par>
                            </p:childTnLst>
                          </p:cTn>
                        </p:par>
                        <p:par>
                          <p:cTn id="59" fill="hold">
                            <p:stCondLst>
                              <p:cond delay="3350"/>
                            </p:stCondLst>
                            <p:childTnLst>
                              <p:par>
                                <p:cTn id="60" presetID="53" presetClass="entr" presetSubtype="16" fill="hold" nodeType="afterEffect">
                                  <p:stCondLst>
                                    <p:cond delay="0"/>
                                  </p:stCondLst>
                                  <p:childTnLst>
                                    <p:set>
                                      <p:cBhvr>
                                        <p:cTn id="61" dur="1" fill="hold">
                                          <p:stCondLst>
                                            <p:cond delay="0"/>
                                          </p:stCondLst>
                                        </p:cTn>
                                        <p:tgtEl>
                                          <p:spTgt spid="38"/>
                                        </p:tgtEl>
                                        <p:attrNameLst>
                                          <p:attrName>style.visibility</p:attrName>
                                        </p:attrNameLst>
                                      </p:cBhvr>
                                      <p:to>
                                        <p:strVal val="visible"/>
                                      </p:to>
                                    </p:set>
                                    <p:anim calcmode="lin" valueType="num">
                                      <p:cBhvr>
                                        <p:cTn id="62" dur="100" fill="hold"/>
                                        <p:tgtEl>
                                          <p:spTgt spid="38"/>
                                        </p:tgtEl>
                                        <p:attrNameLst>
                                          <p:attrName>ppt_w</p:attrName>
                                        </p:attrNameLst>
                                      </p:cBhvr>
                                      <p:tavLst>
                                        <p:tav tm="0">
                                          <p:val>
                                            <p:fltVal val="0"/>
                                          </p:val>
                                        </p:tav>
                                        <p:tav tm="100000">
                                          <p:val>
                                            <p:strVal val="#ppt_w"/>
                                          </p:val>
                                        </p:tav>
                                      </p:tavLst>
                                    </p:anim>
                                    <p:anim calcmode="lin" valueType="num">
                                      <p:cBhvr>
                                        <p:cTn id="63" dur="100" fill="hold"/>
                                        <p:tgtEl>
                                          <p:spTgt spid="38"/>
                                        </p:tgtEl>
                                        <p:attrNameLst>
                                          <p:attrName>ppt_h</p:attrName>
                                        </p:attrNameLst>
                                      </p:cBhvr>
                                      <p:tavLst>
                                        <p:tav tm="0">
                                          <p:val>
                                            <p:fltVal val="0"/>
                                          </p:val>
                                        </p:tav>
                                        <p:tav tm="100000">
                                          <p:val>
                                            <p:strVal val="#ppt_h"/>
                                          </p:val>
                                        </p:tav>
                                      </p:tavLst>
                                    </p:anim>
                                    <p:animEffect transition="in" filter="fade">
                                      <p:cBhvr>
                                        <p:cTn id="64" dur="100"/>
                                        <p:tgtEl>
                                          <p:spTgt spid="38"/>
                                        </p:tgtEl>
                                      </p:cBhvr>
                                    </p:animEffect>
                                  </p:childTnLst>
                                </p:cTn>
                              </p:par>
                              <p:par>
                                <p:cTn id="65" presetID="6" presetClass="emph" presetSubtype="0" fill="hold" nodeType="withEffect">
                                  <p:stCondLst>
                                    <p:cond delay="100"/>
                                  </p:stCondLst>
                                  <p:childTnLst>
                                    <p:animScale>
                                      <p:cBhvr>
                                        <p:cTn id="66" dur="100" fill="hold"/>
                                        <p:tgtEl>
                                          <p:spTgt spid="38"/>
                                        </p:tgtEl>
                                      </p:cBhvr>
                                      <p:by x="110000" y="110000"/>
                                    </p:animScale>
                                  </p:childTnLst>
                                </p:cTn>
                              </p:par>
                              <p:par>
                                <p:cTn id="67" presetID="6" presetClass="emph" presetSubtype="0" fill="hold" nodeType="withEffect">
                                  <p:stCondLst>
                                    <p:cond delay="200"/>
                                  </p:stCondLst>
                                  <p:childTnLst>
                                    <p:animScale>
                                      <p:cBhvr>
                                        <p:cTn id="68" dur="200" fill="hold"/>
                                        <p:tgtEl>
                                          <p:spTgt spid="38"/>
                                        </p:tgtEl>
                                      </p:cBhvr>
                                      <p:by x="90000" y="90000"/>
                                    </p:animScale>
                                  </p:childTnLst>
                                </p:cTn>
                              </p:par>
                              <p:par>
                                <p:cTn id="69" presetID="6" presetClass="emph" presetSubtype="0" fill="hold" nodeType="withEffect">
                                  <p:stCondLst>
                                    <p:cond delay="400"/>
                                  </p:stCondLst>
                                  <p:childTnLst>
                                    <p:animScale>
                                      <p:cBhvr>
                                        <p:cTn id="70" dur="100" fill="hold"/>
                                        <p:tgtEl>
                                          <p:spTgt spid="38"/>
                                        </p:tgtEl>
                                      </p:cBhvr>
                                      <p:by x="105000" y="105000"/>
                                    </p:animScale>
                                  </p:childTnLst>
                                </p:cTn>
                              </p:par>
                              <p:par>
                                <p:cTn id="71" presetID="6" presetClass="emph" presetSubtype="0" fill="hold" nodeType="withEffect">
                                  <p:stCondLst>
                                    <p:cond delay="500"/>
                                  </p:stCondLst>
                                  <p:childTnLst>
                                    <p:animScale>
                                      <p:cBhvr>
                                        <p:cTn id="72" dur="200" fill="hold"/>
                                        <p:tgtEl>
                                          <p:spTgt spid="38"/>
                                        </p:tgtEl>
                                      </p:cBhvr>
                                      <p:by x="95000" y="95000"/>
                                    </p:animScale>
                                  </p:childTnLst>
                                </p:cTn>
                              </p:par>
                            </p:childTnLst>
                          </p:cTn>
                        </p:par>
                        <p:par>
                          <p:cTn id="73" fill="hold">
                            <p:stCondLst>
                              <p:cond delay="4050"/>
                            </p:stCondLst>
                            <p:childTnLst>
                              <p:par>
                                <p:cTn id="74" presetID="42" presetClass="entr" presetSubtype="0" fill="hold" nodeType="afterEffect">
                                  <p:stCondLst>
                                    <p:cond delay="0"/>
                                  </p:stCondLst>
                                  <p:childTnLst>
                                    <p:set>
                                      <p:cBhvr>
                                        <p:cTn id="75" dur="1" fill="hold">
                                          <p:stCondLst>
                                            <p:cond delay="0"/>
                                          </p:stCondLst>
                                        </p:cTn>
                                        <p:tgtEl>
                                          <p:spTgt spid="45"/>
                                        </p:tgtEl>
                                        <p:attrNameLst>
                                          <p:attrName>style.visibility</p:attrName>
                                        </p:attrNameLst>
                                      </p:cBhvr>
                                      <p:to>
                                        <p:strVal val="visible"/>
                                      </p:to>
                                    </p:set>
                                    <p:animEffect transition="in" filter="fade">
                                      <p:cBhvr>
                                        <p:cTn id="76" dur="500"/>
                                        <p:tgtEl>
                                          <p:spTgt spid="45"/>
                                        </p:tgtEl>
                                      </p:cBhvr>
                                    </p:animEffect>
                                    <p:anim calcmode="lin" valueType="num">
                                      <p:cBhvr>
                                        <p:cTn id="77" dur="500" fill="hold"/>
                                        <p:tgtEl>
                                          <p:spTgt spid="45"/>
                                        </p:tgtEl>
                                        <p:attrNameLst>
                                          <p:attrName>ppt_x</p:attrName>
                                        </p:attrNameLst>
                                      </p:cBhvr>
                                      <p:tavLst>
                                        <p:tav tm="0">
                                          <p:val>
                                            <p:strVal val="#ppt_x"/>
                                          </p:val>
                                        </p:tav>
                                        <p:tav tm="100000">
                                          <p:val>
                                            <p:strVal val="#ppt_x"/>
                                          </p:val>
                                        </p:tav>
                                      </p:tavLst>
                                    </p:anim>
                                    <p:anim calcmode="lin" valueType="num">
                                      <p:cBhvr>
                                        <p:cTn id="78" dur="500" fill="hold"/>
                                        <p:tgtEl>
                                          <p:spTgt spid="45"/>
                                        </p:tgtEl>
                                        <p:attrNameLst>
                                          <p:attrName>ppt_y</p:attrName>
                                        </p:attrNameLst>
                                      </p:cBhvr>
                                      <p:tavLst>
                                        <p:tav tm="0">
                                          <p:val>
                                            <p:strVal val="#ppt_y+.1"/>
                                          </p:val>
                                        </p:tav>
                                        <p:tav tm="100000">
                                          <p:val>
                                            <p:strVal val="#ppt_y"/>
                                          </p:val>
                                        </p:tav>
                                      </p:tavLst>
                                    </p:anim>
                                  </p:childTnLst>
                                </p:cTn>
                              </p:par>
                              <p:par>
                                <p:cTn id="79" presetID="42" presetClass="entr" presetSubtype="0" fill="hold" nodeType="withEffect">
                                  <p:stCondLst>
                                    <p:cond delay="0"/>
                                  </p:stCondLst>
                                  <p:childTnLst>
                                    <p:set>
                                      <p:cBhvr>
                                        <p:cTn id="80" dur="1" fill="hold">
                                          <p:stCondLst>
                                            <p:cond delay="0"/>
                                          </p:stCondLst>
                                        </p:cTn>
                                        <p:tgtEl>
                                          <p:spTgt spid="49"/>
                                        </p:tgtEl>
                                        <p:attrNameLst>
                                          <p:attrName>style.visibility</p:attrName>
                                        </p:attrNameLst>
                                      </p:cBhvr>
                                      <p:to>
                                        <p:strVal val="visible"/>
                                      </p:to>
                                    </p:set>
                                    <p:animEffect transition="in" filter="fade">
                                      <p:cBhvr>
                                        <p:cTn id="81" dur="500"/>
                                        <p:tgtEl>
                                          <p:spTgt spid="49"/>
                                        </p:tgtEl>
                                      </p:cBhvr>
                                    </p:animEffect>
                                    <p:anim calcmode="lin" valueType="num">
                                      <p:cBhvr>
                                        <p:cTn id="82" dur="500" fill="hold"/>
                                        <p:tgtEl>
                                          <p:spTgt spid="49"/>
                                        </p:tgtEl>
                                        <p:attrNameLst>
                                          <p:attrName>ppt_x</p:attrName>
                                        </p:attrNameLst>
                                      </p:cBhvr>
                                      <p:tavLst>
                                        <p:tav tm="0">
                                          <p:val>
                                            <p:strVal val="#ppt_x"/>
                                          </p:val>
                                        </p:tav>
                                        <p:tav tm="100000">
                                          <p:val>
                                            <p:strVal val="#ppt_x"/>
                                          </p:val>
                                        </p:tav>
                                      </p:tavLst>
                                    </p:anim>
                                    <p:anim calcmode="lin" valueType="num">
                                      <p:cBhvr>
                                        <p:cTn id="83" dur="500" fill="hold"/>
                                        <p:tgtEl>
                                          <p:spTgt spid="49"/>
                                        </p:tgtEl>
                                        <p:attrNameLst>
                                          <p:attrName>ppt_y</p:attrName>
                                        </p:attrNameLst>
                                      </p:cBhvr>
                                      <p:tavLst>
                                        <p:tav tm="0">
                                          <p:val>
                                            <p:strVal val="#ppt_y+.1"/>
                                          </p:val>
                                        </p:tav>
                                        <p:tav tm="100000">
                                          <p:val>
                                            <p:strVal val="#ppt_y"/>
                                          </p:val>
                                        </p:tav>
                                      </p:tavLst>
                                    </p:anim>
                                  </p:childTnLst>
                                </p:cTn>
                              </p:par>
                              <p:par>
                                <p:cTn id="84" presetID="42" presetClass="entr" presetSubtype="0" fill="hold" nodeType="withEffect">
                                  <p:stCondLst>
                                    <p:cond delay="0"/>
                                  </p:stCondLst>
                                  <p:childTnLst>
                                    <p:set>
                                      <p:cBhvr>
                                        <p:cTn id="85" dur="1" fill="hold">
                                          <p:stCondLst>
                                            <p:cond delay="0"/>
                                          </p:stCondLst>
                                        </p:cTn>
                                        <p:tgtEl>
                                          <p:spTgt spid="53"/>
                                        </p:tgtEl>
                                        <p:attrNameLst>
                                          <p:attrName>style.visibility</p:attrName>
                                        </p:attrNameLst>
                                      </p:cBhvr>
                                      <p:to>
                                        <p:strVal val="visible"/>
                                      </p:to>
                                    </p:set>
                                    <p:animEffect transition="in" filter="fade">
                                      <p:cBhvr>
                                        <p:cTn id="86" dur="500"/>
                                        <p:tgtEl>
                                          <p:spTgt spid="53"/>
                                        </p:tgtEl>
                                      </p:cBhvr>
                                    </p:animEffect>
                                    <p:anim calcmode="lin" valueType="num">
                                      <p:cBhvr>
                                        <p:cTn id="87" dur="500" fill="hold"/>
                                        <p:tgtEl>
                                          <p:spTgt spid="53"/>
                                        </p:tgtEl>
                                        <p:attrNameLst>
                                          <p:attrName>ppt_x</p:attrName>
                                        </p:attrNameLst>
                                      </p:cBhvr>
                                      <p:tavLst>
                                        <p:tav tm="0">
                                          <p:val>
                                            <p:strVal val="#ppt_x"/>
                                          </p:val>
                                        </p:tav>
                                        <p:tav tm="100000">
                                          <p:val>
                                            <p:strVal val="#ppt_x"/>
                                          </p:val>
                                        </p:tav>
                                      </p:tavLst>
                                    </p:anim>
                                    <p:anim calcmode="lin" valueType="num">
                                      <p:cBhvr>
                                        <p:cTn id="88" dur="500" fill="hold"/>
                                        <p:tgtEl>
                                          <p:spTgt spid="53"/>
                                        </p:tgtEl>
                                        <p:attrNameLst>
                                          <p:attrName>ppt_y</p:attrName>
                                        </p:attrNameLst>
                                      </p:cBhvr>
                                      <p:tavLst>
                                        <p:tav tm="0">
                                          <p:val>
                                            <p:strVal val="#ppt_y+.1"/>
                                          </p:val>
                                        </p:tav>
                                        <p:tav tm="100000">
                                          <p:val>
                                            <p:strVal val="#ppt_y"/>
                                          </p:val>
                                        </p:tav>
                                      </p:tavLst>
                                    </p:anim>
                                  </p:childTnLst>
                                </p:cTn>
                              </p:par>
                              <p:par>
                                <p:cTn id="89" presetID="42" presetClass="entr" presetSubtype="0" fill="hold" nodeType="withEffect">
                                  <p:stCondLst>
                                    <p:cond delay="0"/>
                                  </p:stCondLst>
                                  <p:childTnLst>
                                    <p:set>
                                      <p:cBhvr>
                                        <p:cTn id="90" dur="1" fill="hold">
                                          <p:stCondLst>
                                            <p:cond delay="0"/>
                                          </p:stCondLst>
                                        </p:cTn>
                                        <p:tgtEl>
                                          <p:spTgt spid="57"/>
                                        </p:tgtEl>
                                        <p:attrNameLst>
                                          <p:attrName>style.visibility</p:attrName>
                                        </p:attrNameLst>
                                      </p:cBhvr>
                                      <p:to>
                                        <p:strVal val="visible"/>
                                      </p:to>
                                    </p:set>
                                    <p:animEffect transition="in" filter="fade">
                                      <p:cBhvr>
                                        <p:cTn id="91" dur="500"/>
                                        <p:tgtEl>
                                          <p:spTgt spid="57"/>
                                        </p:tgtEl>
                                      </p:cBhvr>
                                    </p:animEffect>
                                    <p:anim calcmode="lin" valueType="num">
                                      <p:cBhvr>
                                        <p:cTn id="92" dur="500" fill="hold"/>
                                        <p:tgtEl>
                                          <p:spTgt spid="57"/>
                                        </p:tgtEl>
                                        <p:attrNameLst>
                                          <p:attrName>ppt_x</p:attrName>
                                        </p:attrNameLst>
                                      </p:cBhvr>
                                      <p:tavLst>
                                        <p:tav tm="0">
                                          <p:val>
                                            <p:strVal val="#ppt_x"/>
                                          </p:val>
                                        </p:tav>
                                        <p:tav tm="100000">
                                          <p:val>
                                            <p:strVal val="#ppt_x"/>
                                          </p:val>
                                        </p:tav>
                                      </p:tavLst>
                                    </p:anim>
                                    <p:anim calcmode="lin" valueType="num">
                                      <p:cBhvr>
                                        <p:cTn id="93" dur="500" fill="hold"/>
                                        <p:tgtEl>
                                          <p:spTgt spid="57"/>
                                        </p:tgtEl>
                                        <p:attrNameLst>
                                          <p:attrName>ppt_y</p:attrName>
                                        </p:attrNameLst>
                                      </p:cBhvr>
                                      <p:tavLst>
                                        <p:tav tm="0">
                                          <p:val>
                                            <p:strVal val="#ppt_y+.1"/>
                                          </p:val>
                                        </p:tav>
                                        <p:tav tm="100000">
                                          <p:val>
                                            <p:strVal val="#ppt_y"/>
                                          </p:val>
                                        </p:tav>
                                      </p:tavLst>
                                    </p:anim>
                                  </p:childTnLst>
                                </p:cTn>
                              </p:par>
                            </p:childTnLst>
                          </p:cTn>
                        </p:par>
                        <p:par>
                          <p:cTn id="94" fill="hold">
                            <p:stCondLst>
                              <p:cond delay="4550"/>
                            </p:stCondLst>
                            <p:childTnLst>
                              <p:par>
                                <p:cTn id="95" presetID="22" presetClass="entr" presetSubtype="1" fill="hold" grpId="0" nodeType="afterEffect">
                                  <p:stCondLst>
                                    <p:cond delay="0"/>
                                  </p:stCondLst>
                                  <p:childTnLst>
                                    <p:set>
                                      <p:cBhvr>
                                        <p:cTn id="96" dur="1" fill="hold">
                                          <p:stCondLst>
                                            <p:cond delay="0"/>
                                          </p:stCondLst>
                                        </p:cTn>
                                        <p:tgtEl>
                                          <p:spTgt spid="44"/>
                                        </p:tgtEl>
                                        <p:attrNameLst>
                                          <p:attrName>style.visibility</p:attrName>
                                        </p:attrNameLst>
                                      </p:cBhvr>
                                      <p:to>
                                        <p:strVal val="visible"/>
                                      </p:to>
                                    </p:set>
                                    <p:animEffect transition="in" filter="wipe(up)">
                                      <p:cBhvr>
                                        <p:cTn id="97" dur="500"/>
                                        <p:tgtEl>
                                          <p:spTgt spid="44"/>
                                        </p:tgtEl>
                                      </p:cBhvr>
                                    </p:animEffect>
                                  </p:childTnLst>
                                </p:cTn>
                              </p:par>
                              <p:par>
                                <p:cTn id="98" presetID="22" presetClass="entr" presetSubtype="1" fill="hold" grpId="0" nodeType="withEffect">
                                  <p:stCondLst>
                                    <p:cond delay="0"/>
                                  </p:stCondLst>
                                  <p:childTnLst>
                                    <p:set>
                                      <p:cBhvr>
                                        <p:cTn id="99" dur="1" fill="hold">
                                          <p:stCondLst>
                                            <p:cond delay="0"/>
                                          </p:stCondLst>
                                        </p:cTn>
                                        <p:tgtEl>
                                          <p:spTgt spid="61"/>
                                        </p:tgtEl>
                                        <p:attrNameLst>
                                          <p:attrName>style.visibility</p:attrName>
                                        </p:attrNameLst>
                                      </p:cBhvr>
                                      <p:to>
                                        <p:strVal val="visible"/>
                                      </p:to>
                                    </p:set>
                                    <p:animEffect transition="in" filter="wipe(up)">
                                      <p:cBhvr>
                                        <p:cTn id="100" dur="500"/>
                                        <p:tgtEl>
                                          <p:spTgt spid="61"/>
                                        </p:tgtEl>
                                      </p:cBhvr>
                                    </p:animEffect>
                                  </p:childTnLst>
                                </p:cTn>
                              </p:par>
                              <p:par>
                                <p:cTn id="101" presetID="22" presetClass="entr" presetSubtype="1" fill="hold" grpId="0" nodeType="withEffect">
                                  <p:stCondLst>
                                    <p:cond delay="0"/>
                                  </p:stCondLst>
                                  <p:childTnLst>
                                    <p:set>
                                      <p:cBhvr>
                                        <p:cTn id="102" dur="1" fill="hold">
                                          <p:stCondLst>
                                            <p:cond delay="0"/>
                                          </p:stCondLst>
                                        </p:cTn>
                                        <p:tgtEl>
                                          <p:spTgt spid="62"/>
                                        </p:tgtEl>
                                        <p:attrNameLst>
                                          <p:attrName>style.visibility</p:attrName>
                                        </p:attrNameLst>
                                      </p:cBhvr>
                                      <p:to>
                                        <p:strVal val="visible"/>
                                      </p:to>
                                    </p:set>
                                    <p:animEffect transition="in" filter="wipe(up)">
                                      <p:cBhvr>
                                        <p:cTn id="103" dur="500"/>
                                        <p:tgtEl>
                                          <p:spTgt spid="62"/>
                                        </p:tgtEl>
                                      </p:cBhvr>
                                    </p:animEffect>
                                  </p:childTnLst>
                                </p:cTn>
                              </p:par>
                              <p:par>
                                <p:cTn id="104" presetID="22" presetClass="entr" presetSubtype="1" fill="hold" grpId="0" nodeType="withEffect">
                                  <p:stCondLst>
                                    <p:cond delay="0"/>
                                  </p:stCondLst>
                                  <p:childTnLst>
                                    <p:set>
                                      <p:cBhvr>
                                        <p:cTn id="105" dur="1" fill="hold">
                                          <p:stCondLst>
                                            <p:cond delay="0"/>
                                          </p:stCondLst>
                                        </p:cTn>
                                        <p:tgtEl>
                                          <p:spTgt spid="63"/>
                                        </p:tgtEl>
                                        <p:attrNameLst>
                                          <p:attrName>style.visibility</p:attrName>
                                        </p:attrNameLst>
                                      </p:cBhvr>
                                      <p:to>
                                        <p:strVal val="visible"/>
                                      </p:to>
                                    </p:set>
                                    <p:animEffect transition="in" filter="wipe(up)">
                                      <p:cBhvr>
                                        <p:cTn id="106"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44" grpId="0"/>
      <p:bldP spid="61" grpId="0"/>
      <p:bldP spid="62" grpId="0"/>
      <p:bldP spid="6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14621" y="243728"/>
            <a:ext cx="453150" cy="161976"/>
            <a:chOff x="264939" y="188640"/>
            <a:chExt cx="604358" cy="216024"/>
          </a:xfrm>
        </p:grpSpPr>
        <p:sp>
          <p:nvSpPr>
            <p:cNvPr id="5" name="燕尾形 4"/>
            <p:cNvSpPr/>
            <p:nvPr/>
          </p:nvSpPr>
          <p:spPr>
            <a:xfrm>
              <a:off x="264939" y="188640"/>
              <a:ext cx="216024" cy="216024"/>
            </a:xfrm>
            <a:prstGeom prst="chevron">
              <a:avLst/>
            </a:prstGeom>
            <a:solidFill>
              <a:srgbClr val="FFB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tx1"/>
                </a:solidFill>
              </a:endParaRPr>
            </a:p>
          </p:txBody>
        </p:sp>
        <p:sp>
          <p:nvSpPr>
            <p:cNvPr id="6" name="燕尾形 5"/>
            <p:cNvSpPr/>
            <p:nvPr/>
          </p:nvSpPr>
          <p:spPr>
            <a:xfrm>
              <a:off x="454914" y="188640"/>
              <a:ext cx="216024" cy="216024"/>
            </a:xfrm>
            <a:prstGeom prst="chevron">
              <a:avLst/>
            </a:prstGeom>
            <a:solidFill>
              <a:srgbClr val="FFB85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tx1"/>
                </a:solidFill>
              </a:endParaRPr>
            </a:p>
          </p:txBody>
        </p:sp>
        <p:sp>
          <p:nvSpPr>
            <p:cNvPr id="7" name="燕尾形 6"/>
            <p:cNvSpPr/>
            <p:nvPr/>
          </p:nvSpPr>
          <p:spPr>
            <a:xfrm>
              <a:off x="653273" y="188640"/>
              <a:ext cx="216024" cy="216024"/>
            </a:xfrm>
            <a:prstGeom prst="chevron">
              <a:avLst/>
            </a:prstGeom>
            <a:solidFill>
              <a:srgbClr val="FFB85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tx1"/>
                </a:solidFill>
              </a:endParaRPr>
            </a:p>
          </p:txBody>
        </p:sp>
      </p:grpSp>
      <p:sp>
        <p:nvSpPr>
          <p:cNvPr id="8" name="文本框 9"/>
          <p:cNvSpPr txBox="1"/>
          <p:nvPr/>
        </p:nvSpPr>
        <p:spPr>
          <a:xfrm>
            <a:off x="1008532" y="183368"/>
            <a:ext cx="1673750" cy="282757"/>
          </a:xfrm>
          <a:prstGeom prst="rect">
            <a:avLst/>
          </a:prstGeom>
          <a:noFill/>
        </p:spPr>
        <p:txBody>
          <a:bodyPr wrap="square" lIns="51422" tIns="25711" rIns="51422" bIns="25711" rtlCol="0">
            <a:spAutoFit/>
          </a:bodyPr>
          <a:lstStyle/>
          <a:p>
            <a:pPr marL="0" lvl="1"/>
            <a:r>
              <a:rPr lang="zh-CN" altLang="en-US" sz="1500" b="1" dirty="0">
                <a:solidFill>
                  <a:srgbClr val="FFB850"/>
                </a:solidFill>
                <a:latin typeface="微软雅黑" panose="020B0503020204020204" pitchFamily="34" charset="-122"/>
                <a:ea typeface="微软雅黑" panose="020B0503020204020204" pitchFamily="34" charset="-122"/>
              </a:rPr>
              <a:t>点击输入标题内容</a:t>
            </a:r>
            <a:endParaRPr lang="zh-CN" altLang="en-US" sz="1800" b="1" dirty="0">
              <a:solidFill>
                <a:srgbClr val="FFB850"/>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1062524" y="466064"/>
            <a:ext cx="723492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1053869" y="1563939"/>
            <a:ext cx="1317722" cy="1317244"/>
            <a:chOff x="1404976" y="2085735"/>
            <a:chExt cx="1756733" cy="1756732"/>
          </a:xfrm>
        </p:grpSpPr>
        <p:sp>
          <p:nvSpPr>
            <p:cNvPr id="11" name="圆角矩形 10"/>
            <p:cNvSpPr/>
            <p:nvPr/>
          </p:nvSpPr>
          <p:spPr>
            <a:xfrm>
              <a:off x="1404976" y="2085735"/>
              <a:ext cx="1756733" cy="1756732"/>
            </a:xfrm>
            <a:prstGeom prst="roundRect">
              <a:avLst>
                <a:gd name="adj" fmla="val 12557"/>
              </a:avLst>
            </a:prstGeom>
            <a:gradFill>
              <a:gsLst>
                <a:gs pos="0">
                  <a:schemeClr val="bg1">
                    <a:lumMod val="80000"/>
                  </a:schemeClr>
                </a:gs>
                <a:gs pos="100000">
                  <a:schemeClr val="bg1">
                    <a:lumMod val="97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444500" dist="1778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12" name="组合 11"/>
            <p:cNvGrpSpPr/>
            <p:nvPr/>
          </p:nvGrpSpPr>
          <p:grpSpPr>
            <a:xfrm>
              <a:off x="2094995" y="2353045"/>
              <a:ext cx="322561" cy="275716"/>
              <a:chOff x="1179499" y="5126995"/>
              <a:chExt cx="695313" cy="594335"/>
            </a:xfrm>
            <a:solidFill>
              <a:schemeClr val="tx1">
                <a:lumMod val="50000"/>
                <a:lumOff val="50000"/>
              </a:schemeClr>
            </a:solidFill>
          </p:grpSpPr>
          <p:sp>
            <p:nvSpPr>
              <p:cNvPr id="13" name="Freeform 131"/>
              <p:cNvSpPr>
                <a:spLocks/>
              </p:cNvSpPr>
              <p:nvPr/>
            </p:nvSpPr>
            <p:spPr bwMode="auto">
              <a:xfrm>
                <a:off x="1179499" y="5632612"/>
                <a:ext cx="695313" cy="88718"/>
              </a:xfrm>
              <a:custGeom>
                <a:avLst/>
                <a:gdLst>
                  <a:gd name="T0" fmla="*/ 383 w 408"/>
                  <a:gd name="T1" fmla="*/ 0 h 52"/>
                  <a:gd name="T2" fmla="*/ 363 w 408"/>
                  <a:gd name="T3" fmla="*/ 0 h 52"/>
                  <a:gd name="T4" fmla="*/ 363 w 408"/>
                  <a:gd name="T5" fmla="*/ 17 h 52"/>
                  <a:gd name="T6" fmla="*/ 283 w 408"/>
                  <a:gd name="T7" fmla="*/ 17 h 52"/>
                  <a:gd name="T8" fmla="*/ 283 w 408"/>
                  <a:gd name="T9" fmla="*/ 0 h 52"/>
                  <a:gd name="T10" fmla="*/ 238 w 408"/>
                  <a:gd name="T11" fmla="*/ 0 h 52"/>
                  <a:gd name="T12" fmla="*/ 238 w 408"/>
                  <a:gd name="T13" fmla="*/ 14 h 52"/>
                  <a:gd name="T14" fmla="*/ 158 w 408"/>
                  <a:gd name="T15" fmla="*/ 14 h 52"/>
                  <a:gd name="T16" fmla="*/ 158 w 408"/>
                  <a:gd name="T17" fmla="*/ 0 h 52"/>
                  <a:gd name="T18" fmla="*/ 115 w 408"/>
                  <a:gd name="T19" fmla="*/ 0 h 52"/>
                  <a:gd name="T20" fmla="*/ 115 w 408"/>
                  <a:gd name="T21" fmla="*/ 15 h 52"/>
                  <a:gd name="T22" fmla="*/ 35 w 408"/>
                  <a:gd name="T23" fmla="*/ 15 h 52"/>
                  <a:gd name="T24" fmla="*/ 35 w 408"/>
                  <a:gd name="T25" fmla="*/ 0 h 52"/>
                  <a:gd name="T26" fmla="*/ 26 w 408"/>
                  <a:gd name="T27" fmla="*/ 0 h 52"/>
                  <a:gd name="T28" fmla="*/ 0 w 408"/>
                  <a:gd name="T29" fmla="*/ 26 h 52"/>
                  <a:gd name="T30" fmla="*/ 0 w 408"/>
                  <a:gd name="T31" fmla="*/ 27 h 52"/>
                  <a:gd name="T32" fmla="*/ 26 w 408"/>
                  <a:gd name="T33" fmla="*/ 52 h 52"/>
                  <a:gd name="T34" fmla="*/ 383 w 408"/>
                  <a:gd name="T35" fmla="*/ 52 h 52"/>
                  <a:gd name="T36" fmla="*/ 408 w 408"/>
                  <a:gd name="T37" fmla="*/ 27 h 52"/>
                  <a:gd name="T38" fmla="*/ 408 w 408"/>
                  <a:gd name="T39" fmla="*/ 26 h 52"/>
                  <a:gd name="T40" fmla="*/ 383 w 408"/>
                  <a:gd name="T41"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8" h="52">
                    <a:moveTo>
                      <a:pt x="383" y="0"/>
                    </a:moveTo>
                    <a:cubicBezTo>
                      <a:pt x="363" y="0"/>
                      <a:pt x="363" y="0"/>
                      <a:pt x="363" y="0"/>
                    </a:cubicBezTo>
                    <a:cubicBezTo>
                      <a:pt x="363" y="17"/>
                      <a:pt x="363" y="17"/>
                      <a:pt x="363" y="17"/>
                    </a:cubicBezTo>
                    <a:cubicBezTo>
                      <a:pt x="283" y="17"/>
                      <a:pt x="283" y="17"/>
                      <a:pt x="283" y="17"/>
                    </a:cubicBezTo>
                    <a:cubicBezTo>
                      <a:pt x="283" y="0"/>
                      <a:pt x="283" y="0"/>
                      <a:pt x="283" y="0"/>
                    </a:cubicBezTo>
                    <a:cubicBezTo>
                      <a:pt x="238" y="0"/>
                      <a:pt x="238" y="0"/>
                      <a:pt x="238" y="0"/>
                    </a:cubicBezTo>
                    <a:cubicBezTo>
                      <a:pt x="238" y="14"/>
                      <a:pt x="238" y="14"/>
                      <a:pt x="238" y="14"/>
                    </a:cubicBezTo>
                    <a:cubicBezTo>
                      <a:pt x="158" y="14"/>
                      <a:pt x="158" y="14"/>
                      <a:pt x="158" y="14"/>
                    </a:cubicBezTo>
                    <a:cubicBezTo>
                      <a:pt x="158" y="0"/>
                      <a:pt x="158" y="0"/>
                      <a:pt x="158" y="0"/>
                    </a:cubicBezTo>
                    <a:cubicBezTo>
                      <a:pt x="115" y="0"/>
                      <a:pt x="115" y="0"/>
                      <a:pt x="115" y="0"/>
                    </a:cubicBezTo>
                    <a:cubicBezTo>
                      <a:pt x="115" y="15"/>
                      <a:pt x="115" y="15"/>
                      <a:pt x="115" y="15"/>
                    </a:cubicBezTo>
                    <a:cubicBezTo>
                      <a:pt x="35" y="15"/>
                      <a:pt x="35" y="15"/>
                      <a:pt x="35" y="15"/>
                    </a:cubicBezTo>
                    <a:cubicBezTo>
                      <a:pt x="35" y="0"/>
                      <a:pt x="35" y="0"/>
                      <a:pt x="35" y="0"/>
                    </a:cubicBezTo>
                    <a:cubicBezTo>
                      <a:pt x="26" y="0"/>
                      <a:pt x="26" y="0"/>
                      <a:pt x="26" y="0"/>
                    </a:cubicBezTo>
                    <a:cubicBezTo>
                      <a:pt x="12" y="0"/>
                      <a:pt x="0" y="12"/>
                      <a:pt x="0" y="26"/>
                    </a:cubicBezTo>
                    <a:cubicBezTo>
                      <a:pt x="0" y="27"/>
                      <a:pt x="0" y="27"/>
                      <a:pt x="0" y="27"/>
                    </a:cubicBezTo>
                    <a:cubicBezTo>
                      <a:pt x="0" y="41"/>
                      <a:pt x="12" y="52"/>
                      <a:pt x="26" y="52"/>
                    </a:cubicBezTo>
                    <a:cubicBezTo>
                      <a:pt x="383" y="52"/>
                      <a:pt x="383" y="52"/>
                      <a:pt x="383" y="52"/>
                    </a:cubicBezTo>
                    <a:cubicBezTo>
                      <a:pt x="397" y="52"/>
                      <a:pt x="408" y="41"/>
                      <a:pt x="408" y="27"/>
                    </a:cubicBezTo>
                    <a:cubicBezTo>
                      <a:pt x="408" y="26"/>
                      <a:pt x="408" y="26"/>
                      <a:pt x="408" y="26"/>
                    </a:cubicBezTo>
                    <a:cubicBezTo>
                      <a:pt x="408" y="12"/>
                      <a:pt x="397" y="0"/>
                      <a:pt x="383" y="0"/>
                    </a:cubicBezTo>
                    <a:close/>
                  </a:path>
                </a:pathLst>
              </a:custGeom>
              <a:solidFill>
                <a:srgbClr val="E870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4" name="Rectangle 132"/>
              <p:cNvSpPr>
                <a:spLocks noChangeArrowheads="1"/>
              </p:cNvSpPr>
              <p:nvPr/>
            </p:nvSpPr>
            <p:spPr bwMode="auto">
              <a:xfrm>
                <a:off x="1662036" y="5126995"/>
                <a:ext cx="136322" cy="50561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5" name="Rectangle 133"/>
              <p:cNvSpPr>
                <a:spLocks noChangeArrowheads="1"/>
              </p:cNvSpPr>
              <p:nvPr/>
            </p:nvSpPr>
            <p:spPr bwMode="auto">
              <a:xfrm>
                <a:off x="1449258" y="5274857"/>
                <a:ext cx="136322" cy="35775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16" name="Rectangle 134"/>
              <p:cNvSpPr>
                <a:spLocks noChangeArrowheads="1"/>
              </p:cNvSpPr>
              <p:nvPr/>
            </p:nvSpPr>
            <p:spPr bwMode="auto">
              <a:xfrm>
                <a:off x="1239366" y="5401081"/>
                <a:ext cx="136322" cy="2315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17" name="组合 16"/>
          <p:cNvGrpSpPr/>
          <p:nvPr/>
        </p:nvGrpSpPr>
        <p:grpSpPr>
          <a:xfrm>
            <a:off x="6704830" y="1563940"/>
            <a:ext cx="1317722" cy="1317245"/>
            <a:chOff x="8938609" y="2085735"/>
            <a:chExt cx="1756733" cy="1756733"/>
          </a:xfrm>
        </p:grpSpPr>
        <p:sp>
          <p:nvSpPr>
            <p:cNvPr id="18" name="圆角矩形 17"/>
            <p:cNvSpPr/>
            <p:nvPr/>
          </p:nvSpPr>
          <p:spPr>
            <a:xfrm>
              <a:off x="8938609" y="2085735"/>
              <a:ext cx="1756733" cy="1756733"/>
            </a:xfrm>
            <a:prstGeom prst="roundRect">
              <a:avLst>
                <a:gd name="adj" fmla="val 12557"/>
              </a:avLst>
            </a:prstGeom>
            <a:gradFill>
              <a:gsLst>
                <a:gs pos="0">
                  <a:schemeClr val="bg1">
                    <a:lumMod val="80000"/>
                  </a:schemeClr>
                </a:gs>
                <a:gs pos="100000">
                  <a:schemeClr val="bg1">
                    <a:lumMod val="97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444500" dist="1778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19" name="组合 18"/>
            <p:cNvGrpSpPr/>
            <p:nvPr/>
          </p:nvGrpSpPr>
          <p:grpSpPr>
            <a:xfrm>
              <a:off x="9566203" y="2281261"/>
              <a:ext cx="320183" cy="320183"/>
              <a:chOff x="6858828" y="3790714"/>
              <a:chExt cx="731377" cy="731377"/>
            </a:xfrm>
          </p:grpSpPr>
          <p:sp>
            <p:nvSpPr>
              <p:cNvPr id="20" name="Freeform 578"/>
              <p:cNvSpPr>
                <a:spLocks/>
              </p:cNvSpPr>
              <p:nvPr/>
            </p:nvSpPr>
            <p:spPr bwMode="auto">
              <a:xfrm>
                <a:off x="7450277" y="4178041"/>
                <a:ext cx="97373" cy="194024"/>
              </a:xfrm>
              <a:custGeom>
                <a:avLst/>
                <a:gdLst>
                  <a:gd name="T0" fmla="*/ 0 w 57"/>
                  <a:gd name="T1" fmla="*/ 99 h 114"/>
                  <a:gd name="T2" fmla="*/ 22 w 57"/>
                  <a:gd name="T3" fmla="*/ 114 h 114"/>
                  <a:gd name="T4" fmla="*/ 57 w 57"/>
                  <a:gd name="T5" fmla="*/ 0 h 114"/>
                  <a:gd name="T6" fmla="*/ 31 w 57"/>
                  <a:gd name="T7" fmla="*/ 0 h 114"/>
                  <a:gd name="T8" fmla="*/ 0 w 57"/>
                  <a:gd name="T9" fmla="*/ 99 h 114"/>
                </a:gdLst>
                <a:ahLst/>
                <a:cxnLst>
                  <a:cxn ang="0">
                    <a:pos x="T0" y="T1"/>
                  </a:cxn>
                  <a:cxn ang="0">
                    <a:pos x="T2" y="T3"/>
                  </a:cxn>
                  <a:cxn ang="0">
                    <a:pos x="T4" y="T5"/>
                  </a:cxn>
                  <a:cxn ang="0">
                    <a:pos x="T6" y="T7"/>
                  </a:cxn>
                  <a:cxn ang="0">
                    <a:pos x="T8" y="T9"/>
                  </a:cxn>
                </a:cxnLst>
                <a:rect l="0" t="0" r="r" b="b"/>
                <a:pathLst>
                  <a:path w="57" h="114">
                    <a:moveTo>
                      <a:pt x="0" y="99"/>
                    </a:moveTo>
                    <a:cubicBezTo>
                      <a:pt x="22" y="114"/>
                      <a:pt x="22" y="114"/>
                      <a:pt x="22" y="114"/>
                    </a:cubicBezTo>
                    <a:cubicBezTo>
                      <a:pt x="44" y="82"/>
                      <a:pt x="57" y="42"/>
                      <a:pt x="57" y="0"/>
                    </a:cubicBezTo>
                    <a:cubicBezTo>
                      <a:pt x="31" y="0"/>
                      <a:pt x="31" y="0"/>
                      <a:pt x="31" y="0"/>
                    </a:cubicBezTo>
                    <a:cubicBezTo>
                      <a:pt x="31" y="37"/>
                      <a:pt x="20" y="71"/>
                      <a:pt x="0" y="99"/>
                    </a:cubicBezTo>
                    <a:close/>
                  </a:path>
                </a:pathLst>
              </a:custGeom>
              <a:solidFill>
                <a:schemeClr val="tx1">
                  <a:lumMod val="50000"/>
                  <a:lumOff val="50000"/>
                </a:schemeClr>
              </a:solidFill>
              <a:ln>
                <a:noFill/>
              </a:ln>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1" name="Freeform 579"/>
              <p:cNvSpPr>
                <a:spLocks/>
              </p:cNvSpPr>
              <p:nvPr/>
            </p:nvSpPr>
            <p:spPr bwMode="auto">
              <a:xfrm>
                <a:off x="7228844" y="3790714"/>
                <a:ext cx="361361" cy="362804"/>
              </a:xfrm>
              <a:custGeom>
                <a:avLst/>
                <a:gdLst>
                  <a:gd name="T0" fmla="*/ 187 w 212"/>
                  <a:gd name="T1" fmla="*/ 213 h 213"/>
                  <a:gd name="T2" fmla="*/ 212 w 212"/>
                  <a:gd name="T3" fmla="*/ 213 h 213"/>
                  <a:gd name="T4" fmla="*/ 0 w 212"/>
                  <a:gd name="T5" fmla="*/ 0 h 213"/>
                  <a:gd name="T6" fmla="*/ 0 w 212"/>
                  <a:gd name="T7" fmla="*/ 25 h 213"/>
                  <a:gd name="T8" fmla="*/ 0 w 212"/>
                  <a:gd name="T9" fmla="*/ 52 h 213"/>
                  <a:gd name="T10" fmla="*/ 0 w 212"/>
                  <a:gd name="T11" fmla="*/ 213 h 213"/>
                  <a:gd name="T12" fmla="*/ 160 w 212"/>
                  <a:gd name="T13" fmla="*/ 213 h 213"/>
                  <a:gd name="T14" fmla="*/ 187 w 212"/>
                  <a:gd name="T15" fmla="*/ 213 h 2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2" h="213">
                    <a:moveTo>
                      <a:pt x="187" y="213"/>
                    </a:moveTo>
                    <a:cubicBezTo>
                      <a:pt x="212" y="213"/>
                      <a:pt x="212" y="213"/>
                      <a:pt x="212" y="213"/>
                    </a:cubicBezTo>
                    <a:cubicBezTo>
                      <a:pt x="187" y="7"/>
                      <a:pt x="0" y="0"/>
                      <a:pt x="0" y="0"/>
                    </a:cubicBezTo>
                    <a:cubicBezTo>
                      <a:pt x="0" y="25"/>
                      <a:pt x="0" y="25"/>
                      <a:pt x="0" y="25"/>
                    </a:cubicBezTo>
                    <a:cubicBezTo>
                      <a:pt x="0" y="52"/>
                      <a:pt x="0" y="52"/>
                      <a:pt x="0" y="52"/>
                    </a:cubicBezTo>
                    <a:cubicBezTo>
                      <a:pt x="0" y="213"/>
                      <a:pt x="0" y="213"/>
                      <a:pt x="0" y="213"/>
                    </a:cubicBezTo>
                    <a:cubicBezTo>
                      <a:pt x="160" y="213"/>
                      <a:pt x="160" y="213"/>
                      <a:pt x="160" y="213"/>
                    </a:cubicBezTo>
                    <a:lnTo>
                      <a:pt x="187" y="213"/>
                    </a:lnTo>
                    <a:close/>
                  </a:path>
                </a:pathLst>
              </a:custGeom>
              <a:solidFill>
                <a:srgbClr val="663A77"/>
              </a:solidFill>
              <a:ln>
                <a:noFill/>
              </a:ln>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2" name="Freeform 580"/>
              <p:cNvSpPr>
                <a:spLocks/>
              </p:cNvSpPr>
              <p:nvPr/>
            </p:nvSpPr>
            <p:spPr bwMode="auto">
              <a:xfrm>
                <a:off x="6858828" y="3833269"/>
                <a:ext cx="605154" cy="688822"/>
              </a:xfrm>
              <a:custGeom>
                <a:avLst/>
                <a:gdLst>
                  <a:gd name="T0" fmla="*/ 202 w 355"/>
                  <a:gd name="T1" fmla="*/ 202 h 404"/>
                  <a:gd name="T2" fmla="*/ 202 w 355"/>
                  <a:gd name="T3" fmla="*/ 26 h 404"/>
                  <a:gd name="T4" fmla="*/ 202 w 355"/>
                  <a:gd name="T5" fmla="*/ 0 h 404"/>
                  <a:gd name="T6" fmla="*/ 0 w 355"/>
                  <a:gd name="T7" fmla="*/ 202 h 404"/>
                  <a:gd name="T8" fmla="*/ 202 w 355"/>
                  <a:gd name="T9" fmla="*/ 404 h 404"/>
                  <a:gd name="T10" fmla="*/ 355 w 355"/>
                  <a:gd name="T11" fmla="*/ 335 h 404"/>
                  <a:gd name="T12" fmla="*/ 335 w 355"/>
                  <a:gd name="T13" fmla="*/ 317 h 404"/>
                  <a:gd name="T14" fmla="*/ 202 w 355"/>
                  <a:gd name="T15" fmla="*/ 202 h 4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5" h="404">
                    <a:moveTo>
                      <a:pt x="202" y="202"/>
                    </a:moveTo>
                    <a:cubicBezTo>
                      <a:pt x="202" y="26"/>
                      <a:pt x="202" y="26"/>
                      <a:pt x="202" y="26"/>
                    </a:cubicBezTo>
                    <a:cubicBezTo>
                      <a:pt x="202" y="0"/>
                      <a:pt x="202" y="0"/>
                      <a:pt x="202" y="0"/>
                    </a:cubicBezTo>
                    <a:cubicBezTo>
                      <a:pt x="91" y="0"/>
                      <a:pt x="0" y="90"/>
                      <a:pt x="0" y="202"/>
                    </a:cubicBezTo>
                    <a:cubicBezTo>
                      <a:pt x="0" y="314"/>
                      <a:pt x="91" y="404"/>
                      <a:pt x="202" y="404"/>
                    </a:cubicBezTo>
                    <a:cubicBezTo>
                      <a:pt x="263" y="404"/>
                      <a:pt x="318" y="377"/>
                      <a:pt x="355" y="335"/>
                    </a:cubicBezTo>
                    <a:cubicBezTo>
                      <a:pt x="335" y="317"/>
                      <a:pt x="335" y="317"/>
                      <a:pt x="335" y="317"/>
                    </a:cubicBezTo>
                    <a:lnTo>
                      <a:pt x="202" y="202"/>
                    </a:lnTo>
                    <a:close/>
                  </a:path>
                </a:pathLst>
              </a:custGeom>
              <a:solidFill>
                <a:schemeClr val="tx1">
                  <a:lumMod val="50000"/>
                  <a:lumOff val="50000"/>
                </a:schemeClr>
              </a:solidFill>
              <a:ln>
                <a:noFill/>
              </a:ln>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23" name="组合 22"/>
          <p:cNvGrpSpPr/>
          <p:nvPr/>
        </p:nvGrpSpPr>
        <p:grpSpPr>
          <a:xfrm>
            <a:off x="4821176" y="1563940"/>
            <a:ext cx="1317722" cy="1317245"/>
            <a:chOff x="6427398" y="2085735"/>
            <a:chExt cx="1756733" cy="1756733"/>
          </a:xfrm>
        </p:grpSpPr>
        <p:sp>
          <p:nvSpPr>
            <p:cNvPr id="24" name="圆角矩形 23"/>
            <p:cNvSpPr/>
            <p:nvPr/>
          </p:nvSpPr>
          <p:spPr>
            <a:xfrm>
              <a:off x="6427398" y="2085735"/>
              <a:ext cx="1756733" cy="1756733"/>
            </a:xfrm>
            <a:prstGeom prst="roundRect">
              <a:avLst>
                <a:gd name="adj" fmla="val 12557"/>
              </a:avLst>
            </a:prstGeom>
            <a:gradFill>
              <a:gsLst>
                <a:gs pos="0">
                  <a:schemeClr val="bg1">
                    <a:lumMod val="80000"/>
                  </a:schemeClr>
                </a:gs>
                <a:gs pos="100000">
                  <a:schemeClr val="bg1">
                    <a:lumMod val="97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444500" dist="1778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25" name="组合 24"/>
            <p:cNvGrpSpPr/>
            <p:nvPr/>
          </p:nvGrpSpPr>
          <p:grpSpPr>
            <a:xfrm>
              <a:off x="7080219" y="2236580"/>
              <a:ext cx="383708" cy="380875"/>
              <a:chOff x="8400062" y="4884922"/>
              <a:chExt cx="683773" cy="678724"/>
            </a:xfrm>
          </p:grpSpPr>
          <p:sp>
            <p:nvSpPr>
              <p:cNvPr id="26" name="Freeform 378"/>
              <p:cNvSpPr>
                <a:spLocks noEditPoints="1"/>
              </p:cNvSpPr>
              <p:nvPr/>
            </p:nvSpPr>
            <p:spPr bwMode="auto">
              <a:xfrm>
                <a:off x="8927317" y="5146025"/>
                <a:ext cx="156518" cy="156518"/>
              </a:xfrm>
              <a:custGeom>
                <a:avLst/>
                <a:gdLst>
                  <a:gd name="T0" fmla="*/ 46 w 92"/>
                  <a:gd name="T1" fmla="*/ 0 h 92"/>
                  <a:gd name="T2" fmla="*/ 0 w 92"/>
                  <a:gd name="T3" fmla="*/ 46 h 92"/>
                  <a:gd name="T4" fmla="*/ 46 w 92"/>
                  <a:gd name="T5" fmla="*/ 92 h 92"/>
                  <a:gd name="T6" fmla="*/ 92 w 92"/>
                  <a:gd name="T7" fmla="*/ 46 h 92"/>
                  <a:gd name="T8" fmla="*/ 46 w 92"/>
                  <a:gd name="T9" fmla="*/ 0 h 92"/>
                  <a:gd name="T10" fmla="*/ 46 w 92"/>
                  <a:gd name="T11" fmla="*/ 78 h 92"/>
                  <a:gd name="T12" fmla="*/ 14 w 92"/>
                  <a:gd name="T13" fmla="*/ 46 h 92"/>
                  <a:gd name="T14" fmla="*/ 46 w 92"/>
                  <a:gd name="T15" fmla="*/ 14 h 92"/>
                  <a:gd name="T16" fmla="*/ 78 w 92"/>
                  <a:gd name="T17" fmla="*/ 46 h 92"/>
                  <a:gd name="T18" fmla="*/ 46 w 92"/>
                  <a:gd name="T19" fmla="*/ 7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92">
                    <a:moveTo>
                      <a:pt x="46" y="0"/>
                    </a:moveTo>
                    <a:cubicBezTo>
                      <a:pt x="20" y="0"/>
                      <a:pt x="0" y="21"/>
                      <a:pt x="0" y="46"/>
                    </a:cubicBezTo>
                    <a:cubicBezTo>
                      <a:pt x="0" y="72"/>
                      <a:pt x="20" y="92"/>
                      <a:pt x="46" y="92"/>
                    </a:cubicBezTo>
                    <a:cubicBezTo>
                      <a:pt x="71" y="92"/>
                      <a:pt x="92" y="72"/>
                      <a:pt x="92" y="46"/>
                    </a:cubicBezTo>
                    <a:cubicBezTo>
                      <a:pt x="92" y="21"/>
                      <a:pt x="71" y="0"/>
                      <a:pt x="46" y="0"/>
                    </a:cubicBezTo>
                    <a:close/>
                    <a:moveTo>
                      <a:pt x="46" y="78"/>
                    </a:moveTo>
                    <a:cubicBezTo>
                      <a:pt x="28" y="78"/>
                      <a:pt x="14" y="64"/>
                      <a:pt x="14" y="46"/>
                    </a:cubicBezTo>
                    <a:cubicBezTo>
                      <a:pt x="14" y="28"/>
                      <a:pt x="28" y="14"/>
                      <a:pt x="46" y="14"/>
                    </a:cubicBezTo>
                    <a:cubicBezTo>
                      <a:pt x="64" y="14"/>
                      <a:pt x="78" y="28"/>
                      <a:pt x="78" y="46"/>
                    </a:cubicBezTo>
                    <a:cubicBezTo>
                      <a:pt x="78" y="64"/>
                      <a:pt x="64" y="78"/>
                      <a:pt x="46" y="78"/>
                    </a:cubicBez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7" name="Freeform 379"/>
              <p:cNvSpPr>
                <a:spLocks/>
              </p:cNvSpPr>
              <p:nvPr/>
            </p:nvSpPr>
            <p:spPr bwMode="auto">
              <a:xfrm>
                <a:off x="8852304" y="5217432"/>
                <a:ext cx="66358" cy="8655"/>
              </a:xfrm>
              <a:custGeom>
                <a:avLst/>
                <a:gdLst>
                  <a:gd name="T0" fmla="*/ 37 w 39"/>
                  <a:gd name="T1" fmla="*/ 0 h 5"/>
                  <a:gd name="T2" fmla="*/ 2 w 39"/>
                  <a:gd name="T3" fmla="*/ 0 h 5"/>
                  <a:gd name="T4" fmla="*/ 1 w 39"/>
                  <a:gd name="T5" fmla="*/ 1 h 5"/>
                  <a:gd name="T6" fmla="*/ 0 w 39"/>
                  <a:gd name="T7" fmla="*/ 3 h 5"/>
                  <a:gd name="T8" fmla="*/ 2 w 39"/>
                  <a:gd name="T9" fmla="*/ 5 h 5"/>
                  <a:gd name="T10" fmla="*/ 37 w 39"/>
                  <a:gd name="T11" fmla="*/ 5 h 5"/>
                  <a:gd name="T12" fmla="*/ 39 w 39"/>
                  <a:gd name="T13" fmla="*/ 3 h 5"/>
                  <a:gd name="T14" fmla="*/ 37 w 39"/>
                  <a:gd name="T15" fmla="*/ 0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5">
                    <a:moveTo>
                      <a:pt x="37" y="0"/>
                    </a:moveTo>
                    <a:cubicBezTo>
                      <a:pt x="2" y="0"/>
                      <a:pt x="2" y="0"/>
                      <a:pt x="2" y="0"/>
                    </a:cubicBezTo>
                    <a:cubicBezTo>
                      <a:pt x="2" y="0"/>
                      <a:pt x="1" y="0"/>
                      <a:pt x="1" y="1"/>
                    </a:cubicBezTo>
                    <a:cubicBezTo>
                      <a:pt x="0" y="1"/>
                      <a:pt x="0" y="2"/>
                      <a:pt x="0" y="3"/>
                    </a:cubicBezTo>
                    <a:cubicBezTo>
                      <a:pt x="0" y="4"/>
                      <a:pt x="1" y="5"/>
                      <a:pt x="2" y="5"/>
                    </a:cubicBezTo>
                    <a:cubicBezTo>
                      <a:pt x="37" y="5"/>
                      <a:pt x="37" y="5"/>
                      <a:pt x="37" y="5"/>
                    </a:cubicBezTo>
                    <a:cubicBezTo>
                      <a:pt x="38" y="5"/>
                      <a:pt x="39" y="4"/>
                      <a:pt x="39" y="3"/>
                    </a:cubicBezTo>
                    <a:cubicBezTo>
                      <a:pt x="39" y="1"/>
                      <a:pt x="38" y="0"/>
                      <a:pt x="37" y="0"/>
                    </a:cubicBez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8" name="Freeform 380"/>
              <p:cNvSpPr>
                <a:spLocks/>
              </p:cNvSpPr>
              <p:nvPr/>
            </p:nvSpPr>
            <p:spPr bwMode="auto">
              <a:xfrm>
                <a:off x="8739784" y="5048652"/>
                <a:ext cx="7934" cy="67079"/>
              </a:xfrm>
              <a:custGeom>
                <a:avLst/>
                <a:gdLst>
                  <a:gd name="T0" fmla="*/ 0 w 5"/>
                  <a:gd name="T1" fmla="*/ 3 h 39"/>
                  <a:gd name="T2" fmla="*/ 0 w 5"/>
                  <a:gd name="T3" fmla="*/ 37 h 39"/>
                  <a:gd name="T4" fmla="*/ 0 w 5"/>
                  <a:gd name="T5" fmla="*/ 39 h 39"/>
                  <a:gd name="T6" fmla="*/ 2 w 5"/>
                  <a:gd name="T7" fmla="*/ 39 h 39"/>
                  <a:gd name="T8" fmla="*/ 5 w 5"/>
                  <a:gd name="T9" fmla="*/ 37 h 39"/>
                  <a:gd name="T10" fmla="*/ 5 w 5"/>
                  <a:gd name="T11" fmla="*/ 3 h 39"/>
                  <a:gd name="T12" fmla="*/ 2 w 5"/>
                  <a:gd name="T13" fmla="*/ 0 h 39"/>
                  <a:gd name="T14" fmla="*/ 0 w 5"/>
                  <a:gd name="T15" fmla="*/ 3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39">
                    <a:moveTo>
                      <a:pt x="0" y="3"/>
                    </a:moveTo>
                    <a:cubicBezTo>
                      <a:pt x="0" y="37"/>
                      <a:pt x="0" y="37"/>
                      <a:pt x="0" y="37"/>
                    </a:cubicBezTo>
                    <a:cubicBezTo>
                      <a:pt x="0" y="38"/>
                      <a:pt x="0" y="38"/>
                      <a:pt x="0" y="39"/>
                    </a:cubicBezTo>
                    <a:cubicBezTo>
                      <a:pt x="1" y="39"/>
                      <a:pt x="2" y="39"/>
                      <a:pt x="2" y="39"/>
                    </a:cubicBezTo>
                    <a:cubicBezTo>
                      <a:pt x="4" y="39"/>
                      <a:pt x="5" y="38"/>
                      <a:pt x="5" y="37"/>
                    </a:cubicBezTo>
                    <a:cubicBezTo>
                      <a:pt x="5" y="3"/>
                      <a:pt x="5" y="3"/>
                      <a:pt x="5" y="3"/>
                    </a:cubicBezTo>
                    <a:cubicBezTo>
                      <a:pt x="5" y="1"/>
                      <a:pt x="4" y="0"/>
                      <a:pt x="2" y="0"/>
                    </a:cubicBezTo>
                    <a:cubicBezTo>
                      <a:pt x="1" y="0"/>
                      <a:pt x="0" y="1"/>
                      <a:pt x="0" y="3"/>
                    </a:cubicBez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9" name="Freeform 381"/>
              <p:cNvSpPr>
                <a:spLocks/>
              </p:cNvSpPr>
              <p:nvPr/>
            </p:nvSpPr>
            <p:spPr bwMode="auto">
              <a:xfrm>
                <a:off x="8736178" y="5335000"/>
                <a:ext cx="8655" cy="68522"/>
              </a:xfrm>
              <a:custGeom>
                <a:avLst/>
                <a:gdLst>
                  <a:gd name="T0" fmla="*/ 5 w 5"/>
                  <a:gd name="T1" fmla="*/ 37 h 40"/>
                  <a:gd name="T2" fmla="*/ 5 w 5"/>
                  <a:gd name="T3" fmla="*/ 3 h 40"/>
                  <a:gd name="T4" fmla="*/ 3 w 5"/>
                  <a:gd name="T5" fmla="*/ 0 h 40"/>
                  <a:gd name="T6" fmla="*/ 0 w 5"/>
                  <a:gd name="T7" fmla="*/ 3 h 40"/>
                  <a:gd name="T8" fmla="*/ 0 w 5"/>
                  <a:gd name="T9" fmla="*/ 37 h 40"/>
                  <a:gd name="T10" fmla="*/ 1 w 5"/>
                  <a:gd name="T11" fmla="*/ 39 h 40"/>
                  <a:gd name="T12" fmla="*/ 3 w 5"/>
                  <a:gd name="T13" fmla="*/ 40 h 40"/>
                  <a:gd name="T14" fmla="*/ 5 w 5"/>
                  <a:gd name="T15" fmla="*/ 37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40">
                    <a:moveTo>
                      <a:pt x="5" y="37"/>
                    </a:moveTo>
                    <a:cubicBezTo>
                      <a:pt x="5" y="3"/>
                      <a:pt x="5" y="3"/>
                      <a:pt x="5" y="3"/>
                    </a:cubicBezTo>
                    <a:cubicBezTo>
                      <a:pt x="5" y="1"/>
                      <a:pt x="4" y="0"/>
                      <a:pt x="3" y="0"/>
                    </a:cubicBezTo>
                    <a:cubicBezTo>
                      <a:pt x="1" y="0"/>
                      <a:pt x="0" y="1"/>
                      <a:pt x="0" y="3"/>
                    </a:cubicBezTo>
                    <a:cubicBezTo>
                      <a:pt x="0" y="37"/>
                      <a:pt x="0" y="37"/>
                      <a:pt x="0" y="37"/>
                    </a:cubicBezTo>
                    <a:cubicBezTo>
                      <a:pt x="0" y="38"/>
                      <a:pt x="0" y="38"/>
                      <a:pt x="1" y="39"/>
                    </a:cubicBezTo>
                    <a:cubicBezTo>
                      <a:pt x="1" y="39"/>
                      <a:pt x="2" y="40"/>
                      <a:pt x="3" y="40"/>
                    </a:cubicBezTo>
                    <a:cubicBezTo>
                      <a:pt x="4" y="40"/>
                      <a:pt x="5" y="38"/>
                      <a:pt x="5" y="37"/>
                    </a:cubicBez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0" name="Freeform 382"/>
              <p:cNvSpPr>
                <a:spLocks noEditPoints="1"/>
              </p:cNvSpPr>
              <p:nvPr/>
            </p:nvSpPr>
            <p:spPr bwMode="auto">
              <a:xfrm>
                <a:off x="8664771" y="4884922"/>
                <a:ext cx="156518" cy="157239"/>
              </a:xfrm>
              <a:custGeom>
                <a:avLst/>
                <a:gdLst>
                  <a:gd name="T0" fmla="*/ 46 w 92"/>
                  <a:gd name="T1" fmla="*/ 92 h 92"/>
                  <a:gd name="T2" fmla="*/ 92 w 92"/>
                  <a:gd name="T3" fmla="*/ 46 h 92"/>
                  <a:gd name="T4" fmla="*/ 46 w 92"/>
                  <a:gd name="T5" fmla="*/ 0 h 92"/>
                  <a:gd name="T6" fmla="*/ 0 w 92"/>
                  <a:gd name="T7" fmla="*/ 46 h 92"/>
                  <a:gd name="T8" fmla="*/ 46 w 92"/>
                  <a:gd name="T9" fmla="*/ 92 h 92"/>
                  <a:gd name="T10" fmla="*/ 46 w 92"/>
                  <a:gd name="T11" fmla="*/ 14 h 92"/>
                  <a:gd name="T12" fmla="*/ 79 w 92"/>
                  <a:gd name="T13" fmla="*/ 46 h 92"/>
                  <a:gd name="T14" fmla="*/ 46 w 92"/>
                  <a:gd name="T15" fmla="*/ 78 h 92"/>
                  <a:gd name="T16" fmla="*/ 14 w 92"/>
                  <a:gd name="T17" fmla="*/ 46 h 92"/>
                  <a:gd name="T18" fmla="*/ 46 w 92"/>
                  <a:gd name="T19" fmla="*/ 1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92">
                    <a:moveTo>
                      <a:pt x="46" y="92"/>
                    </a:moveTo>
                    <a:cubicBezTo>
                      <a:pt x="72" y="92"/>
                      <a:pt x="92" y="71"/>
                      <a:pt x="92" y="46"/>
                    </a:cubicBezTo>
                    <a:cubicBezTo>
                      <a:pt x="92" y="21"/>
                      <a:pt x="72" y="0"/>
                      <a:pt x="46" y="0"/>
                    </a:cubicBezTo>
                    <a:cubicBezTo>
                      <a:pt x="21" y="0"/>
                      <a:pt x="0" y="21"/>
                      <a:pt x="0" y="46"/>
                    </a:cubicBezTo>
                    <a:cubicBezTo>
                      <a:pt x="0" y="71"/>
                      <a:pt x="21" y="92"/>
                      <a:pt x="46" y="92"/>
                    </a:cubicBezTo>
                    <a:close/>
                    <a:moveTo>
                      <a:pt x="46" y="14"/>
                    </a:moveTo>
                    <a:cubicBezTo>
                      <a:pt x="64" y="14"/>
                      <a:pt x="79" y="28"/>
                      <a:pt x="79" y="46"/>
                    </a:cubicBezTo>
                    <a:cubicBezTo>
                      <a:pt x="79" y="64"/>
                      <a:pt x="64" y="78"/>
                      <a:pt x="46" y="78"/>
                    </a:cubicBezTo>
                    <a:cubicBezTo>
                      <a:pt x="29" y="78"/>
                      <a:pt x="14" y="64"/>
                      <a:pt x="14" y="46"/>
                    </a:cubicBezTo>
                    <a:cubicBezTo>
                      <a:pt x="14" y="28"/>
                      <a:pt x="29" y="14"/>
                      <a:pt x="46" y="14"/>
                    </a:cubicBez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1" name="Freeform 383"/>
              <p:cNvSpPr>
                <a:spLocks noEditPoints="1"/>
              </p:cNvSpPr>
              <p:nvPr/>
            </p:nvSpPr>
            <p:spPr bwMode="auto">
              <a:xfrm>
                <a:off x="8664771" y="5408571"/>
                <a:ext cx="156518" cy="155075"/>
              </a:xfrm>
              <a:custGeom>
                <a:avLst/>
                <a:gdLst>
                  <a:gd name="T0" fmla="*/ 46 w 92"/>
                  <a:gd name="T1" fmla="*/ 0 h 91"/>
                  <a:gd name="T2" fmla="*/ 0 w 92"/>
                  <a:gd name="T3" fmla="*/ 46 h 91"/>
                  <a:gd name="T4" fmla="*/ 46 w 92"/>
                  <a:gd name="T5" fmla="*/ 91 h 91"/>
                  <a:gd name="T6" fmla="*/ 92 w 92"/>
                  <a:gd name="T7" fmla="*/ 46 h 91"/>
                  <a:gd name="T8" fmla="*/ 46 w 92"/>
                  <a:gd name="T9" fmla="*/ 0 h 91"/>
                  <a:gd name="T10" fmla="*/ 46 w 92"/>
                  <a:gd name="T11" fmla="*/ 78 h 91"/>
                  <a:gd name="T12" fmla="*/ 14 w 92"/>
                  <a:gd name="T13" fmla="*/ 46 h 91"/>
                  <a:gd name="T14" fmla="*/ 46 w 92"/>
                  <a:gd name="T15" fmla="*/ 13 h 91"/>
                  <a:gd name="T16" fmla="*/ 79 w 92"/>
                  <a:gd name="T17" fmla="*/ 46 h 91"/>
                  <a:gd name="T18" fmla="*/ 46 w 92"/>
                  <a:gd name="T19" fmla="*/ 78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91">
                    <a:moveTo>
                      <a:pt x="46" y="0"/>
                    </a:moveTo>
                    <a:cubicBezTo>
                      <a:pt x="21" y="0"/>
                      <a:pt x="0" y="20"/>
                      <a:pt x="0" y="46"/>
                    </a:cubicBezTo>
                    <a:cubicBezTo>
                      <a:pt x="0" y="71"/>
                      <a:pt x="21" y="91"/>
                      <a:pt x="46" y="91"/>
                    </a:cubicBezTo>
                    <a:cubicBezTo>
                      <a:pt x="72" y="91"/>
                      <a:pt x="92" y="71"/>
                      <a:pt x="92" y="46"/>
                    </a:cubicBezTo>
                    <a:cubicBezTo>
                      <a:pt x="92" y="20"/>
                      <a:pt x="72" y="0"/>
                      <a:pt x="46" y="0"/>
                    </a:cubicBezTo>
                    <a:close/>
                    <a:moveTo>
                      <a:pt x="46" y="78"/>
                    </a:moveTo>
                    <a:cubicBezTo>
                      <a:pt x="29" y="78"/>
                      <a:pt x="14" y="63"/>
                      <a:pt x="14" y="46"/>
                    </a:cubicBezTo>
                    <a:cubicBezTo>
                      <a:pt x="14" y="28"/>
                      <a:pt x="29" y="13"/>
                      <a:pt x="46" y="13"/>
                    </a:cubicBezTo>
                    <a:cubicBezTo>
                      <a:pt x="64" y="13"/>
                      <a:pt x="79" y="28"/>
                      <a:pt x="79" y="46"/>
                    </a:cubicBezTo>
                    <a:cubicBezTo>
                      <a:pt x="79" y="63"/>
                      <a:pt x="64" y="78"/>
                      <a:pt x="46" y="78"/>
                    </a:cubicBez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2" name="Freeform 384"/>
              <p:cNvSpPr>
                <a:spLocks noEditPoints="1"/>
              </p:cNvSpPr>
              <p:nvPr/>
            </p:nvSpPr>
            <p:spPr bwMode="auto">
              <a:xfrm>
                <a:off x="8633756" y="5120780"/>
                <a:ext cx="209893" cy="209171"/>
              </a:xfrm>
              <a:custGeom>
                <a:avLst/>
                <a:gdLst>
                  <a:gd name="T0" fmla="*/ 62 w 123"/>
                  <a:gd name="T1" fmla="*/ 0 h 123"/>
                  <a:gd name="T2" fmla="*/ 0 w 123"/>
                  <a:gd name="T3" fmla="*/ 61 h 123"/>
                  <a:gd name="T4" fmla="*/ 62 w 123"/>
                  <a:gd name="T5" fmla="*/ 123 h 123"/>
                  <a:gd name="T6" fmla="*/ 123 w 123"/>
                  <a:gd name="T7" fmla="*/ 61 h 123"/>
                  <a:gd name="T8" fmla="*/ 62 w 123"/>
                  <a:gd name="T9" fmla="*/ 0 h 123"/>
                  <a:gd name="T10" fmla="*/ 62 w 123"/>
                  <a:gd name="T11" fmla="*/ 105 h 123"/>
                  <a:gd name="T12" fmla="*/ 18 w 123"/>
                  <a:gd name="T13" fmla="*/ 61 h 123"/>
                  <a:gd name="T14" fmla="*/ 62 w 123"/>
                  <a:gd name="T15" fmla="*/ 18 h 123"/>
                  <a:gd name="T16" fmla="*/ 105 w 123"/>
                  <a:gd name="T17" fmla="*/ 61 h 123"/>
                  <a:gd name="T18" fmla="*/ 62 w 123"/>
                  <a:gd name="T19" fmla="*/ 10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123">
                    <a:moveTo>
                      <a:pt x="62" y="0"/>
                    </a:moveTo>
                    <a:cubicBezTo>
                      <a:pt x="28" y="0"/>
                      <a:pt x="0" y="27"/>
                      <a:pt x="0" y="61"/>
                    </a:cubicBezTo>
                    <a:cubicBezTo>
                      <a:pt x="0" y="95"/>
                      <a:pt x="28" y="123"/>
                      <a:pt x="62" y="123"/>
                    </a:cubicBezTo>
                    <a:cubicBezTo>
                      <a:pt x="96" y="123"/>
                      <a:pt x="123" y="95"/>
                      <a:pt x="123" y="61"/>
                    </a:cubicBezTo>
                    <a:cubicBezTo>
                      <a:pt x="123" y="27"/>
                      <a:pt x="96" y="0"/>
                      <a:pt x="62" y="0"/>
                    </a:cubicBezTo>
                    <a:close/>
                    <a:moveTo>
                      <a:pt x="62" y="105"/>
                    </a:moveTo>
                    <a:cubicBezTo>
                      <a:pt x="38" y="105"/>
                      <a:pt x="18" y="85"/>
                      <a:pt x="18" y="61"/>
                    </a:cubicBezTo>
                    <a:cubicBezTo>
                      <a:pt x="18" y="37"/>
                      <a:pt x="38" y="18"/>
                      <a:pt x="62" y="18"/>
                    </a:cubicBezTo>
                    <a:cubicBezTo>
                      <a:pt x="86" y="18"/>
                      <a:pt x="105" y="37"/>
                      <a:pt x="105" y="61"/>
                    </a:cubicBezTo>
                    <a:cubicBezTo>
                      <a:pt x="105" y="85"/>
                      <a:pt x="86" y="105"/>
                      <a:pt x="62" y="105"/>
                    </a:cubicBezTo>
                    <a:close/>
                  </a:path>
                </a:pathLst>
              </a:custGeom>
              <a:solidFill>
                <a:srgbClr val="FFB8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3" name="Freeform 385"/>
              <p:cNvSpPr>
                <a:spLocks/>
              </p:cNvSpPr>
              <p:nvPr/>
            </p:nvSpPr>
            <p:spPr bwMode="auto">
              <a:xfrm>
                <a:off x="8562350" y="5221038"/>
                <a:ext cx="67800" cy="8655"/>
              </a:xfrm>
              <a:custGeom>
                <a:avLst/>
                <a:gdLst>
                  <a:gd name="T0" fmla="*/ 37 w 40"/>
                  <a:gd name="T1" fmla="*/ 0 h 5"/>
                  <a:gd name="T2" fmla="*/ 3 w 40"/>
                  <a:gd name="T3" fmla="*/ 0 h 5"/>
                  <a:gd name="T4" fmla="*/ 1 w 40"/>
                  <a:gd name="T5" fmla="*/ 0 h 5"/>
                  <a:gd name="T6" fmla="*/ 0 w 40"/>
                  <a:gd name="T7" fmla="*/ 2 h 5"/>
                  <a:gd name="T8" fmla="*/ 3 w 40"/>
                  <a:gd name="T9" fmla="*/ 5 h 5"/>
                  <a:gd name="T10" fmla="*/ 37 w 40"/>
                  <a:gd name="T11" fmla="*/ 5 h 5"/>
                  <a:gd name="T12" fmla="*/ 40 w 40"/>
                  <a:gd name="T13" fmla="*/ 2 h 5"/>
                  <a:gd name="T14" fmla="*/ 37 w 40"/>
                  <a:gd name="T15" fmla="*/ 0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5">
                    <a:moveTo>
                      <a:pt x="37" y="0"/>
                    </a:moveTo>
                    <a:cubicBezTo>
                      <a:pt x="3" y="0"/>
                      <a:pt x="3" y="0"/>
                      <a:pt x="3" y="0"/>
                    </a:cubicBezTo>
                    <a:cubicBezTo>
                      <a:pt x="2" y="0"/>
                      <a:pt x="1" y="0"/>
                      <a:pt x="1" y="0"/>
                    </a:cubicBezTo>
                    <a:cubicBezTo>
                      <a:pt x="0" y="1"/>
                      <a:pt x="0" y="1"/>
                      <a:pt x="0" y="2"/>
                    </a:cubicBezTo>
                    <a:cubicBezTo>
                      <a:pt x="0" y="4"/>
                      <a:pt x="1" y="5"/>
                      <a:pt x="3" y="5"/>
                    </a:cubicBezTo>
                    <a:cubicBezTo>
                      <a:pt x="37" y="5"/>
                      <a:pt x="37" y="5"/>
                      <a:pt x="37" y="5"/>
                    </a:cubicBezTo>
                    <a:cubicBezTo>
                      <a:pt x="38" y="5"/>
                      <a:pt x="40" y="4"/>
                      <a:pt x="40" y="2"/>
                    </a:cubicBezTo>
                    <a:cubicBezTo>
                      <a:pt x="40" y="1"/>
                      <a:pt x="38" y="0"/>
                      <a:pt x="37" y="0"/>
                    </a:cubicBez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4" name="Freeform 386"/>
              <p:cNvSpPr>
                <a:spLocks noEditPoints="1"/>
              </p:cNvSpPr>
              <p:nvPr/>
            </p:nvSpPr>
            <p:spPr bwMode="auto">
              <a:xfrm>
                <a:off x="8400062" y="5146025"/>
                <a:ext cx="157239" cy="156518"/>
              </a:xfrm>
              <a:custGeom>
                <a:avLst/>
                <a:gdLst>
                  <a:gd name="T0" fmla="*/ 46 w 92"/>
                  <a:gd name="T1" fmla="*/ 0 h 92"/>
                  <a:gd name="T2" fmla="*/ 0 w 92"/>
                  <a:gd name="T3" fmla="*/ 46 h 92"/>
                  <a:gd name="T4" fmla="*/ 46 w 92"/>
                  <a:gd name="T5" fmla="*/ 92 h 92"/>
                  <a:gd name="T6" fmla="*/ 92 w 92"/>
                  <a:gd name="T7" fmla="*/ 46 h 92"/>
                  <a:gd name="T8" fmla="*/ 46 w 92"/>
                  <a:gd name="T9" fmla="*/ 0 h 92"/>
                  <a:gd name="T10" fmla="*/ 46 w 92"/>
                  <a:gd name="T11" fmla="*/ 78 h 92"/>
                  <a:gd name="T12" fmla="*/ 14 w 92"/>
                  <a:gd name="T13" fmla="*/ 46 h 92"/>
                  <a:gd name="T14" fmla="*/ 46 w 92"/>
                  <a:gd name="T15" fmla="*/ 14 h 92"/>
                  <a:gd name="T16" fmla="*/ 78 w 92"/>
                  <a:gd name="T17" fmla="*/ 46 h 92"/>
                  <a:gd name="T18" fmla="*/ 46 w 92"/>
                  <a:gd name="T19" fmla="*/ 7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92">
                    <a:moveTo>
                      <a:pt x="46" y="0"/>
                    </a:moveTo>
                    <a:cubicBezTo>
                      <a:pt x="21" y="0"/>
                      <a:pt x="0" y="21"/>
                      <a:pt x="0" y="46"/>
                    </a:cubicBezTo>
                    <a:cubicBezTo>
                      <a:pt x="0" y="72"/>
                      <a:pt x="21" y="92"/>
                      <a:pt x="46" y="92"/>
                    </a:cubicBezTo>
                    <a:cubicBezTo>
                      <a:pt x="71" y="92"/>
                      <a:pt x="92" y="72"/>
                      <a:pt x="92" y="46"/>
                    </a:cubicBezTo>
                    <a:cubicBezTo>
                      <a:pt x="92" y="21"/>
                      <a:pt x="71" y="0"/>
                      <a:pt x="46" y="0"/>
                    </a:cubicBezTo>
                    <a:close/>
                    <a:moveTo>
                      <a:pt x="46" y="78"/>
                    </a:moveTo>
                    <a:cubicBezTo>
                      <a:pt x="28" y="78"/>
                      <a:pt x="14" y="64"/>
                      <a:pt x="14" y="46"/>
                    </a:cubicBezTo>
                    <a:cubicBezTo>
                      <a:pt x="14" y="28"/>
                      <a:pt x="28" y="14"/>
                      <a:pt x="46" y="14"/>
                    </a:cubicBezTo>
                    <a:cubicBezTo>
                      <a:pt x="64" y="14"/>
                      <a:pt x="78" y="28"/>
                      <a:pt x="78" y="46"/>
                    </a:cubicBezTo>
                    <a:cubicBezTo>
                      <a:pt x="78" y="64"/>
                      <a:pt x="64" y="78"/>
                      <a:pt x="46" y="78"/>
                    </a:cubicBez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35" name="组合 34"/>
          <p:cNvGrpSpPr/>
          <p:nvPr/>
        </p:nvGrpSpPr>
        <p:grpSpPr>
          <a:xfrm>
            <a:off x="2937523" y="1563940"/>
            <a:ext cx="1317722" cy="1317245"/>
            <a:chOff x="3916187" y="2085735"/>
            <a:chExt cx="1756733" cy="1756733"/>
          </a:xfrm>
        </p:grpSpPr>
        <p:sp>
          <p:nvSpPr>
            <p:cNvPr id="36" name="圆角矩形 35"/>
            <p:cNvSpPr/>
            <p:nvPr/>
          </p:nvSpPr>
          <p:spPr>
            <a:xfrm>
              <a:off x="3916187" y="2085735"/>
              <a:ext cx="1756733" cy="1756733"/>
            </a:xfrm>
            <a:prstGeom prst="roundRect">
              <a:avLst>
                <a:gd name="adj" fmla="val 12557"/>
              </a:avLst>
            </a:prstGeom>
            <a:gradFill>
              <a:gsLst>
                <a:gs pos="0">
                  <a:schemeClr val="bg1">
                    <a:lumMod val="80000"/>
                  </a:schemeClr>
                </a:gs>
                <a:gs pos="100000">
                  <a:schemeClr val="bg1">
                    <a:lumMod val="97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444500" dist="1778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37" name="组合 36"/>
            <p:cNvGrpSpPr/>
            <p:nvPr/>
          </p:nvGrpSpPr>
          <p:grpSpPr>
            <a:xfrm>
              <a:off x="4570068" y="2301792"/>
              <a:ext cx="374508" cy="360089"/>
              <a:chOff x="3620725" y="5138333"/>
              <a:chExt cx="702937" cy="675873"/>
            </a:xfrm>
            <a:solidFill>
              <a:schemeClr val="bg1">
                <a:lumMod val="50000"/>
              </a:schemeClr>
            </a:solidFill>
          </p:grpSpPr>
          <p:sp>
            <p:nvSpPr>
              <p:cNvPr id="38" name="Freeform 18"/>
              <p:cNvSpPr>
                <a:spLocks/>
              </p:cNvSpPr>
              <p:nvPr/>
            </p:nvSpPr>
            <p:spPr bwMode="auto">
              <a:xfrm>
                <a:off x="3620725" y="5360332"/>
                <a:ext cx="702937" cy="280151"/>
              </a:xfrm>
              <a:custGeom>
                <a:avLst/>
                <a:gdLst>
                  <a:gd name="T0" fmla="*/ 699 w 813"/>
                  <a:gd name="T1" fmla="*/ 96 h 324"/>
                  <a:gd name="T2" fmla="*/ 661 w 813"/>
                  <a:gd name="T3" fmla="*/ 96 h 324"/>
                  <a:gd name="T4" fmla="*/ 661 w 813"/>
                  <a:gd name="T5" fmla="*/ 178 h 324"/>
                  <a:gd name="T6" fmla="*/ 632 w 813"/>
                  <a:gd name="T7" fmla="*/ 207 h 324"/>
                  <a:gd name="T8" fmla="*/ 317 w 813"/>
                  <a:gd name="T9" fmla="*/ 207 h 324"/>
                  <a:gd name="T10" fmla="*/ 317 w 813"/>
                  <a:gd name="T11" fmla="*/ 296 h 324"/>
                  <a:gd name="T12" fmla="*/ 289 w 813"/>
                  <a:gd name="T13" fmla="*/ 324 h 324"/>
                  <a:gd name="T14" fmla="*/ 120 w 813"/>
                  <a:gd name="T15" fmla="*/ 324 h 324"/>
                  <a:gd name="T16" fmla="*/ 92 w 813"/>
                  <a:gd name="T17" fmla="*/ 296 h 324"/>
                  <a:gd name="T18" fmla="*/ 92 w 813"/>
                  <a:gd name="T19" fmla="*/ 204 h 324"/>
                  <a:gd name="T20" fmla="*/ 0 w 813"/>
                  <a:gd name="T21" fmla="*/ 204 h 324"/>
                  <a:gd name="T22" fmla="*/ 0 w 813"/>
                  <a:gd name="T23" fmla="*/ 147 h 324"/>
                  <a:gd name="T24" fmla="*/ 120 w 813"/>
                  <a:gd name="T25" fmla="*/ 147 h 324"/>
                  <a:gd name="T26" fmla="*/ 149 w 813"/>
                  <a:gd name="T27" fmla="*/ 175 h 324"/>
                  <a:gd name="T28" fmla="*/ 149 w 813"/>
                  <a:gd name="T29" fmla="*/ 267 h 324"/>
                  <a:gd name="T30" fmla="*/ 260 w 813"/>
                  <a:gd name="T31" fmla="*/ 267 h 324"/>
                  <a:gd name="T32" fmla="*/ 260 w 813"/>
                  <a:gd name="T33" fmla="*/ 178 h 324"/>
                  <a:gd name="T34" fmla="*/ 289 w 813"/>
                  <a:gd name="T35" fmla="*/ 150 h 324"/>
                  <a:gd name="T36" fmla="*/ 603 w 813"/>
                  <a:gd name="T37" fmla="*/ 150 h 324"/>
                  <a:gd name="T38" fmla="*/ 603 w 813"/>
                  <a:gd name="T39" fmla="*/ 67 h 324"/>
                  <a:gd name="T40" fmla="*/ 632 w 813"/>
                  <a:gd name="T41" fmla="*/ 39 h 324"/>
                  <a:gd name="T42" fmla="*/ 699 w 813"/>
                  <a:gd name="T43" fmla="*/ 39 h 324"/>
                  <a:gd name="T44" fmla="*/ 699 w 813"/>
                  <a:gd name="T45" fmla="*/ 0 h 324"/>
                  <a:gd name="T46" fmla="*/ 813 w 813"/>
                  <a:gd name="T47" fmla="*/ 67 h 324"/>
                  <a:gd name="T48" fmla="*/ 699 w 813"/>
                  <a:gd name="T49" fmla="*/ 134 h 324"/>
                  <a:gd name="T50" fmla="*/ 699 w 813"/>
                  <a:gd name="T51" fmla="*/ 96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13" h="324">
                    <a:moveTo>
                      <a:pt x="699" y="96"/>
                    </a:moveTo>
                    <a:cubicBezTo>
                      <a:pt x="661" y="96"/>
                      <a:pt x="661" y="96"/>
                      <a:pt x="661" y="96"/>
                    </a:cubicBezTo>
                    <a:cubicBezTo>
                      <a:pt x="661" y="123"/>
                      <a:pt x="661" y="151"/>
                      <a:pt x="661" y="178"/>
                    </a:cubicBezTo>
                    <a:cubicBezTo>
                      <a:pt x="661" y="194"/>
                      <a:pt x="648" y="207"/>
                      <a:pt x="632" y="207"/>
                    </a:cubicBezTo>
                    <a:cubicBezTo>
                      <a:pt x="317" y="207"/>
                      <a:pt x="317" y="207"/>
                      <a:pt x="317" y="207"/>
                    </a:cubicBezTo>
                    <a:cubicBezTo>
                      <a:pt x="317" y="296"/>
                      <a:pt x="317" y="296"/>
                      <a:pt x="317" y="296"/>
                    </a:cubicBezTo>
                    <a:cubicBezTo>
                      <a:pt x="317" y="312"/>
                      <a:pt x="305" y="324"/>
                      <a:pt x="289" y="324"/>
                    </a:cubicBezTo>
                    <a:cubicBezTo>
                      <a:pt x="120" y="324"/>
                      <a:pt x="120" y="324"/>
                      <a:pt x="120" y="324"/>
                    </a:cubicBezTo>
                    <a:cubicBezTo>
                      <a:pt x="105" y="324"/>
                      <a:pt x="92" y="312"/>
                      <a:pt x="92" y="296"/>
                    </a:cubicBezTo>
                    <a:cubicBezTo>
                      <a:pt x="92" y="204"/>
                      <a:pt x="92" y="204"/>
                      <a:pt x="92" y="204"/>
                    </a:cubicBezTo>
                    <a:cubicBezTo>
                      <a:pt x="0" y="204"/>
                      <a:pt x="0" y="204"/>
                      <a:pt x="0" y="204"/>
                    </a:cubicBezTo>
                    <a:cubicBezTo>
                      <a:pt x="0" y="147"/>
                      <a:pt x="0" y="147"/>
                      <a:pt x="0" y="147"/>
                    </a:cubicBezTo>
                    <a:cubicBezTo>
                      <a:pt x="28" y="147"/>
                      <a:pt x="92" y="147"/>
                      <a:pt x="120" y="147"/>
                    </a:cubicBezTo>
                    <a:cubicBezTo>
                      <a:pt x="136" y="147"/>
                      <a:pt x="149" y="159"/>
                      <a:pt x="149" y="175"/>
                    </a:cubicBezTo>
                    <a:cubicBezTo>
                      <a:pt x="149" y="267"/>
                      <a:pt x="149" y="267"/>
                      <a:pt x="149" y="267"/>
                    </a:cubicBezTo>
                    <a:cubicBezTo>
                      <a:pt x="260" y="267"/>
                      <a:pt x="260" y="267"/>
                      <a:pt x="260" y="267"/>
                    </a:cubicBezTo>
                    <a:cubicBezTo>
                      <a:pt x="260" y="178"/>
                      <a:pt x="260" y="178"/>
                      <a:pt x="260" y="178"/>
                    </a:cubicBezTo>
                    <a:cubicBezTo>
                      <a:pt x="260" y="162"/>
                      <a:pt x="273" y="150"/>
                      <a:pt x="289" y="150"/>
                    </a:cubicBezTo>
                    <a:cubicBezTo>
                      <a:pt x="603" y="150"/>
                      <a:pt x="603" y="150"/>
                      <a:pt x="603" y="150"/>
                    </a:cubicBezTo>
                    <a:cubicBezTo>
                      <a:pt x="603" y="67"/>
                      <a:pt x="603" y="67"/>
                      <a:pt x="603" y="67"/>
                    </a:cubicBezTo>
                    <a:cubicBezTo>
                      <a:pt x="603" y="51"/>
                      <a:pt x="616" y="39"/>
                      <a:pt x="632" y="39"/>
                    </a:cubicBezTo>
                    <a:cubicBezTo>
                      <a:pt x="699" y="39"/>
                      <a:pt x="699" y="39"/>
                      <a:pt x="699" y="39"/>
                    </a:cubicBezTo>
                    <a:cubicBezTo>
                      <a:pt x="699" y="0"/>
                      <a:pt x="699" y="0"/>
                      <a:pt x="699" y="0"/>
                    </a:cubicBezTo>
                    <a:cubicBezTo>
                      <a:pt x="813" y="67"/>
                      <a:pt x="813" y="67"/>
                      <a:pt x="813" y="67"/>
                    </a:cubicBezTo>
                    <a:cubicBezTo>
                      <a:pt x="699" y="134"/>
                      <a:pt x="699" y="134"/>
                      <a:pt x="699" y="134"/>
                    </a:cubicBezTo>
                    <a:cubicBezTo>
                      <a:pt x="699" y="96"/>
                      <a:pt x="699" y="96"/>
                      <a:pt x="699" y="96"/>
                    </a:cubicBezTo>
                    <a:close/>
                  </a:path>
                </a:pathLst>
              </a:custGeom>
              <a:solidFill>
                <a:srgbClr val="01A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9" name="Freeform 19"/>
              <p:cNvSpPr>
                <a:spLocks noEditPoints="1"/>
              </p:cNvSpPr>
              <p:nvPr/>
            </p:nvSpPr>
            <p:spPr bwMode="auto">
              <a:xfrm>
                <a:off x="3620725" y="5138333"/>
                <a:ext cx="653563" cy="675873"/>
              </a:xfrm>
              <a:custGeom>
                <a:avLst/>
                <a:gdLst>
                  <a:gd name="T0" fmla="*/ 502 w 756"/>
                  <a:gd name="T1" fmla="*/ 57 h 782"/>
                  <a:gd name="T2" fmla="*/ 569 w 756"/>
                  <a:gd name="T3" fmla="*/ 331 h 782"/>
                  <a:gd name="T4" fmla="*/ 464 w 756"/>
                  <a:gd name="T5" fmla="*/ 369 h 782"/>
                  <a:gd name="T6" fmla="*/ 381 w 756"/>
                  <a:gd name="T7" fmla="*/ 57 h 782"/>
                  <a:gd name="T8" fmla="*/ 343 w 756"/>
                  <a:gd name="T9" fmla="*/ 146 h 782"/>
                  <a:gd name="T10" fmla="*/ 165 w 756"/>
                  <a:gd name="T11" fmla="*/ 57 h 782"/>
                  <a:gd name="T12" fmla="*/ 127 w 756"/>
                  <a:gd name="T13" fmla="*/ 146 h 782"/>
                  <a:gd name="T14" fmla="*/ 57 w 756"/>
                  <a:gd name="T15" fmla="*/ 57 h 782"/>
                  <a:gd name="T16" fmla="*/ 235 w 756"/>
                  <a:gd name="T17" fmla="*/ 222 h 782"/>
                  <a:gd name="T18" fmla="*/ 273 w 756"/>
                  <a:gd name="T19" fmla="*/ 102 h 782"/>
                  <a:gd name="T20" fmla="*/ 381 w 756"/>
                  <a:gd name="T21" fmla="*/ 222 h 782"/>
                  <a:gd name="T22" fmla="*/ 225 w 756"/>
                  <a:gd name="T23" fmla="*/ 369 h 782"/>
                  <a:gd name="T24" fmla="*/ 187 w 756"/>
                  <a:gd name="T25" fmla="*/ 486 h 782"/>
                  <a:gd name="T26" fmla="*/ 343 w 756"/>
                  <a:gd name="T27" fmla="*/ 331 h 782"/>
                  <a:gd name="T28" fmla="*/ 57 w 756"/>
                  <a:gd name="T29" fmla="*/ 260 h 782"/>
                  <a:gd name="T30" fmla="*/ 0 w 756"/>
                  <a:gd name="T31" fmla="*/ 365 h 782"/>
                  <a:gd name="T32" fmla="*/ 28 w 756"/>
                  <a:gd name="T33" fmla="*/ 0 h 782"/>
                  <a:gd name="T34" fmla="*/ 756 w 756"/>
                  <a:gd name="T35" fmla="*/ 29 h 782"/>
                  <a:gd name="T36" fmla="*/ 699 w 756"/>
                  <a:gd name="T37" fmla="*/ 213 h 782"/>
                  <a:gd name="T38" fmla="*/ 616 w 756"/>
                  <a:gd name="T39" fmla="*/ 146 h 782"/>
                  <a:gd name="T40" fmla="*/ 578 w 756"/>
                  <a:gd name="T41" fmla="*/ 261 h 782"/>
                  <a:gd name="T42" fmla="*/ 699 w 756"/>
                  <a:gd name="T43" fmla="*/ 108 h 782"/>
                  <a:gd name="T44" fmla="*/ 168 w 756"/>
                  <a:gd name="T45" fmla="*/ 655 h 782"/>
                  <a:gd name="T46" fmla="*/ 149 w 756"/>
                  <a:gd name="T47" fmla="*/ 616 h 782"/>
                  <a:gd name="T48" fmla="*/ 352 w 756"/>
                  <a:gd name="T49" fmla="*/ 502 h 782"/>
                  <a:gd name="T50" fmla="*/ 391 w 756"/>
                  <a:gd name="T51" fmla="*/ 655 h 782"/>
                  <a:gd name="T52" fmla="*/ 273 w 756"/>
                  <a:gd name="T53" fmla="*/ 725 h 782"/>
                  <a:gd name="T54" fmla="*/ 464 w 756"/>
                  <a:gd name="T55" fmla="*/ 616 h 782"/>
                  <a:gd name="T56" fmla="*/ 578 w 756"/>
                  <a:gd name="T57" fmla="*/ 540 h 782"/>
                  <a:gd name="T58" fmla="*/ 464 w 756"/>
                  <a:gd name="T59" fmla="*/ 502 h 782"/>
                  <a:gd name="T60" fmla="*/ 616 w 756"/>
                  <a:gd name="T61" fmla="*/ 655 h 782"/>
                  <a:gd name="T62" fmla="*/ 502 w 756"/>
                  <a:gd name="T63" fmla="*/ 725 h 782"/>
                  <a:gd name="T64" fmla="*/ 699 w 756"/>
                  <a:gd name="T65" fmla="*/ 435 h 782"/>
                  <a:gd name="T66" fmla="*/ 756 w 756"/>
                  <a:gd name="T67" fmla="*/ 753 h 782"/>
                  <a:gd name="T68" fmla="*/ 28 w 756"/>
                  <a:gd name="T69" fmla="*/ 782 h 782"/>
                  <a:gd name="T70" fmla="*/ 0 w 756"/>
                  <a:gd name="T71" fmla="*/ 499 h 782"/>
                  <a:gd name="T72" fmla="*/ 57 w 756"/>
                  <a:gd name="T73" fmla="*/ 725 h 782"/>
                  <a:gd name="T74" fmla="*/ 235 w 756"/>
                  <a:gd name="T75" fmla="*/ 655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56" h="782">
                    <a:moveTo>
                      <a:pt x="699" y="57"/>
                    </a:moveTo>
                    <a:cubicBezTo>
                      <a:pt x="502" y="57"/>
                      <a:pt x="502" y="57"/>
                      <a:pt x="502" y="57"/>
                    </a:cubicBezTo>
                    <a:cubicBezTo>
                      <a:pt x="502" y="331"/>
                      <a:pt x="502" y="331"/>
                      <a:pt x="502" y="331"/>
                    </a:cubicBezTo>
                    <a:cubicBezTo>
                      <a:pt x="569" y="331"/>
                      <a:pt x="569" y="331"/>
                      <a:pt x="569" y="331"/>
                    </a:cubicBezTo>
                    <a:cubicBezTo>
                      <a:pt x="569" y="369"/>
                      <a:pt x="569" y="369"/>
                      <a:pt x="569" y="369"/>
                    </a:cubicBezTo>
                    <a:cubicBezTo>
                      <a:pt x="464" y="369"/>
                      <a:pt x="464" y="369"/>
                      <a:pt x="464" y="369"/>
                    </a:cubicBezTo>
                    <a:cubicBezTo>
                      <a:pt x="464" y="57"/>
                      <a:pt x="464" y="57"/>
                      <a:pt x="464" y="57"/>
                    </a:cubicBezTo>
                    <a:cubicBezTo>
                      <a:pt x="381" y="57"/>
                      <a:pt x="381" y="57"/>
                      <a:pt x="381" y="57"/>
                    </a:cubicBezTo>
                    <a:cubicBezTo>
                      <a:pt x="381" y="146"/>
                      <a:pt x="381" y="146"/>
                      <a:pt x="381" y="146"/>
                    </a:cubicBezTo>
                    <a:cubicBezTo>
                      <a:pt x="343" y="146"/>
                      <a:pt x="343" y="146"/>
                      <a:pt x="343" y="146"/>
                    </a:cubicBezTo>
                    <a:cubicBezTo>
                      <a:pt x="343" y="57"/>
                      <a:pt x="343" y="57"/>
                      <a:pt x="343" y="57"/>
                    </a:cubicBezTo>
                    <a:cubicBezTo>
                      <a:pt x="165" y="57"/>
                      <a:pt x="165" y="57"/>
                      <a:pt x="165" y="57"/>
                    </a:cubicBezTo>
                    <a:cubicBezTo>
                      <a:pt x="165" y="146"/>
                      <a:pt x="165" y="146"/>
                      <a:pt x="165" y="146"/>
                    </a:cubicBezTo>
                    <a:cubicBezTo>
                      <a:pt x="127" y="146"/>
                      <a:pt x="127" y="146"/>
                      <a:pt x="127" y="146"/>
                    </a:cubicBezTo>
                    <a:cubicBezTo>
                      <a:pt x="127" y="57"/>
                      <a:pt x="127" y="57"/>
                      <a:pt x="127" y="57"/>
                    </a:cubicBezTo>
                    <a:cubicBezTo>
                      <a:pt x="57" y="57"/>
                      <a:pt x="57" y="57"/>
                      <a:pt x="57" y="57"/>
                    </a:cubicBezTo>
                    <a:cubicBezTo>
                      <a:pt x="57" y="222"/>
                      <a:pt x="57" y="222"/>
                      <a:pt x="57" y="222"/>
                    </a:cubicBezTo>
                    <a:cubicBezTo>
                      <a:pt x="235" y="222"/>
                      <a:pt x="235" y="222"/>
                      <a:pt x="235" y="222"/>
                    </a:cubicBezTo>
                    <a:cubicBezTo>
                      <a:pt x="235" y="102"/>
                      <a:pt x="235" y="102"/>
                      <a:pt x="235" y="102"/>
                    </a:cubicBezTo>
                    <a:cubicBezTo>
                      <a:pt x="273" y="102"/>
                      <a:pt x="273" y="102"/>
                      <a:pt x="273" y="102"/>
                    </a:cubicBezTo>
                    <a:cubicBezTo>
                      <a:pt x="273" y="222"/>
                      <a:pt x="273" y="222"/>
                      <a:pt x="273" y="222"/>
                    </a:cubicBezTo>
                    <a:cubicBezTo>
                      <a:pt x="381" y="222"/>
                      <a:pt x="381" y="222"/>
                      <a:pt x="381" y="222"/>
                    </a:cubicBezTo>
                    <a:cubicBezTo>
                      <a:pt x="381" y="369"/>
                      <a:pt x="381" y="369"/>
                      <a:pt x="381" y="369"/>
                    </a:cubicBezTo>
                    <a:cubicBezTo>
                      <a:pt x="225" y="369"/>
                      <a:pt x="225" y="369"/>
                      <a:pt x="225" y="369"/>
                    </a:cubicBezTo>
                    <a:cubicBezTo>
                      <a:pt x="225" y="486"/>
                      <a:pt x="225" y="486"/>
                      <a:pt x="225" y="486"/>
                    </a:cubicBezTo>
                    <a:cubicBezTo>
                      <a:pt x="187" y="486"/>
                      <a:pt x="187" y="486"/>
                      <a:pt x="187" y="486"/>
                    </a:cubicBezTo>
                    <a:cubicBezTo>
                      <a:pt x="187" y="331"/>
                      <a:pt x="187" y="331"/>
                      <a:pt x="187" y="331"/>
                    </a:cubicBezTo>
                    <a:cubicBezTo>
                      <a:pt x="343" y="331"/>
                      <a:pt x="343" y="331"/>
                      <a:pt x="343" y="331"/>
                    </a:cubicBezTo>
                    <a:cubicBezTo>
                      <a:pt x="343" y="260"/>
                      <a:pt x="343" y="260"/>
                      <a:pt x="343" y="260"/>
                    </a:cubicBezTo>
                    <a:cubicBezTo>
                      <a:pt x="57" y="260"/>
                      <a:pt x="57" y="260"/>
                      <a:pt x="57" y="260"/>
                    </a:cubicBezTo>
                    <a:cubicBezTo>
                      <a:pt x="57" y="365"/>
                      <a:pt x="57" y="365"/>
                      <a:pt x="57" y="365"/>
                    </a:cubicBezTo>
                    <a:cubicBezTo>
                      <a:pt x="0" y="365"/>
                      <a:pt x="0" y="365"/>
                      <a:pt x="0" y="365"/>
                    </a:cubicBezTo>
                    <a:cubicBezTo>
                      <a:pt x="0" y="29"/>
                      <a:pt x="0" y="29"/>
                      <a:pt x="0" y="29"/>
                    </a:cubicBezTo>
                    <a:cubicBezTo>
                      <a:pt x="0" y="13"/>
                      <a:pt x="12" y="0"/>
                      <a:pt x="28" y="0"/>
                    </a:cubicBezTo>
                    <a:cubicBezTo>
                      <a:pt x="727" y="0"/>
                      <a:pt x="727" y="0"/>
                      <a:pt x="727" y="0"/>
                    </a:cubicBezTo>
                    <a:cubicBezTo>
                      <a:pt x="743" y="0"/>
                      <a:pt x="756" y="13"/>
                      <a:pt x="756" y="29"/>
                    </a:cubicBezTo>
                    <a:cubicBezTo>
                      <a:pt x="756" y="247"/>
                      <a:pt x="756" y="247"/>
                      <a:pt x="756" y="247"/>
                    </a:cubicBezTo>
                    <a:cubicBezTo>
                      <a:pt x="699" y="213"/>
                      <a:pt x="699" y="213"/>
                      <a:pt x="699" y="213"/>
                    </a:cubicBezTo>
                    <a:cubicBezTo>
                      <a:pt x="699" y="146"/>
                      <a:pt x="699" y="146"/>
                      <a:pt x="699" y="146"/>
                    </a:cubicBezTo>
                    <a:cubicBezTo>
                      <a:pt x="616" y="146"/>
                      <a:pt x="616" y="146"/>
                      <a:pt x="616" y="146"/>
                    </a:cubicBezTo>
                    <a:cubicBezTo>
                      <a:pt x="616" y="261"/>
                      <a:pt x="616" y="261"/>
                      <a:pt x="616" y="261"/>
                    </a:cubicBezTo>
                    <a:cubicBezTo>
                      <a:pt x="578" y="261"/>
                      <a:pt x="578" y="261"/>
                      <a:pt x="578" y="261"/>
                    </a:cubicBezTo>
                    <a:cubicBezTo>
                      <a:pt x="578" y="108"/>
                      <a:pt x="578" y="108"/>
                      <a:pt x="578" y="108"/>
                    </a:cubicBezTo>
                    <a:cubicBezTo>
                      <a:pt x="618" y="108"/>
                      <a:pt x="658" y="108"/>
                      <a:pt x="699" y="108"/>
                    </a:cubicBezTo>
                    <a:cubicBezTo>
                      <a:pt x="699" y="57"/>
                      <a:pt x="699" y="57"/>
                      <a:pt x="699" y="57"/>
                    </a:cubicBezTo>
                    <a:close/>
                    <a:moveTo>
                      <a:pt x="168" y="655"/>
                    </a:moveTo>
                    <a:cubicBezTo>
                      <a:pt x="149" y="655"/>
                      <a:pt x="149" y="655"/>
                      <a:pt x="149" y="655"/>
                    </a:cubicBezTo>
                    <a:cubicBezTo>
                      <a:pt x="149" y="616"/>
                      <a:pt x="149" y="616"/>
                      <a:pt x="149" y="616"/>
                    </a:cubicBezTo>
                    <a:cubicBezTo>
                      <a:pt x="352" y="616"/>
                      <a:pt x="352" y="616"/>
                      <a:pt x="352" y="616"/>
                    </a:cubicBezTo>
                    <a:cubicBezTo>
                      <a:pt x="352" y="502"/>
                      <a:pt x="352" y="502"/>
                      <a:pt x="352" y="502"/>
                    </a:cubicBezTo>
                    <a:cubicBezTo>
                      <a:pt x="391" y="502"/>
                      <a:pt x="391" y="502"/>
                      <a:pt x="391" y="502"/>
                    </a:cubicBezTo>
                    <a:cubicBezTo>
                      <a:pt x="391" y="655"/>
                      <a:pt x="391" y="655"/>
                      <a:pt x="391" y="655"/>
                    </a:cubicBezTo>
                    <a:cubicBezTo>
                      <a:pt x="273" y="655"/>
                      <a:pt x="273" y="655"/>
                      <a:pt x="273" y="655"/>
                    </a:cubicBezTo>
                    <a:cubicBezTo>
                      <a:pt x="273" y="725"/>
                      <a:pt x="273" y="725"/>
                      <a:pt x="273" y="725"/>
                    </a:cubicBezTo>
                    <a:cubicBezTo>
                      <a:pt x="464" y="725"/>
                      <a:pt x="464" y="725"/>
                      <a:pt x="464" y="725"/>
                    </a:cubicBezTo>
                    <a:cubicBezTo>
                      <a:pt x="464" y="616"/>
                      <a:pt x="464" y="616"/>
                      <a:pt x="464" y="616"/>
                    </a:cubicBezTo>
                    <a:cubicBezTo>
                      <a:pt x="578" y="616"/>
                      <a:pt x="578" y="616"/>
                      <a:pt x="578" y="616"/>
                    </a:cubicBezTo>
                    <a:cubicBezTo>
                      <a:pt x="578" y="540"/>
                      <a:pt x="578" y="540"/>
                      <a:pt x="578" y="540"/>
                    </a:cubicBezTo>
                    <a:cubicBezTo>
                      <a:pt x="464" y="540"/>
                      <a:pt x="464" y="540"/>
                      <a:pt x="464" y="540"/>
                    </a:cubicBezTo>
                    <a:cubicBezTo>
                      <a:pt x="464" y="502"/>
                      <a:pt x="464" y="502"/>
                      <a:pt x="464" y="502"/>
                    </a:cubicBezTo>
                    <a:cubicBezTo>
                      <a:pt x="616" y="502"/>
                      <a:pt x="616" y="502"/>
                      <a:pt x="616" y="502"/>
                    </a:cubicBezTo>
                    <a:cubicBezTo>
                      <a:pt x="616" y="655"/>
                      <a:pt x="616" y="655"/>
                      <a:pt x="616" y="655"/>
                    </a:cubicBezTo>
                    <a:cubicBezTo>
                      <a:pt x="502" y="655"/>
                      <a:pt x="502" y="655"/>
                      <a:pt x="502" y="655"/>
                    </a:cubicBezTo>
                    <a:cubicBezTo>
                      <a:pt x="502" y="725"/>
                      <a:pt x="502" y="725"/>
                      <a:pt x="502" y="725"/>
                    </a:cubicBezTo>
                    <a:cubicBezTo>
                      <a:pt x="699" y="725"/>
                      <a:pt x="699" y="725"/>
                      <a:pt x="699" y="725"/>
                    </a:cubicBezTo>
                    <a:cubicBezTo>
                      <a:pt x="699" y="435"/>
                      <a:pt x="699" y="435"/>
                      <a:pt x="699" y="435"/>
                    </a:cubicBezTo>
                    <a:cubicBezTo>
                      <a:pt x="756" y="402"/>
                      <a:pt x="756" y="402"/>
                      <a:pt x="756" y="402"/>
                    </a:cubicBezTo>
                    <a:cubicBezTo>
                      <a:pt x="756" y="753"/>
                      <a:pt x="756" y="753"/>
                      <a:pt x="756" y="753"/>
                    </a:cubicBezTo>
                    <a:cubicBezTo>
                      <a:pt x="756" y="769"/>
                      <a:pt x="743" y="782"/>
                      <a:pt x="727" y="782"/>
                    </a:cubicBezTo>
                    <a:cubicBezTo>
                      <a:pt x="28" y="782"/>
                      <a:pt x="28" y="782"/>
                      <a:pt x="28" y="782"/>
                    </a:cubicBezTo>
                    <a:cubicBezTo>
                      <a:pt x="12" y="782"/>
                      <a:pt x="0" y="769"/>
                      <a:pt x="0" y="753"/>
                    </a:cubicBezTo>
                    <a:cubicBezTo>
                      <a:pt x="0" y="499"/>
                      <a:pt x="0" y="499"/>
                      <a:pt x="0" y="499"/>
                    </a:cubicBezTo>
                    <a:cubicBezTo>
                      <a:pt x="57" y="499"/>
                      <a:pt x="57" y="499"/>
                      <a:pt x="57" y="499"/>
                    </a:cubicBezTo>
                    <a:cubicBezTo>
                      <a:pt x="57" y="725"/>
                      <a:pt x="57" y="725"/>
                      <a:pt x="57" y="725"/>
                    </a:cubicBezTo>
                    <a:cubicBezTo>
                      <a:pt x="235" y="725"/>
                      <a:pt x="235" y="725"/>
                      <a:pt x="235" y="725"/>
                    </a:cubicBezTo>
                    <a:cubicBezTo>
                      <a:pt x="235" y="655"/>
                      <a:pt x="235" y="655"/>
                      <a:pt x="235" y="655"/>
                    </a:cubicBezTo>
                    <a:cubicBezTo>
                      <a:pt x="168" y="655"/>
                      <a:pt x="168" y="655"/>
                      <a:pt x="168" y="6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40" name="组合 39"/>
          <p:cNvGrpSpPr/>
          <p:nvPr/>
        </p:nvGrpSpPr>
        <p:grpSpPr>
          <a:xfrm>
            <a:off x="1979375" y="1113926"/>
            <a:ext cx="762482" cy="762207"/>
            <a:chOff x="2135898" y="1485578"/>
            <a:chExt cx="1016511" cy="1016511"/>
          </a:xfrm>
        </p:grpSpPr>
        <p:sp>
          <p:nvSpPr>
            <p:cNvPr id="41" name="椭圆 40"/>
            <p:cNvSpPr/>
            <p:nvPr/>
          </p:nvSpPr>
          <p:spPr>
            <a:xfrm>
              <a:off x="2135898" y="1485578"/>
              <a:ext cx="1016511" cy="1016511"/>
            </a:xfrm>
            <a:prstGeom prst="ellipse">
              <a:avLst/>
            </a:prstGeom>
            <a:gradFill>
              <a:gsLst>
                <a:gs pos="0">
                  <a:schemeClr val="bg1">
                    <a:lumMod val="80000"/>
                  </a:schemeClr>
                </a:gs>
                <a:gs pos="100000">
                  <a:schemeClr val="bg1">
                    <a:lumMod val="97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2032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2" name="椭圆 41"/>
            <p:cNvSpPr/>
            <p:nvPr/>
          </p:nvSpPr>
          <p:spPr>
            <a:xfrm>
              <a:off x="2288503" y="1638183"/>
              <a:ext cx="711301" cy="711301"/>
            </a:xfrm>
            <a:prstGeom prst="ellipse">
              <a:avLst/>
            </a:prstGeom>
            <a:gradFill>
              <a:gsLst>
                <a:gs pos="0">
                  <a:srgbClr val="E45E5E"/>
                </a:gs>
                <a:gs pos="100000">
                  <a:srgbClr val="F0A6A6"/>
                </a:gs>
              </a:gsLst>
              <a:lin ang="2700000" scaled="1"/>
            </a:gradFill>
            <a:ln w="15875">
              <a:gradFill flip="none" rotWithShape="1">
                <a:gsLst>
                  <a:gs pos="0">
                    <a:srgbClr val="F2B0B0"/>
                  </a:gs>
                  <a:gs pos="100000">
                    <a:srgbClr val="E87475"/>
                  </a:gs>
                </a:gsLst>
                <a:lin ang="2700000" scaled="1"/>
                <a:tileRect/>
              </a:gradFill>
            </a:ln>
            <a:effectLst>
              <a:outerShdw blurRad="635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3" name="文本框 17"/>
            <p:cNvSpPr txBox="1"/>
            <p:nvPr/>
          </p:nvSpPr>
          <p:spPr>
            <a:xfrm>
              <a:off x="2403079" y="1803865"/>
              <a:ext cx="482148" cy="331022"/>
            </a:xfrm>
            <a:prstGeom prst="rect">
              <a:avLst/>
            </a:prstGeom>
            <a:noFill/>
          </p:spPr>
          <p:txBody>
            <a:bodyPr wrap="square" rtlCol="0">
              <a:spAutoFit/>
            </a:bodyPr>
            <a:lstStyle/>
            <a:p>
              <a:pPr algn="ctr"/>
              <a:r>
                <a:rPr lang="en-US" altLang="zh-CN" sz="1013" dirty="0">
                  <a:solidFill>
                    <a:prstClr val="white"/>
                  </a:solidFill>
                  <a:latin typeface="Impact" panose="020B0806030902050204" pitchFamily="34" charset="0"/>
                </a:rPr>
                <a:t>01</a:t>
              </a:r>
              <a:endParaRPr lang="zh-CN" altLang="en-US" sz="1013" dirty="0">
                <a:solidFill>
                  <a:prstClr val="white"/>
                </a:solidFill>
                <a:latin typeface="Impact" panose="020B0806030902050204" pitchFamily="34" charset="0"/>
              </a:endParaRPr>
            </a:p>
          </p:txBody>
        </p:sp>
      </p:grpSp>
      <p:grpSp>
        <p:nvGrpSpPr>
          <p:cNvPr id="44" name="组合 43"/>
          <p:cNvGrpSpPr/>
          <p:nvPr/>
        </p:nvGrpSpPr>
        <p:grpSpPr>
          <a:xfrm>
            <a:off x="5728012" y="1113926"/>
            <a:ext cx="762482" cy="762207"/>
            <a:chOff x="3881858" y="5509627"/>
            <a:chExt cx="1016511" cy="1016511"/>
          </a:xfrm>
        </p:grpSpPr>
        <p:sp>
          <p:nvSpPr>
            <p:cNvPr id="45" name="椭圆 44"/>
            <p:cNvSpPr/>
            <p:nvPr/>
          </p:nvSpPr>
          <p:spPr>
            <a:xfrm>
              <a:off x="3881858" y="5509627"/>
              <a:ext cx="1016511" cy="1016511"/>
            </a:xfrm>
            <a:prstGeom prst="ellipse">
              <a:avLst/>
            </a:prstGeom>
            <a:gradFill>
              <a:gsLst>
                <a:gs pos="0">
                  <a:schemeClr val="bg1">
                    <a:lumMod val="80000"/>
                  </a:schemeClr>
                </a:gs>
                <a:gs pos="100000">
                  <a:schemeClr val="bg1">
                    <a:lumMod val="97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2032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6" name="椭圆 45"/>
            <p:cNvSpPr/>
            <p:nvPr/>
          </p:nvSpPr>
          <p:spPr>
            <a:xfrm>
              <a:off x="4034463" y="5662232"/>
              <a:ext cx="711301" cy="711301"/>
            </a:xfrm>
            <a:prstGeom prst="ellipse">
              <a:avLst/>
            </a:prstGeom>
            <a:gradFill>
              <a:gsLst>
                <a:gs pos="0">
                  <a:srgbClr val="FFAA2D"/>
                </a:gs>
                <a:gs pos="100000">
                  <a:srgbClr val="FFCC81"/>
                </a:gs>
              </a:gsLst>
              <a:lin ang="2700000" scaled="1"/>
            </a:gradFill>
            <a:ln w="15875">
              <a:gradFill flip="none" rotWithShape="1">
                <a:gsLst>
                  <a:gs pos="0">
                    <a:srgbClr val="FFCC81"/>
                  </a:gs>
                  <a:gs pos="100000">
                    <a:srgbClr val="FFAA2D"/>
                  </a:gs>
                </a:gsLst>
                <a:lin ang="2700000" scaled="1"/>
                <a:tileRect/>
              </a:gradFill>
            </a:ln>
            <a:effectLst>
              <a:outerShdw blurRad="635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7" name="文本框 22"/>
            <p:cNvSpPr txBox="1"/>
            <p:nvPr/>
          </p:nvSpPr>
          <p:spPr>
            <a:xfrm>
              <a:off x="4149039" y="5822607"/>
              <a:ext cx="482148" cy="331022"/>
            </a:xfrm>
            <a:prstGeom prst="rect">
              <a:avLst/>
            </a:prstGeom>
            <a:noFill/>
          </p:spPr>
          <p:txBody>
            <a:bodyPr wrap="square" rtlCol="0">
              <a:spAutoFit/>
            </a:bodyPr>
            <a:lstStyle/>
            <a:p>
              <a:pPr algn="ctr"/>
              <a:r>
                <a:rPr lang="en-US" altLang="zh-CN" sz="1013" dirty="0">
                  <a:solidFill>
                    <a:prstClr val="white"/>
                  </a:solidFill>
                  <a:latin typeface="Impact" panose="020B0806030902050204" pitchFamily="34" charset="0"/>
                </a:rPr>
                <a:t>03</a:t>
              </a:r>
              <a:endParaRPr lang="zh-CN" altLang="en-US" sz="1013" dirty="0">
                <a:solidFill>
                  <a:prstClr val="white"/>
                </a:solidFill>
                <a:latin typeface="Impact" panose="020B0806030902050204" pitchFamily="34" charset="0"/>
              </a:endParaRPr>
            </a:p>
          </p:txBody>
        </p:sp>
      </p:grpSp>
      <p:grpSp>
        <p:nvGrpSpPr>
          <p:cNvPr id="48" name="组合 47"/>
          <p:cNvGrpSpPr/>
          <p:nvPr/>
        </p:nvGrpSpPr>
        <p:grpSpPr>
          <a:xfrm>
            <a:off x="3853694" y="1113926"/>
            <a:ext cx="762482" cy="762207"/>
            <a:chOff x="6699927" y="981522"/>
            <a:chExt cx="1016511" cy="1016511"/>
          </a:xfrm>
        </p:grpSpPr>
        <p:sp>
          <p:nvSpPr>
            <p:cNvPr id="49" name="椭圆 48"/>
            <p:cNvSpPr/>
            <p:nvPr/>
          </p:nvSpPr>
          <p:spPr>
            <a:xfrm>
              <a:off x="6699927" y="981522"/>
              <a:ext cx="1016511" cy="1016511"/>
            </a:xfrm>
            <a:prstGeom prst="ellipse">
              <a:avLst/>
            </a:prstGeom>
            <a:gradFill>
              <a:gsLst>
                <a:gs pos="0">
                  <a:schemeClr val="bg1">
                    <a:lumMod val="80000"/>
                  </a:schemeClr>
                </a:gs>
                <a:gs pos="100000">
                  <a:schemeClr val="bg1">
                    <a:lumMod val="97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2032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0" name="椭圆 49"/>
            <p:cNvSpPr/>
            <p:nvPr/>
          </p:nvSpPr>
          <p:spPr>
            <a:xfrm>
              <a:off x="6852532" y="1145215"/>
              <a:ext cx="711301" cy="711301"/>
            </a:xfrm>
            <a:prstGeom prst="ellipse">
              <a:avLst/>
            </a:prstGeom>
            <a:gradFill>
              <a:gsLst>
                <a:gs pos="0">
                  <a:srgbClr val="019BAB"/>
                </a:gs>
                <a:gs pos="100000">
                  <a:srgbClr val="01E1F9"/>
                </a:gs>
              </a:gsLst>
              <a:lin ang="2700000" scaled="1"/>
            </a:gradFill>
            <a:ln w="15875">
              <a:gradFill flip="none" rotWithShape="1">
                <a:gsLst>
                  <a:gs pos="0">
                    <a:srgbClr val="00E2BC"/>
                  </a:gs>
                  <a:gs pos="100000">
                    <a:srgbClr val="019BAB"/>
                  </a:gs>
                </a:gsLst>
                <a:lin ang="2700000" scaled="1"/>
                <a:tileRect/>
              </a:gradFill>
            </a:ln>
            <a:effectLst>
              <a:outerShdw blurRad="635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1" name="文本框 23"/>
            <p:cNvSpPr txBox="1"/>
            <p:nvPr/>
          </p:nvSpPr>
          <p:spPr>
            <a:xfrm>
              <a:off x="6967108" y="1295081"/>
              <a:ext cx="482148" cy="331022"/>
            </a:xfrm>
            <a:prstGeom prst="rect">
              <a:avLst/>
            </a:prstGeom>
            <a:noFill/>
          </p:spPr>
          <p:txBody>
            <a:bodyPr wrap="square" rtlCol="0">
              <a:spAutoFit/>
            </a:bodyPr>
            <a:lstStyle/>
            <a:p>
              <a:pPr algn="ctr"/>
              <a:r>
                <a:rPr lang="en-US" altLang="zh-CN" sz="1013" dirty="0">
                  <a:solidFill>
                    <a:prstClr val="white"/>
                  </a:solidFill>
                  <a:latin typeface="Impact" panose="020B0806030902050204" pitchFamily="34" charset="0"/>
                </a:rPr>
                <a:t>02</a:t>
              </a:r>
              <a:endParaRPr lang="zh-CN" altLang="en-US" sz="1013" dirty="0">
                <a:solidFill>
                  <a:prstClr val="white"/>
                </a:solidFill>
                <a:latin typeface="Impact" panose="020B0806030902050204" pitchFamily="34" charset="0"/>
              </a:endParaRPr>
            </a:p>
          </p:txBody>
        </p:sp>
      </p:grpSp>
      <p:grpSp>
        <p:nvGrpSpPr>
          <p:cNvPr id="52" name="组合 51"/>
          <p:cNvGrpSpPr/>
          <p:nvPr/>
        </p:nvGrpSpPr>
        <p:grpSpPr>
          <a:xfrm>
            <a:off x="7602331" y="1113926"/>
            <a:ext cx="762482" cy="762207"/>
            <a:chOff x="5201861" y="3625236"/>
            <a:chExt cx="1016511" cy="1016511"/>
          </a:xfrm>
        </p:grpSpPr>
        <p:sp>
          <p:nvSpPr>
            <p:cNvPr id="53" name="椭圆 52"/>
            <p:cNvSpPr/>
            <p:nvPr/>
          </p:nvSpPr>
          <p:spPr>
            <a:xfrm>
              <a:off x="5201861" y="3625236"/>
              <a:ext cx="1016511" cy="1016511"/>
            </a:xfrm>
            <a:prstGeom prst="ellipse">
              <a:avLst/>
            </a:prstGeom>
            <a:gradFill>
              <a:gsLst>
                <a:gs pos="0">
                  <a:schemeClr val="bg1">
                    <a:lumMod val="80000"/>
                  </a:schemeClr>
                </a:gs>
                <a:gs pos="100000">
                  <a:schemeClr val="bg1">
                    <a:lumMod val="97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2032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4" name="椭圆 53"/>
            <p:cNvSpPr/>
            <p:nvPr/>
          </p:nvSpPr>
          <p:spPr>
            <a:xfrm>
              <a:off x="5354466" y="3777840"/>
              <a:ext cx="711301" cy="711301"/>
            </a:xfrm>
            <a:prstGeom prst="ellipse">
              <a:avLst/>
            </a:prstGeom>
            <a:gradFill>
              <a:gsLst>
                <a:gs pos="0">
                  <a:srgbClr val="613971"/>
                </a:gs>
                <a:gs pos="100000">
                  <a:srgbClr val="9961AF"/>
                </a:gs>
              </a:gsLst>
              <a:lin ang="2700000" scaled="1"/>
            </a:gradFill>
            <a:ln w="15875">
              <a:gradFill flip="none" rotWithShape="1">
                <a:gsLst>
                  <a:gs pos="0">
                    <a:srgbClr val="9961AF"/>
                  </a:gs>
                  <a:gs pos="100000">
                    <a:srgbClr val="613971"/>
                  </a:gs>
                </a:gsLst>
                <a:lin ang="2700000" scaled="1"/>
                <a:tileRect/>
              </a:gradFill>
            </a:ln>
            <a:effectLst>
              <a:outerShdw blurRad="635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5" name="文本框 24"/>
            <p:cNvSpPr txBox="1"/>
            <p:nvPr/>
          </p:nvSpPr>
          <p:spPr>
            <a:xfrm>
              <a:off x="5469042" y="3943523"/>
              <a:ext cx="482148" cy="331022"/>
            </a:xfrm>
            <a:prstGeom prst="rect">
              <a:avLst/>
            </a:prstGeom>
            <a:noFill/>
          </p:spPr>
          <p:txBody>
            <a:bodyPr wrap="square" rtlCol="0">
              <a:spAutoFit/>
            </a:bodyPr>
            <a:lstStyle/>
            <a:p>
              <a:pPr algn="ctr"/>
              <a:r>
                <a:rPr lang="en-US" altLang="zh-CN" sz="1013" dirty="0">
                  <a:solidFill>
                    <a:prstClr val="white"/>
                  </a:solidFill>
                  <a:latin typeface="Impact" panose="020B0806030902050204" pitchFamily="34" charset="0"/>
                </a:rPr>
                <a:t>04</a:t>
              </a:r>
              <a:endParaRPr lang="zh-CN" altLang="en-US" sz="1013" dirty="0">
                <a:solidFill>
                  <a:prstClr val="white"/>
                </a:solidFill>
                <a:latin typeface="Impact" panose="020B0806030902050204" pitchFamily="34" charset="0"/>
              </a:endParaRPr>
            </a:p>
          </p:txBody>
        </p:sp>
      </p:grpSp>
      <p:grpSp>
        <p:nvGrpSpPr>
          <p:cNvPr id="56" name="组合 55"/>
          <p:cNvGrpSpPr/>
          <p:nvPr/>
        </p:nvGrpSpPr>
        <p:grpSpPr>
          <a:xfrm>
            <a:off x="4504382" y="2733732"/>
            <a:ext cx="633589" cy="633359"/>
            <a:chOff x="1918742" y="4129763"/>
            <a:chExt cx="844675" cy="844675"/>
          </a:xfrm>
        </p:grpSpPr>
        <p:sp>
          <p:nvSpPr>
            <p:cNvPr id="57" name="圆角矩形 56"/>
            <p:cNvSpPr/>
            <p:nvPr/>
          </p:nvSpPr>
          <p:spPr>
            <a:xfrm>
              <a:off x="1918742" y="4129763"/>
              <a:ext cx="844675" cy="844675"/>
            </a:xfrm>
            <a:prstGeom prst="roundRect">
              <a:avLst>
                <a:gd name="adj" fmla="val 12557"/>
              </a:avLst>
            </a:prstGeom>
            <a:gradFill>
              <a:gsLst>
                <a:gs pos="0">
                  <a:schemeClr val="bg1">
                    <a:lumMod val="80000"/>
                  </a:schemeClr>
                </a:gs>
                <a:gs pos="100000">
                  <a:schemeClr val="bg1">
                    <a:lumMod val="97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58" name="组合 57"/>
            <p:cNvGrpSpPr/>
            <p:nvPr/>
          </p:nvGrpSpPr>
          <p:grpSpPr>
            <a:xfrm>
              <a:off x="2098359" y="4336336"/>
              <a:ext cx="510310" cy="501435"/>
              <a:chOff x="5037571" y="856343"/>
              <a:chExt cx="715006" cy="702571"/>
            </a:xfrm>
            <a:solidFill>
              <a:srgbClr val="FFB850"/>
            </a:solidFill>
          </p:grpSpPr>
          <p:sp>
            <p:nvSpPr>
              <p:cNvPr id="59" name="Freeform 39"/>
              <p:cNvSpPr>
                <a:spLocks/>
              </p:cNvSpPr>
              <p:nvPr/>
            </p:nvSpPr>
            <p:spPr bwMode="auto">
              <a:xfrm>
                <a:off x="5468769" y="856343"/>
                <a:ext cx="244675" cy="244675"/>
              </a:xfrm>
              <a:custGeom>
                <a:avLst/>
                <a:gdLst>
                  <a:gd name="T0" fmla="*/ 19 w 283"/>
                  <a:gd name="T1" fmla="*/ 0 h 283"/>
                  <a:gd name="T2" fmla="*/ 264 w 283"/>
                  <a:gd name="T3" fmla="*/ 0 h 283"/>
                  <a:gd name="T4" fmla="*/ 276 w 283"/>
                  <a:gd name="T5" fmla="*/ 4 h 283"/>
                  <a:gd name="T6" fmla="*/ 224 w 283"/>
                  <a:gd name="T7" fmla="*/ 38 h 283"/>
                  <a:gd name="T8" fmla="*/ 97 w 283"/>
                  <a:gd name="T9" fmla="*/ 38 h 283"/>
                  <a:gd name="T10" fmla="*/ 90 w 283"/>
                  <a:gd name="T11" fmla="*/ 38 h 283"/>
                  <a:gd name="T12" fmla="*/ 38 w 283"/>
                  <a:gd name="T13" fmla="*/ 38 h 283"/>
                  <a:gd name="T14" fmla="*/ 38 w 283"/>
                  <a:gd name="T15" fmla="*/ 245 h 283"/>
                  <a:gd name="T16" fmla="*/ 103 w 283"/>
                  <a:gd name="T17" fmla="*/ 245 h 283"/>
                  <a:gd name="T18" fmla="*/ 127 w 283"/>
                  <a:gd name="T19" fmla="*/ 245 h 283"/>
                  <a:gd name="T20" fmla="*/ 245 w 283"/>
                  <a:gd name="T21" fmla="*/ 245 h 283"/>
                  <a:gd name="T22" fmla="*/ 245 w 283"/>
                  <a:gd name="T23" fmla="*/ 152 h 283"/>
                  <a:gd name="T24" fmla="*/ 283 w 283"/>
                  <a:gd name="T25" fmla="*/ 115 h 283"/>
                  <a:gd name="T26" fmla="*/ 283 w 283"/>
                  <a:gd name="T27" fmla="*/ 264 h 283"/>
                  <a:gd name="T28" fmla="*/ 264 w 283"/>
                  <a:gd name="T29" fmla="*/ 283 h 283"/>
                  <a:gd name="T30" fmla="*/ 19 w 283"/>
                  <a:gd name="T31" fmla="*/ 283 h 283"/>
                  <a:gd name="T32" fmla="*/ 0 w 283"/>
                  <a:gd name="T33" fmla="*/ 264 h 283"/>
                  <a:gd name="T34" fmla="*/ 0 w 283"/>
                  <a:gd name="T35" fmla="*/ 19 h 283"/>
                  <a:gd name="T36" fmla="*/ 19 w 283"/>
                  <a:gd name="T3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3" h="283">
                    <a:moveTo>
                      <a:pt x="19" y="0"/>
                    </a:moveTo>
                    <a:cubicBezTo>
                      <a:pt x="264" y="0"/>
                      <a:pt x="264" y="0"/>
                      <a:pt x="264" y="0"/>
                    </a:cubicBezTo>
                    <a:cubicBezTo>
                      <a:pt x="269" y="0"/>
                      <a:pt x="273" y="2"/>
                      <a:pt x="276" y="4"/>
                    </a:cubicBezTo>
                    <a:cubicBezTo>
                      <a:pt x="259" y="16"/>
                      <a:pt x="242" y="27"/>
                      <a:pt x="224" y="38"/>
                    </a:cubicBezTo>
                    <a:cubicBezTo>
                      <a:pt x="97" y="38"/>
                      <a:pt x="97" y="38"/>
                      <a:pt x="97" y="38"/>
                    </a:cubicBezTo>
                    <a:cubicBezTo>
                      <a:pt x="95" y="38"/>
                      <a:pt x="92" y="38"/>
                      <a:pt x="90" y="38"/>
                    </a:cubicBezTo>
                    <a:cubicBezTo>
                      <a:pt x="38" y="38"/>
                      <a:pt x="38" y="38"/>
                      <a:pt x="38" y="38"/>
                    </a:cubicBezTo>
                    <a:cubicBezTo>
                      <a:pt x="38" y="245"/>
                      <a:pt x="38" y="245"/>
                      <a:pt x="38" y="245"/>
                    </a:cubicBezTo>
                    <a:cubicBezTo>
                      <a:pt x="103" y="245"/>
                      <a:pt x="103" y="245"/>
                      <a:pt x="103" y="245"/>
                    </a:cubicBezTo>
                    <a:cubicBezTo>
                      <a:pt x="111" y="247"/>
                      <a:pt x="119" y="247"/>
                      <a:pt x="127" y="245"/>
                    </a:cubicBezTo>
                    <a:cubicBezTo>
                      <a:pt x="245" y="245"/>
                      <a:pt x="245" y="245"/>
                      <a:pt x="245" y="245"/>
                    </a:cubicBezTo>
                    <a:cubicBezTo>
                      <a:pt x="245" y="152"/>
                      <a:pt x="245" y="152"/>
                      <a:pt x="245" y="152"/>
                    </a:cubicBezTo>
                    <a:cubicBezTo>
                      <a:pt x="258" y="140"/>
                      <a:pt x="270" y="128"/>
                      <a:pt x="283" y="115"/>
                    </a:cubicBezTo>
                    <a:cubicBezTo>
                      <a:pt x="283" y="264"/>
                      <a:pt x="283" y="264"/>
                      <a:pt x="283" y="264"/>
                    </a:cubicBezTo>
                    <a:cubicBezTo>
                      <a:pt x="283" y="274"/>
                      <a:pt x="275" y="283"/>
                      <a:pt x="264" y="283"/>
                    </a:cubicBezTo>
                    <a:cubicBezTo>
                      <a:pt x="19" y="283"/>
                      <a:pt x="19" y="283"/>
                      <a:pt x="19" y="283"/>
                    </a:cubicBezTo>
                    <a:cubicBezTo>
                      <a:pt x="9" y="283"/>
                      <a:pt x="0" y="274"/>
                      <a:pt x="0" y="264"/>
                    </a:cubicBezTo>
                    <a:cubicBezTo>
                      <a:pt x="0" y="19"/>
                      <a:pt x="0" y="19"/>
                      <a:pt x="0" y="19"/>
                    </a:cubicBezTo>
                    <a:cubicBezTo>
                      <a:pt x="0" y="9"/>
                      <a:pt x="9" y="0"/>
                      <a:pt x="19" y="0"/>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0" name="Freeform 40"/>
              <p:cNvSpPr>
                <a:spLocks noEditPoints="1"/>
              </p:cNvSpPr>
              <p:nvPr/>
            </p:nvSpPr>
            <p:spPr bwMode="auto">
              <a:xfrm>
                <a:off x="5037571" y="889259"/>
                <a:ext cx="423518" cy="669655"/>
              </a:xfrm>
              <a:custGeom>
                <a:avLst/>
                <a:gdLst>
                  <a:gd name="T0" fmla="*/ 253 w 490"/>
                  <a:gd name="T1" fmla="*/ 737 h 775"/>
                  <a:gd name="T2" fmla="*/ 211 w 490"/>
                  <a:gd name="T3" fmla="*/ 775 h 775"/>
                  <a:gd name="T4" fmla="*/ 175 w 490"/>
                  <a:gd name="T5" fmla="*/ 762 h 775"/>
                  <a:gd name="T6" fmla="*/ 161 w 490"/>
                  <a:gd name="T7" fmla="*/ 762 h 775"/>
                  <a:gd name="T8" fmla="*/ 125 w 490"/>
                  <a:gd name="T9" fmla="*/ 775 h 775"/>
                  <a:gd name="T10" fmla="*/ 84 w 490"/>
                  <a:gd name="T11" fmla="*/ 737 h 775"/>
                  <a:gd name="T12" fmla="*/ 76 w 490"/>
                  <a:gd name="T13" fmla="*/ 475 h 775"/>
                  <a:gd name="T14" fmla="*/ 65 w 490"/>
                  <a:gd name="T15" fmla="*/ 474 h 775"/>
                  <a:gd name="T16" fmla="*/ 21 w 490"/>
                  <a:gd name="T17" fmla="*/ 441 h 775"/>
                  <a:gd name="T18" fmla="*/ 19 w 490"/>
                  <a:gd name="T19" fmla="*/ 217 h 775"/>
                  <a:gd name="T20" fmla="*/ 48 w 490"/>
                  <a:gd name="T21" fmla="*/ 192 h 775"/>
                  <a:gd name="T22" fmla="*/ 121 w 490"/>
                  <a:gd name="T23" fmla="*/ 183 h 775"/>
                  <a:gd name="T24" fmla="*/ 132 w 490"/>
                  <a:gd name="T25" fmla="*/ 189 h 775"/>
                  <a:gd name="T26" fmla="*/ 168 w 490"/>
                  <a:gd name="T27" fmla="*/ 243 h 775"/>
                  <a:gd name="T28" fmla="*/ 204 w 490"/>
                  <a:gd name="T29" fmla="*/ 189 h 775"/>
                  <a:gd name="T30" fmla="*/ 216 w 490"/>
                  <a:gd name="T31" fmla="*/ 183 h 775"/>
                  <a:gd name="T32" fmla="*/ 257 w 490"/>
                  <a:gd name="T33" fmla="*/ 188 h 775"/>
                  <a:gd name="T34" fmla="*/ 293 w 490"/>
                  <a:gd name="T35" fmla="*/ 205 h 775"/>
                  <a:gd name="T36" fmla="*/ 331 w 490"/>
                  <a:gd name="T37" fmla="*/ 251 h 775"/>
                  <a:gd name="T38" fmla="*/ 339 w 490"/>
                  <a:gd name="T39" fmla="*/ 259 h 775"/>
                  <a:gd name="T40" fmla="*/ 355 w 490"/>
                  <a:gd name="T41" fmla="*/ 261 h 775"/>
                  <a:gd name="T42" fmla="*/ 362 w 490"/>
                  <a:gd name="T43" fmla="*/ 256 h 775"/>
                  <a:gd name="T44" fmla="*/ 406 w 490"/>
                  <a:gd name="T45" fmla="*/ 223 h 775"/>
                  <a:gd name="T46" fmla="*/ 452 w 490"/>
                  <a:gd name="T47" fmla="*/ 284 h 775"/>
                  <a:gd name="T48" fmla="*/ 405 w 490"/>
                  <a:gd name="T49" fmla="*/ 318 h 775"/>
                  <a:gd name="T50" fmla="*/ 357 w 490"/>
                  <a:gd name="T51" fmla="*/ 346 h 775"/>
                  <a:gd name="T52" fmla="*/ 321 w 490"/>
                  <a:gd name="T53" fmla="*/ 343 h 775"/>
                  <a:gd name="T54" fmla="*/ 275 w 490"/>
                  <a:gd name="T55" fmla="*/ 302 h 775"/>
                  <a:gd name="T56" fmla="*/ 265 w 490"/>
                  <a:gd name="T57" fmla="*/ 291 h 775"/>
                  <a:gd name="T58" fmla="*/ 253 w 490"/>
                  <a:gd name="T59" fmla="*/ 737 h 775"/>
                  <a:gd name="T60" fmla="*/ 170 w 490"/>
                  <a:gd name="T61" fmla="*/ 1 h 775"/>
                  <a:gd name="T62" fmla="*/ 236 w 490"/>
                  <a:gd name="T63" fmla="*/ 74 h 775"/>
                  <a:gd name="T64" fmla="*/ 167 w 490"/>
                  <a:gd name="T65" fmla="*/ 159 h 775"/>
                  <a:gd name="T66" fmla="*/ 100 w 490"/>
                  <a:gd name="T67" fmla="*/ 71 h 775"/>
                  <a:gd name="T68" fmla="*/ 170 w 490"/>
                  <a:gd name="T69"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775">
                    <a:moveTo>
                      <a:pt x="253" y="737"/>
                    </a:moveTo>
                    <a:cubicBezTo>
                      <a:pt x="252" y="758"/>
                      <a:pt x="230" y="775"/>
                      <a:pt x="211" y="775"/>
                    </a:cubicBezTo>
                    <a:cubicBezTo>
                      <a:pt x="198" y="775"/>
                      <a:pt x="182" y="770"/>
                      <a:pt x="175" y="762"/>
                    </a:cubicBezTo>
                    <a:cubicBezTo>
                      <a:pt x="172" y="757"/>
                      <a:pt x="165" y="757"/>
                      <a:pt x="161" y="762"/>
                    </a:cubicBezTo>
                    <a:cubicBezTo>
                      <a:pt x="155" y="770"/>
                      <a:pt x="138" y="775"/>
                      <a:pt x="125" y="775"/>
                    </a:cubicBezTo>
                    <a:cubicBezTo>
                      <a:pt x="106" y="775"/>
                      <a:pt x="85" y="758"/>
                      <a:pt x="84" y="737"/>
                    </a:cubicBezTo>
                    <a:cubicBezTo>
                      <a:pt x="76" y="475"/>
                      <a:pt x="76" y="475"/>
                      <a:pt x="76" y="475"/>
                    </a:cubicBezTo>
                    <a:cubicBezTo>
                      <a:pt x="65" y="474"/>
                      <a:pt x="65" y="474"/>
                      <a:pt x="65" y="474"/>
                    </a:cubicBezTo>
                    <a:cubicBezTo>
                      <a:pt x="47" y="472"/>
                      <a:pt x="24" y="459"/>
                      <a:pt x="21" y="441"/>
                    </a:cubicBezTo>
                    <a:cubicBezTo>
                      <a:pt x="0" y="331"/>
                      <a:pt x="4" y="332"/>
                      <a:pt x="19" y="217"/>
                    </a:cubicBezTo>
                    <a:cubicBezTo>
                      <a:pt x="21" y="209"/>
                      <a:pt x="31" y="194"/>
                      <a:pt x="48" y="192"/>
                    </a:cubicBezTo>
                    <a:cubicBezTo>
                      <a:pt x="121" y="183"/>
                      <a:pt x="121" y="183"/>
                      <a:pt x="121" y="183"/>
                    </a:cubicBezTo>
                    <a:cubicBezTo>
                      <a:pt x="125" y="183"/>
                      <a:pt x="130" y="185"/>
                      <a:pt x="132" y="189"/>
                    </a:cubicBezTo>
                    <a:cubicBezTo>
                      <a:pt x="168" y="243"/>
                      <a:pt x="168" y="243"/>
                      <a:pt x="168" y="243"/>
                    </a:cubicBezTo>
                    <a:cubicBezTo>
                      <a:pt x="204" y="189"/>
                      <a:pt x="204" y="189"/>
                      <a:pt x="204" y="189"/>
                    </a:cubicBezTo>
                    <a:cubicBezTo>
                      <a:pt x="207" y="185"/>
                      <a:pt x="211" y="183"/>
                      <a:pt x="216" y="183"/>
                    </a:cubicBezTo>
                    <a:cubicBezTo>
                      <a:pt x="257" y="188"/>
                      <a:pt x="257" y="188"/>
                      <a:pt x="257" y="188"/>
                    </a:cubicBezTo>
                    <a:cubicBezTo>
                      <a:pt x="278" y="191"/>
                      <a:pt x="285" y="196"/>
                      <a:pt x="293" y="205"/>
                    </a:cubicBezTo>
                    <a:cubicBezTo>
                      <a:pt x="307" y="223"/>
                      <a:pt x="320" y="239"/>
                      <a:pt x="331" y="251"/>
                    </a:cubicBezTo>
                    <a:cubicBezTo>
                      <a:pt x="334" y="254"/>
                      <a:pt x="336" y="257"/>
                      <a:pt x="339" y="259"/>
                    </a:cubicBezTo>
                    <a:cubicBezTo>
                      <a:pt x="343" y="264"/>
                      <a:pt x="350" y="264"/>
                      <a:pt x="355" y="261"/>
                    </a:cubicBezTo>
                    <a:cubicBezTo>
                      <a:pt x="357" y="259"/>
                      <a:pt x="360" y="258"/>
                      <a:pt x="362" y="256"/>
                    </a:cubicBezTo>
                    <a:cubicBezTo>
                      <a:pt x="373" y="248"/>
                      <a:pt x="393" y="233"/>
                      <a:pt x="406" y="223"/>
                    </a:cubicBezTo>
                    <a:cubicBezTo>
                      <a:pt x="442" y="195"/>
                      <a:pt x="490" y="255"/>
                      <a:pt x="452" y="284"/>
                    </a:cubicBezTo>
                    <a:cubicBezTo>
                      <a:pt x="438" y="294"/>
                      <a:pt x="418" y="310"/>
                      <a:pt x="405" y="318"/>
                    </a:cubicBezTo>
                    <a:cubicBezTo>
                      <a:pt x="386" y="332"/>
                      <a:pt x="369" y="342"/>
                      <a:pt x="357" y="346"/>
                    </a:cubicBezTo>
                    <a:cubicBezTo>
                      <a:pt x="346" y="351"/>
                      <a:pt x="332" y="351"/>
                      <a:pt x="321" y="343"/>
                    </a:cubicBezTo>
                    <a:cubicBezTo>
                      <a:pt x="305" y="333"/>
                      <a:pt x="291" y="320"/>
                      <a:pt x="275" y="302"/>
                    </a:cubicBezTo>
                    <a:cubicBezTo>
                      <a:pt x="272" y="299"/>
                      <a:pt x="269" y="295"/>
                      <a:pt x="265" y="291"/>
                    </a:cubicBezTo>
                    <a:cubicBezTo>
                      <a:pt x="253" y="737"/>
                      <a:pt x="253" y="737"/>
                      <a:pt x="253" y="737"/>
                    </a:cubicBezTo>
                    <a:close/>
                    <a:moveTo>
                      <a:pt x="170" y="1"/>
                    </a:moveTo>
                    <a:cubicBezTo>
                      <a:pt x="207" y="2"/>
                      <a:pt x="237" y="34"/>
                      <a:pt x="236" y="74"/>
                    </a:cubicBezTo>
                    <a:cubicBezTo>
                      <a:pt x="235" y="113"/>
                      <a:pt x="204" y="160"/>
                      <a:pt x="167" y="159"/>
                    </a:cubicBezTo>
                    <a:cubicBezTo>
                      <a:pt x="129" y="159"/>
                      <a:pt x="100" y="110"/>
                      <a:pt x="100" y="71"/>
                    </a:cubicBezTo>
                    <a:cubicBezTo>
                      <a:pt x="101" y="32"/>
                      <a:pt x="132" y="0"/>
                      <a:pt x="170" y="1"/>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1" name="Freeform 41"/>
              <p:cNvSpPr>
                <a:spLocks/>
              </p:cNvSpPr>
              <p:nvPr/>
            </p:nvSpPr>
            <p:spPr bwMode="auto">
              <a:xfrm>
                <a:off x="5532772" y="870972"/>
                <a:ext cx="219805" cy="176283"/>
              </a:xfrm>
              <a:custGeom>
                <a:avLst/>
                <a:gdLst>
                  <a:gd name="T0" fmla="*/ 35 w 254"/>
                  <a:gd name="T1" fmla="*/ 62 h 204"/>
                  <a:gd name="T2" fmla="*/ 0 w 254"/>
                  <a:gd name="T3" fmla="*/ 66 h 204"/>
                  <a:gd name="T4" fmla="*/ 11 w 254"/>
                  <a:gd name="T5" fmla="*/ 171 h 204"/>
                  <a:gd name="T6" fmla="*/ 48 w 254"/>
                  <a:gd name="T7" fmla="*/ 195 h 204"/>
                  <a:gd name="T8" fmla="*/ 243 w 254"/>
                  <a:gd name="T9" fmla="*/ 20 h 204"/>
                  <a:gd name="T10" fmla="*/ 230 w 254"/>
                  <a:gd name="T11" fmla="*/ 7 h 204"/>
                  <a:gd name="T12" fmla="*/ 53 w 254"/>
                  <a:gd name="T13" fmla="*/ 116 h 204"/>
                  <a:gd name="T14" fmla="*/ 35 w 254"/>
                  <a:gd name="T15" fmla="*/ 62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204">
                    <a:moveTo>
                      <a:pt x="35" y="62"/>
                    </a:moveTo>
                    <a:cubicBezTo>
                      <a:pt x="31" y="48"/>
                      <a:pt x="0" y="51"/>
                      <a:pt x="0" y="66"/>
                    </a:cubicBezTo>
                    <a:cubicBezTo>
                      <a:pt x="0" y="113"/>
                      <a:pt x="4" y="130"/>
                      <a:pt x="11" y="171"/>
                    </a:cubicBezTo>
                    <a:cubicBezTo>
                      <a:pt x="14" y="186"/>
                      <a:pt x="36" y="204"/>
                      <a:pt x="48" y="195"/>
                    </a:cubicBezTo>
                    <a:cubicBezTo>
                      <a:pt x="133" y="135"/>
                      <a:pt x="169" y="92"/>
                      <a:pt x="243" y="20"/>
                    </a:cubicBezTo>
                    <a:cubicBezTo>
                      <a:pt x="254" y="9"/>
                      <a:pt x="240" y="0"/>
                      <a:pt x="230" y="7"/>
                    </a:cubicBezTo>
                    <a:cubicBezTo>
                      <a:pt x="158" y="56"/>
                      <a:pt x="123" y="73"/>
                      <a:pt x="53" y="116"/>
                    </a:cubicBezTo>
                    <a:cubicBezTo>
                      <a:pt x="42" y="95"/>
                      <a:pt x="40" y="80"/>
                      <a:pt x="35" y="62"/>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62" name="组合 61"/>
          <p:cNvGrpSpPr/>
          <p:nvPr/>
        </p:nvGrpSpPr>
        <p:grpSpPr>
          <a:xfrm>
            <a:off x="6388035" y="2733732"/>
            <a:ext cx="633589" cy="633359"/>
            <a:chOff x="6871763" y="4872542"/>
            <a:chExt cx="844675" cy="844675"/>
          </a:xfrm>
        </p:grpSpPr>
        <p:sp>
          <p:nvSpPr>
            <p:cNvPr id="63" name="圆角矩形 62"/>
            <p:cNvSpPr/>
            <p:nvPr/>
          </p:nvSpPr>
          <p:spPr>
            <a:xfrm>
              <a:off x="6871763" y="4872542"/>
              <a:ext cx="844675" cy="844675"/>
            </a:xfrm>
            <a:prstGeom prst="roundRect">
              <a:avLst>
                <a:gd name="adj" fmla="val 12557"/>
              </a:avLst>
            </a:prstGeom>
            <a:gradFill>
              <a:gsLst>
                <a:gs pos="0">
                  <a:schemeClr val="bg1">
                    <a:lumMod val="80000"/>
                  </a:schemeClr>
                </a:gs>
                <a:gs pos="100000">
                  <a:schemeClr val="bg1">
                    <a:lumMod val="97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64" name="组合 63"/>
            <p:cNvGrpSpPr/>
            <p:nvPr/>
          </p:nvGrpSpPr>
          <p:grpSpPr>
            <a:xfrm>
              <a:off x="7035919" y="5070283"/>
              <a:ext cx="507134" cy="478887"/>
              <a:chOff x="6460269" y="872801"/>
              <a:chExt cx="709154" cy="669655"/>
            </a:xfrm>
            <a:solidFill>
              <a:srgbClr val="663A77"/>
            </a:solidFill>
          </p:grpSpPr>
          <p:sp>
            <p:nvSpPr>
              <p:cNvPr id="65" name="Freeform 42"/>
              <p:cNvSpPr>
                <a:spLocks noEditPoints="1"/>
              </p:cNvSpPr>
              <p:nvPr/>
            </p:nvSpPr>
            <p:spPr bwMode="auto">
              <a:xfrm>
                <a:off x="6460269" y="872801"/>
                <a:ext cx="442902" cy="669655"/>
              </a:xfrm>
              <a:custGeom>
                <a:avLst/>
                <a:gdLst>
                  <a:gd name="T0" fmla="*/ 250 w 512"/>
                  <a:gd name="T1" fmla="*/ 737 h 775"/>
                  <a:gd name="T2" fmla="*/ 209 w 512"/>
                  <a:gd name="T3" fmla="*/ 775 h 775"/>
                  <a:gd name="T4" fmla="*/ 173 w 512"/>
                  <a:gd name="T5" fmla="*/ 762 h 775"/>
                  <a:gd name="T6" fmla="*/ 159 w 512"/>
                  <a:gd name="T7" fmla="*/ 762 h 775"/>
                  <a:gd name="T8" fmla="*/ 124 w 512"/>
                  <a:gd name="T9" fmla="*/ 775 h 775"/>
                  <a:gd name="T10" fmla="*/ 83 w 512"/>
                  <a:gd name="T11" fmla="*/ 737 h 775"/>
                  <a:gd name="T12" fmla="*/ 75 w 512"/>
                  <a:gd name="T13" fmla="*/ 475 h 775"/>
                  <a:gd name="T14" fmla="*/ 65 w 512"/>
                  <a:gd name="T15" fmla="*/ 474 h 775"/>
                  <a:gd name="T16" fmla="*/ 21 w 512"/>
                  <a:gd name="T17" fmla="*/ 441 h 775"/>
                  <a:gd name="T18" fmla="*/ 19 w 512"/>
                  <a:gd name="T19" fmla="*/ 214 h 775"/>
                  <a:gd name="T20" fmla="*/ 48 w 512"/>
                  <a:gd name="T21" fmla="*/ 189 h 775"/>
                  <a:gd name="T22" fmla="*/ 119 w 512"/>
                  <a:gd name="T23" fmla="*/ 181 h 775"/>
                  <a:gd name="T24" fmla="*/ 131 w 512"/>
                  <a:gd name="T25" fmla="*/ 186 h 775"/>
                  <a:gd name="T26" fmla="*/ 166 w 512"/>
                  <a:gd name="T27" fmla="*/ 239 h 775"/>
                  <a:gd name="T28" fmla="*/ 202 w 512"/>
                  <a:gd name="T29" fmla="*/ 186 h 775"/>
                  <a:gd name="T30" fmla="*/ 213 w 512"/>
                  <a:gd name="T31" fmla="*/ 181 h 775"/>
                  <a:gd name="T32" fmla="*/ 269 w 512"/>
                  <a:gd name="T33" fmla="*/ 184 h 775"/>
                  <a:gd name="T34" fmla="*/ 286 w 512"/>
                  <a:gd name="T35" fmla="*/ 190 h 775"/>
                  <a:gd name="T36" fmla="*/ 361 w 512"/>
                  <a:gd name="T37" fmla="*/ 220 h 775"/>
                  <a:gd name="T38" fmla="*/ 454 w 512"/>
                  <a:gd name="T39" fmla="*/ 179 h 775"/>
                  <a:gd name="T40" fmla="*/ 503 w 512"/>
                  <a:gd name="T41" fmla="*/ 193 h 775"/>
                  <a:gd name="T42" fmla="*/ 488 w 512"/>
                  <a:gd name="T43" fmla="*/ 243 h 775"/>
                  <a:gd name="T44" fmla="*/ 382 w 512"/>
                  <a:gd name="T45" fmla="*/ 290 h 775"/>
                  <a:gd name="T46" fmla="*/ 359 w 512"/>
                  <a:gd name="T47" fmla="*/ 294 h 775"/>
                  <a:gd name="T48" fmla="*/ 266 w 512"/>
                  <a:gd name="T49" fmla="*/ 263 h 775"/>
                  <a:gd name="T50" fmla="*/ 261 w 512"/>
                  <a:gd name="T51" fmla="*/ 265 h 775"/>
                  <a:gd name="T52" fmla="*/ 250 w 512"/>
                  <a:gd name="T53" fmla="*/ 737 h 775"/>
                  <a:gd name="T54" fmla="*/ 168 w 512"/>
                  <a:gd name="T55" fmla="*/ 1 h 775"/>
                  <a:gd name="T56" fmla="*/ 233 w 512"/>
                  <a:gd name="T57" fmla="*/ 72 h 775"/>
                  <a:gd name="T58" fmla="*/ 165 w 512"/>
                  <a:gd name="T59" fmla="*/ 157 h 775"/>
                  <a:gd name="T60" fmla="*/ 99 w 512"/>
                  <a:gd name="T61" fmla="*/ 70 h 775"/>
                  <a:gd name="T62" fmla="*/ 168 w 512"/>
                  <a:gd name="T63"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12" h="775">
                    <a:moveTo>
                      <a:pt x="250" y="737"/>
                    </a:moveTo>
                    <a:cubicBezTo>
                      <a:pt x="249" y="758"/>
                      <a:pt x="228" y="775"/>
                      <a:pt x="209" y="775"/>
                    </a:cubicBezTo>
                    <a:cubicBezTo>
                      <a:pt x="196" y="775"/>
                      <a:pt x="180" y="770"/>
                      <a:pt x="173" y="762"/>
                    </a:cubicBezTo>
                    <a:cubicBezTo>
                      <a:pt x="170" y="757"/>
                      <a:pt x="163" y="757"/>
                      <a:pt x="159" y="762"/>
                    </a:cubicBezTo>
                    <a:cubicBezTo>
                      <a:pt x="153" y="770"/>
                      <a:pt x="137" y="775"/>
                      <a:pt x="124" y="775"/>
                    </a:cubicBezTo>
                    <a:cubicBezTo>
                      <a:pt x="105" y="775"/>
                      <a:pt x="84" y="758"/>
                      <a:pt x="83" y="737"/>
                    </a:cubicBezTo>
                    <a:cubicBezTo>
                      <a:pt x="75" y="475"/>
                      <a:pt x="75" y="475"/>
                      <a:pt x="75" y="475"/>
                    </a:cubicBezTo>
                    <a:cubicBezTo>
                      <a:pt x="65" y="474"/>
                      <a:pt x="65" y="474"/>
                      <a:pt x="65" y="474"/>
                    </a:cubicBezTo>
                    <a:cubicBezTo>
                      <a:pt x="46" y="472"/>
                      <a:pt x="24" y="460"/>
                      <a:pt x="21" y="441"/>
                    </a:cubicBezTo>
                    <a:cubicBezTo>
                      <a:pt x="0" y="333"/>
                      <a:pt x="4" y="328"/>
                      <a:pt x="19" y="214"/>
                    </a:cubicBezTo>
                    <a:cubicBezTo>
                      <a:pt x="21" y="206"/>
                      <a:pt x="30" y="191"/>
                      <a:pt x="48" y="189"/>
                    </a:cubicBezTo>
                    <a:cubicBezTo>
                      <a:pt x="119" y="181"/>
                      <a:pt x="119" y="181"/>
                      <a:pt x="119" y="181"/>
                    </a:cubicBezTo>
                    <a:cubicBezTo>
                      <a:pt x="124" y="180"/>
                      <a:pt x="128" y="182"/>
                      <a:pt x="131" y="186"/>
                    </a:cubicBezTo>
                    <a:cubicBezTo>
                      <a:pt x="166" y="239"/>
                      <a:pt x="166" y="239"/>
                      <a:pt x="166" y="239"/>
                    </a:cubicBezTo>
                    <a:cubicBezTo>
                      <a:pt x="202" y="186"/>
                      <a:pt x="202" y="186"/>
                      <a:pt x="202" y="186"/>
                    </a:cubicBezTo>
                    <a:cubicBezTo>
                      <a:pt x="204" y="182"/>
                      <a:pt x="209" y="180"/>
                      <a:pt x="213" y="181"/>
                    </a:cubicBezTo>
                    <a:cubicBezTo>
                      <a:pt x="219" y="181"/>
                      <a:pt x="248" y="183"/>
                      <a:pt x="269" y="184"/>
                    </a:cubicBezTo>
                    <a:cubicBezTo>
                      <a:pt x="275" y="185"/>
                      <a:pt x="281" y="186"/>
                      <a:pt x="286" y="190"/>
                    </a:cubicBezTo>
                    <a:cubicBezTo>
                      <a:pt x="309" y="204"/>
                      <a:pt x="334" y="215"/>
                      <a:pt x="361" y="220"/>
                    </a:cubicBezTo>
                    <a:cubicBezTo>
                      <a:pt x="393" y="209"/>
                      <a:pt x="424" y="195"/>
                      <a:pt x="454" y="179"/>
                    </a:cubicBezTo>
                    <a:cubicBezTo>
                      <a:pt x="471" y="169"/>
                      <a:pt x="493" y="176"/>
                      <a:pt x="503" y="193"/>
                    </a:cubicBezTo>
                    <a:cubicBezTo>
                      <a:pt x="512" y="211"/>
                      <a:pt x="506" y="233"/>
                      <a:pt x="488" y="243"/>
                    </a:cubicBezTo>
                    <a:cubicBezTo>
                      <a:pt x="452" y="262"/>
                      <a:pt x="420" y="274"/>
                      <a:pt x="382" y="290"/>
                    </a:cubicBezTo>
                    <a:cubicBezTo>
                      <a:pt x="375" y="293"/>
                      <a:pt x="367" y="295"/>
                      <a:pt x="359" y="294"/>
                    </a:cubicBezTo>
                    <a:cubicBezTo>
                      <a:pt x="326" y="288"/>
                      <a:pt x="296" y="279"/>
                      <a:pt x="266" y="263"/>
                    </a:cubicBezTo>
                    <a:cubicBezTo>
                      <a:pt x="261" y="265"/>
                      <a:pt x="261" y="265"/>
                      <a:pt x="261" y="265"/>
                    </a:cubicBezTo>
                    <a:cubicBezTo>
                      <a:pt x="250" y="737"/>
                      <a:pt x="250" y="737"/>
                      <a:pt x="250" y="737"/>
                    </a:cubicBezTo>
                    <a:close/>
                    <a:moveTo>
                      <a:pt x="168" y="1"/>
                    </a:moveTo>
                    <a:cubicBezTo>
                      <a:pt x="205" y="1"/>
                      <a:pt x="234" y="33"/>
                      <a:pt x="233" y="72"/>
                    </a:cubicBezTo>
                    <a:cubicBezTo>
                      <a:pt x="233" y="111"/>
                      <a:pt x="202" y="158"/>
                      <a:pt x="165" y="157"/>
                    </a:cubicBezTo>
                    <a:cubicBezTo>
                      <a:pt x="128" y="156"/>
                      <a:pt x="99" y="109"/>
                      <a:pt x="99" y="70"/>
                    </a:cubicBezTo>
                    <a:cubicBezTo>
                      <a:pt x="100" y="31"/>
                      <a:pt x="131" y="0"/>
                      <a:pt x="16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66" name="Freeform 43"/>
              <p:cNvSpPr>
                <a:spLocks noEditPoints="1"/>
              </p:cNvSpPr>
              <p:nvPr/>
            </p:nvSpPr>
            <p:spPr bwMode="auto">
              <a:xfrm>
                <a:off x="6735299" y="1108698"/>
                <a:ext cx="434124" cy="433758"/>
              </a:xfrm>
              <a:custGeom>
                <a:avLst/>
                <a:gdLst>
                  <a:gd name="T0" fmla="*/ 388 w 502"/>
                  <a:gd name="T1" fmla="*/ 388 h 502"/>
                  <a:gd name="T2" fmla="*/ 383 w 502"/>
                  <a:gd name="T3" fmla="*/ 335 h 502"/>
                  <a:gd name="T4" fmla="*/ 334 w 502"/>
                  <a:gd name="T5" fmla="*/ 426 h 502"/>
                  <a:gd name="T6" fmla="*/ 445 w 502"/>
                  <a:gd name="T7" fmla="*/ 251 h 502"/>
                  <a:gd name="T8" fmla="*/ 393 w 502"/>
                  <a:gd name="T9" fmla="*/ 214 h 502"/>
                  <a:gd name="T10" fmla="*/ 392 w 502"/>
                  <a:gd name="T11" fmla="*/ 297 h 502"/>
                  <a:gd name="T12" fmla="*/ 430 w 502"/>
                  <a:gd name="T13" fmla="*/ 176 h 502"/>
                  <a:gd name="T14" fmla="*/ 332 w 502"/>
                  <a:gd name="T15" fmla="*/ 75 h 502"/>
                  <a:gd name="T16" fmla="*/ 385 w 502"/>
                  <a:gd name="T17" fmla="*/ 176 h 502"/>
                  <a:gd name="T18" fmla="*/ 72 w 502"/>
                  <a:gd name="T19" fmla="*/ 176 h 502"/>
                  <a:gd name="T20" fmla="*/ 150 w 502"/>
                  <a:gd name="T21" fmla="*/ 117 h 502"/>
                  <a:gd name="T22" fmla="*/ 114 w 502"/>
                  <a:gd name="T23" fmla="*/ 114 h 502"/>
                  <a:gd name="T24" fmla="*/ 165 w 502"/>
                  <a:gd name="T25" fmla="*/ 176 h 502"/>
                  <a:gd name="T26" fmla="*/ 236 w 502"/>
                  <a:gd name="T27" fmla="*/ 71 h 502"/>
                  <a:gd name="T28" fmla="*/ 165 w 502"/>
                  <a:gd name="T29" fmla="*/ 176 h 502"/>
                  <a:gd name="T30" fmla="*/ 345 w 502"/>
                  <a:gd name="T31" fmla="*/ 176 h 502"/>
                  <a:gd name="T32" fmla="*/ 274 w 502"/>
                  <a:gd name="T33" fmla="*/ 71 h 502"/>
                  <a:gd name="T34" fmla="*/ 354 w 502"/>
                  <a:gd name="T35" fmla="*/ 214 h 502"/>
                  <a:gd name="T36" fmla="*/ 274 w 502"/>
                  <a:gd name="T37" fmla="*/ 297 h 502"/>
                  <a:gd name="T38" fmla="*/ 357 w 502"/>
                  <a:gd name="T39" fmla="*/ 252 h 502"/>
                  <a:gd name="T40" fmla="*/ 236 w 502"/>
                  <a:gd name="T41" fmla="*/ 214 h 502"/>
                  <a:gd name="T42" fmla="*/ 153 w 502"/>
                  <a:gd name="T43" fmla="*/ 252 h 502"/>
                  <a:gd name="T44" fmla="*/ 236 w 502"/>
                  <a:gd name="T45" fmla="*/ 297 h 502"/>
                  <a:gd name="T46" fmla="*/ 118 w 502"/>
                  <a:gd name="T47" fmla="*/ 214 h 502"/>
                  <a:gd name="T48" fmla="*/ 57 w 502"/>
                  <a:gd name="T49" fmla="*/ 251 h 502"/>
                  <a:gd name="T50" fmla="*/ 119 w 502"/>
                  <a:gd name="T51" fmla="*/ 297 h 502"/>
                  <a:gd name="T52" fmla="*/ 118 w 502"/>
                  <a:gd name="T53" fmla="*/ 214 h 502"/>
                  <a:gd name="T54" fmla="*/ 274 w 502"/>
                  <a:gd name="T55" fmla="*/ 335 h 502"/>
                  <a:gd name="T56" fmla="*/ 328 w 502"/>
                  <a:gd name="T57" fmla="*/ 367 h 502"/>
                  <a:gd name="T58" fmla="*/ 236 w 502"/>
                  <a:gd name="T59" fmla="*/ 335 h 502"/>
                  <a:gd name="T60" fmla="*/ 182 w 502"/>
                  <a:gd name="T61" fmla="*/ 367 h 502"/>
                  <a:gd name="T62" fmla="*/ 236 w 502"/>
                  <a:gd name="T63" fmla="*/ 335 h 502"/>
                  <a:gd name="T64" fmla="*/ 77 w 502"/>
                  <a:gd name="T65" fmla="*/ 335 h 502"/>
                  <a:gd name="T66" fmla="*/ 181 w 502"/>
                  <a:gd name="T67" fmla="*/ 431 h 502"/>
                  <a:gd name="T68" fmla="*/ 128 w 502"/>
                  <a:gd name="T69" fmla="*/ 335 h 502"/>
                  <a:gd name="T70" fmla="*/ 251 w 502"/>
                  <a:gd name="T71" fmla="*/ 502 h 502"/>
                  <a:gd name="T72" fmla="*/ 0 w 502"/>
                  <a:gd name="T73" fmla="*/ 251 h 502"/>
                  <a:gd name="T74" fmla="*/ 251 w 502"/>
                  <a:gd name="T75" fmla="*/ 0 h 502"/>
                  <a:gd name="T76" fmla="*/ 502 w 502"/>
                  <a:gd name="T77" fmla="*/ 251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02" h="502">
                    <a:moveTo>
                      <a:pt x="334" y="426"/>
                    </a:moveTo>
                    <a:cubicBezTo>
                      <a:pt x="355" y="416"/>
                      <a:pt x="373" y="403"/>
                      <a:pt x="388" y="388"/>
                    </a:cubicBezTo>
                    <a:cubicBezTo>
                      <a:pt x="403" y="373"/>
                      <a:pt x="416" y="354"/>
                      <a:pt x="425" y="335"/>
                    </a:cubicBezTo>
                    <a:cubicBezTo>
                      <a:pt x="383" y="335"/>
                      <a:pt x="383" y="335"/>
                      <a:pt x="383" y="335"/>
                    </a:cubicBezTo>
                    <a:cubicBezTo>
                      <a:pt x="377" y="352"/>
                      <a:pt x="370" y="370"/>
                      <a:pt x="362" y="385"/>
                    </a:cubicBezTo>
                    <a:cubicBezTo>
                      <a:pt x="354" y="400"/>
                      <a:pt x="345" y="413"/>
                      <a:pt x="334" y="426"/>
                    </a:cubicBezTo>
                    <a:close/>
                    <a:moveTo>
                      <a:pt x="439" y="297"/>
                    </a:moveTo>
                    <a:cubicBezTo>
                      <a:pt x="443" y="282"/>
                      <a:pt x="445" y="267"/>
                      <a:pt x="445" y="251"/>
                    </a:cubicBezTo>
                    <a:cubicBezTo>
                      <a:pt x="445" y="238"/>
                      <a:pt x="444" y="226"/>
                      <a:pt x="442" y="214"/>
                    </a:cubicBezTo>
                    <a:cubicBezTo>
                      <a:pt x="393" y="214"/>
                      <a:pt x="393" y="214"/>
                      <a:pt x="393" y="214"/>
                    </a:cubicBezTo>
                    <a:cubicBezTo>
                      <a:pt x="395" y="227"/>
                      <a:pt x="395" y="239"/>
                      <a:pt x="395" y="252"/>
                    </a:cubicBezTo>
                    <a:cubicBezTo>
                      <a:pt x="395" y="267"/>
                      <a:pt x="394" y="282"/>
                      <a:pt x="392" y="297"/>
                    </a:cubicBezTo>
                    <a:cubicBezTo>
                      <a:pt x="439" y="297"/>
                      <a:pt x="439" y="297"/>
                      <a:pt x="439" y="297"/>
                    </a:cubicBezTo>
                    <a:close/>
                    <a:moveTo>
                      <a:pt x="430" y="176"/>
                    </a:moveTo>
                    <a:cubicBezTo>
                      <a:pt x="420" y="153"/>
                      <a:pt x="406" y="132"/>
                      <a:pt x="388" y="114"/>
                    </a:cubicBezTo>
                    <a:cubicBezTo>
                      <a:pt x="372" y="98"/>
                      <a:pt x="353" y="84"/>
                      <a:pt x="332" y="75"/>
                    </a:cubicBezTo>
                    <a:cubicBezTo>
                      <a:pt x="343" y="88"/>
                      <a:pt x="353" y="102"/>
                      <a:pt x="361" y="117"/>
                    </a:cubicBezTo>
                    <a:cubicBezTo>
                      <a:pt x="371" y="135"/>
                      <a:pt x="379" y="155"/>
                      <a:pt x="385" y="176"/>
                    </a:cubicBezTo>
                    <a:cubicBezTo>
                      <a:pt x="430" y="176"/>
                      <a:pt x="430" y="176"/>
                      <a:pt x="430" y="176"/>
                    </a:cubicBezTo>
                    <a:close/>
                    <a:moveTo>
                      <a:pt x="72" y="176"/>
                    </a:moveTo>
                    <a:cubicBezTo>
                      <a:pt x="125" y="176"/>
                      <a:pt x="125" y="176"/>
                      <a:pt x="125" y="176"/>
                    </a:cubicBezTo>
                    <a:cubicBezTo>
                      <a:pt x="131" y="155"/>
                      <a:pt x="139" y="135"/>
                      <a:pt x="150" y="117"/>
                    </a:cubicBezTo>
                    <a:cubicBezTo>
                      <a:pt x="159" y="100"/>
                      <a:pt x="170" y="84"/>
                      <a:pt x="183" y="69"/>
                    </a:cubicBezTo>
                    <a:cubicBezTo>
                      <a:pt x="157" y="79"/>
                      <a:pt x="133" y="94"/>
                      <a:pt x="114" y="114"/>
                    </a:cubicBezTo>
                    <a:cubicBezTo>
                      <a:pt x="96" y="132"/>
                      <a:pt x="82" y="153"/>
                      <a:pt x="72" y="176"/>
                    </a:cubicBezTo>
                    <a:close/>
                    <a:moveTo>
                      <a:pt x="165" y="176"/>
                    </a:moveTo>
                    <a:cubicBezTo>
                      <a:pt x="236" y="176"/>
                      <a:pt x="236" y="176"/>
                      <a:pt x="236" y="176"/>
                    </a:cubicBezTo>
                    <a:cubicBezTo>
                      <a:pt x="236" y="71"/>
                      <a:pt x="236" y="71"/>
                      <a:pt x="236" y="71"/>
                    </a:cubicBezTo>
                    <a:cubicBezTo>
                      <a:pt x="215" y="88"/>
                      <a:pt x="197" y="110"/>
                      <a:pt x="183" y="135"/>
                    </a:cubicBezTo>
                    <a:cubicBezTo>
                      <a:pt x="176" y="148"/>
                      <a:pt x="170" y="162"/>
                      <a:pt x="165" y="176"/>
                    </a:cubicBezTo>
                    <a:close/>
                    <a:moveTo>
                      <a:pt x="274" y="176"/>
                    </a:moveTo>
                    <a:cubicBezTo>
                      <a:pt x="345" y="176"/>
                      <a:pt x="345" y="176"/>
                      <a:pt x="345" y="176"/>
                    </a:cubicBezTo>
                    <a:cubicBezTo>
                      <a:pt x="341" y="162"/>
                      <a:pt x="335" y="148"/>
                      <a:pt x="327" y="135"/>
                    </a:cubicBezTo>
                    <a:cubicBezTo>
                      <a:pt x="314" y="110"/>
                      <a:pt x="296" y="88"/>
                      <a:pt x="274" y="71"/>
                    </a:cubicBezTo>
                    <a:cubicBezTo>
                      <a:pt x="274" y="176"/>
                      <a:pt x="274" y="176"/>
                      <a:pt x="274" y="176"/>
                    </a:cubicBezTo>
                    <a:close/>
                    <a:moveTo>
                      <a:pt x="354" y="214"/>
                    </a:moveTo>
                    <a:cubicBezTo>
                      <a:pt x="274" y="214"/>
                      <a:pt x="274" y="214"/>
                      <a:pt x="274" y="214"/>
                    </a:cubicBezTo>
                    <a:cubicBezTo>
                      <a:pt x="274" y="297"/>
                      <a:pt x="274" y="297"/>
                      <a:pt x="274" y="297"/>
                    </a:cubicBezTo>
                    <a:cubicBezTo>
                      <a:pt x="353" y="297"/>
                      <a:pt x="353" y="297"/>
                      <a:pt x="353" y="297"/>
                    </a:cubicBezTo>
                    <a:cubicBezTo>
                      <a:pt x="356" y="282"/>
                      <a:pt x="357" y="267"/>
                      <a:pt x="357" y="252"/>
                    </a:cubicBezTo>
                    <a:cubicBezTo>
                      <a:pt x="357" y="239"/>
                      <a:pt x="356" y="227"/>
                      <a:pt x="354" y="214"/>
                    </a:cubicBezTo>
                    <a:close/>
                    <a:moveTo>
                      <a:pt x="236" y="214"/>
                    </a:moveTo>
                    <a:cubicBezTo>
                      <a:pt x="156" y="214"/>
                      <a:pt x="156" y="214"/>
                      <a:pt x="156" y="214"/>
                    </a:cubicBezTo>
                    <a:cubicBezTo>
                      <a:pt x="154" y="227"/>
                      <a:pt x="153" y="239"/>
                      <a:pt x="153" y="252"/>
                    </a:cubicBezTo>
                    <a:cubicBezTo>
                      <a:pt x="153" y="267"/>
                      <a:pt x="155" y="282"/>
                      <a:pt x="158" y="297"/>
                    </a:cubicBezTo>
                    <a:cubicBezTo>
                      <a:pt x="236" y="297"/>
                      <a:pt x="236" y="297"/>
                      <a:pt x="236" y="297"/>
                    </a:cubicBezTo>
                    <a:cubicBezTo>
                      <a:pt x="236" y="214"/>
                      <a:pt x="236" y="214"/>
                      <a:pt x="236" y="214"/>
                    </a:cubicBezTo>
                    <a:close/>
                    <a:moveTo>
                      <a:pt x="118" y="214"/>
                    </a:moveTo>
                    <a:cubicBezTo>
                      <a:pt x="61" y="214"/>
                      <a:pt x="61" y="214"/>
                      <a:pt x="61" y="214"/>
                    </a:cubicBezTo>
                    <a:cubicBezTo>
                      <a:pt x="59" y="226"/>
                      <a:pt x="57" y="238"/>
                      <a:pt x="57" y="251"/>
                    </a:cubicBezTo>
                    <a:cubicBezTo>
                      <a:pt x="57" y="267"/>
                      <a:pt x="59" y="282"/>
                      <a:pt x="63" y="297"/>
                    </a:cubicBezTo>
                    <a:cubicBezTo>
                      <a:pt x="119" y="297"/>
                      <a:pt x="119" y="297"/>
                      <a:pt x="119" y="297"/>
                    </a:cubicBezTo>
                    <a:cubicBezTo>
                      <a:pt x="116" y="282"/>
                      <a:pt x="115" y="267"/>
                      <a:pt x="115" y="252"/>
                    </a:cubicBezTo>
                    <a:cubicBezTo>
                      <a:pt x="115" y="239"/>
                      <a:pt x="116" y="227"/>
                      <a:pt x="118" y="214"/>
                    </a:cubicBezTo>
                    <a:close/>
                    <a:moveTo>
                      <a:pt x="342" y="335"/>
                    </a:moveTo>
                    <a:cubicBezTo>
                      <a:pt x="274" y="335"/>
                      <a:pt x="274" y="335"/>
                      <a:pt x="274" y="335"/>
                    </a:cubicBezTo>
                    <a:cubicBezTo>
                      <a:pt x="274" y="433"/>
                      <a:pt x="274" y="433"/>
                      <a:pt x="274" y="433"/>
                    </a:cubicBezTo>
                    <a:cubicBezTo>
                      <a:pt x="296" y="415"/>
                      <a:pt x="315" y="392"/>
                      <a:pt x="328" y="367"/>
                    </a:cubicBezTo>
                    <a:cubicBezTo>
                      <a:pt x="334" y="357"/>
                      <a:pt x="338" y="346"/>
                      <a:pt x="342" y="335"/>
                    </a:cubicBezTo>
                    <a:close/>
                    <a:moveTo>
                      <a:pt x="236" y="335"/>
                    </a:moveTo>
                    <a:cubicBezTo>
                      <a:pt x="168" y="335"/>
                      <a:pt x="168" y="335"/>
                      <a:pt x="168" y="335"/>
                    </a:cubicBezTo>
                    <a:cubicBezTo>
                      <a:pt x="172" y="346"/>
                      <a:pt x="177" y="357"/>
                      <a:pt x="182" y="367"/>
                    </a:cubicBezTo>
                    <a:cubicBezTo>
                      <a:pt x="196" y="392"/>
                      <a:pt x="214" y="415"/>
                      <a:pt x="236" y="433"/>
                    </a:cubicBezTo>
                    <a:cubicBezTo>
                      <a:pt x="236" y="335"/>
                      <a:pt x="236" y="335"/>
                      <a:pt x="236" y="335"/>
                    </a:cubicBezTo>
                    <a:close/>
                    <a:moveTo>
                      <a:pt x="128" y="335"/>
                    </a:moveTo>
                    <a:cubicBezTo>
                      <a:pt x="77" y="335"/>
                      <a:pt x="77" y="335"/>
                      <a:pt x="77" y="335"/>
                    </a:cubicBezTo>
                    <a:cubicBezTo>
                      <a:pt x="86" y="354"/>
                      <a:pt x="99" y="373"/>
                      <a:pt x="114" y="388"/>
                    </a:cubicBezTo>
                    <a:cubicBezTo>
                      <a:pt x="133" y="407"/>
                      <a:pt x="155" y="422"/>
                      <a:pt x="181" y="431"/>
                    </a:cubicBezTo>
                    <a:cubicBezTo>
                      <a:pt x="168" y="417"/>
                      <a:pt x="158" y="402"/>
                      <a:pt x="149" y="385"/>
                    </a:cubicBezTo>
                    <a:cubicBezTo>
                      <a:pt x="140" y="370"/>
                      <a:pt x="133" y="352"/>
                      <a:pt x="128" y="335"/>
                    </a:cubicBezTo>
                    <a:close/>
                    <a:moveTo>
                      <a:pt x="429" y="428"/>
                    </a:moveTo>
                    <a:cubicBezTo>
                      <a:pt x="383" y="474"/>
                      <a:pt x="321" y="502"/>
                      <a:pt x="251" y="502"/>
                    </a:cubicBezTo>
                    <a:cubicBezTo>
                      <a:pt x="182" y="502"/>
                      <a:pt x="119" y="474"/>
                      <a:pt x="74" y="428"/>
                    </a:cubicBezTo>
                    <a:cubicBezTo>
                      <a:pt x="28" y="383"/>
                      <a:pt x="0" y="320"/>
                      <a:pt x="0" y="251"/>
                    </a:cubicBezTo>
                    <a:cubicBezTo>
                      <a:pt x="0" y="182"/>
                      <a:pt x="28" y="119"/>
                      <a:pt x="74" y="73"/>
                    </a:cubicBezTo>
                    <a:cubicBezTo>
                      <a:pt x="119" y="28"/>
                      <a:pt x="182" y="0"/>
                      <a:pt x="251" y="0"/>
                    </a:cubicBezTo>
                    <a:cubicBezTo>
                      <a:pt x="321" y="0"/>
                      <a:pt x="383" y="28"/>
                      <a:pt x="429" y="73"/>
                    </a:cubicBezTo>
                    <a:cubicBezTo>
                      <a:pt x="474" y="119"/>
                      <a:pt x="502" y="182"/>
                      <a:pt x="502" y="251"/>
                    </a:cubicBezTo>
                    <a:cubicBezTo>
                      <a:pt x="502" y="320"/>
                      <a:pt x="474" y="383"/>
                      <a:pt x="429" y="4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67" name="组合 66"/>
          <p:cNvGrpSpPr/>
          <p:nvPr/>
        </p:nvGrpSpPr>
        <p:grpSpPr>
          <a:xfrm>
            <a:off x="2607195" y="2733732"/>
            <a:ext cx="633589" cy="633359"/>
            <a:chOff x="6785845" y="2983037"/>
            <a:chExt cx="844675" cy="844675"/>
          </a:xfrm>
        </p:grpSpPr>
        <p:sp>
          <p:nvSpPr>
            <p:cNvPr id="68" name="圆角矩形 67"/>
            <p:cNvSpPr/>
            <p:nvPr/>
          </p:nvSpPr>
          <p:spPr>
            <a:xfrm>
              <a:off x="6785845" y="2983037"/>
              <a:ext cx="844675" cy="844675"/>
            </a:xfrm>
            <a:prstGeom prst="roundRect">
              <a:avLst>
                <a:gd name="adj" fmla="val 12557"/>
              </a:avLst>
            </a:prstGeom>
            <a:gradFill>
              <a:gsLst>
                <a:gs pos="0">
                  <a:schemeClr val="bg1">
                    <a:lumMod val="80000"/>
                  </a:schemeClr>
                </a:gs>
                <a:gs pos="100000">
                  <a:schemeClr val="bg1">
                    <a:lumMod val="97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69" name="组合 68"/>
            <p:cNvGrpSpPr/>
            <p:nvPr/>
          </p:nvGrpSpPr>
          <p:grpSpPr>
            <a:xfrm>
              <a:off x="6965236" y="3174118"/>
              <a:ext cx="480153" cy="483400"/>
              <a:chOff x="5042691" y="2273920"/>
              <a:chExt cx="702937" cy="707692"/>
            </a:xfrm>
            <a:solidFill>
              <a:srgbClr val="01ACBE"/>
            </a:solidFill>
          </p:grpSpPr>
          <p:sp>
            <p:nvSpPr>
              <p:cNvPr id="70" name="Freeform 12"/>
              <p:cNvSpPr>
                <a:spLocks/>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71" name="Freeform 13"/>
              <p:cNvSpPr>
                <a:spLocks noEditPoints="1"/>
              </p:cNvSpPr>
              <p:nvPr/>
            </p:nvSpPr>
            <p:spPr bwMode="auto">
              <a:xfrm>
                <a:off x="5042691" y="2273920"/>
                <a:ext cx="529214" cy="655758"/>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72" name="组合 71"/>
          <p:cNvGrpSpPr/>
          <p:nvPr/>
        </p:nvGrpSpPr>
        <p:grpSpPr>
          <a:xfrm>
            <a:off x="737075" y="2733732"/>
            <a:ext cx="633589" cy="633359"/>
            <a:chOff x="3881858" y="1485578"/>
            <a:chExt cx="844675" cy="844675"/>
          </a:xfrm>
        </p:grpSpPr>
        <p:sp>
          <p:nvSpPr>
            <p:cNvPr id="73" name="圆角矩形 72"/>
            <p:cNvSpPr/>
            <p:nvPr/>
          </p:nvSpPr>
          <p:spPr>
            <a:xfrm>
              <a:off x="3881858" y="1485578"/>
              <a:ext cx="844675" cy="844675"/>
            </a:xfrm>
            <a:prstGeom prst="roundRect">
              <a:avLst>
                <a:gd name="adj" fmla="val 12557"/>
              </a:avLst>
            </a:prstGeom>
            <a:gradFill>
              <a:gsLst>
                <a:gs pos="0">
                  <a:schemeClr val="bg1">
                    <a:lumMod val="80000"/>
                  </a:schemeClr>
                </a:gs>
                <a:gs pos="100000">
                  <a:schemeClr val="bg1">
                    <a:lumMod val="97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74" name="组合 73"/>
            <p:cNvGrpSpPr/>
            <p:nvPr/>
          </p:nvGrpSpPr>
          <p:grpSpPr>
            <a:xfrm>
              <a:off x="4092885" y="1696817"/>
              <a:ext cx="425052" cy="422197"/>
              <a:chOff x="6463926" y="2278309"/>
              <a:chExt cx="708057" cy="703302"/>
            </a:xfrm>
            <a:solidFill>
              <a:srgbClr val="E87071"/>
            </a:solidFill>
          </p:grpSpPr>
          <p:sp>
            <p:nvSpPr>
              <p:cNvPr id="75" name="Freeform 30"/>
              <p:cNvSpPr>
                <a:spLocks noEditPoints="1"/>
              </p:cNvSpPr>
              <p:nvPr/>
            </p:nvSpPr>
            <p:spPr bwMode="auto">
              <a:xfrm>
                <a:off x="6687023" y="2278309"/>
                <a:ext cx="261864" cy="305752"/>
              </a:xfrm>
              <a:custGeom>
                <a:avLst/>
                <a:gdLst>
                  <a:gd name="T0" fmla="*/ 150 w 303"/>
                  <a:gd name="T1" fmla="*/ 1 h 354"/>
                  <a:gd name="T2" fmla="*/ 81 w 303"/>
                  <a:gd name="T3" fmla="*/ 76 h 354"/>
                  <a:gd name="T4" fmla="*/ 153 w 303"/>
                  <a:gd name="T5" fmla="*/ 165 h 354"/>
                  <a:gd name="T6" fmla="*/ 222 w 303"/>
                  <a:gd name="T7" fmla="*/ 74 h 354"/>
                  <a:gd name="T8" fmla="*/ 150 w 303"/>
                  <a:gd name="T9" fmla="*/ 1 h 354"/>
                  <a:gd name="T10" fmla="*/ 151 w 303"/>
                  <a:gd name="T11" fmla="*/ 261 h 354"/>
                  <a:gd name="T12" fmla="*/ 198 w 303"/>
                  <a:gd name="T13" fmla="*/ 196 h 354"/>
                  <a:gd name="T14" fmla="*/ 210 w 303"/>
                  <a:gd name="T15" fmla="*/ 190 h 354"/>
                  <a:gd name="T16" fmla="*/ 260 w 303"/>
                  <a:gd name="T17" fmla="*/ 199 h 354"/>
                  <a:gd name="T18" fmla="*/ 290 w 303"/>
                  <a:gd name="T19" fmla="*/ 225 h 354"/>
                  <a:gd name="T20" fmla="*/ 303 w 303"/>
                  <a:gd name="T21" fmla="*/ 330 h 354"/>
                  <a:gd name="T22" fmla="*/ 297 w 303"/>
                  <a:gd name="T23" fmla="*/ 347 h 354"/>
                  <a:gd name="T24" fmla="*/ 280 w 303"/>
                  <a:gd name="T25" fmla="*/ 354 h 354"/>
                  <a:gd name="T26" fmla="*/ 23 w 303"/>
                  <a:gd name="T27" fmla="*/ 354 h 354"/>
                  <a:gd name="T28" fmla="*/ 6 w 303"/>
                  <a:gd name="T29" fmla="*/ 347 h 354"/>
                  <a:gd name="T30" fmla="*/ 0 w 303"/>
                  <a:gd name="T31" fmla="*/ 330 h 354"/>
                  <a:gd name="T32" fmla="*/ 13 w 303"/>
                  <a:gd name="T33" fmla="*/ 225 h 354"/>
                  <a:gd name="T34" fmla="*/ 43 w 303"/>
                  <a:gd name="T35" fmla="*/ 199 h 354"/>
                  <a:gd name="T36" fmla="*/ 93 w 303"/>
                  <a:gd name="T37" fmla="*/ 190 h 354"/>
                  <a:gd name="T38" fmla="*/ 105 w 303"/>
                  <a:gd name="T39" fmla="*/ 196 h 354"/>
                  <a:gd name="T40" fmla="*/ 151 w 303"/>
                  <a:gd name="T41" fmla="*/ 261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3" h="354">
                    <a:moveTo>
                      <a:pt x="150" y="1"/>
                    </a:moveTo>
                    <a:cubicBezTo>
                      <a:pt x="111" y="2"/>
                      <a:pt x="80" y="36"/>
                      <a:pt x="81" y="76"/>
                    </a:cubicBezTo>
                    <a:cubicBezTo>
                      <a:pt x="82" y="117"/>
                      <a:pt x="114" y="166"/>
                      <a:pt x="153" y="165"/>
                    </a:cubicBezTo>
                    <a:cubicBezTo>
                      <a:pt x="192" y="165"/>
                      <a:pt x="223" y="114"/>
                      <a:pt x="222" y="74"/>
                    </a:cubicBezTo>
                    <a:cubicBezTo>
                      <a:pt x="221" y="33"/>
                      <a:pt x="189" y="0"/>
                      <a:pt x="150" y="1"/>
                    </a:cubicBezTo>
                    <a:close/>
                    <a:moveTo>
                      <a:pt x="151" y="261"/>
                    </a:moveTo>
                    <a:cubicBezTo>
                      <a:pt x="198" y="196"/>
                      <a:pt x="198" y="196"/>
                      <a:pt x="198" y="196"/>
                    </a:cubicBezTo>
                    <a:cubicBezTo>
                      <a:pt x="201" y="192"/>
                      <a:pt x="206" y="190"/>
                      <a:pt x="210" y="190"/>
                    </a:cubicBezTo>
                    <a:cubicBezTo>
                      <a:pt x="260" y="199"/>
                      <a:pt x="260" y="199"/>
                      <a:pt x="260" y="199"/>
                    </a:cubicBezTo>
                    <a:cubicBezTo>
                      <a:pt x="278" y="202"/>
                      <a:pt x="288" y="217"/>
                      <a:pt x="290" y="225"/>
                    </a:cubicBezTo>
                    <a:cubicBezTo>
                      <a:pt x="297" y="274"/>
                      <a:pt x="301" y="304"/>
                      <a:pt x="303" y="330"/>
                    </a:cubicBezTo>
                    <a:cubicBezTo>
                      <a:pt x="303" y="336"/>
                      <a:pt x="301" y="342"/>
                      <a:pt x="297" y="347"/>
                    </a:cubicBezTo>
                    <a:cubicBezTo>
                      <a:pt x="292" y="351"/>
                      <a:pt x="287" y="354"/>
                      <a:pt x="280" y="354"/>
                    </a:cubicBezTo>
                    <a:cubicBezTo>
                      <a:pt x="23" y="354"/>
                      <a:pt x="23" y="354"/>
                      <a:pt x="23" y="354"/>
                    </a:cubicBezTo>
                    <a:cubicBezTo>
                      <a:pt x="16" y="354"/>
                      <a:pt x="11" y="351"/>
                      <a:pt x="6" y="347"/>
                    </a:cubicBezTo>
                    <a:cubicBezTo>
                      <a:pt x="2" y="342"/>
                      <a:pt x="0" y="336"/>
                      <a:pt x="0" y="330"/>
                    </a:cubicBezTo>
                    <a:cubicBezTo>
                      <a:pt x="2" y="304"/>
                      <a:pt x="6" y="274"/>
                      <a:pt x="13" y="225"/>
                    </a:cubicBezTo>
                    <a:cubicBezTo>
                      <a:pt x="15" y="217"/>
                      <a:pt x="25" y="202"/>
                      <a:pt x="43" y="199"/>
                    </a:cubicBezTo>
                    <a:cubicBezTo>
                      <a:pt x="93" y="190"/>
                      <a:pt x="93" y="190"/>
                      <a:pt x="93" y="190"/>
                    </a:cubicBezTo>
                    <a:cubicBezTo>
                      <a:pt x="97" y="190"/>
                      <a:pt x="102" y="192"/>
                      <a:pt x="105" y="196"/>
                    </a:cubicBezTo>
                    <a:cubicBezTo>
                      <a:pt x="151" y="261"/>
                      <a:pt x="151" y="261"/>
                      <a:pt x="151" y="261"/>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76" name="Freeform 31"/>
              <p:cNvSpPr>
                <a:spLocks noEditPoints="1"/>
              </p:cNvSpPr>
              <p:nvPr/>
            </p:nvSpPr>
            <p:spPr bwMode="auto">
              <a:xfrm>
                <a:off x="6463926" y="2632337"/>
                <a:ext cx="268082" cy="349274"/>
              </a:xfrm>
              <a:custGeom>
                <a:avLst/>
                <a:gdLst>
                  <a:gd name="T0" fmla="*/ 153 w 310"/>
                  <a:gd name="T1" fmla="*/ 1 h 404"/>
                  <a:gd name="T2" fmla="*/ 84 w 310"/>
                  <a:gd name="T3" fmla="*/ 76 h 404"/>
                  <a:gd name="T4" fmla="*/ 156 w 310"/>
                  <a:gd name="T5" fmla="*/ 165 h 404"/>
                  <a:gd name="T6" fmla="*/ 225 w 310"/>
                  <a:gd name="T7" fmla="*/ 73 h 404"/>
                  <a:gd name="T8" fmla="*/ 153 w 310"/>
                  <a:gd name="T9" fmla="*/ 1 h 404"/>
                  <a:gd name="T10" fmla="*/ 155 w 310"/>
                  <a:gd name="T11" fmla="*/ 261 h 404"/>
                  <a:gd name="T12" fmla="*/ 201 w 310"/>
                  <a:gd name="T13" fmla="*/ 195 h 404"/>
                  <a:gd name="T14" fmla="*/ 213 w 310"/>
                  <a:gd name="T15" fmla="*/ 190 h 404"/>
                  <a:gd name="T16" fmla="*/ 263 w 310"/>
                  <a:gd name="T17" fmla="*/ 199 h 404"/>
                  <a:gd name="T18" fmla="*/ 293 w 310"/>
                  <a:gd name="T19" fmla="*/ 225 h 404"/>
                  <a:gd name="T20" fmla="*/ 304 w 310"/>
                  <a:gd name="T21" fmla="*/ 385 h 404"/>
                  <a:gd name="T22" fmla="*/ 282 w 310"/>
                  <a:gd name="T23" fmla="*/ 404 h 404"/>
                  <a:gd name="T24" fmla="*/ 27 w 310"/>
                  <a:gd name="T25" fmla="*/ 404 h 404"/>
                  <a:gd name="T26" fmla="*/ 5 w 310"/>
                  <a:gd name="T27" fmla="*/ 385 h 404"/>
                  <a:gd name="T28" fmla="*/ 16 w 310"/>
                  <a:gd name="T29" fmla="*/ 225 h 404"/>
                  <a:gd name="T30" fmla="*/ 46 w 310"/>
                  <a:gd name="T31" fmla="*/ 199 h 404"/>
                  <a:gd name="T32" fmla="*/ 96 w 310"/>
                  <a:gd name="T33" fmla="*/ 190 h 404"/>
                  <a:gd name="T34" fmla="*/ 108 w 310"/>
                  <a:gd name="T35" fmla="*/ 195 h 404"/>
                  <a:gd name="T36" fmla="*/ 155 w 310"/>
                  <a:gd name="T37" fmla="*/ 26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0" h="404">
                    <a:moveTo>
                      <a:pt x="153" y="1"/>
                    </a:moveTo>
                    <a:cubicBezTo>
                      <a:pt x="114" y="1"/>
                      <a:pt x="83" y="35"/>
                      <a:pt x="84" y="76"/>
                    </a:cubicBezTo>
                    <a:cubicBezTo>
                      <a:pt x="85" y="117"/>
                      <a:pt x="117" y="166"/>
                      <a:pt x="156" y="165"/>
                    </a:cubicBezTo>
                    <a:cubicBezTo>
                      <a:pt x="195" y="164"/>
                      <a:pt x="226" y="114"/>
                      <a:pt x="225" y="73"/>
                    </a:cubicBezTo>
                    <a:cubicBezTo>
                      <a:pt x="224" y="32"/>
                      <a:pt x="192" y="0"/>
                      <a:pt x="153" y="1"/>
                    </a:cubicBezTo>
                    <a:close/>
                    <a:moveTo>
                      <a:pt x="155" y="261"/>
                    </a:moveTo>
                    <a:cubicBezTo>
                      <a:pt x="201" y="195"/>
                      <a:pt x="201" y="195"/>
                      <a:pt x="201" y="195"/>
                    </a:cubicBezTo>
                    <a:cubicBezTo>
                      <a:pt x="204" y="191"/>
                      <a:pt x="209" y="189"/>
                      <a:pt x="213" y="190"/>
                    </a:cubicBezTo>
                    <a:cubicBezTo>
                      <a:pt x="263" y="199"/>
                      <a:pt x="263" y="199"/>
                      <a:pt x="263" y="199"/>
                    </a:cubicBezTo>
                    <a:cubicBezTo>
                      <a:pt x="281" y="202"/>
                      <a:pt x="291" y="216"/>
                      <a:pt x="293" y="225"/>
                    </a:cubicBezTo>
                    <a:cubicBezTo>
                      <a:pt x="304" y="309"/>
                      <a:pt x="310" y="336"/>
                      <a:pt x="304" y="385"/>
                    </a:cubicBezTo>
                    <a:cubicBezTo>
                      <a:pt x="303" y="396"/>
                      <a:pt x="294" y="404"/>
                      <a:pt x="282" y="404"/>
                    </a:cubicBezTo>
                    <a:cubicBezTo>
                      <a:pt x="27" y="404"/>
                      <a:pt x="27" y="404"/>
                      <a:pt x="27" y="404"/>
                    </a:cubicBezTo>
                    <a:cubicBezTo>
                      <a:pt x="15" y="404"/>
                      <a:pt x="6" y="396"/>
                      <a:pt x="5" y="385"/>
                    </a:cubicBezTo>
                    <a:cubicBezTo>
                      <a:pt x="0" y="336"/>
                      <a:pt x="5" y="309"/>
                      <a:pt x="16" y="225"/>
                    </a:cubicBezTo>
                    <a:cubicBezTo>
                      <a:pt x="18" y="216"/>
                      <a:pt x="28" y="202"/>
                      <a:pt x="46" y="199"/>
                    </a:cubicBezTo>
                    <a:cubicBezTo>
                      <a:pt x="96" y="190"/>
                      <a:pt x="96" y="190"/>
                      <a:pt x="96" y="190"/>
                    </a:cubicBezTo>
                    <a:cubicBezTo>
                      <a:pt x="100" y="189"/>
                      <a:pt x="105" y="191"/>
                      <a:pt x="108" y="195"/>
                    </a:cubicBezTo>
                    <a:cubicBezTo>
                      <a:pt x="155" y="261"/>
                      <a:pt x="155" y="261"/>
                      <a:pt x="155" y="261"/>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77" name="Freeform 32"/>
              <p:cNvSpPr>
                <a:spLocks/>
              </p:cNvSpPr>
              <p:nvPr/>
            </p:nvSpPr>
            <p:spPr bwMode="auto">
              <a:xfrm>
                <a:off x="6727619" y="2616977"/>
                <a:ext cx="180672" cy="154705"/>
              </a:xfrm>
              <a:custGeom>
                <a:avLst/>
                <a:gdLst>
                  <a:gd name="T0" fmla="*/ 85 w 209"/>
                  <a:gd name="T1" fmla="*/ 19 h 179"/>
                  <a:gd name="T2" fmla="*/ 104 w 209"/>
                  <a:gd name="T3" fmla="*/ 0 h 179"/>
                  <a:gd name="T4" fmla="*/ 124 w 209"/>
                  <a:gd name="T5" fmla="*/ 19 h 179"/>
                  <a:gd name="T6" fmla="*/ 124 w 209"/>
                  <a:gd name="T7" fmla="*/ 98 h 179"/>
                  <a:gd name="T8" fmla="*/ 197 w 209"/>
                  <a:gd name="T9" fmla="*/ 141 h 179"/>
                  <a:gd name="T10" fmla="*/ 204 w 209"/>
                  <a:gd name="T11" fmla="*/ 167 h 179"/>
                  <a:gd name="T12" fmla="*/ 178 w 209"/>
                  <a:gd name="T13" fmla="*/ 174 h 179"/>
                  <a:gd name="T14" fmla="*/ 104 w 209"/>
                  <a:gd name="T15" fmla="*/ 131 h 179"/>
                  <a:gd name="T16" fmla="*/ 31 w 209"/>
                  <a:gd name="T17" fmla="*/ 174 h 179"/>
                  <a:gd name="T18" fmla="*/ 5 w 209"/>
                  <a:gd name="T19" fmla="*/ 167 h 179"/>
                  <a:gd name="T20" fmla="*/ 12 w 209"/>
                  <a:gd name="T21" fmla="*/ 141 h 179"/>
                  <a:gd name="T22" fmla="*/ 85 w 209"/>
                  <a:gd name="T23" fmla="*/ 98 h 179"/>
                  <a:gd name="T24" fmla="*/ 85 w 209"/>
                  <a:gd name="T25" fmla="*/ 1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9" h="179">
                    <a:moveTo>
                      <a:pt x="85" y="19"/>
                    </a:moveTo>
                    <a:cubicBezTo>
                      <a:pt x="85" y="8"/>
                      <a:pt x="94" y="0"/>
                      <a:pt x="104" y="0"/>
                    </a:cubicBezTo>
                    <a:cubicBezTo>
                      <a:pt x="115" y="0"/>
                      <a:pt x="124" y="8"/>
                      <a:pt x="124" y="19"/>
                    </a:cubicBezTo>
                    <a:cubicBezTo>
                      <a:pt x="124" y="98"/>
                      <a:pt x="124" y="98"/>
                      <a:pt x="124" y="98"/>
                    </a:cubicBezTo>
                    <a:cubicBezTo>
                      <a:pt x="197" y="141"/>
                      <a:pt x="197" y="141"/>
                      <a:pt x="197" y="141"/>
                    </a:cubicBezTo>
                    <a:cubicBezTo>
                      <a:pt x="206" y="146"/>
                      <a:pt x="209" y="158"/>
                      <a:pt x="204" y="167"/>
                    </a:cubicBezTo>
                    <a:cubicBezTo>
                      <a:pt x="198" y="176"/>
                      <a:pt x="187" y="179"/>
                      <a:pt x="178" y="174"/>
                    </a:cubicBezTo>
                    <a:cubicBezTo>
                      <a:pt x="104" y="131"/>
                      <a:pt x="104" y="131"/>
                      <a:pt x="104" y="131"/>
                    </a:cubicBezTo>
                    <a:cubicBezTo>
                      <a:pt x="31" y="174"/>
                      <a:pt x="31" y="174"/>
                      <a:pt x="31" y="174"/>
                    </a:cubicBezTo>
                    <a:cubicBezTo>
                      <a:pt x="22" y="179"/>
                      <a:pt x="11" y="176"/>
                      <a:pt x="5" y="167"/>
                    </a:cubicBezTo>
                    <a:cubicBezTo>
                      <a:pt x="0" y="158"/>
                      <a:pt x="3" y="146"/>
                      <a:pt x="12" y="141"/>
                    </a:cubicBezTo>
                    <a:cubicBezTo>
                      <a:pt x="85" y="98"/>
                      <a:pt x="85" y="98"/>
                      <a:pt x="85" y="98"/>
                    </a:cubicBezTo>
                    <a:cubicBezTo>
                      <a:pt x="85" y="19"/>
                      <a:pt x="85" y="19"/>
                      <a:pt x="85" y="19"/>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78" name="Freeform 33"/>
              <p:cNvSpPr>
                <a:spLocks noEditPoints="1"/>
              </p:cNvSpPr>
              <p:nvPr/>
            </p:nvSpPr>
            <p:spPr bwMode="auto">
              <a:xfrm>
                <a:off x="6903901" y="2632337"/>
                <a:ext cx="268082" cy="349274"/>
              </a:xfrm>
              <a:custGeom>
                <a:avLst/>
                <a:gdLst>
                  <a:gd name="T0" fmla="*/ 154 w 310"/>
                  <a:gd name="T1" fmla="*/ 1 h 404"/>
                  <a:gd name="T2" fmla="*/ 85 w 310"/>
                  <a:gd name="T3" fmla="*/ 76 h 404"/>
                  <a:gd name="T4" fmla="*/ 157 w 310"/>
                  <a:gd name="T5" fmla="*/ 165 h 404"/>
                  <a:gd name="T6" fmla="*/ 226 w 310"/>
                  <a:gd name="T7" fmla="*/ 73 h 404"/>
                  <a:gd name="T8" fmla="*/ 154 w 310"/>
                  <a:gd name="T9" fmla="*/ 1 h 404"/>
                  <a:gd name="T10" fmla="*/ 155 w 310"/>
                  <a:gd name="T11" fmla="*/ 261 h 404"/>
                  <a:gd name="T12" fmla="*/ 202 w 310"/>
                  <a:gd name="T13" fmla="*/ 195 h 404"/>
                  <a:gd name="T14" fmla="*/ 214 w 310"/>
                  <a:gd name="T15" fmla="*/ 190 h 404"/>
                  <a:gd name="T16" fmla="*/ 264 w 310"/>
                  <a:gd name="T17" fmla="*/ 199 h 404"/>
                  <a:gd name="T18" fmla="*/ 294 w 310"/>
                  <a:gd name="T19" fmla="*/ 225 h 404"/>
                  <a:gd name="T20" fmla="*/ 305 w 310"/>
                  <a:gd name="T21" fmla="*/ 385 h 404"/>
                  <a:gd name="T22" fmla="*/ 283 w 310"/>
                  <a:gd name="T23" fmla="*/ 404 h 404"/>
                  <a:gd name="T24" fmla="*/ 28 w 310"/>
                  <a:gd name="T25" fmla="*/ 404 h 404"/>
                  <a:gd name="T26" fmla="*/ 6 w 310"/>
                  <a:gd name="T27" fmla="*/ 385 h 404"/>
                  <a:gd name="T28" fmla="*/ 17 w 310"/>
                  <a:gd name="T29" fmla="*/ 225 h 404"/>
                  <a:gd name="T30" fmla="*/ 47 w 310"/>
                  <a:gd name="T31" fmla="*/ 199 h 404"/>
                  <a:gd name="T32" fmla="*/ 97 w 310"/>
                  <a:gd name="T33" fmla="*/ 190 h 404"/>
                  <a:gd name="T34" fmla="*/ 109 w 310"/>
                  <a:gd name="T35" fmla="*/ 195 h 404"/>
                  <a:gd name="T36" fmla="*/ 155 w 310"/>
                  <a:gd name="T37" fmla="*/ 26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0" h="404">
                    <a:moveTo>
                      <a:pt x="154" y="1"/>
                    </a:moveTo>
                    <a:cubicBezTo>
                      <a:pt x="115" y="1"/>
                      <a:pt x="84" y="35"/>
                      <a:pt x="85" y="76"/>
                    </a:cubicBezTo>
                    <a:cubicBezTo>
                      <a:pt x="86" y="117"/>
                      <a:pt x="118" y="166"/>
                      <a:pt x="157" y="165"/>
                    </a:cubicBezTo>
                    <a:cubicBezTo>
                      <a:pt x="196" y="164"/>
                      <a:pt x="227" y="114"/>
                      <a:pt x="226" y="73"/>
                    </a:cubicBezTo>
                    <a:cubicBezTo>
                      <a:pt x="225" y="32"/>
                      <a:pt x="193" y="0"/>
                      <a:pt x="154" y="1"/>
                    </a:cubicBezTo>
                    <a:close/>
                    <a:moveTo>
                      <a:pt x="155" y="261"/>
                    </a:moveTo>
                    <a:cubicBezTo>
                      <a:pt x="202" y="195"/>
                      <a:pt x="202" y="195"/>
                      <a:pt x="202" y="195"/>
                    </a:cubicBezTo>
                    <a:cubicBezTo>
                      <a:pt x="205" y="191"/>
                      <a:pt x="209" y="189"/>
                      <a:pt x="214" y="190"/>
                    </a:cubicBezTo>
                    <a:cubicBezTo>
                      <a:pt x="264" y="199"/>
                      <a:pt x="264" y="199"/>
                      <a:pt x="264" y="199"/>
                    </a:cubicBezTo>
                    <a:cubicBezTo>
                      <a:pt x="282" y="202"/>
                      <a:pt x="292" y="216"/>
                      <a:pt x="294" y="225"/>
                    </a:cubicBezTo>
                    <a:cubicBezTo>
                      <a:pt x="305" y="309"/>
                      <a:pt x="310" y="336"/>
                      <a:pt x="305" y="385"/>
                    </a:cubicBezTo>
                    <a:cubicBezTo>
                      <a:pt x="304" y="396"/>
                      <a:pt x="295" y="404"/>
                      <a:pt x="283" y="404"/>
                    </a:cubicBezTo>
                    <a:cubicBezTo>
                      <a:pt x="28" y="404"/>
                      <a:pt x="28" y="404"/>
                      <a:pt x="28" y="404"/>
                    </a:cubicBezTo>
                    <a:cubicBezTo>
                      <a:pt x="16" y="404"/>
                      <a:pt x="7" y="396"/>
                      <a:pt x="6" y="385"/>
                    </a:cubicBezTo>
                    <a:cubicBezTo>
                      <a:pt x="0" y="336"/>
                      <a:pt x="6" y="309"/>
                      <a:pt x="17" y="225"/>
                    </a:cubicBezTo>
                    <a:cubicBezTo>
                      <a:pt x="19" y="216"/>
                      <a:pt x="29" y="202"/>
                      <a:pt x="47" y="199"/>
                    </a:cubicBezTo>
                    <a:cubicBezTo>
                      <a:pt x="97" y="190"/>
                      <a:pt x="97" y="190"/>
                      <a:pt x="97" y="190"/>
                    </a:cubicBezTo>
                    <a:cubicBezTo>
                      <a:pt x="101" y="189"/>
                      <a:pt x="106" y="191"/>
                      <a:pt x="109" y="195"/>
                    </a:cubicBezTo>
                    <a:cubicBezTo>
                      <a:pt x="155" y="261"/>
                      <a:pt x="155" y="261"/>
                      <a:pt x="155" y="261"/>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grpSp>
        <p:nvGrpSpPr>
          <p:cNvPr id="79" name="组合 78"/>
          <p:cNvGrpSpPr/>
          <p:nvPr/>
        </p:nvGrpSpPr>
        <p:grpSpPr>
          <a:xfrm>
            <a:off x="1179589" y="1986225"/>
            <a:ext cx="1077995" cy="773238"/>
            <a:chOff x="1572580" y="2648911"/>
            <a:chExt cx="1437140" cy="1031222"/>
          </a:xfrm>
        </p:grpSpPr>
        <p:sp>
          <p:nvSpPr>
            <p:cNvPr id="80" name="文本框 56"/>
            <p:cNvSpPr txBox="1"/>
            <p:nvPr/>
          </p:nvSpPr>
          <p:spPr>
            <a:xfrm>
              <a:off x="1727041" y="2648911"/>
              <a:ext cx="1128217" cy="369417"/>
            </a:xfrm>
            <a:prstGeom prst="rect">
              <a:avLst/>
            </a:prstGeom>
            <a:noFill/>
          </p:spPr>
          <p:txBody>
            <a:bodyPr wrap="square" rtlCol="0">
              <a:spAutoFit/>
            </a:bodyPr>
            <a:lstStyle/>
            <a:p>
              <a:pPr algn="ctr"/>
              <a:r>
                <a:rPr lang="zh-CN" altLang="en-US" sz="1200" dirty="0">
                  <a:solidFill>
                    <a:srgbClr val="E87071"/>
                  </a:solidFill>
                  <a:latin typeface="时尚中黑简体" panose="01010104010101010101" pitchFamily="2" charset="-122"/>
                  <a:ea typeface="时尚中黑简体" panose="01010104010101010101" pitchFamily="2" charset="-122"/>
                </a:rPr>
                <a:t>添加标题</a:t>
              </a:r>
            </a:p>
          </p:txBody>
        </p:sp>
        <p:sp>
          <p:nvSpPr>
            <p:cNvPr id="81" name="文本框 149"/>
            <p:cNvSpPr txBox="1"/>
            <p:nvPr/>
          </p:nvSpPr>
          <p:spPr>
            <a:xfrm>
              <a:off x="1572580" y="2956691"/>
              <a:ext cx="1437140" cy="723442"/>
            </a:xfrm>
            <a:prstGeom prst="rect">
              <a:avLst/>
            </a:prstGeom>
            <a:noFill/>
          </p:spPr>
          <p:txBody>
            <a:bodyPr wrap="square" rtlCol="0">
              <a:spAutoFit/>
            </a:bodyPr>
            <a:lstStyle/>
            <a:p>
              <a:pPr algn="just">
                <a:lnSpc>
                  <a:spcPct val="130000"/>
                </a:lnSpc>
              </a:pPr>
              <a:r>
                <a:rPr lang="zh-CN" altLang="en-US" sz="75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a:t>
              </a:r>
            </a:p>
          </p:txBody>
        </p:sp>
      </p:grpSp>
      <p:grpSp>
        <p:nvGrpSpPr>
          <p:cNvPr id="82" name="组合 81"/>
          <p:cNvGrpSpPr/>
          <p:nvPr/>
        </p:nvGrpSpPr>
        <p:grpSpPr>
          <a:xfrm>
            <a:off x="3057386" y="1986224"/>
            <a:ext cx="1077995" cy="773238"/>
            <a:chOff x="4075983" y="2648911"/>
            <a:chExt cx="1437140" cy="1031223"/>
          </a:xfrm>
        </p:grpSpPr>
        <p:sp>
          <p:nvSpPr>
            <p:cNvPr id="83" name="文本框 59"/>
            <p:cNvSpPr txBox="1"/>
            <p:nvPr/>
          </p:nvSpPr>
          <p:spPr>
            <a:xfrm>
              <a:off x="4188860" y="2648911"/>
              <a:ext cx="1128217" cy="369417"/>
            </a:xfrm>
            <a:prstGeom prst="rect">
              <a:avLst/>
            </a:prstGeom>
            <a:noFill/>
          </p:spPr>
          <p:txBody>
            <a:bodyPr wrap="square" rtlCol="0">
              <a:spAutoFit/>
            </a:bodyPr>
            <a:lstStyle/>
            <a:p>
              <a:pPr algn="ctr"/>
              <a:r>
                <a:rPr lang="zh-CN" altLang="en-US" sz="1200" dirty="0">
                  <a:solidFill>
                    <a:srgbClr val="01ACBE"/>
                  </a:solidFill>
                  <a:latin typeface="时尚中黑简体" panose="01010104010101010101" pitchFamily="2" charset="-122"/>
                  <a:ea typeface="时尚中黑简体" panose="01010104010101010101" pitchFamily="2" charset="-122"/>
                </a:rPr>
                <a:t>添加标题</a:t>
              </a:r>
            </a:p>
          </p:txBody>
        </p:sp>
        <p:sp>
          <p:nvSpPr>
            <p:cNvPr id="84" name="文本框 149"/>
            <p:cNvSpPr txBox="1"/>
            <p:nvPr/>
          </p:nvSpPr>
          <p:spPr>
            <a:xfrm>
              <a:off x="4075983" y="2956692"/>
              <a:ext cx="1437140" cy="723442"/>
            </a:xfrm>
            <a:prstGeom prst="rect">
              <a:avLst/>
            </a:prstGeom>
            <a:noFill/>
          </p:spPr>
          <p:txBody>
            <a:bodyPr wrap="square" rtlCol="0">
              <a:spAutoFit/>
            </a:bodyPr>
            <a:lstStyle/>
            <a:p>
              <a:pPr algn="just">
                <a:lnSpc>
                  <a:spcPct val="130000"/>
                </a:lnSpc>
              </a:pPr>
              <a:r>
                <a:rPr lang="zh-CN" altLang="en-US" sz="75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a:t>
              </a:r>
            </a:p>
          </p:txBody>
        </p:sp>
      </p:grpSp>
      <p:grpSp>
        <p:nvGrpSpPr>
          <p:cNvPr id="85" name="组合 84"/>
          <p:cNvGrpSpPr/>
          <p:nvPr/>
        </p:nvGrpSpPr>
        <p:grpSpPr>
          <a:xfrm>
            <a:off x="4946959" y="1986224"/>
            <a:ext cx="1077995" cy="773238"/>
            <a:chOff x="6595085" y="2648911"/>
            <a:chExt cx="1437140" cy="1031223"/>
          </a:xfrm>
        </p:grpSpPr>
        <p:sp>
          <p:nvSpPr>
            <p:cNvPr id="86" name="文本框 68"/>
            <p:cNvSpPr txBox="1"/>
            <p:nvPr/>
          </p:nvSpPr>
          <p:spPr>
            <a:xfrm>
              <a:off x="6749464" y="2648911"/>
              <a:ext cx="1128217" cy="369417"/>
            </a:xfrm>
            <a:prstGeom prst="rect">
              <a:avLst/>
            </a:prstGeom>
            <a:noFill/>
          </p:spPr>
          <p:txBody>
            <a:bodyPr wrap="square" rtlCol="0">
              <a:spAutoFit/>
            </a:bodyPr>
            <a:lstStyle/>
            <a:p>
              <a:pPr algn="ctr"/>
              <a:r>
                <a:rPr lang="zh-CN" altLang="en-US" sz="1200" dirty="0">
                  <a:solidFill>
                    <a:srgbClr val="FFB850"/>
                  </a:solidFill>
                  <a:latin typeface="时尚中黑简体" panose="01010104010101010101" pitchFamily="2" charset="-122"/>
                  <a:ea typeface="时尚中黑简体" panose="01010104010101010101" pitchFamily="2" charset="-122"/>
                </a:rPr>
                <a:t>添加标题</a:t>
              </a:r>
            </a:p>
          </p:txBody>
        </p:sp>
        <p:sp>
          <p:nvSpPr>
            <p:cNvPr id="87" name="文本框 149"/>
            <p:cNvSpPr txBox="1"/>
            <p:nvPr/>
          </p:nvSpPr>
          <p:spPr>
            <a:xfrm>
              <a:off x="6595085" y="2956692"/>
              <a:ext cx="1437140" cy="723442"/>
            </a:xfrm>
            <a:prstGeom prst="rect">
              <a:avLst/>
            </a:prstGeom>
            <a:noFill/>
          </p:spPr>
          <p:txBody>
            <a:bodyPr wrap="square" rtlCol="0">
              <a:spAutoFit/>
            </a:bodyPr>
            <a:lstStyle/>
            <a:p>
              <a:pPr algn="just">
                <a:lnSpc>
                  <a:spcPct val="130000"/>
                </a:lnSpc>
              </a:pPr>
              <a:r>
                <a:rPr lang="zh-CN" altLang="en-US" sz="75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a:t>
              </a:r>
            </a:p>
          </p:txBody>
        </p:sp>
      </p:grpSp>
      <p:grpSp>
        <p:nvGrpSpPr>
          <p:cNvPr id="88" name="组合 87"/>
          <p:cNvGrpSpPr/>
          <p:nvPr/>
        </p:nvGrpSpPr>
        <p:grpSpPr>
          <a:xfrm>
            <a:off x="6824755" y="1986225"/>
            <a:ext cx="1077995" cy="773236"/>
            <a:chOff x="9098488" y="2648911"/>
            <a:chExt cx="1437140" cy="1031221"/>
          </a:xfrm>
        </p:grpSpPr>
        <p:sp>
          <p:nvSpPr>
            <p:cNvPr id="89" name="文本框 65"/>
            <p:cNvSpPr txBox="1"/>
            <p:nvPr/>
          </p:nvSpPr>
          <p:spPr>
            <a:xfrm>
              <a:off x="9211283" y="2648911"/>
              <a:ext cx="1128217" cy="369418"/>
            </a:xfrm>
            <a:prstGeom prst="rect">
              <a:avLst/>
            </a:prstGeom>
            <a:noFill/>
          </p:spPr>
          <p:txBody>
            <a:bodyPr wrap="square" rtlCol="0">
              <a:spAutoFit/>
            </a:bodyPr>
            <a:lstStyle/>
            <a:p>
              <a:pPr algn="ctr"/>
              <a:r>
                <a:rPr lang="zh-CN" altLang="en-US" sz="1200" dirty="0">
                  <a:solidFill>
                    <a:srgbClr val="663A77"/>
                  </a:solidFill>
                  <a:latin typeface="时尚中黑简体" panose="01010104010101010101" pitchFamily="2" charset="-122"/>
                  <a:ea typeface="时尚中黑简体" panose="01010104010101010101" pitchFamily="2" charset="-122"/>
                </a:rPr>
                <a:t>添加标题</a:t>
              </a:r>
            </a:p>
          </p:txBody>
        </p:sp>
        <p:sp>
          <p:nvSpPr>
            <p:cNvPr id="90" name="文本框 149"/>
            <p:cNvSpPr txBox="1"/>
            <p:nvPr/>
          </p:nvSpPr>
          <p:spPr>
            <a:xfrm>
              <a:off x="9098488" y="2956690"/>
              <a:ext cx="1437140" cy="723442"/>
            </a:xfrm>
            <a:prstGeom prst="rect">
              <a:avLst/>
            </a:prstGeom>
            <a:noFill/>
          </p:spPr>
          <p:txBody>
            <a:bodyPr wrap="square" rtlCol="0">
              <a:spAutoFit/>
            </a:bodyPr>
            <a:lstStyle/>
            <a:p>
              <a:pPr algn="just">
                <a:lnSpc>
                  <a:spcPct val="130000"/>
                </a:lnSpc>
              </a:pPr>
              <a:r>
                <a:rPr lang="zh-CN" altLang="en-US" sz="75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a:t>
              </a:r>
            </a:p>
          </p:txBody>
        </p:sp>
      </p:grpSp>
      <p:sp>
        <p:nvSpPr>
          <p:cNvPr id="91" name="矩形 90"/>
          <p:cNvSpPr/>
          <p:nvPr/>
        </p:nvSpPr>
        <p:spPr>
          <a:xfrm>
            <a:off x="0" y="3668791"/>
            <a:ext cx="9144001" cy="1116692"/>
          </a:xfrm>
          <a:prstGeom prst="rect">
            <a:avLst/>
          </a:prstGeom>
          <a:solidFill>
            <a:srgbClr val="E6E6E6"/>
          </a:solidFill>
          <a:ln w="15875">
            <a:gradFill flip="none" rotWithShape="1">
              <a:gsLst>
                <a:gs pos="0">
                  <a:schemeClr val="bg1">
                    <a:lumMod val="75000"/>
                  </a:schemeClr>
                </a:gs>
                <a:gs pos="100000">
                  <a:schemeClr val="bg1"/>
                </a:gs>
              </a:gsLst>
              <a:lin ang="2700000" scaled="1"/>
              <a:tileRect/>
            </a:gradFill>
          </a:ln>
          <a:effectLst>
            <a:innerShdw blurRad="139700">
              <a:prstClr val="black">
                <a:alpha val="69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92" name="文本框 129"/>
          <p:cNvSpPr txBox="1"/>
          <p:nvPr/>
        </p:nvSpPr>
        <p:spPr>
          <a:xfrm>
            <a:off x="791088" y="3847652"/>
            <a:ext cx="7598930" cy="819455"/>
          </a:xfrm>
          <a:prstGeom prst="rect">
            <a:avLst/>
          </a:prstGeom>
          <a:noFill/>
        </p:spPr>
        <p:txBody>
          <a:bodyPr wrap="square" rtlCol="0">
            <a:spAutoFit/>
          </a:bodyPr>
          <a:lstStyle/>
          <a:p>
            <a:pPr algn="just">
              <a:lnSpc>
                <a:spcPct val="150000"/>
              </a:lnSpc>
            </a:pPr>
            <a:r>
              <a:rPr lang="zh-CN" altLang="en-US" sz="105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点击添加文字说明详情介绍点击添加文字说明详情介绍点击添加文字说明详情介绍点击添加文字说明详情介绍点击添加文字说明详情介绍点击添加文字说明详情介绍点击添加文字说明详情介绍点击添加文字说明详情介绍</a:t>
            </a:r>
          </a:p>
        </p:txBody>
      </p:sp>
    </p:spTree>
    <p:extLst>
      <p:ext uri="{BB962C8B-B14F-4D97-AF65-F5344CB8AC3E}">
        <p14:creationId xmlns:p14="http://schemas.microsoft.com/office/powerpoint/2010/main" val="2002497473"/>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0-#ppt_w/2"/>
                                          </p:val>
                                        </p:tav>
                                        <p:tav tm="100000">
                                          <p:val>
                                            <p:strVal val="#ppt_x"/>
                                          </p:val>
                                        </p:tav>
                                      </p:tavLst>
                                    </p:anim>
                                    <p:anim calcmode="lin" valueType="num">
                                      <p:cBhvr additive="base">
                                        <p:cTn id="13" dur="500" fill="hold"/>
                                        <p:tgtEl>
                                          <p:spTgt spid="8"/>
                                        </p:tgtEl>
                                        <p:attrNameLst>
                                          <p:attrName>ppt_y</p:attrName>
                                        </p:attrNameLst>
                                      </p:cBhvr>
                                      <p:tavLst>
                                        <p:tav tm="0">
                                          <p:val>
                                            <p:strVal val="#ppt_y"/>
                                          </p:val>
                                        </p:tav>
                                        <p:tav tm="100000">
                                          <p:val>
                                            <p:strVal val="#ppt_y"/>
                                          </p:val>
                                        </p:tav>
                                      </p:tavLst>
                                    </p:anim>
                                  </p:childTnLst>
                                </p:cTn>
                              </p:par>
                              <p:par>
                                <p:cTn id="14" presetID="22" presetClass="entr" presetSubtype="8" fill="hold" nodeType="withEffect">
                                  <p:stCondLst>
                                    <p:cond delay="250"/>
                                  </p:stCondLst>
                                  <p:childTnLst>
                                    <p:set>
                                      <p:cBhvr>
                                        <p:cTn id="15" dur="1" fill="hold">
                                          <p:stCondLst>
                                            <p:cond delay="0"/>
                                          </p:stCondLst>
                                        </p:cTn>
                                        <p:tgtEl>
                                          <p:spTgt spid="9"/>
                                        </p:tgtEl>
                                        <p:attrNameLst>
                                          <p:attrName>style.visibility</p:attrName>
                                        </p:attrNameLst>
                                      </p:cBhvr>
                                      <p:to>
                                        <p:strVal val="visible"/>
                                      </p:to>
                                    </p:set>
                                    <p:animEffect transition="in" filter="wipe(left)">
                                      <p:cBhvr>
                                        <p:cTn id="16" dur="500"/>
                                        <p:tgtEl>
                                          <p:spTgt spid="9"/>
                                        </p:tgtEl>
                                      </p:cBhvr>
                                    </p:animEffect>
                                  </p:childTnLst>
                                </p:cTn>
                              </p:par>
                            </p:childTnLst>
                          </p:cTn>
                        </p:par>
                        <p:par>
                          <p:cTn id="17" fill="hold">
                            <p:stCondLst>
                              <p:cond delay="1250"/>
                            </p:stCondLst>
                            <p:childTnLst>
                              <p:par>
                                <p:cTn id="18" presetID="53" presetClass="entr" presetSubtype="16"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100" fill="hold"/>
                                        <p:tgtEl>
                                          <p:spTgt spid="10"/>
                                        </p:tgtEl>
                                        <p:attrNameLst>
                                          <p:attrName>ppt_w</p:attrName>
                                        </p:attrNameLst>
                                      </p:cBhvr>
                                      <p:tavLst>
                                        <p:tav tm="0">
                                          <p:val>
                                            <p:fltVal val="0"/>
                                          </p:val>
                                        </p:tav>
                                        <p:tav tm="100000">
                                          <p:val>
                                            <p:strVal val="#ppt_w"/>
                                          </p:val>
                                        </p:tav>
                                      </p:tavLst>
                                    </p:anim>
                                    <p:anim calcmode="lin" valueType="num">
                                      <p:cBhvr>
                                        <p:cTn id="21" dur="100" fill="hold"/>
                                        <p:tgtEl>
                                          <p:spTgt spid="10"/>
                                        </p:tgtEl>
                                        <p:attrNameLst>
                                          <p:attrName>ppt_h</p:attrName>
                                        </p:attrNameLst>
                                      </p:cBhvr>
                                      <p:tavLst>
                                        <p:tav tm="0">
                                          <p:val>
                                            <p:fltVal val="0"/>
                                          </p:val>
                                        </p:tav>
                                        <p:tav tm="100000">
                                          <p:val>
                                            <p:strVal val="#ppt_h"/>
                                          </p:val>
                                        </p:tav>
                                      </p:tavLst>
                                    </p:anim>
                                    <p:animEffect transition="in" filter="fade">
                                      <p:cBhvr>
                                        <p:cTn id="22" dur="100"/>
                                        <p:tgtEl>
                                          <p:spTgt spid="10"/>
                                        </p:tgtEl>
                                      </p:cBhvr>
                                    </p:animEffect>
                                  </p:childTnLst>
                                </p:cTn>
                              </p:par>
                              <p:par>
                                <p:cTn id="23" presetID="6" presetClass="emph" presetSubtype="0" fill="hold" nodeType="withEffect">
                                  <p:stCondLst>
                                    <p:cond delay="100"/>
                                  </p:stCondLst>
                                  <p:childTnLst>
                                    <p:animScale>
                                      <p:cBhvr>
                                        <p:cTn id="24" dur="100" fill="hold"/>
                                        <p:tgtEl>
                                          <p:spTgt spid="10"/>
                                        </p:tgtEl>
                                      </p:cBhvr>
                                      <p:by x="110000" y="110000"/>
                                    </p:animScale>
                                  </p:childTnLst>
                                </p:cTn>
                              </p:par>
                              <p:par>
                                <p:cTn id="25" presetID="6" presetClass="emph" presetSubtype="0" fill="hold" nodeType="withEffect">
                                  <p:stCondLst>
                                    <p:cond delay="200"/>
                                  </p:stCondLst>
                                  <p:childTnLst>
                                    <p:animScale>
                                      <p:cBhvr>
                                        <p:cTn id="26" dur="200" fill="hold"/>
                                        <p:tgtEl>
                                          <p:spTgt spid="10"/>
                                        </p:tgtEl>
                                      </p:cBhvr>
                                      <p:by x="90000" y="90000"/>
                                    </p:animScale>
                                  </p:childTnLst>
                                </p:cTn>
                              </p:par>
                              <p:par>
                                <p:cTn id="27" presetID="6" presetClass="emph" presetSubtype="0" fill="hold" nodeType="withEffect">
                                  <p:stCondLst>
                                    <p:cond delay="400"/>
                                  </p:stCondLst>
                                  <p:childTnLst>
                                    <p:animScale>
                                      <p:cBhvr>
                                        <p:cTn id="28" dur="100" fill="hold"/>
                                        <p:tgtEl>
                                          <p:spTgt spid="10"/>
                                        </p:tgtEl>
                                      </p:cBhvr>
                                      <p:by x="105000" y="105000"/>
                                    </p:animScale>
                                  </p:childTnLst>
                                </p:cTn>
                              </p:par>
                              <p:par>
                                <p:cTn id="29" presetID="6" presetClass="emph" presetSubtype="0" fill="hold" nodeType="withEffect">
                                  <p:stCondLst>
                                    <p:cond delay="500"/>
                                  </p:stCondLst>
                                  <p:childTnLst>
                                    <p:animScale>
                                      <p:cBhvr>
                                        <p:cTn id="30" dur="200" fill="hold"/>
                                        <p:tgtEl>
                                          <p:spTgt spid="10"/>
                                        </p:tgtEl>
                                      </p:cBhvr>
                                      <p:by x="95000" y="95000"/>
                                    </p:animScale>
                                  </p:childTnLst>
                                </p:cTn>
                              </p:par>
                            </p:childTnLst>
                          </p:cTn>
                        </p:par>
                        <p:par>
                          <p:cTn id="31" fill="hold">
                            <p:stCondLst>
                              <p:cond delay="1950"/>
                            </p:stCondLst>
                            <p:childTnLst>
                              <p:par>
                                <p:cTn id="32" presetID="53" presetClass="entr" presetSubtype="16" fill="hold" nodeType="afterEffect">
                                  <p:stCondLst>
                                    <p:cond delay="0"/>
                                  </p:stCondLst>
                                  <p:childTnLst>
                                    <p:set>
                                      <p:cBhvr>
                                        <p:cTn id="33" dur="1" fill="hold">
                                          <p:stCondLst>
                                            <p:cond delay="0"/>
                                          </p:stCondLst>
                                        </p:cTn>
                                        <p:tgtEl>
                                          <p:spTgt spid="35"/>
                                        </p:tgtEl>
                                        <p:attrNameLst>
                                          <p:attrName>style.visibility</p:attrName>
                                        </p:attrNameLst>
                                      </p:cBhvr>
                                      <p:to>
                                        <p:strVal val="visible"/>
                                      </p:to>
                                    </p:set>
                                    <p:anim calcmode="lin" valueType="num">
                                      <p:cBhvr>
                                        <p:cTn id="34" dur="100" fill="hold"/>
                                        <p:tgtEl>
                                          <p:spTgt spid="35"/>
                                        </p:tgtEl>
                                        <p:attrNameLst>
                                          <p:attrName>ppt_w</p:attrName>
                                        </p:attrNameLst>
                                      </p:cBhvr>
                                      <p:tavLst>
                                        <p:tav tm="0">
                                          <p:val>
                                            <p:fltVal val="0"/>
                                          </p:val>
                                        </p:tav>
                                        <p:tav tm="100000">
                                          <p:val>
                                            <p:strVal val="#ppt_w"/>
                                          </p:val>
                                        </p:tav>
                                      </p:tavLst>
                                    </p:anim>
                                    <p:anim calcmode="lin" valueType="num">
                                      <p:cBhvr>
                                        <p:cTn id="35" dur="100" fill="hold"/>
                                        <p:tgtEl>
                                          <p:spTgt spid="35"/>
                                        </p:tgtEl>
                                        <p:attrNameLst>
                                          <p:attrName>ppt_h</p:attrName>
                                        </p:attrNameLst>
                                      </p:cBhvr>
                                      <p:tavLst>
                                        <p:tav tm="0">
                                          <p:val>
                                            <p:fltVal val="0"/>
                                          </p:val>
                                        </p:tav>
                                        <p:tav tm="100000">
                                          <p:val>
                                            <p:strVal val="#ppt_h"/>
                                          </p:val>
                                        </p:tav>
                                      </p:tavLst>
                                    </p:anim>
                                    <p:animEffect transition="in" filter="fade">
                                      <p:cBhvr>
                                        <p:cTn id="36" dur="100"/>
                                        <p:tgtEl>
                                          <p:spTgt spid="35"/>
                                        </p:tgtEl>
                                      </p:cBhvr>
                                    </p:animEffect>
                                  </p:childTnLst>
                                </p:cTn>
                              </p:par>
                              <p:par>
                                <p:cTn id="37" presetID="6" presetClass="emph" presetSubtype="0" fill="hold" nodeType="withEffect">
                                  <p:stCondLst>
                                    <p:cond delay="100"/>
                                  </p:stCondLst>
                                  <p:childTnLst>
                                    <p:animScale>
                                      <p:cBhvr>
                                        <p:cTn id="38" dur="100" fill="hold"/>
                                        <p:tgtEl>
                                          <p:spTgt spid="35"/>
                                        </p:tgtEl>
                                      </p:cBhvr>
                                      <p:by x="110000" y="110000"/>
                                    </p:animScale>
                                  </p:childTnLst>
                                </p:cTn>
                              </p:par>
                              <p:par>
                                <p:cTn id="39" presetID="6" presetClass="emph" presetSubtype="0" fill="hold" nodeType="withEffect">
                                  <p:stCondLst>
                                    <p:cond delay="200"/>
                                  </p:stCondLst>
                                  <p:childTnLst>
                                    <p:animScale>
                                      <p:cBhvr>
                                        <p:cTn id="40" dur="200" fill="hold"/>
                                        <p:tgtEl>
                                          <p:spTgt spid="35"/>
                                        </p:tgtEl>
                                      </p:cBhvr>
                                      <p:by x="90000" y="90000"/>
                                    </p:animScale>
                                  </p:childTnLst>
                                </p:cTn>
                              </p:par>
                              <p:par>
                                <p:cTn id="41" presetID="6" presetClass="emph" presetSubtype="0" fill="hold" nodeType="withEffect">
                                  <p:stCondLst>
                                    <p:cond delay="400"/>
                                  </p:stCondLst>
                                  <p:childTnLst>
                                    <p:animScale>
                                      <p:cBhvr>
                                        <p:cTn id="42" dur="100" fill="hold"/>
                                        <p:tgtEl>
                                          <p:spTgt spid="35"/>
                                        </p:tgtEl>
                                      </p:cBhvr>
                                      <p:by x="105000" y="105000"/>
                                    </p:animScale>
                                  </p:childTnLst>
                                </p:cTn>
                              </p:par>
                              <p:par>
                                <p:cTn id="43" presetID="6" presetClass="emph" presetSubtype="0" fill="hold" nodeType="withEffect">
                                  <p:stCondLst>
                                    <p:cond delay="500"/>
                                  </p:stCondLst>
                                  <p:childTnLst>
                                    <p:animScale>
                                      <p:cBhvr>
                                        <p:cTn id="44" dur="200" fill="hold"/>
                                        <p:tgtEl>
                                          <p:spTgt spid="35"/>
                                        </p:tgtEl>
                                      </p:cBhvr>
                                      <p:by x="95000" y="95000"/>
                                    </p:animScale>
                                  </p:childTnLst>
                                </p:cTn>
                              </p:par>
                            </p:childTnLst>
                          </p:cTn>
                        </p:par>
                        <p:par>
                          <p:cTn id="45" fill="hold">
                            <p:stCondLst>
                              <p:cond delay="2650"/>
                            </p:stCondLst>
                            <p:childTnLst>
                              <p:par>
                                <p:cTn id="46" presetID="53" presetClass="entr" presetSubtype="16" fill="hold" nodeType="afterEffect">
                                  <p:stCondLst>
                                    <p:cond delay="0"/>
                                  </p:stCondLst>
                                  <p:childTnLst>
                                    <p:set>
                                      <p:cBhvr>
                                        <p:cTn id="47" dur="1" fill="hold">
                                          <p:stCondLst>
                                            <p:cond delay="0"/>
                                          </p:stCondLst>
                                        </p:cTn>
                                        <p:tgtEl>
                                          <p:spTgt spid="23"/>
                                        </p:tgtEl>
                                        <p:attrNameLst>
                                          <p:attrName>style.visibility</p:attrName>
                                        </p:attrNameLst>
                                      </p:cBhvr>
                                      <p:to>
                                        <p:strVal val="visible"/>
                                      </p:to>
                                    </p:set>
                                    <p:anim calcmode="lin" valueType="num">
                                      <p:cBhvr>
                                        <p:cTn id="48" dur="100" fill="hold"/>
                                        <p:tgtEl>
                                          <p:spTgt spid="23"/>
                                        </p:tgtEl>
                                        <p:attrNameLst>
                                          <p:attrName>ppt_w</p:attrName>
                                        </p:attrNameLst>
                                      </p:cBhvr>
                                      <p:tavLst>
                                        <p:tav tm="0">
                                          <p:val>
                                            <p:fltVal val="0"/>
                                          </p:val>
                                        </p:tav>
                                        <p:tav tm="100000">
                                          <p:val>
                                            <p:strVal val="#ppt_w"/>
                                          </p:val>
                                        </p:tav>
                                      </p:tavLst>
                                    </p:anim>
                                    <p:anim calcmode="lin" valueType="num">
                                      <p:cBhvr>
                                        <p:cTn id="49" dur="100" fill="hold"/>
                                        <p:tgtEl>
                                          <p:spTgt spid="23"/>
                                        </p:tgtEl>
                                        <p:attrNameLst>
                                          <p:attrName>ppt_h</p:attrName>
                                        </p:attrNameLst>
                                      </p:cBhvr>
                                      <p:tavLst>
                                        <p:tav tm="0">
                                          <p:val>
                                            <p:fltVal val="0"/>
                                          </p:val>
                                        </p:tav>
                                        <p:tav tm="100000">
                                          <p:val>
                                            <p:strVal val="#ppt_h"/>
                                          </p:val>
                                        </p:tav>
                                      </p:tavLst>
                                    </p:anim>
                                    <p:animEffect transition="in" filter="fade">
                                      <p:cBhvr>
                                        <p:cTn id="50" dur="100"/>
                                        <p:tgtEl>
                                          <p:spTgt spid="23"/>
                                        </p:tgtEl>
                                      </p:cBhvr>
                                    </p:animEffect>
                                  </p:childTnLst>
                                </p:cTn>
                              </p:par>
                              <p:par>
                                <p:cTn id="51" presetID="6" presetClass="emph" presetSubtype="0" fill="hold" nodeType="withEffect">
                                  <p:stCondLst>
                                    <p:cond delay="100"/>
                                  </p:stCondLst>
                                  <p:childTnLst>
                                    <p:animScale>
                                      <p:cBhvr>
                                        <p:cTn id="52" dur="100" fill="hold"/>
                                        <p:tgtEl>
                                          <p:spTgt spid="23"/>
                                        </p:tgtEl>
                                      </p:cBhvr>
                                      <p:by x="110000" y="110000"/>
                                    </p:animScale>
                                  </p:childTnLst>
                                </p:cTn>
                              </p:par>
                              <p:par>
                                <p:cTn id="53" presetID="6" presetClass="emph" presetSubtype="0" fill="hold" nodeType="withEffect">
                                  <p:stCondLst>
                                    <p:cond delay="200"/>
                                  </p:stCondLst>
                                  <p:childTnLst>
                                    <p:animScale>
                                      <p:cBhvr>
                                        <p:cTn id="54" dur="200" fill="hold"/>
                                        <p:tgtEl>
                                          <p:spTgt spid="23"/>
                                        </p:tgtEl>
                                      </p:cBhvr>
                                      <p:by x="90000" y="90000"/>
                                    </p:animScale>
                                  </p:childTnLst>
                                </p:cTn>
                              </p:par>
                              <p:par>
                                <p:cTn id="55" presetID="6" presetClass="emph" presetSubtype="0" fill="hold" nodeType="withEffect">
                                  <p:stCondLst>
                                    <p:cond delay="400"/>
                                  </p:stCondLst>
                                  <p:childTnLst>
                                    <p:animScale>
                                      <p:cBhvr>
                                        <p:cTn id="56" dur="100" fill="hold"/>
                                        <p:tgtEl>
                                          <p:spTgt spid="23"/>
                                        </p:tgtEl>
                                      </p:cBhvr>
                                      <p:by x="105000" y="105000"/>
                                    </p:animScale>
                                  </p:childTnLst>
                                </p:cTn>
                              </p:par>
                              <p:par>
                                <p:cTn id="57" presetID="6" presetClass="emph" presetSubtype="0" fill="hold" nodeType="withEffect">
                                  <p:stCondLst>
                                    <p:cond delay="500"/>
                                  </p:stCondLst>
                                  <p:childTnLst>
                                    <p:animScale>
                                      <p:cBhvr>
                                        <p:cTn id="58" dur="200" fill="hold"/>
                                        <p:tgtEl>
                                          <p:spTgt spid="23"/>
                                        </p:tgtEl>
                                      </p:cBhvr>
                                      <p:by x="95000" y="95000"/>
                                    </p:animScale>
                                  </p:childTnLst>
                                </p:cTn>
                              </p:par>
                            </p:childTnLst>
                          </p:cTn>
                        </p:par>
                        <p:par>
                          <p:cTn id="59" fill="hold">
                            <p:stCondLst>
                              <p:cond delay="3350"/>
                            </p:stCondLst>
                            <p:childTnLst>
                              <p:par>
                                <p:cTn id="60" presetID="53" presetClass="entr" presetSubtype="16" fill="hold" nodeType="afterEffect">
                                  <p:stCondLst>
                                    <p:cond delay="0"/>
                                  </p:stCondLst>
                                  <p:childTnLst>
                                    <p:set>
                                      <p:cBhvr>
                                        <p:cTn id="61" dur="1" fill="hold">
                                          <p:stCondLst>
                                            <p:cond delay="0"/>
                                          </p:stCondLst>
                                        </p:cTn>
                                        <p:tgtEl>
                                          <p:spTgt spid="17"/>
                                        </p:tgtEl>
                                        <p:attrNameLst>
                                          <p:attrName>style.visibility</p:attrName>
                                        </p:attrNameLst>
                                      </p:cBhvr>
                                      <p:to>
                                        <p:strVal val="visible"/>
                                      </p:to>
                                    </p:set>
                                    <p:anim calcmode="lin" valueType="num">
                                      <p:cBhvr>
                                        <p:cTn id="62" dur="100" fill="hold"/>
                                        <p:tgtEl>
                                          <p:spTgt spid="17"/>
                                        </p:tgtEl>
                                        <p:attrNameLst>
                                          <p:attrName>ppt_w</p:attrName>
                                        </p:attrNameLst>
                                      </p:cBhvr>
                                      <p:tavLst>
                                        <p:tav tm="0">
                                          <p:val>
                                            <p:fltVal val="0"/>
                                          </p:val>
                                        </p:tav>
                                        <p:tav tm="100000">
                                          <p:val>
                                            <p:strVal val="#ppt_w"/>
                                          </p:val>
                                        </p:tav>
                                      </p:tavLst>
                                    </p:anim>
                                    <p:anim calcmode="lin" valueType="num">
                                      <p:cBhvr>
                                        <p:cTn id="63" dur="100" fill="hold"/>
                                        <p:tgtEl>
                                          <p:spTgt spid="17"/>
                                        </p:tgtEl>
                                        <p:attrNameLst>
                                          <p:attrName>ppt_h</p:attrName>
                                        </p:attrNameLst>
                                      </p:cBhvr>
                                      <p:tavLst>
                                        <p:tav tm="0">
                                          <p:val>
                                            <p:fltVal val="0"/>
                                          </p:val>
                                        </p:tav>
                                        <p:tav tm="100000">
                                          <p:val>
                                            <p:strVal val="#ppt_h"/>
                                          </p:val>
                                        </p:tav>
                                      </p:tavLst>
                                    </p:anim>
                                    <p:animEffect transition="in" filter="fade">
                                      <p:cBhvr>
                                        <p:cTn id="64" dur="100"/>
                                        <p:tgtEl>
                                          <p:spTgt spid="17"/>
                                        </p:tgtEl>
                                      </p:cBhvr>
                                    </p:animEffect>
                                  </p:childTnLst>
                                </p:cTn>
                              </p:par>
                              <p:par>
                                <p:cTn id="65" presetID="6" presetClass="emph" presetSubtype="0" fill="hold" nodeType="withEffect">
                                  <p:stCondLst>
                                    <p:cond delay="100"/>
                                  </p:stCondLst>
                                  <p:childTnLst>
                                    <p:animScale>
                                      <p:cBhvr>
                                        <p:cTn id="66" dur="100" fill="hold"/>
                                        <p:tgtEl>
                                          <p:spTgt spid="17"/>
                                        </p:tgtEl>
                                      </p:cBhvr>
                                      <p:by x="110000" y="110000"/>
                                    </p:animScale>
                                  </p:childTnLst>
                                </p:cTn>
                              </p:par>
                              <p:par>
                                <p:cTn id="67" presetID="6" presetClass="emph" presetSubtype="0" fill="hold" nodeType="withEffect">
                                  <p:stCondLst>
                                    <p:cond delay="200"/>
                                  </p:stCondLst>
                                  <p:childTnLst>
                                    <p:animScale>
                                      <p:cBhvr>
                                        <p:cTn id="68" dur="200" fill="hold"/>
                                        <p:tgtEl>
                                          <p:spTgt spid="17"/>
                                        </p:tgtEl>
                                      </p:cBhvr>
                                      <p:by x="90000" y="90000"/>
                                    </p:animScale>
                                  </p:childTnLst>
                                </p:cTn>
                              </p:par>
                              <p:par>
                                <p:cTn id="69" presetID="6" presetClass="emph" presetSubtype="0" fill="hold" nodeType="withEffect">
                                  <p:stCondLst>
                                    <p:cond delay="400"/>
                                  </p:stCondLst>
                                  <p:childTnLst>
                                    <p:animScale>
                                      <p:cBhvr>
                                        <p:cTn id="70" dur="100" fill="hold"/>
                                        <p:tgtEl>
                                          <p:spTgt spid="17"/>
                                        </p:tgtEl>
                                      </p:cBhvr>
                                      <p:by x="105000" y="105000"/>
                                    </p:animScale>
                                  </p:childTnLst>
                                </p:cTn>
                              </p:par>
                              <p:par>
                                <p:cTn id="71" presetID="6" presetClass="emph" presetSubtype="0" fill="hold" nodeType="withEffect">
                                  <p:stCondLst>
                                    <p:cond delay="500"/>
                                  </p:stCondLst>
                                  <p:childTnLst>
                                    <p:animScale>
                                      <p:cBhvr>
                                        <p:cTn id="72" dur="200" fill="hold"/>
                                        <p:tgtEl>
                                          <p:spTgt spid="17"/>
                                        </p:tgtEl>
                                      </p:cBhvr>
                                      <p:by x="95000" y="95000"/>
                                    </p:animScale>
                                  </p:childTnLst>
                                </p:cTn>
                              </p:par>
                            </p:childTnLst>
                          </p:cTn>
                        </p:par>
                        <p:par>
                          <p:cTn id="73" fill="hold">
                            <p:stCondLst>
                              <p:cond delay="4050"/>
                            </p:stCondLst>
                            <p:childTnLst>
                              <p:par>
                                <p:cTn id="74" presetID="23" presetClass="entr" presetSubtype="32" fill="hold" nodeType="afterEffect">
                                  <p:stCondLst>
                                    <p:cond delay="0"/>
                                  </p:stCondLst>
                                  <p:childTnLst>
                                    <p:set>
                                      <p:cBhvr>
                                        <p:cTn id="75" dur="1" fill="hold">
                                          <p:stCondLst>
                                            <p:cond delay="0"/>
                                          </p:stCondLst>
                                        </p:cTn>
                                        <p:tgtEl>
                                          <p:spTgt spid="40"/>
                                        </p:tgtEl>
                                        <p:attrNameLst>
                                          <p:attrName>style.visibility</p:attrName>
                                        </p:attrNameLst>
                                      </p:cBhvr>
                                      <p:to>
                                        <p:strVal val="visible"/>
                                      </p:to>
                                    </p:set>
                                    <p:anim calcmode="lin" valueType="num">
                                      <p:cBhvr>
                                        <p:cTn id="76" dur="500" fill="hold"/>
                                        <p:tgtEl>
                                          <p:spTgt spid="40"/>
                                        </p:tgtEl>
                                        <p:attrNameLst>
                                          <p:attrName>ppt_w</p:attrName>
                                        </p:attrNameLst>
                                      </p:cBhvr>
                                      <p:tavLst>
                                        <p:tav tm="0">
                                          <p:val>
                                            <p:strVal val="4*#ppt_w"/>
                                          </p:val>
                                        </p:tav>
                                        <p:tav tm="100000">
                                          <p:val>
                                            <p:strVal val="#ppt_w"/>
                                          </p:val>
                                        </p:tav>
                                      </p:tavLst>
                                    </p:anim>
                                    <p:anim calcmode="lin" valueType="num">
                                      <p:cBhvr>
                                        <p:cTn id="77" dur="500" fill="hold"/>
                                        <p:tgtEl>
                                          <p:spTgt spid="40"/>
                                        </p:tgtEl>
                                        <p:attrNameLst>
                                          <p:attrName>ppt_h</p:attrName>
                                        </p:attrNameLst>
                                      </p:cBhvr>
                                      <p:tavLst>
                                        <p:tav tm="0">
                                          <p:val>
                                            <p:strVal val="4*#ppt_h"/>
                                          </p:val>
                                        </p:tav>
                                        <p:tav tm="100000">
                                          <p:val>
                                            <p:strVal val="#ppt_h"/>
                                          </p:val>
                                        </p:tav>
                                      </p:tavLst>
                                    </p:anim>
                                  </p:childTnLst>
                                </p:cTn>
                              </p:par>
                            </p:childTnLst>
                          </p:cTn>
                        </p:par>
                        <p:par>
                          <p:cTn id="78" fill="hold">
                            <p:stCondLst>
                              <p:cond delay="4550"/>
                            </p:stCondLst>
                            <p:childTnLst>
                              <p:par>
                                <p:cTn id="79" presetID="23" presetClass="entr" presetSubtype="32" fill="hold" nodeType="afterEffect">
                                  <p:stCondLst>
                                    <p:cond delay="0"/>
                                  </p:stCondLst>
                                  <p:childTnLst>
                                    <p:set>
                                      <p:cBhvr>
                                        <p:cTn id="80" dur="1" fill="hold">
                                          <p:stCondLst>
                                            <p:cond delay="0"/>
                                          </p:stCondLst>
                                        </p:cTn>
                                        <p:tgtEl>
                                          <p:spTgt spid="48"/>
                                        </p:tgtEl>
                                        <p:attrNameLst>
                                          <p:attrName>style.visibility</p:attrName>
                                        </p:attrNameLst>
                                      </p:cBhvr>
                                      <p:to>
                                        <p:strVal val="visible"/>
                                      </p:to>
                                    </p:set>
                                    <p:anim calcmode="lin" valueType="num">
                                      <p:cBhvr>
                                        <p:cTn id="81" dur="500" fill="hold"/>
                                        <p:tgtEl>
                                          <p:spTgt spid="48"/>
                                        </p:tgtEl>
                                        <p:attrNameLst>
                                          <p:attrName>ppt_w</p:attrName>
                                        </p:attrNameLst>
                                      </p:cBhvr>
                                      <p:tavLst>
                                        <p:tav tm="0">
                                          <p:val>
                                            <p:strVal val="4*#ppt_w"/>
                                          </p:val>
                                        </p:tav>
                                        <p:tav tm="100000">
                                          <p:val>
                                            <p:strVal val="#ppt_w"/>
                                          </p:val>
                                        </p:tav>
                                      </p:tavLst>
                                    </p:anim>
                                    <p:anim calcmode="lin" valueType="num">
                                      <p:cBhvr>
                                        <p:cTn id="82" dur="500" fill="hold"/>
                                        <p:tgtEl>
                                          <p:spTgt spid="48"/>
                                        </p:tgtEl>
                                        <p:attrNameLst>
                                          <p:attrName>ppt_h</p:attrName>
                                        </p:attrNameLst>
                                      </p:cBhvr>
                                      <p:tavLst>
                                        <p:tav tm="0">
                                          <p:val>
                                            <p:strVal val="4*#ppt_h"/>
                                          </p:val>
                                        </p:tav>
                                        <p:tav tm="100000">
                                          <p:val>
                                            <p:strVal val="#ppt_h"/>
                                          </p:val>
                                        </p:tav>
                                      </p:tavLst>
                                    </p:anim>
                                  </p:childTnLst>
                                </p:cTn>
                              </p:par>
                            </p:childTnLst>
                          </p:cTn>
                        </p:par>
                        <p:par>
                          <p:cTn id="83" fill="hold">
                            <p:stCondLst>
                              <p:cond delay="5050"/>
                            </p:stCondLst>
                            <p:childTnLst>
                              <p:par>
                                <p:cTn id="84" presetID="23" presetClass="entr" presetSubtype="32" fill="hold" nodeType="afterEffect">
                                  <p:stCondLst>
                                    <p:cond delay="0"/>
                                  </p:stCondLst>
                                  <p:childTnLst>
                                    <p:set>
                                      <p:cBhvr>
                                        <p:cTn id="85" dur="1" fill="hold">
                                          <p:stCondLst>
                                            <p:cond delay="0"/>
                                          </p:stCondLst>
                                        </p:cTn>
                                        <p:tgtEl>
                                          <p:spTgt spid="44"/>
                                        </p:tgtEl>
                                        <p:attrNameLst>
                                          <p:attrName>style.visibility</p:attrName>
                                        </p:attrNameLst>
                                      </p:cBhvr>
                                      <p:to>
                                        <p:strVal val="visible"/>
                                      </p:to>
                                    </p:set>
                                    <p:anim calcmode="lin" valueType="num">
                                      <p:cBhvr>
                                        <p:cTn id="86" dur="500" fill="hold"/>
                                        <p:tgtEl>
                                          <p:spTgt spid="44"/>
                                        </p:tgtEl>
                                        <p:attrNameLst>
                                          <p:attrName>ppt_w</p:attrName>
                                        </p:attrNameLst>
                                      </p:cBhvr>
                                      <p:tavLst>
                                        <p:tav tm="0">
                                          <p:val>
                                            <p:strVal val="4*#ppt_w"/>
                                          </p:val>
                                        </p:tav>
                                        <p:tav tm="100000">
                                          <p:val>
                                            <p:strVal val="#ppt_w"/>
                                          </p:val>
                                        </p:tav>
                                      </p:tavLst>
                                    </p:anim>
                                    <p:anim calcmode="lin" valueType="num">
                                      <p:cBhvr>
                                        <p:cTn id="87" dur="500" fill="hold"/>
                                        <p:tgtEl>
                                          <p:spTgt spid="44"/>
                                        </p:tgtEl>
                                        <p:attrNameLst>
                                          <p:attrName>ppt_h</p:attrName>
                                        </p:attrNameLst>
                                      </p:cBhvr>
                                      <p:tavLst>
                                        <p:tav tm="0">
                                          <p:val>
                                            <p:strVal val="4*#ppt_h"/>
                                          </p:val>
                                        </p:tav>
                                        <p:tav tm="100000">
                                          <p:val>
                                            <p:strVal val="#ppt_h"/>
                                          </p:val>
                                        </p:tav>
                                      </p:tavLst>
                                    </p:anim>
                                  </p:childTnLst>
                                </p:cTn>
                              </p:par>
                            </p:childTnLst>
                          </p:cTn>
                        </p:par>
                        <p:par>
                          <p:cTn id="88" fill="hold">
                            <p:stCondLst>
                              <p:cond delay="5550"/>
                            </p:stCondLst>
                            <p:childTnLst>
                              <p:par>
                                <p:cTn id="89" presetID="23" presetClass="entr" presetSubtype="32" fill="hold" nodeType="afterEffect">
                                  <p:stCondLst>
                                    <p:cond delay="0"/>
                                  </p:stCondLst>
                                  <p:childTnLst>
                                    <p:set>
                                      <p:cBhvr>
                                        <p:cTn id="90" dur="1" fill="hold">
                                          <p:stCondLst>
                                            <p:cond delay="0"/>
                                          </p:stCondLst>
                                        </p:cTn>
                                        <p:tgtEl>
                                          <p:spTgt spid="52"/>
                                        </p:tgtEl>
                                        <p:attrNameLst>
                                          <p:attrName>style.visibility</p:attrName>
                                        </p:attrNameLst>
                                      </p:cBhvr>
                                      <p:to>
                                        <p:strVal val="visible"/>
                                      </p:to>
                                    </p:set>
                                    <p:anim calcmode="lin" valueType="num">
                                      <p:cBhvr>
                                        <p:cTn id="91" dur="500" fill="hold"/>
                                        <p:tgtEl>
                                          <p:spTgt spid="52"/>
                                        </p:tgtEl>
                                        <p:attrNameLst>
                                          <p:attrName>ppt_w</p:attrName>
                                        </p:attrNameLst>
                                      </p:cBhvr>
                                      <p:tavLst>
                                        <p:tav tm="0">
                                          <p:val>
                                            <p:strVal val="4*#ppt_w"/>
                                          </p:val>
                                        </p:tav>
                                        <p:tav tm="100000">
                                          <p:val>
                                            <p:strVal val="#ppt_w"/>
                                          </p:val>
                                        </p:tav>
                                      </p:tavLst>
                                    </p:anim>
                                    <p:anim calcmode="lin" valueType="num">
                                      <p:cBhvr>
                                        <p:cTn id="92" dur="500" fill="hold"/>
                                        <p:tgtEl>
                                          <p:spTgt spid="52"/>
                                        </p:tgtEl>
                                        <p:attrNameLst>
                                          <p:attrName>ppt_h</p:attrName>
                                        </p:attrNameLst>
                                      </p:cBhvr>
                                      <p:tavLst>
                                        <p:tav tm="0">
                                          <p:val>
                                            <p:strVal val="4*#ppt_h"/>
                                          </p:val>
                                        </p:tav>
                                        <p:tav tm="100000">
                                          <p:val>
                                            <p:strVal val="#ppt_h"/>
                                          </p:val>
                                        </p:tav>
                                      </p:tavLst>
                                    </p:anim>
                                  </p:childTnLst>
                                </p:cTn>
                              </p:par>
                            </p:childTnLst>
                          </p:cTn>
                        </p:par>
                        <p:par>
                          <p:cTn id="93" fill="hold">
                            <p:stCondLst>
                              <p:cond delay="6050"/>
                            </p:stCondLst>
                            <p:childTnLst>
                              <p:par>
                                <p:cTn id="94" presetID="37" presetClass="entr" presetSubtype="0" fill="hold" nodeType="afterEffect">
                                  <p:stCondLst>
                                    <p:cond delay="0"/>
                                  </p:stCondLst>
                                  <p:childTnLst>
                                    <p:set>
                                      <p:cBhvr>
                                        <p:cTn id="95" dur="1" fill="hold">
                                          <p:stCondLst>
                                            <p:cond delay="0"/>
                                          </p:stCondLst>
                                        </p:cTn>
                                        <p:tgtEl>
                                          <p:spTgt spid="72"/>
                                        </p:tgtEl>
                                        <p:attrNameLst>
                                          <p:attrName>style.visibility</p:attrName>
                                        </p:attrNameLst>
                                      </p:cBhvr>
                                      <p:to>
                                        <p:strVal val="visible"/>
                                      </p:to>
                                    </p:set>
                                    <p:animEffect transition="in" filter="fade">
                                      <p:cBhvr>
                                        <p:cTn id="96" dur="1000"/>
                                        <p:tgtEl>
                                          <p:spTgt spid="72"/>
                                        </p:tgtEl>
                                      </p:cBhvr>
                                    </p:animEffect>
                                    <p:anim calcmode="lin" valueType="num">
                                      <p:cBhvr>
                                        <p:cTn id="97" dur="1000" fill="hold"/>
                                        <p:tgtEl>
                                          <p:spTgt spid="72"/>
                                        </p:tgtEl>
                                        <p:attrNameLst>
                                          <p:attrName>ppt_x</p:attrName>
                                        </p:attrNameLst>
                                      </p:cBhvr>
                                      <p:tavLst>
                                        <p:tav tm="0">
                                          <p:val>
                                            <p:strVal val="#ppt_x"/>
                                          </p:val>
                                        </p:tav>
                                        <p:tav tm="100000">
                                          <p:val>
                                            <p:strVal val="#ppt_x"/>
                                          </p:val>
                                        </p:tav>
                                      </p:tavLst>
                                    </p:anim>
                                    <p:anim calcmode="lin" valueType="num">
                                      <p:cBhvr>
                                        <p:cTn id="98" dur="900" decel="100000" fill="hold"/>
                                        <p:tgtEl>
                                          <p:spTgt spid="72"/>
                                        </p:tgtEl>
                                        <p:attrNameLst>
                                          <p:attrName>ppt_y</p:attrName>
                                        </p:attrNameLst>
                                      </p:cBhvr>
                                      <p:tavLst>
                                        <p:tav tm="0">
                                          <p:val>
                                            <p:strVal val="#ppt_y+1"/>
                                          </p:val>
                                        </p:tav>
                                        <p:tav tm="100000">
                                          <p:val>
                                            <p:strVal val="#ppt_y-.03"/>
                                          </p:val>
                                        </p:tav>
                                      </p:tavLst>
                                    </p:anim>
                                    <p:anim calcmode="lin" valueType="num">
                                      <p:cBhvr>
                                        <p:cTn id="99" dur="100" accel="100000" fill="hold">
                                          <p:stCondLst>
                                            <p:cond delay="900"/>
                                          </p:stCondLst>
                                        </p:cTn>
                                        <p:tgtEl>
                                          <p:spTgt spid="72"/>
                                        </p:tgtEl>
                                        <p:attrNameLst>
                                          <p:attrName>ppt_y</p:attrName>
                                        </p:attrNameLst>
                                      </p:cBhvr>
                                      <p:tavLst>
                                        <p:tav tm="0">
                                          <p:val>
                                            <p:strVal val="#ppt_y-.03"/>
                                          </p:val>
                                        </p:tav>
                                        <p:tav tm="100000">
                                          <p:val>
                                            <p:strVal val="#ppt_y"/>
                                          </p:val>
                                        </p:tav>
                                      </p:tavLst>
                                    </p:anim>
                                  </p:childTnLst>
                                </p:cTn>
                              </p:par>
                              <p:par>
                                <p:cTn id="100" presetID="37" presetClass="entr" presetSubtype="0" fill="hold" nodeType="withEffect">
                                  <p:stCondLst>
                                    <p:cond delay="250"/>
                                  </p:stCondLst>
                                  <p:childTnLst>
                                    <p:set>
                                      <p:cBhvr>
                                        <p:cTn id="101" dur="1" fill="hold">
                                          <p:stCondLst>
                                            <p:cond delay="0"/>
                                          </p:stCondLst>
                                        </p:cTn>
                                        <p:tgtEl>
                                          <p:spTgt spid="67"/>
                                        </p:tgtEl>
                                        <p:attrNameLst>
                                          <p:attrName>style.visibility</p:attrName>
                                        </p:attrNameLst>
                                      </p:cBhvr>
                                      <p:to>
                                        <p:strVal val="visible"/>
                                      </p:to>
                                    </p:set>
                                    <p:animEffect transition="in" filter="fade">
                                      <p:cBhvr>
                                        <p:cTn id="102" dur="1000"/>
                                        <p:tgtEl>
                                          <p:spTgt spid="67"/>
                                        </p:tgtEl>
                                      </p:cBhvr>
                                    </p:animEffect>
                                    <p:anim calcmode="lin" valueType="num">
                                      <p:cBhvr>
                                        <p:cTn id="103" dur="1000" fill="hold"/>
                                        <p:tgtEl>
                                          <p:spTgt spid="67"/>
                                        </p:tgtEl>
                                        <p:attrNameLst>
                                          <p:attrName>ppt_x</p:attrName>
                                        </p:attrNameLst>
                                      </p:cBhvr>
                                      <p:tavLst>
                                        <p:tav tm="0">
                                          <p:val>
                                            <p:strVal val="#ppt_x"/>
                                          </p:val>
                                        </p:tav>
                                        <p:tav tm="100000">
                                          <p:val>
                                            <p:strVal val="#ppt_x"/>
                                          </p:val>
                                        </p:tav>
                                      </p:tavLst>
                                    </p:anim>
                                    <p:anim calcmode="lin" valueType="num">
                                      <p:cBhvr>
                                        <p:cTn id="104" dur="900" decel="100000" fill="hold"/>
                                        <p:tgtEl>
                                          <p:spTgt spid="67"/>
                                        </p:tgtEl>
                                        <p:attrNameLst>
                                          <p:attrName>ppt_y</p:attrName>
                                        </p:attrNameLst>
                                      </p:cBhvr>
                                      <p:tavLst>
                                        <p:tav tm="0">
                                          <p:val>
                                            <p:strVal val="#ppt_y+1"/>
                                          </p:val>
                                        </p:tav>
                                        <p:tav tm="100000">
                                          <p:val>
                                            <p:strVal val="#ppt_y-.03"/>
                                          </p:val>
                                        </p:tav>
                                      </p:tavLst>
                                    </p:anim>
                                    <p:anim calcmode="lin" valueType="num">
                                      <p:cBhvr>
                                        <p:cTn id="105" dur="100" accel="100000" fill="hold">
                                          <p:stCondLst>
                                            <p:cond delay="900"/>
                                          </p:stCondLst>
                                        </p:cTn>
                                        <p:tgtEl>
                                          <p:spTgt spid="67"/>
                                        </p:tgtEl>
                                        <p:attrNameLst>
                                          <p:attrName>ppt_y</p:attrName>
                                        </p:attrNameLst>
                                      </p:cBhvr>
                                      <p:tavLst>
                                        <p:tav tm="0">
                                          <p:val>
                                            <p:strVal val="#ppt_y-.03"/>
                                          </p:val>
                                        </p:tav>
                                        <p:tav tm="100000">
                                          <p:val>
                                            <p:strVal val="#ppt_y"/>
                                          </p:val>
                                        </p:tav>
                                      </p:tavLst>
                                    </p:anim>
                                  </p:childTnLst>
                                </p:cTn>
                              </p:par>
                              <p:par>
                                <p:cTn id="106" presetID="37" presetClass="entr" presetSubtype="0" fill="hold" nodeType="withEffect">
                                  <p:stCondLst>
                                    <p:cond delay="500"/>
                                  </p:stCondLst>
                                  <p:childTnLst>
                                    <p:set>
                                      <p:cBhvr>
                                        <p:cTn id="107" dur="1" fill="hold">
                                          <p:stCondLst>
                                            <p:cond delay="0"/>
                                          </p:stCondLst>
                                        </p:cTn>
                                        <p:tgtEl>
                                          <p:spTgt spid="56"/>
                                        </p:tgtEl>
                                        <p:attrNameLst>
                                          <p:attrName>style.visibility</p:attrName>
                                        </p:attrNameLst>
                                      </p:cBhvr>
                                      <p:to>
                                        <p:strVal val="visible"/>
                                      </p:to>
                                    </p:set>
                                    <p:animEffect transition="in" filter="fade">
                                      <p:cBhvr>
                                        <p:cTn id="108" dur="1000"/>
                                        <p:tgtEl>
                                          <p:spTgt spid="56"/>
                                        </p:tgtEl>
                                      </p:cBhvr>
                                    </p:animEffect>
                                    <p:anim calcmode="lin" valueType="num">
                                      <p:cBhvr>
                                        <p:cTn id="109" dur="1000" fill="hold"/>
                                        <p:tgtEl>
                                          <p:spTgt spid="56"/>
                                        </p:tgtEl>
                                        <p:attrNameLst>
                                          <p:attrName>ppt_x</p:attrName>
                                        </p:attrNameLst>
                                      </p:cBhvr>
                                      <p:tavLst>
                                        <p:tav tm="0">
                                          <p:val>
                                            <p:strVal val="#ppt_x"/>
                                          </p:val>
                                        </p:tav>
                                        <p:tav tm="100000">
                                          <p:val>
                                            <p:strVal val="#ppt_x"/>
                                          </p:val>
                                        </p:tav>
                                      </p:tavLst>
                                    </p:anim>
                                    <p:anim calcmode="lin" valueType="num">
                                      <p:cBhvr>
                                        <p:cTn id="110" dur="900" decel="100000" fill="hold"/>
                                        <p:tgtEl>
                                          <p:spTgt spid="56"/>
                                        </p:tgtEl>
                                        <p:attrNameLst>
                                          <p:attrName>ppt_y</p:attrName>
                                        </p:attrNameLst>
                                      </p:cBhvr>
                                      <p:tavLst>
                                        <p:tav tm="0">
                                          <p:val>
                                            <p:strVal val="#ppt_y+1"/>
                                          </p:val>
                                        </p:tav>
                                        <p:tav tm="100000">
                                          <p:val>
                                            <p:strVal val="#ppt_y-.03"/>
                                          </p:val>
                                        </p:tav>
                                      </p:tavLst>
                                    </p:anim>
                                    <p:anim calcmode="lin" valueType="num">
                                      <p:cBhvr>
                                        <p:cTn id="111" dur="100" accel="100000" fill="hold">
                                          <p:stCondLst>
                                            <p:cond delay="900"/>
                                          </p:stCondLst>
                                        </p:cTn>
                                        <p:tgtEl>
                                          <p:spTgt spid="56"/>
                                        </p:tgtEl>
                                        <p:attrNameLst>
                                          <p:attrName>ppt_y</p:attrName>
                                        </p:attrNameLst>
                                      </p:cBhvr>
                                      <p:tavLst>
                                        <p:tav tm="0">
                                          <p:val>
                                            <p:strVal val="#ppt_y-.03"/>
                                          </p:val>
                                        </p:tav>
                                        <p:tav tm="100000">
                                          <p:val>
                                            <p:strVal val="#ppt_y"/>
                                          </p:val>
                                        </p:tav>
                                      </p:tavLst>
                                    </p:anim>
                                  </p:childTnLst>
                                </p:cTn>
                              </p:par>
                              <p:par>
                                <p:cTn id="112" presetID="37" presetClass="entr" presetSubtype="0" fill="hold" nodeType="withEffect">
                                  <p:stCondLst>
                                    <p:cond delay="750"/>
                                  </p:stCondLst>
                                  <p:childTnLst>
                                    <p:set>
                                      <p:cBhvr>
                                        <p:cTn id="113" dur="1" fill="hold">
                                          <p:stCondLst>
                                            <p:cond delay="0"/>
                                          </p:stCondLst>
                                        </p:cTn>
                                        <p:tgtEl>
                                          <p:spTgt spid="62"/>
                                        </p:tgtEl>
                                        <p:attrNameLst>
                                          <p:attrName>style.visibility</p:attrName>
                                        </p:attrNameLst>
                                      </p:cBhvr>
                                      <p:to>
                                        <p:strVal val="visible"/>
                                      </p:to>
                                    </p:set>
                                    <p:animEffect transition="in" filter="fade">
                                      <p:cBhvr>
                                        <p:cTn id="114" dur="1000"/>
                                        <p:tgtEl>
                                          <p:spTgt spid="62"/>
                                        </p:tgtEl>
                                      </p:cBhvr>
                                    </p:animEffect>
                                    <p:anim calcmode="lin" valueType="num">
                                      <p:cBhvr>
                                        <p:cTn id="115" dur="1000" fill="hold"/>
                                        <p:tgtEl>
                                          <p:spTgt spid="62"/>
                                        </p:tgtEl>
                                        <p:attrNameLst>
                                          <p:attrName>ppt_x</p:attrName>
                                        </p:attrNameLst>
                                      </p:cBhvr>
                                      <p:tavLst>
                                        <p:tav tm="0">
                                          <p:val>
                                            <p:strVal val="#ppt_x"/>
                                          </p:val>
                                        </p:tav>
                                        <p:tav tm="100000">
                                          <p:val>
                                            <p:strVal val="#ppt_x"/>
                                          </p:val>
                                        </p:tav>
                                      </p:tavLst>
                                    </p:anim>
                                    <p:anim calcmode="lin" valueType="num">
                                      <p:cBhvr>
                                        <p:cTn id="116" dur="900" decel="100000" fill="hold"/>
                                        <p:tgtEl>
                                          <p:spTgt spid="62"/>
                                        </p:tgtEl>
                                        <p:attrNameLst>
                                          <p:attrName>ppt_y</p:attrName>
                                        </p:attrNameLst>
                                      </p:cBhvr>
                                      <p:tavLst>
                                        <p:tav tm="0">
                                          <p:val>
                                            <p:strVal val="#ppt_y+1"/>
                                          </p:val>
                                        </p:tav>
                                        <p:tav tm="100000">
                                          <p:val>
                                            <p:strVal val="#ppt_y-.03"/>
                                          </p:val>
                                        </p:tav>
                                      </p:tavLst>
                                    </p:anim>
                                    <p:anim calcmode="lin" valueType="num">
                                      <p:cBhvr>
                                        <p:cTn id="117" dur="100" accel="100000" fill="hold">
                                          <p:stCondLst>
                                            <p:cond delay="900"/>
                                          </p:stCondLst>
                                        </p:cTn>
                                        <p:tgtEl>
                                          <p:spTgt spid="62"/>
                                        </p:tgtEl>
                                        <p:attrNameLst>
                                          <p:attrName>ppt_y</p:attrName>
                                        </p:attrNameLst>
                                      </p:cBhvr>
                                      <p:tavLst>
                                        <p:tav tm="0">
                                          <p:val>
                                            <p:strVal val="#ppt_y-.03"/>
                                          </p:val>
                                        </p:tav>
                                        <p:tav tm="100000">
                                          <p:val>
                                            <p:strVal val="#ppt_y"/>
                                          </p:val>
                                        </p:tav>
                                      </p:tavLst>
                                    </p:anim>
                                  </p:childTnLst>
                                </p:cTn>
                              </p:par>
                            </p:childTnLst>
                          </p:cTn>
                        </p:par>
                        <p:par>
                          <p:cTn id="118" fill="hold">
                            <p:stCondLst>
                              <p:cond delay="7800"/>
                            </p:stCondLst>
                            <p:childTnLst>
                              <p:par>
                                <p:cTn id="119" presetID="16" presetClass="entr" presetSubtype="37" fill="hold" nodeType="afterEffect">
                                  <p:stCondLst>
                                    <p:cond delay="0"/>
                                  </p:stCondLst>
                                  <p:childTnLst>
                                    <p:set>
                                      <p:cBhvr>
                                        <p:cTn id="120" dur="1" fill="hold">
                                          <p:stCondLst>
                                            <p:cond delay="0"/>
                                          </p:stCondLst>
                                        </p:cTn>
                                        <p:tgtEl>
                                          <p:spTgt spid="79"/>
                                        </p:tgtEl>
                                        <p:attrNameLst>
                                          <p:attrName>style.visibility</p:attrName>
                                        </p:attrNameLst>
                                      </p:cBhvr>
                                      <p:to>
                                        <p:strVal val="visible"/>
                                      </p:to>
                                    </p:set>
                                    <p:animEffect transition="in" filter="barn(outVertical)">
                                      <p:cBhvr>
                                        <p:cTn id="121" dur="500"/>
                                        <p:tgtEl>
                                          <p:spTgt spid="79"/>
                                        </p:tgtEl>
                                      </p:cBhvr>
                                    </p:animEffect>
                                  </p:childTnLst>
                                </p:cTn>
                              </p:par>
                              <p:par>
                                <p:cTn id="122" presetID="16" presetClass="entr" presetSubtype="37" fill="hold" nodeType="withEffect">
                                  <p:stCondLst>
                                    <p:cond delay="0"/>
                                  </p:stCondLst>
                                  <p:childTnLst>
                                    <p:set>
                                      <p:cBhvr>
                                        <p:cTn id="123" dur="1" fill="hold">
                                          <p:stCondLst>
                                            <p:cond delay="0"/>
                                          </p:stCondLst>
                                        </p:cTn>
                                        <p:tgtEl>
                                          <p:spTgt spid="82"/>
                                        </p:tgtEl>
                                        <p:attrNameLst>
                                          <p:attrName>style.visibility</p:attrName>
                                        </p:attrNameLst>
                                      </p:cBhvr>
                                      <p:to>
                                        <p:strVal val="visible"/>
                                      </p:to>
                                    </p:set>
                                    <p:animEffect transition="in" filter="barn(outVertical)">
                                      <p:cBhvr>
                                        <p:cTn id="124" dur="500"/>
                                        <p:tgtEl>
                                          <p:spTgt spid="82"/>
                                        </p:tgtEl>
                                      </p:cBhvr>
                                    </p:animEffect>
                                  </p:childTnLst>
                                </p:cTn>
                              </p:par>
                              <p:par>
                                <p:cTn id="125" presetID="16" presetClass="entr" presetSubtype="37" fill="hold" nodeType="withEffect">
                                  <p:stCondLst>
                                    <p:cond delay="0"/>
                                  </p:stCondLst>
                                  <p:childTnLst>
                                    <p:set>
                                      <p:cBhvr>
                                        <p:cTn id="126" dur="1" fill="hold">
                                          <p:stCondLst>
                                            <p:cond delay="0"/>
                                          </p:stCondLst>
                                        </p:cTn>
                                        <p:tgtEl>
                                          <p:spTgt spid="85"/>
                                        </p:tgtEl>
                                        <p:attrNameLst>
                                          <p:attrName>style.visibility</p:attrName>
                                        </p:attrNameLst>
                                      </p:cBhvr>
                                      <p:to>
                                        <p:strVal val="visible"/>
                                      </p:to>
                                    </p:set>
                                    <p:animEffect transition="in" filter="barn(outVertical)">
                                      <p:cBhvr>
                                        <p:cTn id="127" dur="500"/>
                                        <p:tgtEl>
                                          <p:spTgt spid="85"/>
                                        </p:tgtEl>
                                      </p:cBhvr>
                                    </p:animEffect>
                                  </p:childTnLst>
                                </p:cTn>
                              </p:par>
                              <p:par>
                                <p:cTn id="128" presetID="16" presetClass="entr" presetSubtype="37" fill="hold" nodeType="withEffect">
                                  <p:stCondLst>
                                    <p:cond delay="0"/>
                                  </p:stCondLst>
                                  <p:childTnLst>
                                    <p:set>
                                      <p:cBhvr>
                                        <p:cTn id="129" dur="1" fill="hold">
                                          <p:stCondLst>
                                            <p:cond delay="0"/>
                                          </p:stCondLst>
                                        </p:cTn>
                                        <p:tgtEl>
                                          <p:spTgt spid="88"/>
                                        </p:tgtEl>
                                        <p:attrNameLst>
                                          <p:attrName>style.visibility</p:attrName>
                                        </p:attrNameLst>
                                      </p:cBhvr>
                                      <p:to>
                                        <p:strVal val="visible"/>
                                      </p:to>
                                    </p:set>
                                    <p:animEffect transition="in" filter="barn(outVertical)">
                                      <p:cBhvr>
                                        <p:cTn id="130" dur="500"/>
                                        <p:tgtEl>
                                          <p:spTgt spid="88"/>
                                        </p:tgtEl>
                                      </p:cBhvr>
                                    </p:animEffect>
                                  </p:childTnLst>
                                </p:cTn>
                              </p:par>
                            </p:childTnLst>
                          </p:cTn>
                        </p:par>
                        <p:par>
                          <p:cTn id="131" fill="hold">
                            <p:stCondLst>
                              <p:cond delay="8300"/>
                            </p:stCondLst>
                            <p:childTnLst>
                              <p:par>
                                <p:cTn id="132" presetID="10" presetClass="entr" presetSubtype="0" fill="hold" grpId="0" nodeType="afterEffect">
                                  <p:stCondLst>
                                    <p:cond delay="0"/>
                                  </p:stCondLst>
                                  <p:childTnLst>
                                    <p:set>
                                      <p:cBhvr>
                                        <p:cTn id="133" dur="1" fill="hold">
                                          <p:stCondLst>
                                            <p:cond delay="0"/>
                                          </p:stCondLst>
                                        </p:cTn>
                                        <p:tgtEl>
                                          <p:spTgt spid="91"/>
                                        </p:tgtEl>
                                        <p:attrNameLst>
                                          <p:attrName>style.visibility</p:attrName>
                                        </p:attrNameLst>
                                      </p:cBhvr>
                                      <p:to>
                                        <p:strVal val="visible"/>
                                      </p:to>
                                    </p:set>
                                    <p:animEffect transition="in" filter="fade">
                                      <p:cBhvr>
                                        <p:cTn id="134" dur="500"/>
                                        <p:tgtEl>
                                          <p:spTgt spid="91"/>
                                        </p:tgtEl>
                                      </p:cBhvr>
                                    </p:animEffect>
                                  </p:childTnLst>
                                </p:cTn>
                              </p:par>
                              <p:par>
                                <p:cTn id="135" presetID="41" presetClass="entr" presetSubtype="0" fill="hold" grpId="0" nodeType="withEffect">
                                  <p:stCondLst>
                                    <p:cond delay="0"/>
                                  </p:stCondLst>
                                  <p:iterate type="lt">
                                    <p:tmPct val="10000"/>
                                  </p:iterate>
                                  <p:childTnLst>
                                    <p:set>
                                      <p:cBhvr>
                                        <p:cTn id="136" dur="1" fill="hold">
                                          <p:stCondLst>
                                            <p:cond delay="0"/>
                                          </p:stCondLst>
                                        </p:cTn>
                                        <p:tgtEl>
                                          <p:spTgt spid="92"/>
                                        </p:tgtEl>
                                        <p:attrNameLst>
                                          <p:attrName>style.visibility</p:attrName>
                                        </p:attrNameLst>
                                      </p:cBhvr>
                                      <p:to>
                                        <p:strVal val="visible"/>
                                      </p:to>
                                    </p:set>
                                    <p:anim calcmode="lin" valueType="num">
                                      <p:cBhvr>
                                        <p:cTn id="137" dur="250" fill="hold"/>
                                        <p:tgtEl>
                                          <p:spTgt spid="92"/>
                                        </p:tgtEl>
                                        <p:attrNameLst>
                                          <p:attrName>ppt_x</p:attrName>
                                        </p:attrNameLst>
                                      </p:cBhvr>
                                      <p:tavLst>
                                        <p:tav tm="0">
                                          <p:val>
                                            <p:strVal val="#ppt_x"/>
                                          </p:val>
                                        </p:tav>
                                        <p:tav tm="50000">
                                          <p:val>
                                            <p:strVal val="#ppt_x+.1"/>
                                          </p:val>
                                        </p:tav>
                                        <p:tav tm="100000">
                                          <p:val>
                                            <p:strVal val="#ppt_x"/>
                                          </p:val>
                                        </p:tav>
                                      </p:tavLst>
                                    </p:anim>
                                    <p:anim calcmode="lin" valueType="num">
                                      <p:cBhvr>
                                        <p:cTn id="138" dur="250" fill="hold"/>
                                        <p:tgtEl>
                                          <p:spTgt spid="92"/>
                                        </p:tgtEl>
                                        <p:attrNameLst>
                                          <p:attrName>ppt_y</p:attrName>
                                        </p:attrNameLst>
                                      </p:cBhvr>
                                      <p:tavLst>
                                        <p:tav tm="0">
                                          <p:val>
                                            <p:strVal val="#ppt_y"/>
                                          </p:val>
                                        </p:tav>
                                        <p:tav tm="100000">
                                          <p:val>
                                            <p:strVal val="#ppt_y"/>
                                          </p:val>
                                        </p:tav>
                                      </p:tavLst>
                                    </p:anim>
                                    <p:anim calcmode="lin" valueType="num">
                                      <p:cBhvr>
                                        <p:cTn id="139" dur="250" fill="hold"/>
                                        <p:tgtEl>
                                          <p:spTgt spid="92"/>
                                        </p:tgtEl>
                                        <p:attrNameLst>
                                          <p:attrName>ppt_h</p:attrName>
                                        </p:attrNameLst>
                                      </p:cBhvr>
                                      <p:tavLst>
                                        <p:tav tm="0">
                                          <p:val>
                                            <p:strVal val="#ppt_h/10"/>
                                          </p:val>
                                        </p:tav>
                                        <p:tav tm="50000">
                                          <p:val>
                                            <p:strVal val="#ppt_h+.01"/>
                                          </p:val>
                                        </p:tav>
                                        <p:tav tm="100000">
                                          <p:val>
                                            <p:strVal val="#ppt_h"/>
                                          </p:val>
                                        </p:tav>
                                      </p:tavLst>
                                    </p:anim>
                                    <p:anim calcmode="lin" valueType="num">
                                      <p:cBhvr>
                                        <p:cTn id="140" dur="250" fill="hold"/>
                                        <p:tgtEl>
                                          <p:spTgt spid="92"/>
                                        </p:tgtEl>
                                        <p:attrNameLst>
                                          <p:attrName>ppt_w</p:attrName>
                                        </p:attrNameLst>
                                      </p:cBhvr>
                                      <p:tavLst>
                                        <p:tav tm="0">
                                          <p:val>
                                            <p:strVal val="#ppt_w/10"/>
                                          </p:val>
                                        </p:tav>
                                        <p:tav tm="50000">
                                          <p:val>
                                            <p:strVal val="#ppt_w+.01"/>
                                          </p:val>
                                        </p:tav>
                                        <p:tav tm="100000">
                                          <p:val>
                                            <p:strVal val="#ppt_w"/>
                                          </p:val>
                                        </p:tav>
                                      </p:tavLst>
                                    </p:anim>
                                    <p:animEffect transition="in" filter="fade">
                                      <p:cBhvr>
                                        <p:cTn id="141" dur="250" tmFilter="0,0; .5, 1; 1, 1"/>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1" grpId="0" animBg="1"/>
      <p:bldP spid="9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14621" y="243728"/>
            <a:ext cx="453150" cy="161976"/>
            <a:chOff x="264939" y="188640"/>
            <a:chExt cx="604358" cy="216024"/>
          </a:xfrm>
        </p:grpSpPr>
        <p:sp>
          <p:nvSpPr>
            <p:cNvPr id="5" name="燕尾形 4"/>
            <p:cNvSpPr/>
            <p:nvPr/>
          </p:nvSpPr>
          <p:spPr>
            <a:xfrm>
              <a:off x="264939" y="188640"/>
              <a:ext cx="216024" cy="216024"/>
            </a:xfrm>
            <a:prstGeom prst="chevron">
              <a:avLst/>
            </a:prstGeom>
            <a:solidFill>
              <a:srgbClr val="FFB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tx1"/>
                </a:solidFill>
              </a:endParaRPr>
            </a:p>
          </p:txBody>
        </p:sp>
        <p:sp>
          <p:nvSpPr>
            <p:cNvPr id="6" name="燕尾形 5"/>
            <p:cNvSpPr/>
            <p:nvPr/>
          </p:nvSpPr>
          <p:spPr>
            <a:xfrm>
              <a:off x="454914" y="188640"/>
              <a:ext cx="216024" cy="216024"/>
            </a:xfrm>
            <a:prstGeom prst="chevron">
              <a:avLst/>
            </a:prstGeom>
            <a:solidFill>
              <a:srgbClr val="FFB85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tx1"/>
                </a:solidFill>
              </a:endParaRPr>
            </a:p>
          </p:txBody>
        </p:sp>
        <p:sp>
          <p:nvSpPr>
            <p:cNvPr id="7" name="燕尾形 6"/>
            <p:cNvSpPr/>
            <p:nvPr/>
          </p:nvSpPr>
          <p:spPr>
            <a:xfrm>
              <a:off x="653273" y="188640"/>
              <a:ext cx="216024" cy="216024"/>
            </a:xfrm>
            <a:prstGeom prst="chevron">
              <a:avLst/>
            </a:prstGeom>
            <a:solidFill>
              <a:srgbClr val="FFB85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tx1"/>
                </a:solidFill>
              </a:endParaRPr>
            </a:p>
          </p:txBody>
        </p:sp>
      </p:grpSp>
      <p:sp>
        <p:nvSpPr>
          <p:cNvPr id="8" name="文本框 9"/>
          <p:cNvSpPr txBox="1"/>
          <p:nvPr/>
        </p:nvSpPr>
        <p:spPr>
          <a:xfrm>
            <a:off x="1008532" y="183368"/>
            <a:ext cx="1673750" cy="282757"/>
          </a:xfrm>
          <a:prstGeom prst="rect">
            <a:avLst/>
          </a:prstGeom>
          <a:noFill/>
        </p:spPr>
        <p:txBody>
          <a:bodyPr wrap="square" lIns="51422" tIns="25711" rIns="51422" bIns="25711" rtlCol="0">
            <a:spAutoFit/>
          </a:bodyPr>
          <a:lstStyle/>
          <a:p>
            <a:pPr marL="0" lvl="1"/>
            <a:r>
              <a:rPr lang="zh-CN" altLang="en-US" sz="1500" b="1" dirty="0">
                <a:solidFill>
                  <a:srgbClr val="FFB850"/>
                </a:solidFill>
                <a:latin typeface="微软雅黑" panose="020B0503020204020204" pitchFamily="34" charset="-122"/>
                <a:ea typeface="微软雅黑" panose="020B0503020204020204" pitchFamily="34" charset="-122"/>
              </a:rPr>
              <a:t>点击输入标题内容</a:t>
            </a:r>
            <a:endParaRPr lang="zh-CN" altLang="en-US" sz="1800" b="1" dirty="0">
              <a:solidFill>
                <a:srgbClr val="FFB850"/>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1062524" y="466064"/>
            <a:ext cx="723492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353" name="组合 352"/>
          <p:cNvGrpSpPr/>
          <p:nvPr/>
        </p:nvGrpSpPr>
        <p:grpSpPr>
          <a:xfrm>
            <a:off x="4571189" y="1320433"/>
            <a:ext cx="2153964" cy="2062442"/>
            <a:chOff x="6094126" y="1640002"/>
            <a:chExt cx="2871578" cy="2750560"/>
          </a:xfrm>
        </p:grpSpPr>
        <p:sp>
          <p:nvSpPr>
            <p:cNvPr id="354" name="矩形 353"/>
            <p:cNvSpPr/>
            <p:nvPr/>
          </p:nvSpPr>
          <p:spPr>
            <a:xfrm rot="2700000">
              <a:off x="6628205" y="2053063"/>
              <a:ext cx="2186962" cy="2488036"/>
            </a:xfrm>
            <a:prstGeom prst="rect">
              <a:avLst/>
            </a:prstGeom>
            <a:gradFill>
              <a:gsLst>
                <a:gs pos="28000">
                  <a:srgbClr val="797979">
                    <a:alpha val="33000"/>
                  </a:srgbClr>
                </a:gs>
                <a:gs pos="0">
                  <a:schemeClr val="tx1">
                    <a:alpha val="27000"/>
                  </a:schemeClr>
                </a:gs>
                <a:gs pos="100000">
                  <a:schemeClr val="bg1">
                    <a:lumMod val="95000"/>
                    <a:alpha val="0"/>
                  </a:scheme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355" name="组合 354"/>
            <p:cNvGrpSpPr/>
            <p:nvPr/>
          </p:nvGrpSpPr>
          <p:grpSpPr>
            <a:xfrm>
              <a:off x="6094126" y="1640002"/>
              <a:ext cx="1817810" cy="1835785"/>
              <a:chOff x="6094126" y="1640002"/>
              <a:chExt cx="1817810" cy="1835785"/>
            </a:xfrm>
          </p:grpSpPr>
          <p:grpSp>
            <p:nvGrpSpPr>
              <p:cNvPr id="356" name="组合 355"/>
              <p:cNvGrpSpPr/>
              <p:nvPr/>
            </p:nvGrpSpPr>
            <p:grpSpPr>
              <a:xfrm>
                <a:off x="6094126" y="1640002"/>
                <a:ext cx="1817810" cy="1835785"/>
                <a:chOff x="6901278" y="1014873"/>
                <a:chExt cx="1564989" cy="1580464"/>
              </a:xfrm>
              <a:effectLst/>
            </p:grpSpPr>
            <p:grpSp>
              <p:nvGrpSpPr>
                <p:cNvPr id="358" name="组合 357"/>
                <p:cNvGrpSpPr/>
                <p:nvPr/>
              </p:nvGrpSpPr>
              <p:grpSpPr>
                <a:xfrm rot="2700000">
                  <a:off x="6901278" y="1014874"/>
                  <a:ext cx="509201" cy="509202"/>
                  <a:chOff x="3052763" y="1803400"/>
                  <a:chExt cx="2273300" cy="2273300"/>
                </a:xfrm>
              </p:grpSpPr>
              <p:sp>
                <p:nvSpPr>
                  <p:cNvPr id="434" name="直角三角形 433"/>
                  <p:cNvSpPr/>
                  <p:nvPr/>
                </p:nvSpPr>
                <p:spPr>
                  <a:xfrm>
                    <a:off x="4189413" y="1803400"/>
                    <a:ext cx="1136650" cy="1136650"/>
                  </a:xfrm>
                  <a:prstGeom prst="rtTriangle">
                    <a:avLst/>
                  </a:prstGeom>
                  <a:solidFill>
                    <a:srgbClr val="FF9D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35" name="直角三角形 434"/>
                  <p:cNvSpPr/>
                  <p:nvPr/>
                </p:nvSpPr>
                <p:spPr>
                  <a:xfrm flipH="1" flipV="1">
                    <a:off x="3052763" y="2940050"/>
                    <a:ext cx="1136650" cy="1136650"/>
                  </a:xfrm>
                  <a:prstGeom prst="rtTriangle">
                    <a:avLst/>
                  </a:prstGeom>
                  <a:solidFill>
                    <a:srgbClr val="FFCC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36" name="直角三角形 435"/>
                  <p:cNvSpPr/>
                  <p:nvPr/>
                </p:nvSpPr>
                <p:spPr>
                  <a:xfrm rot="5400000" flipH="1" flipV="1">
                    <a:off x="3052763" y="1803400"/>
                    <a:ext cx="1136650" cy="1136650"/>
                  </a:xfrm>
                  <a:prstGeom prst="rtTriangle">
                    <a:avLst/>
                  </a:prstGeom>
                  <a:solidFill>
                    <a:srgbClr val="FFB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37" name="直角三角形 436"/>
                  <p:cNvSpPr/>
                  <p:nvPr/>
                </p:nvSpPr>
                <p:spPr>
                  <a:xfrm rot="5400000">
                    <a:off x="4189413" y="2940050"/>
                    <a:ext cx="1136650" cy="1136650"/>
                  </a:xfrm>
                  <a:prstGeom prst="rtTriangle">
                    <a:avLst/>
                  </a:prstGeom>
                  <a:solidFill>
                    <a:srgbClr val="FFB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359" name="组合 358"/>
                <p:cNvGrpSpPr/>
                <p:nvPr/>
              </p:nvGrpSpPr>
              <p:grpSpPr>
                <a:xfrm rot="2700000">
                  <a:off x="7255495" y="1014874"/>
                  <a:ext cx="509201" cy="509202"/>
                  <a:chOff x="3052763" y="1803400"/>
                  <a:chExt cx="2273300" cy="2273300"/>
                </a:xfrm>
              </p:grpSpPr>
              <p:sp>
                <p:nvSpPr>
                  <p:cNvPr id="430" name="直角三角形 429"/>
                  <p:cNvSpPr/>
                  <p:nvPr/>
                </p:nvSpPr>
                <p:spPr>
                  <a:xfrm>
                    <a:off x="4189413" y="1803400"/>
                    <a:ext cx="1136650" cy="1136650"/>
                  </a:xfrm>
                  <a:prstGeom prst="rtTriangle">
                    <a:avLst/>
                  </a:prstGeom>
                  <a:solidFill>
                    <a:srgbClr val="FF9D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31" name="直角三角形 430"/>
                  <p:cNvSpPr/>
                  <p:nvPr/>
                </p:nvSpPr>
                <p:spPr>
                  <a:xfrm flipH="1" flipV="1">
                    <a:off x="3052763" y="2940050"/>
                    <a:ext cx="1136650" cy="1136650"/>
                  </a:xfrm>
                  <a:prstGeom prst="rtTriangle">
                    <a:avLst/>
                  </a:prstGeom>
                  <a:solidFill>
                    <a:srgbClr val="FFCC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32" name="直角三角形 431"/>
                  <p:cNvSpPr/>
                  <p:nvPr/>
                </p:nvSpPr>
                <p:spPr>
                  <a:xfrm rot="5400000" flipH="1" flipV="1">
                    <a:off x="3052763" y="1803400"/>
                    <a:ext cx="1136650" cy="1136650"/>
                  </a:xfrm>
                  <a:prstGeom prst="rtTriangle">
                    <a:avLst/>
                  </a:prstGeom>
                  <a:solidFill>
                    <a:srgbClr val="FFB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33" name="直角三角形 432"/>
                  <p:cNvSpPr/>
                  <p:nvPr/>
                </p:nvSpPr>
                <p:spPr>
                  <a:xfrm rot="5400000">
                    <a:off x="4189413" y="2940050"/>
                    <a:ext cx="1136650" cy="1136650"/>
                  </a:xfrm>
                  <a:prstGeom prst="rtTriangle">
                    <a:avLst/>
                  </a:prstGeom>
                  <a:solidFill>
                    <a:srgbClr val="FFB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360" name="组合 359"/>
                <p:cNvGrpSpPr/>
                <p:nvPr/>
              </p:nvGrpSpPr>
              <p:grpSpPr>
                <a:xfrm rot="2700000">
                  <a:off x="7603356" y="1014874"/>
                  <a:ext cx="509201" cy="509202"/>
                  <a:chOff x="3052763" y="1803400"/>
                  <a:chExt cx="2273300" cy="2273300"/>
                </a:xfrm>
              </p:grpSpPr>
              <p:sp>
                <p:nvSpPr>
                  <p:cNvPr id="426" name="直角三角形 425"/>
                  <p:cNvSpPr/>
                  <p:nvPr/>
                </p:nvSpPr>
                <p:spPr>
                  <a:xfrm>
                    <a:off x="4189413" y="1803400"/>
                    <a:ext cx="1136650" cy="1136650"/>
                  </a:xfrm>
                  <a:prstGeom prst="rtTriangle">
                    <a:avLst/>
                  </a:prstGeom>
                  <a:solidFill>
                    <a:srgbClr val="FF9D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27" name="直角三角形 426"/>
                  <p:cNvSpPr/>
                  <p:nvPr/>
                </p:nvSpPr>
                <p:spPr>
                  <a:xfrm flipH="1" flipV="1">
                    <a:off x="3052763" y="2940050"/>
                    <a:ext cx="1136650" cy="1136650"/>
                  </a:xfrm>
                  <a:prstGeom prst="rtTriangle">
                    <a:avLst/>
                  </a:prstGeom>
                  <a:solidFill>
                    <a:srgbClr val="FFCC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28" name="直角三角形 427"/>
                  <p:cNvSpPr/>
                  <p:nvPr/>
                </p:nvSpPr>
                <p:spPr>
                  <a:xfrm rot="5400000" flipH="1" flipV="1">
                    <a:off x="3052763" y="1803400"/>
                    <a:ext cx="1136650" cy="1136650"/>
                  </a:xfrm>
                  <a:prstGeom prst="rtTriangle">
                    <a:avLst/>
                  </a:prstGeom>
                  <a:solidFill>
                    <a:srgbClr val="FFB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29" name="直角三角形 428"/>
                  <p:cNvSpPr/>
                  <p:nvPr/>
                </p:nvSpPr>
                <p:spPr>
                  <a:xfrm rot="5400000">
                    <a:off x="4189413" y="2940050"/>
                    <a:ext cx="1136650" cy="1136650"/>
                  </a:xfrm>
                  <a:prstGeom prst="rtTriangle">
                    <a:avLst/>
                  </a:prstGeom>
                  <a:solidFill>
                    <a:srgbClr val="FFB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361" name="组合 360"/>
                <p:cNvGrpSpPr/>
                <p:nvPr/>
              </p:nvGrpSpPr>
              <p:grpSpPr>
                <a:xfrm rot="2700000">
                  <a:off x="7957065" y="1014873"/>
                  <a:ext cx="509201" cy="509202"/>
                  <a:chOff x="3052763" y="1803400"/>
                  <a:chExt cx="2273300" cy="2273300"/>
                </a:xfrm>
              </p:grpSpPr>
              <p:sp>
                <p:nvSpPr>
                  <p:cNvPr id="422" name="直角三角形 421"/>
                  <p:cNvSpPr/>
                  <p:nvPr/>
                </p:nvSpPr>
                <p:spPr>
                  <a:xfrm>
                    <a:off x="4189413" y="1803400"/>
                    <a:ext cx="1136650" cy="1136650"/>
                  </a:xfrm>
                  <a:prstGeom prst="rtTriangle">
                    <a:avLst/>
                  </a:prstGeom>
                  <a:solidFill>
                    <a:srgbClr val="FF9D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23" name="直角三角形 422"/>
                  <p:cNvSpPr/>
                  <p:nvPr/>
                </p:nvSpPr>
                <p:spPr>
                  <a:xfrm flipH="1" flipV="1">
                    <a:off x="3052763" y="2940050"/>
                    <a:ext cx="1136650" cy="1136650"/>
                  </a:xfrm>
                  <a:prstGeom prst="rtTriangle">
                    <a:avLst/>
                  </a:prstGeom>
                  <a:solidFill>
                    <a:srgbClr val="FFCC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24" name="直角三角形 423"/>
                  <p:cNvSpPr/>
                  <p:nvPr/>
                </p:nvSpPr>
                <p:spPr>
                  <a:xfrm rot="5400000" flipH="1" flipV="1">
                    <a:off x="3052763" y="1803400"/>
                    <a:ext cx="1136650" cy="1136650"/>
                  </a:xfrm>
                  <a:prstGeom prst="rtTriangle">
                    <a:avLst/>
                  </a:prstGeom>
                  <a:solidFill>
                    <a:srgbClr val="FFB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25" name="直角三角形 424"/>
                  <p:cNvSpPr/>
                  <p:nvPr/>
                </p:nvSpPr>
                <p:spPr>
                  <a:xfrm rot="5400000">
                    <a:off x="4189413" y="2940050"/>
                    <a:ext cx="1136650" cy="1136650"/>
                  </a:xfrm>
                  <a:prstGeom prst="rtTriangle">
                    <a:avLst/>
                  </a:prstGeom>
                  <a:solidFill>
                    <a:srgbClr val="FFB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362" name="组合 361"/>
                <p:cNvGrpSpPr/>
                <p:nvPr/>
              </p:nvGrpSpPr>
              <p:grpSpPr>
                <a:xfrm rot="2700000">
                  <a:off x="6901278" y="1371487"/>
                  <a:ext cx="509201" cy="509202"/>
                  <a:chOff x="3052763" y="1803400"/>
                  <a:chExt cx="2273300" cy="2273300"/>
                </a:xfrm>
              </p:grpSpPr>
              <p:sp>
                <p:nvSpPr>
                  <p:cNvPr id="418" name="直角三角形 417"/>
                  <p:cNvSpPr/>
                  <p:nvPr/>
                </p:nvSpPr>
                <p:spPr>
                  <a:xfrm>
                    <a:off x="4189413" y="1803400"/>
                    <a:ext cx="1136650" cy="1136650"/>
                  </a:xfrm>
                  <a:prstGeom prst="rtTriangle">
                    <a:avLst/>
                  </a:prstGeom>
                  <a:solidFill>
                    <a:srgbClr val="FF9D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19" name="直角三角形 418"/>
                  <p:cNvSpPr/>
                  <p:nvPr/>
                </p:nvSpPr>
                <p:spPr>
                  <a:xfrm flipH="1" flipV="1">
                    <a:off x="3052763" y="2940050"/>
                    <a:ext cx="1136650" cy="1136650"/>
                  </a:xfrm>
                  <a:prstGeom prst="rtTriangle">
                    <a:avLst/>
                  </a:prstGeom>
                  <a:solidFill>
                    <a:srgbClr val="FFCC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20" name="直角三角形 419"/>
                  <p:cNvSpPr/>
                  <p:nvPr/>
                </p:nvSpPr>
                <p:spPr>
                  <a:xfrm rot="5400000" flipH="1" flipV="1">
                    <a:off x="3052763" y="1803400"/>
                    <a:ext cx="1136650" cy="1136650"/>
                  </a:xfrm>
                  <a:prstGeom prst="rtTriangle">
                    <a:avLst/>
                  </a:prstGeom>
                  <a:solidFill>
                    <a:srgbClr val="FFB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21" name="直角三角形 420"/>
                  <p:cNvSpPr/>
                  <p:nvPr/>
                </p:nvSpPr>
                <p:spPr>
                  <a:xfrm rot="5400000">
                    <a:off x="4189413" y="2940050"/>
                    <a:ext cx="1136650" cy="1136650"/>
                  </a:xfrm>
                  <a:prstGeom prst="rtTriangle">
                    <a:avLst/>
                  </a:prstGeom>
                  <a:solidFill>
                    <a:srgbClr val="FFB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363" name="组合 362"/>
                <p:cNvGrpSpPr/>
                <p:nvPr/>
              </p:nvGrpSpPr>
              <p:grpSpPr>
                <a:xfrm rot="2700000">
                  <a:off x="7255495" y="1371487"/>
                  <a:ext cx="509201" cy="509202"/>
                  <a:chOff x="3052763" y="1803400"/>
                  <a:chExt cx="2273300" cy="2273300"/>
                </a:xfrm>
              </p:grpSpPr>
              <p:sp>
                <p:nvSpPr>
                  <p:cNvPr id="414" name="直角三角形 413"/>
                  <p:cNvSpPr/>
                  <p:nvPr/>
                </p:nvSpPr>
                <p:spPr>
                  <a:xfrm>
                    <a:off x="4189413" y="1803400"/>
                    <a:ext cx="1136650" cy="1136650"/>
                  </a:xfrm>
                  <a:prstGeom prst="rtTriangle">
                    <a:avLst/>
                  </a:prstGeom>
                  <a:solidFill>
                    <a:srgbClr val="FF9D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15" name="直角三角形 414"/>
                  <p:cNvSpPr/>
                  <p:nvPr/>
                </p:nvSpPr>
                <p:spPr>
                  <a:xfrm flipH="1" flipV="1">
                    <a:off x="3052763" y="2940050"/>
                    <a:ext cx="1136650" cy="1136650"/>
                  </a:xfrm>
                  <a:prstGeom prst="rtTriangle">
                    <a:avLst/>
                  </a:prstGeom>
                  <a:solidFill>
                    <a:srgbClr val="FFCC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16" name="直角三角形 415"/>
                  <p:cNvSpPr/>
                  <p:nvPr/>
                </p:nvSpPr>
                <p:spPr>
                  <a:xfrm rot="5400000" flipH="1" flipV="1">
                    <a:off x="3052763" y="1803400"/>
                    <a:ext cx="1136650" cy="1136650"/>
                  </a:xfrm>
                  <a:prstGeom prst="rtTriangle">
                    <a:avLst/>
                  </a:prstGeom>
                  <a:solidFill>
                    <a:srgbClr val="FFB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17" name="直角三角形 416"/>
                  <p:cNvSpPr/>
                  <p:nvPr/>
                </p:nvSpPr>
                <p:spPr>
                  <a:xfrm rot="5400000">
                    <a:off x="4189413" y="2940050"/>
                    <a:ext cx="1136650" cy="1136650"/>
                  </a:xfrm>
                  <a:prstGeom prst="rtTriangle">
                    <a:avLst/>
                  </a:prstGeom>
                  <a:solidFill>
                    <a:srgbClr val="FFB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364" name="组合 363"/>
                <p:cNvGrpSpPr/>
                <p:nvPr/>
              </p:nvGrpSpPr>
              <p:grpSpPr>
                <a:xfrm rot="2700000">
                  <a:off x="7603356" y="1371487"/>
                  <a:ext cx="509201" cy="509202"/>
                  <a:chOff x="3052763" y="1803400"/>
                  <a:chExt cx="2273300" cy="2273300"/>
                </a:xfrm>
              </p:grpSpPr>
              <p:sp>
                <p:nvSpPr>
                  <p:cNvPr id="410" name="直角三角形 409"/>
                  <p:cNvSpPr/>
                  <p:nvPr/>
                </p:nvSpPr>
                <p:spPr>
                  <a:xfrm>
                    <a:off x="4189413" y="1803400"/>
                    <a:ext cx="1136650" cy="1136650"/>
                  </a:xfrm>
                  <a:prstGeom prst="rtTriangle">
                    <a:avLst/>
                  </a:prstGeom>
                  <a:solidFill>
                    <a:srgbClr val="FF9D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11" name="直角三角形 410"/>
                  <p:cNvSpPr/>
                  <p:nvPr/>
                </p:nvSpPr>
                <p:spPr>
                  <a:xfrm flipH="1" flipV="1">
                    <a:off x="3052763" y="2940050"/>
                    <a:ext cx="1136650" cy="1136650"/>
                  </a:xfrm>
                  <a:prstGeom prst="rtTriangle">
                    <a:avLst/>
                  </a:prstGeom>
                  <a:solidFill>
                    <a:srgbClr val="FFCC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12" name="直角三角形 411"/>
                  <p:cNvSpPr/>
                  <p:nvPr/>
                </p:nvSpPr>
                <p:spPr>
                  <a:xfrm rot="5400000" flipH="1" flipV="1">
                    <a:off x="3052763" y="1803400"/>
                    <a:ext cx="1136650" cy="1136650"/>
                  </a:xfrm>
                  <a:prstGeom prst="rtTriangle">
                    <a:avLst/>
                  </a:prstGeom>
                  <a:solidFill>
                    <a:srgbClr val="FFB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13" name="直角三角形 412"/>
                  <p:cNvSpPr/>
                  <p:nvPr/>
                </p:nvSpPr>
                <p:spPr>
                  <a:xfrm rot="5400000">
                    <a:off x="4189413" y="2940050"/>
                    <a:ext cx="1136650" cy="1136650"/>
                  </a:xfrm>
                  <a:prstGeom prst="rtTriangle">
                    <a:avLst/>
                  </a:prstGeom>
                  <a:solidFill>
                    <a:srgbClr val="FFB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365" name="组合 364"/>
                <p:cNvGrpSpPr/>
                <p:nvPr/>
              </p:nvGrpSpPr>
              <p:grpSpPr>
                <a:xfrm rot="2700000">
                  <a:off x="7957065" y="1371486"/>
                  <a:ext cx="509201" cy="509202"/>
                  <a:chOff x="3052763" y="1803400"/>
                  <a:chExt cx="2273300" cy="2273300"/>
                </a:xfrm>
              </p:grpSpPr>
              <p:sp>
                <p:nvSpPr>
                  <p:cNvPr id="406" name="直角三角形 405"/>
                  <p:cNvSpPr/>
                  <p:nvPr/>
                </p:nvSpPr>
                <p:spPr>
                  <a:xfrm>
                    <a:off x="4189413" y="1803400"/>
                    <a:ext cx="1136650" cy="1136650"/>
                  </a:xfrm>
                  <a:prstGeom prst="rtTriangle">
                    <a:avLst/>
                  </a:prstGeom>
                  <a:solidFill>
                    <a:srgbClr val="FF9D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07" name="直角三角形 406"/>
                  <p:cNvSpPr/>
                  <p:nvPr/>
                </p:nvSpPr>
                <p:spPr>
                  <a:xfrm flipH="1" flipV="1">
                    <a:off x="3052763" y="2940050"/>
                    <a:ext cx="1136650" cy="1136650"/>
                  </a:xfrm>
                  <a:prstGeom prst="rtTriangle">
                    <a:avLst/>
                  </a:prstGeom>
                  <a:solidFill>
                    <a:srgbClr val="FFCC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08" name="直角三角形 407"/>
                  <p:cNvSpPr/>
                  <p:nvPr/>
                </p:nvSpPr>
                <p:spPr>
                  <a:xfrm rot="5400000" flipH="1" flipV="1">
                    <a:off x="3052763" y="1803400"/>
                    <a:ext cx="1136650" cy="1136650"/>
                  </a:xfrm>
                  <a:prstGeom prst="rtTriangle">
                    <a:avLst/>
                  </a:prstGeom>
                  <a:solidFill>
                    <a:srgbClr val="FFB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09" name="直角三角形 408"/>
                  <p:cNvSpPr/>
                  <p:nvPr/>
                </p:nvSpPr>
                <p:spPr>
                  <a:xfrm rot="5400000">
                    <a:off x="4189413" y="2940050"/>
                    <a:ext cx="1136650" cy="1136650"/>
                  </a:xfrm>
                  <a:prstGeom prst="rtTriangle">
                    <a:avLst/>
                  </a:prstGeom>
                  <a:solidFill>
                    <a:srgbClr val="FFB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366" name="组合 365"/>
                <p:cNvGrpSpPr/>
                <p:nvPr/>
              </p:nvGrpSpPr>
              <p:grpSpPr>
                <a:xfrm rot="2700000">
                  <a:off x="6901278" y="1729523"/>
                  <a:ext cx="509201" cy="509202"/>
                  <a:chOff x="3052763" y="1803400"/>
                  <a:chExt cx="2273300" cy="2273300"/>
                </a:xfrm>
              </p:grpSpPr>
              <p:sp>
                <p:nvSpPr>
                  <p:cNvPr id="402" name="直角三角形 401"/>
                  <p:cNvSpPr/>
                  <p:nvPr/>
                </p:nvSpPr>
                <p:spPr>
                  <a:xfrm>
                    <a:off x="4189413" y="1803400"/>
                    <a:ext cx="1136650" cy="1136650"/>
                  </a:xfrm>
                  <a:prstGeom prst="rtTriangle">
                    <a:avLst/>
                  </a:prstGeom>
                  <a:solidFill>
                    <a:srgbClr val="FF9D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03" name="直角三角形 402"/>
                  <p:cNvSpPr/>
                  <p:nvPr/>
                </p:nvSpPr>
                <p:spPr>
                  <a:xfrm flipH="1" flipV="1">
                    <a:off x="3052763" y="2940050"/>
                    <a:ext cx="1136650" cy="1136650"/>
                  </a:xfrm>
                  <a:prstGeom prst="rtTriangle">
                    <a:avLst/>
                  </a:prstGeom>
                  <a:solidFill>
                    <a:srgbClr val="FFCC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04" name="直角三角形 403"/>
                  <p:cNvSpPr/>
                  <p:nvPr/>
                </p:nvSpPr>
                <p:spPr>
                  <a:xfrm rot="5400000" flipH="1" flipV="1">
                    <a:off x="3052763" y="1803400"/>
                    <a:ext cx="1136650" cy="1136650"/>
                  </a:xfrm>
                  <a:prstGeom prst="rtTriangle">
                    <a:avLst/>
                  </a:prstGeom>
                  <a:solidFill>
                    <a:srgbClr val="FFB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05" name="直角三角形 404"/>
                  <p:cNvSpPr/>
                  <p:nvPr/>
                </p:nvSpPr>
                <p:spPr>
                  <a:xfrm rot="5400000">
                    <a:off x="4189413" y="2940050"/>
                    <a:ext cx="1136650" cy="1136650"/>
                  </a:xfrm>
                  <a:prstGeom prst="rtTriangle">
                    <a:avLst/>
                  </a:prstGeom>
                  <a:solidFill>
                    <a:srgbClr val="FFB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367" name="组合 366"/>
                <p:cNvGrpSpPr/>
                <p:nvPr/>
              </p:nvGrpSpPr>
              <p:grpSpPr>
                <a:xfrm rot="2700000">
                  <a:off x="7255495" y="1729523"/>
                  <a:ext cx="509201" cy="509202"/>
                  <a:chOff x="3052763" y="1803400"/>
                  <a:chExt cx="2273300" cy="2273300"/>
                </a:xfrm>
              </p:grpSpPr>
              <p:sp>
                <p:nvSpPr>
                  <p:cNvPr id="398" name="直角三角形 397"/>
                  <p:cNvSpPr/>
                  <p:nvPr/>
                </p:nvSpPr>
                <p:spPr>
                  <a:xfrm>
                    <a:off x="4189413" y="1803400"/>
                    <a:ext cx="1136650" cy="1136650"/>
                  </a:xfrm>
                  <a:prstGeom prst="rtTriangle">
                    <a:avLst/>
                  </a:prstGeom>
                  <a:solidFill>
                    <a:srgbClr val="FF9D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99" name="直角三角形 398"/>
                  <p:cNvSpPr/>
                  <p:nvPr/>
                </p:nvSpPr>
                <p:spPr>
                  <a:xfrm flipH="1" flipV="1">
                    <a:off x="3052763" y="2940050"/>
                    <a:ext cx="1136650" cy="1136650"/>
                  </a:xfrm>
                  <a:prstGeom prst="rtTriangle">
                    <a:avLst/>
                  </a:prstGeom>
                  <a:solidFill>
                    <a:srgbClr val="FFCC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00" name="直角三角形 399"/>
                  <p:cNvSpPr/>
                  <p:nvPr/>
                </p:nvSpPr>
                <p:spPr>
                  <a:xfrm rot="5400000" flipH="1" flipV="1">
                    <a:off x="3052763" y="1803400"/>
                    <a:ext cx="1136650" cy="1136650"/>
                  </a:xfrm>
                  <a:prstGeom prst="rtTriangle">
                    <a:avLst/>
                  </a:prstGeom>
                  <a:solidFill>
                    <a:srgbClr val="FFB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01" name="直角三角形 400"/>
                  <p:cNvSpPr/>
                  <p:nvPr/>
                </p:nvSpPr>
                <p:spPr>
                  <a:xfrm rot="5400000">
                    <a:off x="4189413" y="2940050"/>
                    <a:ext cx="1136650" cy="1136650"/>
                  </a:xfrm>
                  <a:prstGeom prst="rtTriangle">
                    <a:avLst/>
                  </a:prstGeom>
                  <a:solidFill>
                    <a:srgbClr val="FFB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368" name="组合 367"/>
                <p:cNvGrpSpPr/>
                <p:nvPr/>
              </p:nvGrpSpPr>
              <p:grpSpPr>
                <a:xfrm rot="2700000">
                  <a:off x="7603356" y="1729523"/>
                  <a:ext cx="509201" cy="509202"/>
                  <a:chOff x="3052763" y="1803400"/>
                  <a:chExt cx="2273300" cy="2273300"/>
                </a:xfrm>
              </p:grpSpPr>
              <p:sp>
                <p:nvSpPr>
                  <p:cNvPr id="394" name="直角三角形 393"/>
                  <p:cNvSpPr/>
                  <p:nvPr/>
                </p:nvSpPr>
                <p:spPr>
                  <a:xfrm>
                    <a:off x="4189413" y="1803400"/>
                    <a:ext cx="1136650" cy="1136650"/>
                  </a:xfrm>
                  <a:prstGeom prst="rtTriangle">
                    <a:avLst/>
                  </a:prstGeom>
                  <a:solidFill>
                    <a:srgbClr val="FF9D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95" name="直角三角形 394"/>
                  <p:cNvSpPr/>
                  <p:nvPr/>
                </p:nvSpPr>
                <p:spPr>
                  <a:xfrm flipH="1" flipV="1">
                    <a:off x="3052763" y="2940050"/>
                    <a:ext cx="1136650" cy="1136650"/>
                  </a:xfrm>
                  <a:prstGeom prst="rtTriangle">
                    <a:avLst/>
                  </a:prstGeom>
                  <a:solidFill>
                    <a:srgbClr val="FFCC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96" name="直角三角形 395"/>
                  <p:cNvSpPr/>
                  <p:nvPr/>
                </p:nvSpPr>
                <p:spPr>
                  <a:xfrm rot="5400000" flipH="1" flipV="1">
                    <a:off x="3052763" y="1803400"/>
                    <a:ext cx="1136650" cy="1136650"/>
                  </a:xfrm>
                  <a:prstGeom prst="rtTriangle">
                    <a:avLst/>
                  </a:prstGeom>
                  <a:solidFill>
                    <a:srgbClr val="FFB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97" name="直角三角形 396"/>
                  <p:cNvSpPr/>
                  <p:nvPr/>
                </p:nvSpPr>
                <p:spPr>
                  <a:xfrm rot="5400000">
                    <a:off x="4189413" y="2940050"/>
                    <a:ext cx="1136650" cy="1136650"/>
                  </a:xfrm>
                  <a:prstGeom prst="rtTriangle">
                    <a:avLst/>
                  </a:prstGeom>
                  <a:solidFill>
                    <a:srgbClr val="FFB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369" name="组合 368"/>
                <p:cNvGrpSpPr/>
                <p:nvPr/>
              </p:nvGrpSpPr>
              <p:grpSpPr>
                <a:xfrm rot="2700000">
                  <a:off x="7957065" y="1729522"/>
                  <a:ext cx="509201" cy="509202"/>
                  <a:chOff x="3052763" y="1803400"/>
                  <a:chExt cx="2273300" cy="2273300"/>
                </a:xfrm>
              </p:grpSpPr>
              <p:sp>
                <p:nvSpPr>
                  <p:cNvPr id="390" name="直角三角形 389"/>
                  <p:cNvSpPr/>
                  <p:nvPr/>
                </p:nvSpPr>
                <p:spPr>
                  <a:xfrm>
                    <a:off x="4189413" y="1803400"/>
                    <a:ext cx="1136650" cy="1136650"/>
                  </a:xfrm>
                  <a:prstGeom prst="rtTriangle">
                    <a:avLst/>
                  </a:prstGeom>
                  <a:solidFill>
                    <a:srgbClr val="FF9D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91" name="直角三角形 390"/>
                  <p:cNvSpPr/>
                  <p:nvPr/>
                </p:nvSpPr>
                <p:spPr>
                  <a:xfrm flipH="1" flipV="1">
                    <a:off x="3052763" y="2940050"/>
                    <a:ext cx="1136650" cy="1136650"/>
                  </a:xfrm>
                  <a:prstGeom prst="rtTriangle">
                    <a:avLst/>
                  </a:prstGeom>
                  <a:solidFill>
                    <a:srgbClr val="FFCC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92" name="直角三角形 391"/>
                  <p:cNvSpPr/>
                  <p:nvPr/>
                </p:nvSpPr>
                <p:spPr>
                  <a:xfrm rot="5400000" flipH="1" flipV="1">
                    <a:off x="3052763" y="1803400"/>
                    <a:ext cx="1136650" cy="1136650"/>
                  </a:xfrm>
                  <a:prstGeom prst="rtTriangle">
                    <a:avLst/>
                  </a:prstGeom>
                  <a:solidFill>
                    <a:srgbClr val="FFB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93" name="直角三角形 392"/>
                  <p:cNvSpPr/>
                  <p:nvPr/>
                </p:nvSpPr>
                <p:spPr>
                  <a:xfrm rot="5400000">
                    <a:off x="4189413" y="2940050"/>
                    <a:ext cx="1136650" cy="1136650"/>
                  </a:xfrm>
                  <a:prstGeom prst="rtTriangle">
                    <a:avLst/>
                  </a:prstGeom>
                  <a:solidFill>
                    <a:srgbClr val="FFB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370" name="组合 369"/>
                <p:cNvGrpSpPr/>
                <p:nvPr/>
              </p:nvGrpSpPr>
              <p:grpSpPr>
                <a:xfrm rot="2700000">
                  <a:off x="6901278" y="2086136"/>
                  <a:ext cx="509201" cy="509202"/>
                  <a:chOff x="3052763" y="1803400"/>
                  <a:chExt cx="2273300" cy="2273300"/>
                </a:xfrm>
              </p:grpSpPr>
              <p:sp>
                <p:nvSpPr>
                  <p:cNvPr id="386" name="直角三角形 385"/>
                  <p:cNvSpPr/>
                  <p:nvPr/>
                </p:nvSpPr>
                <p:spPr>
                  <a:xfrm>
                    <a:off x="4189413" y="1803400"/>
                    <a:ext cx="1136650" cy="1136650"/>
                  </a:xfrm>
                  <a:prstGeom prst="rtTriangle">
                    <a:avLst/>
                  </a:prstGeom>
                  <a:solidFill>
                    <a:srgbClr val="FF9D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87" name="直角三角形 386"/>
                  <p:cNvSpPr/>
                  <p:nvPr/>
                </p:nvSpPr>
                <p:spPr>
                  <a:xfrm flipH="1" flipV="1">
                    <a:off x="3052763" y="2940050"/>
                    <a:ext cx="1136650" cy="1136650"/>
                  </a:xfrm>
                  <a:prstGeom prst="rtTriangle">
                    <a:avLst/>
                  </a:prstGeom>
                  <a:solidFill>
                    <a:srgbClr val="FFCC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88" name="直角三角形 387"/>
                  <p:cNvSpPr/>
                  <p:nvPr/>
                </p:nvSpPr>
                <p:spPr>
                  <a:xfrm rot="5400000" flipH="1" flipV="1">
                    <a:off x="3052763" y="1803400"/>
                    <a:ext cx="1136650" cy="1136650"/>
                  </a:xfrm>
                  <a:prstGeom prst="rtTriangle">
                    <a:avLst/>
                  </a:prstGeom>
                  <a:solidFill>
                    <a:srgbClr val="FFB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89" name="直角三角形 388"/>
                  <p:cNvSpPr/>
                  <p:nvPr/>
                </p:nvSpPr>
                <p:spPr>
                  <a:xfrm rot="5400000">
                    <a:off x="4189413" y="2940050"/>
                    <a:ext cx="1136650" cy="1136650"/>
                  </a:xfrm>
                  <a:prstGeom prst="rtTriangle">
                    <a:avLst/>
                  </a:prstGeom>
                  <a:solidFill>
                    <a:srgbClr val="FFB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371" name="组合 370"/>
                <p:cNvGrpSpPr/>
                <p:nvPr/>
              </p:nvGrpSpPr>
              <p:grpSpPr>
                <a:xfrm rot="2700000">
                  <a:off x="7255495" y="2086136"/>
                  <a:ext cx="509201" cy="509202"/>
                  <a:chOff x="3052763" y="1803400"/>
                  <a:chExt cx="2273300" cy="2273300"/>
                </a:xfrm>
              </p:grpSpPr>
              <p:sp>
                <p:nvSpPr>
                  <p:cNvPr id="382" name="直角三角形 381"/>
                  <p:cNvSpPr/>
                  <p:nvPr/>
                </p:nvSpPr>
                <p:spPr>
                  <a:xfrm>
                    <a:off x="4189413" y="1803400"/>
                    <a:ext cx="1136650" cy="1136650"/>
                  </a:xfrm>
                  <a:prstGeom prst="rtTriangle">
                    <a:avLst/>
                  </a:prstGeom>
                  <a:solidFill>
                    <a:srgbClr val="FF9D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83" name="直角三角形 382"/>
                  <p:cNvSpPr/>
                  <p:nvPr/>
                </p:nvSpPr>
                <p:spPr>
                  <a:xfrm flipH="1" flipV="1">
                    <a:off x="3052763" y="2940050"/>
                    <a:ext cx="1136650" cy="1136650"/>
                  </a:xfrm>
                  <a:prstGeom prst="rtTriangle">
                    <a:avLst/>
                  </a:prstGeom>
                  <a:solidFill>
                    <a:srgbClr val="FFCC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84" name="直角三角形 383"/>
                  <p:cNvSpPr/>
                  <p:nvPr/>
                </p:nvSpPr>
                <p:spPr>
                  <a:xfrm rot="5400000" flipH="1" flipV="1">
                    <a:off x="3052763" y="1803400"/>
                    <a:ext cx="1136650" cy="1136650"/>
                  </a:xfrm>
                  <a:prstGeom prst="rtTriangle">
                    <a:avLst/>
                  </a:prstGeom>
                  <a:solidFill>
                    <a:srgbClr val="FFB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85" name="直角三角形 384"/>
                  <p:cNvSpPr/>
                  <p:nvPr/>
                </p:nvSpPr>
                <p:spPr>
                  <a:xfrm rot="5400000">
                    <a:off x="4189413" y="2940050"/>
                    <a:ext cx="1136650" cy="1136650"/>
                  </a:xfrm>
                  <a:prstGeom prst="rtTriangle">
                    <a:avLst/>
                  </a:prstGeom>
                  <a:solidFill>
                    <a:srgbClr val="FFB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372" name="组合 371"/>
                <p:cNvGrpSpPr/>
                <p:nvPr/>
              </p:nvGrpSpPr>
              <p:grpSpPr>
                <a:xfrm rot="2700000">
                  <a:off x="7603356" y="2086136"/>
                  <a:ext cx="509201" cy="509202"/>
                  <a:chOff x="3052763" y="1803400"/>
                  <a:chExt cx="2273300" cy="2273300"/>
                </a:xfrm>
              </p:grpSpPr>
              <p:sp>
                <p:nvSpPr>
                  <p:cNvPr id="378" name="直角三角形 377"/>
                  <p:cNvSpPr/>
                  <p:nvPr/>
                </p:nvSpPr>
                <p:spPr>
                  <a:xfrm>
                    <a:off x="4189413" y="1803400"/>
                    <a:ext cx="1136650" cy="1136650"/>
                  </a:xfrm>
                  <a:prstGeom prst="rtTriangle">
                    <a:avLst/>
                  </a:prstGeom>
                  <a:solidFill>
                    <a:srgbClr val="FF9D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79" name="直角三角形 378"/>
                  <p:cNvSpPr/>
                  <p:nvPr/>
                </p:nvSpPr>
                <p:spPr>
                  <a:xfrm flipH="1" flipV="1">
                    <a:off x="3052763" y="2940050"/>
                    <a:ext cx="1136650" cy="1136650"/>
                  </a:xfrm>
                  <a:prstGeom prst="rtTriangle">
                    <a:avLst/>
                  </a:prstGeom>
                  <a:solidFill>
                    <a:srgbClr val="FFCC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80" name="直角三角形 379"/>
                  <p:cNvSpPr/>
                  <p:nvPr/>
                </p:nvSpPr>
                <p:spPr>
                  <a:xfrm rot="5400000" flipH="1" flipV="1">
                    <a:off x="3052763" y="1803400"/>
                    <a:ext cx="1136650" cy="1136650"/>
                  </a:xfrm>
                  <a:prstGeom prst="rtTriangle">
                    <a:avLst/>
                  </a:prstGeom>
                  <a:solidFill>
                    <a:srgbClr val="FFB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81" name="直角三角形 380"/>
                  <p:cNvSpPr/>
                  <p:nvPr/>
                </p:nvSpPr>
                <p:spPr>
                  <a:xfrm rot="5400000">
                    <a:off x="4189413" y="2940050"/>
                    <a:ext cx="1136650" cy="1136650"/>
                  </a:xfrm>
                  <a:prstGeom prst="rtTriangle">
                    <a:avLst/>
                  </a:prstGeom>
                  <a:solidFill>
                    <a:srgbClr val="FFB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373" name="组合 372"/>
                <p:cNvGrpSpPr/>
                <p:nvPr/>
              </p:nvGrpSpPr>
              <p:grpSpPr>
                <a:xfrm rot="2700000">
                  <a:off x="7957065" y="2086135"/>
                  <a:ext cx="509201" cy="509202"/>
                  <a:chOff x="3052763" y="1803400"/>
                  <a:chExt cx="2273300" cy="2273300"/>
                </a:xfrm>
              </p:grpSpPr>
              <p:sp>
                <p:nvSpPr>
                  <p:cNvPr id="374" name="直角三角形 373"/>
                  <p:cNvSpPr/>
                  <p:nvPr/>
                </p:nvSpPr>
                <p:spPr>
                  <a:xfrm>
                    <a:off x="4189413" y="1803400"/>
                    <a:ext cx="1136650" cy="1136650"/>
                  </a:xfrm>
                  <a:prstGeom prst="rtTriangle">
                    <a:avLst/>
                  </a:prstGeom>
                  <a:solidFill>
                    <a:srgbClr val="FF9D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75" name="直角三角形 374"/>
                  <p:cNvSpPr/>
                  <p:nvPr/>
                </p:nvSpPr>
                <p:spPr>
                  <a:xfrm flipH="1" flipV="1">
                    <a:off x="3052763" y="2940050"/>
                    <a:ext cx="1136650" cy="1136650"/>
                  </a:xfrm>
                  <a:prstGeom prst="rtTriangle">
                    <a:avLst/>
                  </a:prstGeom>
                  <a:solidFill>
                    <a:srgbClr val="FFCC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76" name="直角三角形 375"/>
                  <p:cNvSpPr/>
                  <p:nvPr/>
                </p:nvSpPr>
                <p:spPr>
                  <a:xfrm rot="5400000" flipH="1" flipV="1">
                    <a:off x="3052763" y="1803400"/>
                    <a:ext cx="1136650" cy="1136650"/>
                  </a:xfrm>
                  <a:prstGeom prst="rtTriangle">
                    <a:avLst/>
                  </a:prstGeom>
                  <a:solidFill>
                    <a:srgbClr val="FFB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377" name="直角三角形 376"/>
                  <p:cNvSpPr/>
                  <p:nvPr/>
                </p:nvSpPr>
                <p:spPr>
                  <a:xfrm rot="5400000">
                    <a:off x="4189413" y="2940050"/>
                    <a:ext cx="1136650" cy="1136650"/>
                  </a:xfrm>
                  <a:prstGeom prst="rtTriangle">
                    <a:avLst/>
                  </a:prstGeom>
                  <a:solidFill>
                    <a:srgbClr val="FFB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sp>
            <p:nvSpPr>
              <p:cNvPr id="357" name="文本框 744"/>
              <p:cNvSpPr txBox="1"/>
              <p:nvPr/>
            </p:nvSpPr>
            <p:spPr>
              <a:xfrm>
                <a:off x="6492298" y="1996067"/>
                <a:ext cx="1160142" cy="1046682"/>
              </a:xfrm>
              <a:prstGeom prst="rect">
                <a:avLst/>
              </a:prstGeom>
              <a:noFill/>
            </p:spPr>
            <p:txBody>
              <a:bodyPr wrap="square" rtlCol="0">
                <a:spAutoFit/>
              </a:bodyPr>
              <a:lstStyle/>
              <a:p>
                <a:pPr algn="ctr"/>
                <a:r>
                  <a:rPr lang="en-US" altLang="zh-CN" sz="4500" dirty="0">
                    <a:solidFill>
                      <a:prstClr val="white">
                        <a:lumMod val="95000"/>
                      </a:prstClr>
                    </a:solidFill>
                    <a:latin typeface="Impact" panose="020B0806030902050204" pitchFamily="34" charset="0"/>
                  </a:rPr>
                  <a:t>02</a:t>
                </a:r>
                <a:endParaRPr lang="zh-CN" altLang="en-US" sz="4500" dirty="0">
                  <a:solidFill>
                    <a:prstClr val="white">
                      <a:lumMod val="95000"/>
                    </a:prstClr>
                  </a:solidFill>
                  <a:latin typeface="Impact" panose="020B0806030902050204" pitchFamily="34" charset="0"/>
                </a:endParaRPr>
              </a:p>
            </p:txBody>
          </p:sp>
        </p:grpSp>
      </p:grpSp>
      <p:grpSp>
        <p:nvGrpSpPr>
          <p:cNvPr id="438" name="组合 437"/>
          <p:cNvGrpSpPr/>
          <p:nvPr/>
        </p:nvGrpSpPr>
        <p:grpSpPr>
          <a:xfrm>
            <a:off x="1603711" y="1312928"/>
            <a:ext cx="2286455" cy="2326739"/>
            <a:chOff x="2448033" y="1629995"/>
            <a:chExt cx="3048209" cy="3103036"/>
          </a:xfrm>
        </p:grpSpPr>
        <p:sp>
          <p:nvSpPr>
            <p:cNvPr id="439" name="矩形 438"/>
            <p:cNvSpPr/>
            <p:nvPr/>
          </p:nvSpPr>
          <p:spPr>
            <a:xfrm rot="2700000">
              <a:off x="2945622" y="2182411"/>
              <a:ext cx="2613204" cy="2488036"/>
            </a:xfrm>
            <a:prstGeom prst="rect">
              <a:avLst/>
            </a:prstGeom>
            <a:gradFill>
              <a:gsLst>
                <a:gs pos="28000">
                  <a:srgbClr val="797979">
                    <a:alpha val="33000"/>
                  </a:srgbClr>
                </a:gs>
                <a:gs pos="0">
                  <a:schemeClr val="tx1">
                    <a:alpha val="27000"/>
                  </a:schemeClr>
                </a:gs>
                <a:gs pos="100000">
                  <a:schemeClr val="bg1">
                    <a:lumMod val="95000"/>
                    <a:alpha val="0"/>
                  </a:scheme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440" name="组合 439"/>
            <p:cNvGrpSpPr/>
            <p:nvPr/>
          </p:nvGrpSpPr>
          <p:grpSpPr>
            <a:xfrm>
              <a:off x="2448033" y="1629995"/>
              <a:ext cx="1839355" cy="1837176"/>
              <a:chOff x="2448033" y="1629995"/>
              <a:chExt cx="1839355" cy="1837176"/>
            </a:xfrm>
          </p:grpSpPr>
          <p:grpSp>
            <p:nvGrpSpPr>
              <p:cNvPr id="441" name="组合 440"/>
              <p:cNvGrpSpPr/>
              <p:nvPr/>
            </p:nvGrpSpPr>
            <p:grpSpPr>
              <a:xfrm>
                <a:off x="2448033" y="1629995"/>
                <a:ext cx="1839355" cy="1837176"/>
                <a:chOff x="5743308" y="2091705"/>
                <a:chExt cx="2384585" cy="2381762"/>
              </a:xfrm>
              <a:effectLst/>
            </p:grpSpPr>
            <p:grpSp>
              <p:nvGrpSpPr>
                <p:cNvPr id="443" name="组合 442"/>
                <p:cNvGrpSpPr/>
                <p:nvPr/>
              </p:nvGrpSpPr>
              <p:grpSpPr>
                <a:xfrm rot="2700000">
                  <a:off x="5743308" y="2091707"/>
                  <a:ext cx="766786" cy="766786"/>
                  <a:chOff x="3052763" y="1803400"/>
                  <a:chExt cx="2273300" cy="2273300"/>
                </a:xfrm>
              </p:grpSpPr>
              <p:sp>
                <p:nvSpPr>
                  <p:cNvPr id="519" name="直角三角形 518"/>
                  <p:cNvSpPr/>
                  <p:nvPr/>
                </p:nvSpPr>
                <p:spPr>
                  <a:xfrm>
                    <a:off x="4189413" y="1803400"/>
                    <a:ext cx="1136650" cy="1136650"/>
                  </a:xfrm>
                  <a:prstGeom prst="rtTriangle">
                    <a:avLst/>
                  </a:prstGeom>
                  <a:solidFill>
                    <a:srgbClr val="E353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20" name="直角三角形 519"/>
                  <p:cNvSpPr/>
                  <p:nvPr/>
                </p:nvSpPr>
                <p:spPr>
                  <a:xfrm flipH="1" flipV="1">
                    <a:off x="3052763" y="2940050"/>
                    <a:ext cx="1136650" cy="1136650"/>
                  </a:xfrm>
                  <a:prstGeom prst="rtTriangle">
                    <a:avLst/>
                  </a:prstGeom>
                  <a:solidFill>
                    <a:srgbClr val="EE9A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21" name="直角三角形 520"/>
                  <p:cNvSpPr/>
                  <p:nvPr/>
                </p:nvSpPr>
                <p:spPr>
                  <a:xfrm rot="5400000" flipH="1" flipV="1">
                    <a:off x="3052763" y="1803400"/>
                    <a:ext cx="1136650" cy="1136650"/>
                  </a:xfrm>
                  <a:prstGeom prst="rtTriangle">
                    <a:avLst/>
                  </a:pr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22" name="直角三角形 521"/>
                  <p:cNvSpPr/>
                  <p:nvPr/>
                </p:nvSpPr>
                <p:spPr>
                  <a:xfrm rot="5400000">
                    <a:off x="4189413" y="2940050"/>
                    <a:ext cx="1136650" cy="1136650"/>
                  </a:xfrm>
                  <a:prstGeom prst="rtTriangle">
                    <a:avLst/>
                  </a:pr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444" name="组合 443"/>
                <p:cNvGrpSpPr/>
                <p:nvPr/>
              </p:nvGrpSpPr>
              <p:grpSpPr>
                <a:xfrm rot="2700000">
                  <a:off x="6276708" y="2091706"/>
                  <a:ext cx="766786" cy="766786"/>
                  <a:chOff x="3052763" y="1803400"/>
                  <a:chExt cx="2273300" cy="2273300"/>
                </a:xfrm>
              </p:grpSpPr>
              <p:sp>
                <p:nvSpPr>
                  <p:cNvPr id="515" name="直角三角形 514"/>
                  <p:cNvSpPr/>
                  <p:nvPr/>
                </p:nvSpPr>
                <p:spPr>
                  <a:xfrm>
                    <a:off x="4189413" y="1803400"/>
                    <a:ext cx="1136650" cy="1136650"/>
                  </a:xfrm>
                  <a:prstGeom prst="rtTriangle">
                    <a:avLst/>
                  </a:prstGeom>
                  <a:solidFill>
                    <a:srgbClr val="E353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16" name="直角三角形 515"/>
                  <p:cNvSpPr/>
                  <p:nvPr/>
                </p:nvSpPr>
                <p:spPr>
                  <a:xfrm flipH="1" flipV="1">
                    <a:off x="3052763" y="2940050"/>
                    <a:ext cx="1136650" cy="1136650"/>
                  </a:xfrm>
                  <a:prstGeom prst="rtTriangle">
                    <a:avLst/>
                  </a:prstGeom>
                  <a:solidFill>
                    <a:srgbClr val="EE9A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17" name="直角三角形 516"/>
                  <p:cNvSpPr/>
                  <p:nvPr/>
                </p:nvSpPr>
                <p:spPr>
                  <a:xfrm rot="5400000" flipH="1" flipV="1">
                    <a:off x="3052763" y="1803400"/>
                    <a:ext cx="1136650" cy="1136650"/>
                  </a:xfrm>
                  <a:prstGeom prst="rtTriangle">
                    <a:avLst/>
                  </a:pr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18" name="直角三角形 517"/>
                  <p:cNvSpPr/>
                  <p:nvPr/>
                </p:nvSpPr>
                <p:spPr>
                  <a:xfrm rot="5400000">
                    <a:off x="4189413" y="2940050"/>
                    <a:ext cx="1136650" cy="1136650"/>
                  </a:xfrm>
                  <a:prstGeom prst="rtTriangle">
                    <a:avLst/>
                  </a:pr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445" name="组合 444"/>
                <p:cNvGrpSpPr/>
                <p:nvPr/>
              </p:nvGrpSpPr>
              <p:grpSpPr>
                <a:xfrm rot="2700000">
                  <a:off x="6820088" y="2091706"/>
                  <a:ext cx="766786" cy="766786"/>
                  <a:chOff x="3052763" y="1803400"/>
                  <a:chExt cx="2273300" cy="2273300"/>
                </a:xfrm>
              </p:grpSpPr>
              <p:sp>
                <p:nvSpPr>
                  <p:cNvPr id="511" name="直角三角形 510"/>
                  <p:cNvSpPr/>
                  <p:nvPr/>
                </p:nvSpPr>
                <p:spPr>
                  <a:xfrm>
                    <a:off x="4189413" y="1803400"/>
                    <a:ext cx="1136650" cy="1136650"/>
                  </a:xfrm>
                  <a:prstGeom prst="rtTriangle">
                    <a:avLst/>
                  </a:prstGeom>
                  <a:solidFill>
                    <a:srgbClr val="E353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12" name="直角三角形 511"/>
                  <p:cNvSpPr/>
                  <p:nvPr/>
                </p:nvSpPr>
                <p:spPr>
                  <a:xfrm flipH="1" flipV="1">
                    <a:off x="3052763" y="2940050"/>
                    <a:ext cx="1136650" cy="1136650"/>
                  </a:xfrm>
                  <a:prstGeom prst="rtTriangle">
                    <a:avLst/>
                  </a:prstGeom>
                  <a:solidFill>
                    <a:srgbClr val="EE9A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13" name="直角三角形 512"/>
                  <p:cNvSpPr/>
                  <p:nvPr/>
                </p:nvSpPr>
                <p:spPr>
                  <a:xfrm rot="5400000" flipH="1" flipV="1">
                    <a:off x="3052763" y="1803400"/>
                    <a:ext cx="1136650" cy="1136650"/>
                  </a:xfrm>
                  <a:prstGeom prst="rtTriangle">
                    <a:avLst/>
                  </a:pr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14" name="直角三角形 513"/>
                  <p:cNvSpPr/>
                  <p:nvPr/>
                </p:nvSpPr>
                <p:spPr>
                  <a:xfrm rot="5400000">
                    <a:off x="4189413" y="2940050"/>
                    <a:ext cx="1136650" cy="1136650"/>
                  </a:xfrm>
                  <a:prstGeom prst="rtTriangle">
                    <a:avLst/>
                  </a:pr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446" name="组合 445"/>
                <p:cNvGrpSpPr/>
                <p:nvPr/>
              </p:nvGrpSpPr>
              <p:grpSpPr>
                <a:xfrm rot="2700000">
                  <a:off x="7361107" y="2091705"/>
                  <a:ext cx="766786" cy="766786"/>
                  <a:chOff x="3052763" y="1803400"/>
                  <a:chExt cx="2273300" cy="2273300"/>
                </a:xfrm>
              </p:grpSpPr>
              <p:sp>
                <p:nvSpPr>
                  <p:cNvPr id="507" name="直角三角形 506"/>
                  <p:cNvSpPr/>
                  <p:nvPr/>
                </p:nvSpPr>
                <p:spPr>
                  <a:xfrm>
                    <a:off x="4189413" y="1803400"/>
                    <a:ext cx="1136650" cy="1136650"/>
                  </a:xfrm>
                  <a:prstGeom prst="rtTriangle">
                    <a:avLst/>
                  </a:prstGeom>
                  <a:solidFill>
                    <a:srgbClr val="E353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08" name="直角三角形 507"/>
                  <p:cNvSpPr/>
                  <p:nvPr/>
                </p:nvSpPr>
                <p:spPr>
                  <a:xfrm flipH="1" flipV="1">
                    <a:off x="3052763" y="2940050"/>
                    <a:ext cx="1136650" cy="1136650"/>
                  </a:xfrm>
                  <a:prstGeom prst="rtTriangle">
                    <a:avLst/>
                  </a:prstGeom>
                  <a:solidFill>
                    <a:srgbClr val="EE9A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09" name="直角三角形 508"/>
                  <p:cNvSpPr/>
                  <p:nvPr/>
                </p:nvSpPr>
                <p:spPr>
                  <a:xfrm rot="5400000" flipH="1" flipV="1">
                    <a:off x="3052763" y="1803400"/>
                    <a:ext cx="1136650" cy="1136650"/>
                  </a:xfrm>
                  <a:prstGeom prst="rtTriangle">
                    <a:avLst/>
                  </a:pr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10" name="直角三角形 509"/>
                  <p:cNvSpPr/>
                  <p:nvPr/>
                </p:nvSpPr>
                <p:spPr>
                  <a:xfrm rot="5400000">
                    <a:off x="4189413" y="2940050"/>
                    <a:ext cx="1136650" cy="1136650"/>
                  </a:xfrm>
                  <a:prstGeom prst="rtTriangle">
                    <a:avLst/>
                  </a:pr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447" name="组合 446"/>
                <p:cNvGrpSpPr/>
                <p:nvPr/>
              </p:nvGrpSpPr>
              <p:grpSpPr>
                <a:xfrm rot="2700000">
                  <a:off x="5743308" y="2631905"/>
                  <a:ext cx="766786" cy="766786"/>
                  <a:chOff x="3052763" y="1803400"/>
                  <a:chExt cx="2273300" cy="2273300"/>
                </a:xfrm>
              </p:grpSpPr>
              <p:sp>
                <p:nvSpPr>
                  <p:cNvPr id="503" name="直角三角形 502"/>
                  <p:cNvSpPr/>
                  <p:nvPr/>
                </p:nvSpPr>
                <p:spPr>
                  <a:xfrm>
                    <a:off x="4189413" y="1803400"/>
                    <a:ext cx="1136650" cy="1136650"/>
                  </a:xfrm>
                  <a:prstGeom prst="rtTriangle">
                    <a:avLst/>
                  </a:prstGeom>
                  <a:solidFill>
                    <a:srgbClr val="E353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04" name="直角三角形 503"/>
                  <p:cNvSpPr/>
                  <p:nvPr/>
                </p:nvSpPr>
                <p:spPr>
                  <a:xfrm flipH="1" flipV="1">
                    <a:off x="3052763" y="2940050"/>
                    <a:ext cx="1136650" cy="1136650"/>
                  </a:xfrm>
                  <a:prstGeom prst="rtTriangle">
                    <a:avLst/>
                  </a:prstGeom>
                  <a:solidFill>
                    <a:srgbClr val="EE9A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05" name="直角三角形 504"/>
                  <p:cNvSpPr/>
                  <p:nvPr/>
                </p:nvSpPr>
                <p:spPr>
                  <a:xfrm rot="5400000" flipH="1" flipV="1">
                    <a:off x="3052763" y="1803400"/>
                    <a:ext cx="1136650" cy="1136650"/>
                  </a:xfrm>
                  <a:prstGeom prst="rtTriangle">
                    <a:avLst/>
                  </a:pr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06" name="直角三角形 505"/>
                  <p:cNvSpPr/>
                  <p:nvPr/>
                </p:nvSpPr>
                <p:spPr>
                  <a:xfrm rot="5400000">
                    <a:off x="4189413" y="2940050"/>
                    <a:ext cx="1136650" cy="1136650"/>
                  </a:xfrm>
                  <a:prstGeom prst="rtTriangle">
                    <a:avLst/>
                  </a:pr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448" name="组合 447"/>
                <p:cNvGrpSpPr/>
                <p:nvPr/>
              </p:nvGrpSpPr>
              <p:grpSpPr>
                <a:xfrm rot="2700000">
                  <a:off x="6276708" y="2631904"/>
                  <a:ext cx="766786" cy="766786"/>
                  <a:chOff x="3052763" y="1803400"/>
                  <a:chExt cx="2273300" cy="2273300"/>
                </a:xfrm>
              </p:grpSpPr>
              <p:sp>
                <p:nvSpPr>
                  <p:cNvPr id="499" name="直角三角形 498"/>
                  <p:cNvSpPr/>
                  <p:nvPr/>
                </p:nvSpPr>
                <p:spPr>
                  <a:xfrm>
                    <a:off x="4189413" y="1803400"/>
                    <a:ext cx="1136650" cy="1136650"/>
                  </a:xfrm>
                  <a:prstGeom prst="rtTriangle">
                    <a:avLst/>
                  </a:prstGeom>
                  <a:solidFill>
                    <a:srgbClr val="E353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00" name="直角三角形 499"/>
                  <p:cNvSpPr/>
                  <p:nvPr/>
                </p:nvSpPr>
                <p:spPr>
                  <a:xfrm flipH="1" flipV="1">
                    <a:off x="3052763" y="2940050"/>
                    <a:ext cx="1136650" cy="1136650"/>
                  </a:xfrm>
                  <a:prstGeom prst="rtTriangle">
                    <a:avLst/>
                  </a:prstGeom>
                  <a:solidFill>
                    <a:srgbClr val="EE9A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01" name="直角三角形 500"/>
                  <p:cNvSpPr/>
                  <p:nvPr/>
                </p:nvSpPr>
                <p:spPr>
                  <a:xfrm rot="5400000" flipH="1" flipV="1">
                    <a:off x="3052763" y="1803400"/>
                    <a:ext cx="1136650" cy="1136650"/>
                  </a:xfrm>
                  <a:prstGeom prst="rtTriangle">
                    <a:avLst/>
                  </a:pr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02" name="直角三角形 501"/>
                  <p:cNvSpPr/>
                  <p:nvPr/>
                </p:nvSpPr>
                <p:spPr>
                  <a:xfrm rot="5400000">
                    <a:off x="4189413" y="2940050"/>
                    <a:ext cx="1136650" cy="1136650"/>
                  </a:xfrm>
                  <a:prstGeom prst="rtTriangle">
                    <a:avLst/>
                  </a:pr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449" name="组合 448"/>
                <p:cNvGrpSpPr/>
                <p:nvPr/>
              </p:nvGrpSpPr>
              <p:grpSpPr>
                <a:xfrm rot="2700000">
                  <a:off x="6820088" y="2631904"/>
                  <a:ext cx="766786" cy="766786"/>
                  <a:chOff x="3052763" y="1803400"/>
                  <a:chExt cx="2273300" cy="2273300"/>
                </a:xfrm>
              </p:grpSpPr>
              <p:sp>
                <p:nvSpPr>
                  <p:cNvPr id="495" name="直角三角形 494"/>
                  <p:cNvSpPr/>
                  <p:nvPr/>
                </p:nvSpPr>
                <p:spPr>
                  <a:xfrm>
                    <a:off x="4189413" y="1803400"/>
                    <a:ext cx="1136650" cy="1136650"/>
                  </a:xfrm>
                  <a:prstGeom prst="rtTriangle">
                    <a:avLst/>
                  </a:prstGeom>
                  <a:solidFill>
                    <a:srgbClr val="E353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96" name="直角三角形 495"/>
                  <p:cNvSpPr/>
                  <p:nvPr/>
                </p:nvSpPr>
                <p:spPr>
                  <a:xfrm flipH="1" flipV="1">
                    <a:off x="3052763" y="2940050"/>
                    <a:ext cx="1136650" cy="1136650"/>
                  </a:xfrm>
                  <a:prstGeom prst="rtTriangle">
                    <a:avLst/>
                  </a:prstGeom>
                  <a:solidFill>
                    <a:srgbClr val="EE9A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97" name="直角三角形 496"/>
                  <p:cNvSpPr/>
                  <p:nvPr/>
                </p:nvSpPr>
                <p:spPr>
                  <a:xfrm rot="5400000" flipH="1" flipV="1">
                    <a:off x="3052763" y="1803400"/>
                    <a:ext cx="1136650" cy="1136650"/>
                  </a:xfrm>
                  <a:prstGeom prst="rtTriangle">
                    <a:avLst/>
                  </a:pr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98" name="直角三角形 497"/>
                  <p:cNvSpPr/>
                  <p:nvPr/>
                </p:nvSpPr>
                <p:spPr>
                  <a:xfrm rot="5400000">
                    <a:off x="4189413" y="2940050"/>
                    <a:ext cx="1136650" cy="1136650"/>
                  </a:xfrm>
                  <a:prstGeom prst="rtTriangle">
                    <a:avLst/>
                  </a:pr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450" name="组合 449"/>
                <p:cNvGrpSpPr/>
                <p:nvPr/>
              </p:nvGrpSpPr>
              <p:grpSpPr>
                <a:xfrm rot="2700000">
                  <a:off x="7361107" y="2631903"/>
                  <a:ext cx="766786" cy="766786"/>
                  <a:chOff x="3052763" y="1803400"/>
                  <a:chExt cx="2273300" cy="2273300"/>
                </a:xfrm>
              </p:grpSpPr>
              <p:sp>
                <p:nvSpPr>
                  <p:cNvPr id="491" name="直角三角形 490"/>
                  <p:cNvSpPr/>
                  <p:nvPr/>
                </p:nvSpPr>
                <p:spPr>
                  <a:xfrm>
                    <a:off x="4189413" y="1803400"/>
                    <a:ext cx="1136650" cy="1136650"/>
                  </a:xfrm>
                  <a:prstGeom prst="rtTriangle">
                    <a:avLst/>
                  </a:prstGeom>
                  <a:solidFill>
                    <a:srgbClr val="E353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92" name="直角三角形 491"/>
                  <p:cNvSpPr/>
                  <p:nvPr/>
                </p:nvSpPr>
                <p:spPr>
                  <a:xfrm flipH="1" flipV="1">
                    <a:off x="3052763" y="2940050"/>
                    <a:ext cx="1136650" cy="1136650"/>
                  </a:xfrm>
                  <a:prstGeom prst="rtTriangle">
                    <a:avLst/>
                  </a:prstGeom>
                  <a:solidFill>
                    <a:srgbClr val="EE9A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93" name="直角三角形 492"/>
                  <p:cNvSpPr/>
                  <p:nvPr/>
                </p:nvSpPr>
                <p:spPr>
                  <a:xfrm rot="5400000" flipH="1" flipV="1">
                    <a:off x="3052763" y="1803400"/>
                    <a:ext cx="1136650" cy="1136650"/>
                  </a:xfrm>
                  <a:prstGeom prst="rtTriangle">
                    <a:avLst/>
                  </a:pr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94" name="直角三角形 493"/>
                  <p:cNvSpPr/>
                  <p:nvPr/>
                </p:nvSpPr>
                <p:spPr>
                  <a:xfrm rot="5400000">
                    <a:off x="4189413" y="2940050"/>
                    <a:ext cx="1136650" cy="1136650"/>
                  </a:xfrm>
                  <a:prstGeom prst="rtTriangle">
                    <a:avLst/>
                  </a:pr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451" name="组合 450"/>
                <p:cNvGrpSpPr/>
                <p:nvPr/>
              </p:nvGrpSpPr>
              <p:grpSpPr>
                <a:xfrm rot="2700000">
                  <a:off x="5743308" y="3168484"/>
                  <a:ext cx="766786" cy="766786"/>
                  <a:chOff x="3052763" y="1803400"/>
                  <a:chExt cx="2273300" cy="2273300"/>
                </a:xfrm>
              </p:grpSpPr>
              <p:sp>
                <p:nvSpPr>
                  <p:cNvPr id="487" name="直角三角形 486"/>
                  <p:cNvSpPr/>
                  <p:nvPr/>
                </p:nvSpPr>
                <p:spPr>
                  <a:xfrm>
                    <a:off x="4189413" y="1803400"/>
                    <a:ext cx="1136650" cy="1136650"/>
                  </a:xfrm>
                  <a:prstGeom prst="rtTriangle">
                    <a:avLst/>
                  </a:prstGeom>
                  <a:solidFill>
                    <a:srgbClr val="E353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88" name="直角三角形 487"/>
                  <p:cNvSpPr/>
                  <p:nvPr/>
                </p:nvSpPr>
                <p:spPr>
                  <a:xfrm flipH="1" flipV="1">
                    <a:off x="3052763" y="2940050"/>
                    <a:ext cx="1136650" cy="1136650"/>
                  </a:xfrm>
                  <a:prstGeom prst="rtTriangle">
                    <a:avLst/>
                  </a:prstGeom>
                  <a:solidFill>
                    <a:srgbClr val="EE9A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89" name="直角三角形 488"/>
                  <p:cNvSpPr/>
                  <p:nvPr/>
                </p:nvSpPr>
                <p:spPr>
                  <a:xfrm rot="5400000" flipH="1" flipV="1">
                    <a:off x="3052763" y="1803400"/>
                    <a:ext cx="1136650" cy="1136650"/>
                  </a:xfrm>
                  <a:prstGeom prst="rtTriangle">
                    <a:avLst/>
                  </a:pr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90" name="直角三角形 489"/>
                  <p:cNvSpPr/>
                  <p:nvPr/>
                </p:nvSpPr>
                <p:spPr>
                  <a:xfrm rot="5400000">
                    <a:off x="4189413" y="2940050"/>
                    <a:ext cx="1136650" cy="1136650"/>
                  </a:xfrm>
                  <a:prstGeom prst="rtTriangle">
                    <a:avLst/>
                  </a:pr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452" name="组合 451"/>
                <p:cNvGrpSpPr/>
                <p:nvPr/>
              </p:nvGrpSpPr>
              <p:grpSpPr>
                <a:xfrm rot="2700000">
                  <a:off x="6276708" y="3168483"/>
                  <a:ext cx="766786" cy="766786"/>
                  <a:chOff x="3052763" y="1803400"/>
                  <a:chExt cx="2273300" cy="2273300"/>
                </a:xfrm>
              </p:grpSpPr>
              <p:sp>
                <p:nvSpPr>
                  <p:cNvPr id="483" name="直角三角形 482"/>
                  <p:cNvSpPr/>
                  <p:nvPr/>
                </p:nvSpPr>
                <p:spPr>
                  <a:xfrm>
                    <a:off x="4189413" y="1803400"/>
                    <a:ext cx="1136650" cy="1136650"/>
                  </a:xfrm>
                  <a:prstGeom prst="rtTriangle">
                    <a:avLst/>
                  </a:prstGeom>
                  <a:solidFill>
                    <a:srgbClr val="E353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84" name="直角三角形 483"/>
                  <p:cNvSpPr/>
                  <p:nvPr/>
                </p:nvSpPr>
                <p:spPr>
                  <a:xfrm flipH="1" flipV="1">
                    <a:off x="3052763" y="2940050"/>
                    <a:ext cx="1136650" cy="1136650"/>
                  </a:xfrm>
                  <a:prstGeom prst="rtTriangle">
                    <a:avLst/>
                  </a:prstGeom>
                  <a:solidFill>
                    <a:srgbClr val="EE9A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85" name="直角三角形 484"/>
                  <p:cNvSpPr/>
                  <p:nvPr/>
                </p:nvSpPr>
                <p:spPr>
                  <a:xfrm rot="5400000" flipH="1" flipV="1">
                    <a:off x="3052763" y="1803400"/>
                    <a:ext cx="1136650" cy="1136650"/>
                  </a:xfrm>
                  <a:prstGeom prst="rtTriangle">
                    <a:avLst/>
                  </a:pr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86" name="直角三角形 485"/>
                  <p:cNvSpPr/>
                  <p:nvPr/>
                </p:nvSpPr>
                <p:spPr>
                  <a:xfrm rot="5400000">
                    <a:off x="4189413" y="2940050"/>
                    <a:ext cx="1136650" cy="1136650"/>
                  </a:xfrm>
                  <a:prstGeom prst="rtTriangle">
                    <a:avLst/>
                  </a:pr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453" name="组合 452"/>
                <p:cNvGrpSpPr/>
                <p:nvPr/>
              </p:nvGrpSpPr>
              <p:grpSpPr>
                <a:xfrm rot="2700000">
                  <a:off x="6820088" y="3168483"/>
                  <a:ext cx="766786" cy="766786"/>
                  <a:chOff x="3052763" y="1803400"/>
                  <a:chExt cx="2273300" cy="2273300"/>
                </a:xfrm>
              </p:grpSpPr>
              <p:sp>
                <p:nvSpPr>
                  <p:cNvPr id="479" name="直角三角形 478"/>
                  <p:cNvSpPr/>
                  <p:nvPr/>
                </p:nvSpPr>
                <p:spPr>
                  <a:xfrm>
                    <a:off x="4189413" y="1803400"/>
                    <a:ext cx="1136650" cy="1136650"/>
                  </a:xfrm>
                  <a:prstGeom prst="rtTriangle">
                    <a:avLst/>
                  </a:prstGeom>
                  <a:solidFill>
                    <a:srgbClr val="E353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80" name="直角三角形 479"/>
                  <p:cNvSpPr/>
                  <p:nvPr/>
                </p:nvSpPr>
                <p:spPr>
                  <a:xfrm flipH="1" flipV="1">
                    <a:off x="3052763" y="2940050"/>
                    <a:ext cx="1136650" cy="1136650"/>
                  </a:xfrm>
                  <a:prstGeom prst="rtTriangle">
                    <a:avLst/>
                  </a:prstGeom>
                  <a:solidFill>
                    <a:srgbClr val="EE9A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81" name="直角三角形 480"/>
                  <p:cNvSpPr/>
                  <p:nvPr/>
                </p:nvSpPr>
                <p:spPr>
                  <a:xfrm rot="5400000" flipH="1" flipV="1">
                    <a:off x="3052763" y="1803400"/>
                    <a:ext cx="1136650" cy="1136650"/>
                  </a:xfrm>
                  <a:prstGeom prst="rtTriangle">
                    <a:avLst/>
                  </a:pr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82" name="直角三角形 481"/>
                  <p:cNvSpPr/>
                  <p:nvPr/>
                </p:nvSpPr>
                <p:spPr>
                  <a:xfrm rot="5400000">
                    <a:off x="4189413" y="2940050"/>
                    <a:ext cx="1136650" cy="1136650"/>
                  </a:xfrm>
                  <a:prstGeom prst="rtTriangle">
                    <a:avLst/>
                  </a:pr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454" name="组合 453"/>
                <p:cNvGrpSpPr/>
                <p:nvPr/>
              </p:nvGrpSpPr>
              <p:grpSpPr>
                <a:xfrm rot="2700000">
                  <a:off x="7361107" y="3168482"/>
                  <a:ext cx="766786" cy="766786"/>
                  <a:chOff x="3052763" y="1803400"/>
                  <a:chExt cx="2273300" cy="2273300"/>
                </a:xfrm>
              </p:grpSpPr>
              <p:sp>
                <p:nvSpPr>
                  <p:cNvPr id="475" name="直角三角形 474"/>
                  <p:cNvSpPr/>
                  <p:nvPr/>
                </p:nvSpPr>
                <p:spPr>
                  <a:xfrm>
                    <a:off x="4189413" y="1803400"/>
                    <a:ext cx="1136650" cy="1136650"/>
                  </a:xfrm>
                  <a:prstGeom prst="rtTriangle">
                    <a:avLst/>
                  </a:prstGeom>
                  <a:solidFill>
                    <a:srgbClr val="E353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76" name="直角三角形 475"/>
                  <p:cNvSpPr/>
                  <p:nvPr/>
                </p:nvSpPr>
                <p:spPr>
                  <a:xfrm flipH="1" flipV="1">
                    <a:off x="3052763" y="2940050"/>
                    <a:ext cx="1136650" cy="1136650"/>
                  </a:xfrm>
                  <a:prstGeom prst="rtTriangle">
                    <a:avLst/>
                  </a:prstGeom>
                  <a:solidFill>
                    <a:srgbClr val="EE9A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77" name="直角三角形 476"/>
                  <p:cNvSpPr/>
                  <p:nvPr/>
                </p:nvSpPr>
                <p:spPr>
                  <a:xfrm rot="5400000" flipH="1" flipV="1">
                    <a:off x="3052763" y="1803400"/>
                    <a:ext cx="1136650" cy="1136650"/>
                  </a:xfrm>
                  <a:prstGeom prst="rtTriangle">
                    <a:avLst/>
                  </a:pr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78" name="直角三角形 477"/>
                  <p:cNvSpPr/>
                  <p:nvPr/>
                </p:nvSpPr>
                <p:spPr>
                  <a:xfrm rot="5400000">
                    <a:off x="4189413" y="2940050"/>
                    <a:ext cx="1136650" cy="1136650"/>
                  </a:xfrm>
                  <a:prstGeom prst="rtTriangle">
                    <a:avLst/>
                  </a:pr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455" name="组合 454"/>
                <p:cNvGrpSpPr/>
                <p:nvPr/>
              </p:nvGrpSpPr>
              <p:grpSpPr>
                <a:xfrm rot="2700000">
                  <a:off x="5743308" y="3706681"/>
                  <a:ext cx="766786" cy="766786"/>
                  <a:chOff x="3052763" y="1803400"/>
                  <a:chExt cx="2273300" cy="2273300"/>
                </a:xfrm>
              </p:grpSpPr>
              <p:sp>
                <p:nvSpPr>
                  <p:cNvPr id="471" name="直角三角形 470"/>
                  <p:cNvSpPr/>
                  <p:nvPr/>
                </p:nvSpPr>
                <p:spPr>
                  <a:xfrm>
                    <a:off x="4189413" y="1803400"/>
                    <a:ext cx="1136650" cy="1136650"/>
                  </a:xfrm>
                  <a:prstGeom prst="rtTriangle">
                    <a:avLst/>
                  </a:prstGeom>
                  <a:solidFill>
                    <a:srgbClr val="E353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72" name="直角三角形 471"/>
                  <p:cNvSpPr/>
                  <p:nvPr/>
                </p:nvSpPr>
                <p:spPr>
                  <a:xfrm flipH="1" flipV="1">
                    <a:off x="3052763" y="2940050"/>
                    <a:ext cx="1136650" cy="1136650"/>
                  </a:xfrm>
                  <a:prstGeom prst="rtTriangle">
                    <a:avLst/>
                  </a:prstGeom>
                  <a:solidFill>
                    <a:srgbClr val="EE9A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73" name="直角三角形 472"/>
                  <p:cNvSpPr/>
                  <p:nvPr/>
                </p:nvSpPr>
                <p:spPr>
                  <a:xfrm rot="5400000" flipH="1" flipV="1">
                    <a:off x="3052763" y="1803400"/>
                    <a:ext cx="1136650" cy="1136650"/>
                  </a:xfrm>
                  <a:prstGeom prst="rtTriangle">
                    <a:avLst/>
                  </a:pr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74" name="直角三角形 473"/>
                  <p:cNvSpPr/>
                  <p:nvPr/>
                </p:nvSpPr>
                <p:spPr>
                  <a:xfrm rot="5400000">
                    <a:off x="4189413" y="2940050"/>
                    <a:ext cx="1136650" cy="1136650"/>
                  </a:xfrm>
                  <a:prstGeom prst="rtTriangle">
                    <a:avLst/>
                  </a:pr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456" name="组合 455"/>
                <p:cNvGrpSpPr/>
                <p:nvPr/>
              </p:nvGrpSpPr>
              <p:grpSpPr>
                <a:xfrm rot="2700000">
                  <a:off x="6276708" y="3706680"/>
                  <a:ext cx="766786" cy="766786"/>
                  <a:chOff x="3052763" y="1803400"/>
                  <a:chExt cx="2273300" cy="2273300"/>
                </a:xfrm>
              </p:grpSpPr>
              <p:sp>
                <p:nvSpPr>
                  <p:cNvPr id="467" name="直角三角形 466"/>
                  <p:cNvSpPr/>
                  <p:nvPr/>
                </p:nvSpPr>
                <p:spPr>
                  <a:xfrm>
                    <a:off x="4189413" y="1803400"/>
                    <a:ext cx="1136650" cy="1136650"/>
                  </a:xfrm>
                  <a:prstGeom prst="rtTriangle">
                    <a:avLst/>
                  </a:prstGeom>
                  <a:solidFill>
                    <a:srgbClr val="E353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68" name="直角三角形 467"/>
                  <p:cNvSpPr/>
                  <p:nvPr/>
                </p:nvSpPr>
                <p:spPr>
                  <a:xfrm flipH="1" flipV="1">
                    <a:off x="3052763" y="2940050"/>
                    <a:ext cx="1136650" cy="1136650"/>
                  </a:xfrm>
                  <a:prstGeom prst="rtTriangle">
                    <a:avLst/>
                  </a:prstGeom>
                  <a:solidFill>
                    <a:srgbClr val="EE9A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69" name="直角三角形 468"/>
                  <p:cNvSpPr/>
                  <p:nvPr/>
                </p:nvSpPr>
                <p:spPr>
                  <a:xfrm rot="5400000" flipH="1" flipV="1">
                    <a:off x="3052763" y="1803400"/>
                    <a:ext cx="1136650" cy="1136650"/>
                  </a:xfrm>
                  <a:prstGeom prst="rtTriangle">
                    <a:avLst/>
                  </a:pr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70" name="直角三角形 469"/>
                  <p:cNvSpPr/>
                  <p:nvPr/>
                </p:nvSpPr>
                <p:spPr>
                  <a:xfrm rot="5400000">
                    <a:off x="4189413" y="2940050"/>
                    <a:ext cx="1136650" cy="1136650"/>
                  </a:xfrm>
                  <a:prstGeom prst="rtTriangle">
                    <a:avLst/>
                  </a:pr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457" name="组合 456"/>
                <p:cNvGrpSpPr/>
                <p:nvPr/>
              </p:nvGrpSpPr>
              <p:grpSpPr>
                <a:xfrm rot="2700000">
                  <a:off x="6820088" y="3706680"/>
                  <a:ext cx="766786" cy="766786"/>
                  <a:chOff x="3052763" y="1803400"/>
                  <a:chExt cx="2273300" cy="2273300"/>
                </a:xfrm>
              </p:grpSpPr>
              <p:sp>
                <p:nvSpPr>
                  <p:cNvPr id="463" name="直角三角形 462"/>
                  <p:cNvSpPr/>
                  <p:nvPr/>
                </p:nvSpPr>
                <p:spPr>
                  <a:xfrm>
                    <a:off x="4189413" y="1803400"/>
                    <a:ext cx="1136650" cy="1136650"/>
                  </a:xfrm>
                  <a:prstGeom prst="rtTriangle">
                    <a:avLst/>
                  </a:prstGeom>
                  <a:solidFill>
                    <a:srgbClr val="E353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64" name="直角三角形 463"/>
                  <p:cNvSpPr/>
                  <p:nvPr/>
                </p:nvSpPr>
                <p:spPr>
                  <a:xfrm flipH="1" flipV="1">
                    <a:off x="3052763" y="2940050"/>
                    <a:ext cx="1136650" cy="1136650"/>
                  </a:xfrm>
                  <a:prstGeom prst="rtTriangle">
                    <a:avLst/>
                  </a:prstGeom>
                  <a:solidFill>
                    <a:srgbClr val="EE9A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65" name="直角三角形 464"/>
                  <p:cNvSpPr/>
                  <p:nvPr/>
                </p:nvSpPr>
                <p:spPr>
                  <a:xfrm rot="5400000" flipH="1" flipV="1">
                    <a:off x="3052763" y="1803400"/>
                    <a:ext cx="1136650" cy="1136650"/>
                  </a:xfrm>
                  <a:prstGeom prst="rtTriangle">
                    <a:avLst/>
                  </a:pr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66" name="直角三角形 465"/>
                  <p:cNvSpPr/>
                  <p:nvPr/>
                </p:nvSpPr>
                <p:spPr>
                  <a:xfrm rot="5400000">
                    <a:off x="4189413" y="2940050"/>
                    <a:ext cx="1136650" cy="1136650"/>
                  </a:xfrm>
                  <a:prstGeom prst="rtTriangle">
                    <a:avLst/>
                  </a:pr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458" name="组合 457"/>
                <p:cNvGrpSpPr/>
                <p:nvPr/>
              </p:nvGrpSpPr>
              <p:grpSpPr>
                <a:xfrm rot="2700000">
                  <a:off x="7361107" y="3706679"/>
                  <a:ext cx="766786" cy="766786"/>
                  <a:chOff x="3052763" y="1803400"/>
                  <a:chExt cx="2273300" cy="2273300"/>
                </a:xfrm>
              </p:grpSpPr>
              <p:sp>
                <p:nvSpPr>
                  <p:cNvPr id="459" name="直角三角形 458"/>
                  <p:cNvSpPr/>
                  <p:nvPr/>
                </p:nvSpPr>
                <p:spPr>
                  <a:xfrm>
                    <a:off x="4189413" y="1803400"/>
                    <a:ext cx="1136650" cy="1136650"/>
                  </a:xfrm>
                  <a:prstGeom prst="rtTriangle">
                    <a:avLst/>
                  </a:prstGeom>
                  <a:solidFill>
                    <a:srgbClr val="E353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60" name="直角三角形 459"/>
                  <p:cNvSpPr/>
                  <p:nvPr/>
                </p:nvSpPr>
                <p:spPr>
                  <a:xfrm flipH="1" flipV="1">
                    <a:off x="3052763" y="2940050"/>
                    <a:ext cx="1136650" cy="1136650"/>
                  </a:xfrm>
                  <a:prstGeom prst="rtTriangle">
                    <a:avLst/>
                  </a:prstGeom>
                  <a:solidFill>
                    <a:srgbClr val="EE9A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61" name="直角三角形 460"/>
                  <p:cNvSpPr/>
                  <p:nvPr/>
                </p:nvSpPr>
                <p:spPr>
                  <a:xfrm rot="5400000" flipH="1" flipV="1">
                    <a:off x="3052763" y="1803400"/>
                    <a:ext cx="1136650" cy="1136650"/>
                  </a:xfrm>
                  <a:prstGeom prst="rtTriangle">
                    <a:avLst/>
                  </a:pr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462" name="直角三角形 461"/>
                  <p:cNvSpPr/>
                  <p:nvPr/>
                </p:nvSpPr>
                <p:spPr>
                  <a:xfrm rot="5400000">
                    <a:off x="4189413" y="2940050"/>
                    <a:ext cx="1136650" cy="1136650"/>
                  </a:xfrm>
                  <a:prstGeom prst="rtTriangle">
                    <a:avLst/>
                  </a:pr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sp>
            <p:nvSpPr>
              <p:cNvPr id="442" name="文本框 91"/>
              <p:cNvSpPr txBox="1"/>
              <p:nvPr/>
            </p:nvSpPr>
            <p:spPr>
              <a:xfrm>
                <a:off x="2811556" y="1997333"/>
                <a:ext cx="1031438" cy="1046682"/>
              </a:xfrm>
              <a:prstGeom prst="rect">
                <a:avLst/>
              </a:prstGeom>
              <a:noFill/>
            </p:spPr>
            <p:txBody>
              <a:bodyPr wrap="square" rtlCol="0">
                <a:spAutoFit/>
              </a:bodyPr>
              <a:lstStyle/>
              <a:p>
                <a:pPr algn="ctr"/>
                <a:r>
                  <a:rPr lang="en-US" altLang="zh-CN" sz="4500" dirty="0">
                    <a:solidFill>
                      <a:prstClr val="white">
                        <a:lumMod val="95000"/>
                      </a:prstClr>
                    </a:solidFill>
                    <a:latin typeface="Impact" panose="020B0806030902050204" pitchFamily="34" charset="0"/>
                  </a:rPr>
                  <a:t>01</a:t>
                </a:r>
                <a:endParaRPr lang="zh-CN" altLang="en-US" sz="4500" dirty="0">
                  <a:solidFill>
                    <a:prstClr val="white">
                      <a:lumMod val="95000"/>
                    </a:prstClr>
                  </a:solidFill>
                  <a:latin typeface="Impact" panose="020B0806030902050204" pitchFamily="34" charset="0"/>
                </a:endParaRPr>
              </a:p>
            </p:txBody>
          </p:sp>
        </p:grpSp>
      </p:grpSp>
      <p:grpSp>
        <p:nvGrpSpPr>
          <p:cNvPr id="523" name="组合 522"/>
          <p:cNvGrpSpPr/>
          <p:nvPr/>
        </p:nvGrpSpPr>
        <p:grpSpPr>
          <a:xfrm>
            <a:off x="4585817" y="2842586"/>
            <a:ext cx="2159126" cy="2043517"/>
            <a:chOff x="6113627" y="3670010"/>
            <a:chExt cx="2878459" cy="2725320"/>
          </a:xfrm>
        </p:grpSpPr>
        <p:sp>
          <p:nvSpPr>
            <p:cNvPr id="524" name="矩形 523"/>
            <p:cNvSpPr/>
            <p:nvPr/>
          </p:nvSpPr>
          <p:spPr>
            <a:xfrm rot="2700000">
              <a:off x="6654587" y="4057831"/>
              <a:ext cx="2186962" cy="2488036"/>
            </a:xfrm>
            <a:prstGeom prst="rect">
              <a:avLst/>
            </a:prstGeom>
            <a:gradFill>
              <a:gsLst>
                <a:gs pos="28000">
                  <a:srgbClr val="797979">
                    <a:alpha val="33000"/>
                  </a:srgbClr>
                </a:gs>
                <a:gs pos="0">
                  <a:schemeClr val="tx1">
                    <a:alpha val="27000"/>
                  </a:schemeClr>
                </a:gs>
                <a:gs pos="100000">
                  <a:schemeClr val="bg1">
                    <a:lumMod val="95000"/>
                    <a:alpha val="0"/>
                  </a:scheme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525" name="组合 524"/>
            <p:cNvGrpSpPr/>
            <p:nvPr/>
          </p:nvGrpSpPr>
          <p:grpSpPr>
            <a:xfrm>
              <a:off x="6113627" y="3670010"/>
              <a:ext cx="1841260" cy="1840583"/>
              <a:chOff x="6113627" y="3670010"/>
              <a:chExt cx="1841260" cy="1840583"/>
            </a:xfrm>
          </p:grpSpPr>
          <p:grpSp>
            <p:nvGrpSpPr>
              <p:cNvPr id="526" name="组合 525"/>
              <p:cNvGrpSpPr/>
              <p:nvPr/>
            </p:nvGrpSpPr>
            <p:grpSpPr>
              <a:xfrm>
                <a:off x="6113627" y="3670010"/>
                <a:ext cx="1841260" cy="1840583"/>
                <a:chOff x="3762283" y="4253506"/>
                <a:chExt cx="1585178" cy="1584595"/>
              </a:xfrm>
            </p:grpSpPr>
            <p:grpSp>
              <p:nvGrpSpPr>
                <p:cNvPr id="528" name="组合 527"/>
                <p:cNvGrpSpPr/>
                <p:nvPr/>
              </p:nvGrpSpPr>
              <p:grpSpPr>
                <a:xfrm rot="2700000">
                  <a:off x="3762283" y="4253508"/>
                  <a:ext cx="509201" cy="509202"/>
                  <a:chOff x="3052763" y="1803400"/>
                  <a:chExt cx="2273300" cy="2273300"/>
                </a:xfrm>
                <a:effectLst/>
              </p:grpSpPr>
              <p:sp>
                <p:nvSpPr>
                  <p:cNvPr id="604" name="直角三角形 603"/>
                  <p:cNvSpPr/>
                  <p:nvPr/>
                </p:nvSpPr>
                <p:spPr>
                  <a:xfrm>
                    <a:off x="4189413" y="1803400"/>
                    <a:ext cx="1136650" cy="1136650"/>
                  </a:xfrm>
                  <a:prstGeom prst="rtTriangle">
                    <a:avLst/>
                  </a:prstGeom>
                  <a:solidFill>
                    <a:srgbClr val="006C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05" name="直角三角形 604"/>
                  <p:cNvSpPr/>
                  <p:nvPr/>
                </p:nvSpPr>
                <p:spPr>
                  <a:xfrm flipH="1" flipV="1">
                    <a:off x="3052763" y="2940050"/>
                    <a:ext cx="1136650" cy="1136650"/>
                  </a:xfrm>
                  <a:prstGeom prst="rtTriangle">
                    <a:avLst/>
                  </a:prstGeom>
                  <a:solidFill>
                    <a:srgbClr val="00EA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06" name="直角三角形 605"/>
                  <p:cNvSpPr/>
                  <p:nvPr/>
                </p:nvSpPr>
                <p:spPr>
                  <a:xfrm rot="5400000" flipH="1" flipV="1">
                    <a:off x="3052763" y="1803400"/>
                    <a:ext cx="1136650" cy="1136650"/>
                  </a:xfrm>
                  <a:prstGeom prst="rtTriangle">
                    <a:avLst/>
                  </a:prstGeom>
                  <a:solidFill>
                    <a:srgbClr val="00AF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07" name="直角三角形 606"/>
                  <p:cNvSpPr/>
                  <p:nvPr/>
                </p:nvSpPr>
                <p:spPr>
                  <a:xfrm rot="5400000">
                    <a:off x="4189413" y="2940050"/>
                    <a:ext cx="1136650" cy="1136650"/>
                  </a:xfrm>
                  <a:prstGeom prst="rtTriangle">
                    <a:avLst/>
                  </a:prstGeom>
                  <a:solidFill>
                    <a:srgbClr val="00AF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529" name="组合 528"/>
                <p:cNvGrpSpPr/>
                <p:nvPr/>
              </p:nvGrpSpPr>
              <p:grpSpPr>
                <a:xfrm rot="2700000">
                  <a:off x="4123055" y="4253507"/>
                  <a:ext cx="509201" cy="509202"/>
                  <a:chOff x="3052763" y="1803400"/>
                  <a:chExt cx="2273300" cy="2273300"/>
                </a:xfrm>
                <a:effectLst/>
              </p:grpSpPr>
              <p:sp>
                <p:nvSpPr>
                  <p:cNvPr id="600" name="直角三角形 599"/>
                  <p:cNvSpPr/>
                  <p:nvPr/>
                </p:nvSpPr>
                <p:spPr>
                  <a:xfrm>
                    <a:off x="4189413" y="1803400"/>
                    <a:ext cx="1136650" cy="1136650"/>
                  </a:xfrm>
                  <a:prstGeom prst="rtTriangle">
                    <a:avLst/>
                  </a:prstGeom>
                  <a:solidFill>
                    <a:srgbClr val="006C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01" name="直角三角形 600"/>
                  <p:cNvSpPr/>
                  <p:nvPr/>
                </p:nvSpPr>
                <p:spPr>
                  <a:xfrm flipH="1" flipV="1">
                    <a:off x="3052763" y="2940050"/>
                    <a:ext cx="1136650" cy="1136650"/>
                  </a:xfrm>
                  <a:prstGeom prst="rtTriangle">
                    <a:avLst/>
                  </a:prstGeom>
                  <a:solidFill>
                    <a:srgbClr val="00EA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02" name="直角三角形 601"/>
                  <p:cNvSpPr/>
                  <p:nvPr/>
                </p:nvSpPr>
                <p:spPr>
                  <a:xfrm rot="5400000" flipH="1" flipV="1">
                    <a:off x="3052763" y="1803400"/>
                    <a:ext cx="1136650" cy="1136650"/>
                  </a:xfrm>
                  <a:prstGeom prst="rtTriangle">
                    <a:avLst/>
                  </a:prstGeom>
                  <a:solidFill>
                    <a:srgbClr val="00AF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03" name="直角三角形 602"/>
                  <p:cNvSpPr/>
                  <p:nvPr/>
                </p:nvSpPr>
                <p:spPr>
                  <a:xfrm rot="5400000">
                    <a:off x="4189413" y="2940050"/>
                    <a:ext cx="1136650" cy="1136650"/>
                  </a:xfrm>
                  <a:prstGeom prst="rtTriangle">
                    <a:avLst/>
                  </a:prstGeom>
                  <a:solidFill>
                    <a:srgbClr val="00AF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530" name="组合 529"/>
                <p:cNvGrpSpPr/>
                <p:nvPr/>
              </p:nvGrpSpPr>
              <p:grpSpPr>
                <a:xfrm rot="2700000">
                  <a:off x="4481079" y="4253506"/>
                  <a:ext cx="509201" cy="509202"/>
                  <a:chOff x="3052763" y="1803400"/>
                  <a:chExt cx="2273300" cy="2273300"/>
                </a:xfrm>
                <a:effectLst/>
              </p:grpSpPr>
              <p:sp>
                <p:nvSpPr>
                  <p:cNvPr id="596" name="直角三角形 595"/>
                  <p:cNvSpPr/>
                  <p:nvPr/>
                </p:nvSpPr>
                <p:spPr>
                  <a:xfrm>
                    <a:off x="4189413" y="1803400"/>
                    <a:ext cx="1136650" cy="1136650"/>
                  </a:xfrm>
                  <a:prstGeom prst="rtTriangle">
                    <a:avLst/>
                  </a:prstGeom>
                  <a:solidFill>
                    <a:srgbClr val="006C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97" name="直角三角形 596"/>
                  <p:cNvSpPr/>
                  <p:nvPr/>
                </p:nvSpPr>
                <p:spPr>
                  <a:xfrm flipH="1" flipV="1">
                    <a:off x="3052763" y="2940050"/>
                    <a:ext cx="1136650" cy="1136650"/>
                  </a:xfrm>
                  <a:prstGeom prst="rtTriangle">
                    <a:avLst/>
                  </a:prstGeom>
                  <a:solidFill>
                    <a:srgbClr val="00EA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98" name="直角三角形 597"/>
                  <p:cNvSpPr/>
                  <p:nvPr/>
                </p:nvSpPr>
                <p:spPr>
                  <a:xfrm rot="5400000" flipH="1" flipV="1">
                    <a:off x="3052763" y="1803400"/>
                    <a:ext cx="1136650" cy="1136650"/>
                  </a:xfrm>
                  <a:prstGeom prst="rtTriangle">
                    <a:avLst/>
                  </a:prstGeom>
                  <a:solidFill>
                    <a:srgbClr val="00AF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99" name="直角三角形 598"/>
                  <p:cNvSpPr/>
                  <p:nvPr/>
                </p:nvSpPr>
                <p:spPr>
                  <a:xfrm rot="5400000">
                    <a:off x="4189413" y="2940050"/>
                    <a:ext cx="1136650" cy="1136650"/>
                  </a:xfrm>
                  <a:prstGeom prst="rtTriangle">
                    <a:avLst/>
                  </a:prstGeom>
                  <a:solidFill>
                    <a:srgbClr val="00AF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531" name="组合 530"/>
                <p:cNvGrpSpPr/>
                <p:nvPr/>
              </p:nvGrpSpPr>
              <p:grpSpPr>
                <a:xfrm rot="2700000">
                  <a:off x="4838259" y="4253506"/>
                  <a:ext cx="509201" cy="509202"/>
                  <a:chOff x="3052763" y="1803400"/>
                  <a:chExt cx="2273300" cy="2273300"/>
                </a:xfrm>
                <a:effectLst/>
              </p:grpSpPr>
              <p:sp>
                <p:nvSpPr>
                  <p:cNvPr id="592" name="直角三角形 591"/>
                  <p:cNvSpPr/>
                  <p:nvPr/>
                </p:nvSpPr>
                <p:spPr>
                  <a:xfrm>
                    <a:off x="4189413" y="1803400"/>
                    <a:ext cx="1136650" cy="1136650"/>
                  </a:xfrm>
                  <a:prstGeom prst="rtTriangle">
                    <a:avLst/>
                  </a:prstGeom>
                  <a:solidFill>
                    <a:srgbClr val="006C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93" name="直角三角形 592"/>
                  <p:cNvSpPr/>
                  <p:nvPr/>
                </p:nvSpPr>
                <p:spPr>
                  <a:xfrm flipH="1" flipV="1">
                    <a:off x="3052763" y="2940050"/>
                    <a:ext cx="1136650" cy="1136650"/>
                  </a:xfrm>
                  <a:prstGeom prst="rtTriangle">
                    <a:avLst/>
                  </a:prstGeom>
                  <a:solidFill>
                    <a:srgbClr val="00EA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94" name="直角三角形 593"/>
                  <p:cNvSpPr/>
                  <p:nvPr/>
                </p:nvSpPr>
                <p:spPr>
                  <a:xfrm rot="5400000" flipH="1" flipV="1">
                    <a:off x="3052763" y="1803400"/>
                    <a:ext cx="1136650" cy="1136650"/>
                  </a:xfrm>
                  <a:prstGeom prst="rtTriangle">
                    <a:avLst/>
                  </a:prstGeom>
                  <a:solidFill>
                    <a:srgbClr val="00AF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95" name="直角三角形 594"/>
                  <p:cNvSpPr/>
                  <p:nvPr/>
                </p:nvSpPr>
                <p:spPr>
                  <a:xfrm rot="5400000">
                    <a:off x="4189413" y="2940050"/>
                    <a:ext cx="1136650" cy="1136650"/>
                  </a:xfrm>
                  <a:prstGeom prst="rtTriangle">
                    <a:avLst/>
                  </a:prstGeom>
                  <a:solidFill>
                    <a:srgbClr val="00AF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532" name="组合 531"/>
                <p:cNvGrpSpPr/>
                <p:nvPr/>
              </p:nvGrpSpPr>
              <p:grpSpPr>
                <a:xfrm rot="2700000">
                  <a:off x="3762283" y="4612625"/>
                  <a:ext cx="509201" cy="509202"/>
                  <a:chOff x="3052763" y="1803400"/>
                  <a:chExt cx="2273300" cy="2273300"/>
                </a:xfrm>
                <a:effectLst/>
              </p:grpSpPr>
              <p:sp>
                <p:nvSpPr>
                  <p:cNvPr id="588" name="直角三角形 587"/>
                  <p:cNvSpPr/>
                  <p:nvPr/>
                </p:nvSpPr>
                <p:spPr>
                  <a:xfrm>
                    <a:off x="4189413" y="1803400"/>
                    <a:ext cx="1136650" cy="1136650"/>
                  </a:xfrm>
                  <a:prstGeom prst="rtTriangle">
                    <a:avLst/>
                  </a:prstGeom>
                  <a:solidFill>
                    <a:srgbClr val="006C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89" name="直角三角形 588"/>
                  <p:cNvSpPr/>
                  <p:nvPr/>
                </p:nvSpPr>
                <p:spPr>
                  <a:xfrm flipH="1" flipV="1">
                    <a:off x="3052763" y="2940050"/>
                    <a:ext cx="1136650" cy="1136650"/>
                  </a:xfrm>
                  <a:prstGeom prst="rtTriangle">
                    <a:avLst/>
                  </a:prstGeom>
                  <a:solidFill>
                    <a:srgbClr val="00EA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90" name="直角三角形 589"/>
                  <p:cNvSpPr/>
                  <p:nvPr/>
                </p:nvSpPr>
                <p:spPr>
                  <a:xfrm rot="5400000" flipH="1" flipV="1">
                    <a:off x="3052763" y="1803400"/>
                    <a:ext cx="1136650" cy="1136650"/>
                  </a:xfrm>
                  <a:prstGeom prst="rtTriangle">
                    <a:avLst/>
                  </a:prstGeom>
                  <a:solidFill>
                    <a:srgbClr val="00AF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91" name="直角三角形 590"/>
                  <p:cNvSpPr/>
                  <p:nvPr/>
                </p:nvSpPr>
                <p:spPr>
                  <a:xfrm rot="5400000">
                    <a:off x="4189413" y="2940050"/>
                    <a:ext cx="1136650" cy="1136650"/>
                  </a:xfrm>
                  <a:prstGeom prst="rtTriangle">
                    <a:avLst/>
                  </a:prstGeom>
                  <a:solidFill>
                    <a:srgbClr val="00AF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533" name="组合 532"/>
                <p:cNvGrpSpPr/>
                <p:nvPr/>
              </p:nvGrpSpPr>
              <p:grpSpPr>
                <a:xfrm rot="2700000">
                  <a:off x="4123055" y="4612624"/>
                  <a:ext cx="509201" cy="509202"/>
                  <a:chOff x="3052763" y="1803400"/>
                  <a:chExt cx="2273300" cy="2273300"/>
                </a:xfrm>
                <a:effectLst/>
              </p:grpSpPr>
              <p:sp>
                <p:nvSpPr>
                  <p:cNvPr id="584" name="直角三角形 583"/>
                  <p:cNvSpPr/>
                  <p:nvPr/>
                </p:nvSpPr>
                <p:spPr>
                  <a:xfrm>
                    <a:off x="4189413" y="1803400"/>
                    <a:ext cx="1136650" cy="1136650"/>
                  </a:xfrm>
                  <a:prstGeom prst="rtTriangle">
                    <a:avLst/>
                  </a:prstGeom>
                  <a:solidFill>
                    <a:srgbClr val="006C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85" name="直角三角形 584"/>
                  <p:cNvSpPr/>
                  <p:nvPr/>
                </p:nvSpPr>
                <p:spPr>
                  <a:xfrm flipH="1" flipV="1">
                    <a:off x="3052763" y="2940050"/>
                    <a:ext cx="1136650" cy="1136650"/>
                  </a:xfrm>
                  <a:prstGeom prst="rtTriangle">
                    <a:avLst/>
                  </a:prstGeom>
                  <a:solidFill>
                    <a:srgbClr val="00EA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86" name="直角三角形 585"/>
                  <p:cNvSpPr/>
                  <p:nvPr/>
                </p:nvSpPr>
                <p:spPr>
                  <a:xfrm rot="5400000" flipH="1" flipV="1">
                    <a:off x="3052763" y="1803400"/>
                    <a:ext cx="1136650" cy="1136650"/>
                  </a:xfrm>
                  <a:prstGeom prst="rtTriangle">
                    <a:avLst/>
                  </a:prstGeom>
                  <a:solidFill>
                    <a:srgbClr val="00AF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87" name="直角三角形 586"/>
                  <p:cNvSpPr/>
                  <p:nvPr/>
                </p:nvSpPr>
                <p:spPr>
                  <a:xfrm rot="5400000">
                    <a:off x="4189413" y="2940050"/>
                    <a:ext cx="1136650" cy="1136650"/>
                  </a:xfrm>
                  <a:prstGeom prst="rtTriangle">
                    <a:avLst/>
                  </a:prstGeom>
                  <a:solidFill>
                    <a:srgbClr val="00AF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534" name="组合 533"/>
                <p:cNvGrpSpPr/>
                <p:nvPr/>
              </p:nvGrpSpPr>
              <p:grpSpPr>
                <a:xfrm rot="2700000">
                  <a:off x="4481079" y="4612623"/>
                  <a:ext cx="509201" cy="509202"/>
                  <a:chOff x="3052763" y="1803400"/>
                  <a:chExt cx="2273300" cy="2273300"/>
                </a:xfrm>
                <a:effectLst/>
              </p:grpSpPr>
              <p:sp>
                <p:nvSpPr>
                  <p:cNvPr id="580" name="直角三角形 579"/>
                  <p:cNvSpPr/>
                  <p:nvPr/>
                </p:nvSpPr>
                <p:spPr>
                  <a:xfrm>
                    <a:off x="4189413" y="1803400"/>
                    <a:ext cx="1136650" cy="1136650"/>
                  </a:xfrm>
                  <a:prstGeom prst="rtTriangle">
                    <a:avLst/>
                  </a:prstGeom>
                  <a:solidFill>
                    <a:srgbClr val="006C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81" name="直角三角形 580"/>
                  <p:cNvSpPr/>
                  <p:nvPr/>
                </p:nvSpPr>
                <p:spPr>
                  <a:xfrm flipH="1" flipV="1">
                    <a:off x="3052763" y="2940050"/>
                    <a:ext cx="1136650" cy="1136650"/>
                  </a:xfrm>
                  <a:prstGeom prst="rtTriangle">
                    <a:avLst/>
                  </a:prstGeom>
                  <a:solidFill>
                    <a:srgbClr val="00EA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82" name="直角三角形 581"/>
                  <p:cNvSpPr/>
                  <p:nvPr/>
                </p:nvSpPr>
                <p:spPr>
                  <a:xfrm rot="5400000" flipH="1" flipV="1">
                    <a:off x="3052763" y="1803400"/>
                    <a:ext cx="1136650" cy="1136650"/>
                  </a:xfrm>
                  <a:prstGeom prst="rtTriangle">
                    <a:avLst/>
                  </a:prstGeom>
                  <a:solidFill>
                    <a:srgbClr val="00AF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83" name="直角三角形 582"/>
                  <p:cNvSpPr/>
                  <p:nvPr/>
                </p:nvSpPr>
                <p:spPr>
                  <a:xfrm rot="5400000">
                    <a:off x="4189413" y="2940050"/>
                    <a:ext cx="1136650" cy="1136650"/>
                  </a:xfrm>
                  <a:prstGeom prst="rtTriangle">
                    <a:avLst/>
                  </a:prstGeom>
                  <a:solidFill>
                    <a:srgbClr val="00AF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535" name="组合 534"/>
                <p:cNvGrpSpPr/>
                <p:nvPr/>
              </p:nvGrpSpPr>
              <p:grpSpPr>
                <a:xfrm rot="2700000">
                  <a:off x="4838259" y="4612623"/>
                  <a:ext cx="509201" cy="509202"/>
                  <a:chOff x="3052763" y="1803400"/>
                  <a:chExt cx="2273300" cy="2273300"/>
                </a:xfrm>
                <a:effectLst/>
              </p:grpSpPr>
              <p:sp>
                <p:nvSpPr>
                  <p:cNvPr id="576" name="直角三角形 575"/>
                  <p:cNvSpPr/>
                  <p:nvPr/>
                </p:nvSpPr>
                <p:spPr>
                  <a:xfrm>
                    <a:off x="4189413" y="1803400"/>
                    <a:ext cx="1136650" cy="1136650"/>
                  </a:xfrm>
                  <a:prstGeom prst="rtTriangle">
                    <a:avLst/>
                  </a:prstGeom>
                  <a:solidFill>
                    <a:srgbClr val="006C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77" name="直角三角形 576"/>
                  <p:cNvSpPr/>
                  <p:nvPr/>
                </p:nvSpPr>
                <p:spPr>
                  <a:xfrm flipH="1" flipV="1">
                    <a:off x="3052763" y="2940050"/>
                    <a:ext cx="1136650" cy="1136650"/>
                  </a:xfrm>
                  <a:prstGeom prst="rtTriangle">
                    <a:avLst/>
                  </a:prstGeom>
                  <a:solidFill>
                    <a:srgbClr val="00EA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78" name="直角三角形 577"/>
                  <p:cNvSpPr/>
                  <p:nvPr/>
                </p:nvSpPr>
                <p:spPr>
                  <a:xfrm rot="5400000" flipH="1" flipV="1">
                    <a:off x="3052763" y="1803400"/>
                    <a:ext cx="1136650" cy="1136650"/>
                  </a:xfrm>
                  <a:prstGeom prst="rtTriangle">
                    <a:avLst/>
                  </a:prstGeom>
                  <a:solidFill>
                    <a:srgbClr val="00AF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79" name="直角三角形 578"/>
                  <p:cNvSpPr/>
                  <p:nvPr/>
                </p:nvSpPr>
                <p:spPr>
                  <a:xfrm rot="5400000">
                    <a:off x="4189413" y="2940050"/>
                    <a:ext cx="1136650" cy="1136650"/>
                  </a:xfrm>
                  <a:prstGeom prst="rtTriangle">
                    <a:avLst/>
                  </a:prstGeom>
                  <a:solidFill>
                    <a:srgbClr val="00AF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536" name="组合 535"/>
                <p:cNvGrpSpPr/>
                <p:nvPr/>
              </p:nvGrpSpPr>
              <p:grpSpPr>
                <a:xfrm rot="2700000">
                  <a:off x="3762283" y="4969783"/>
                  <a:ext cx="509201" cy="509202"/>
                  <a:chOff x="3052763" y="1803400"/>
                  <a:chExt cx="2273300" cy="2273300"/>
                </a:xfrm>
                <a:effectLst/>
              </p:grpSpPr>
              <p:sp>
                <p:nvSpPr>
                  <p:cNvPr id="572" name="直角三角形 571"/>
                  <p:cNvSpPr/>
                  <p:nvPr/>
                </p:nvSpPr>
                <p:spPr>
                  <a:xfrm>
                    <a:off x="4189413" y="1803400"/>
                    <a:ext cx="1136650" cy="1136650"/>
                  </a:xfrm>
                  <a:prstGeom prst="rtTriangle">
                    <a:avLst/>
                  </a:prstGeom>
                  <a:solidFill>
                    <a:srgbClr val="006C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73" name="直角三角形 572"/>
                  <p:cNvSpPr/>
                  <p:nvPr/>
                </p:nvSpPr>
                <p:spPr>
                  <a:xfrm flipH="1" flipV="1">
                    <a:off x="3052763" y="2940050"/>
                    <a:ext cx="1136650" cy="1136650"/>
                  </a:xfrm>
                  <a:prstGeom prst="rtTriangle">
                    <a:avLst/>
                  </a:prstGeom>
                  <a:solidFill>
                    <a:srgbClr val="00EA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74" name="直角三角形 573"/>
                  <p:cNvSpPr/>
                  <p:nvPr/>
                </p:nvSpPr>
                <p:spPr>
                  <a:xfrm rot="5400000" flipH="1" flipV="1">
                    <a:off x="3052763" y="1803400"/>
                    <a:ext cx="1136650" cy="1136650"/>
                  </a:xfrm>
                  <a:prstGeom prst="rtTriangle">
                    <a:avLst/>
                  </a:prstGeom>
                  <a:solidFill>
                    <a:srgbClr val="00AF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75" name="直角三角形 574"/>
                  <p:cNvSpPr/>
                  <p:nvPr/>
                </p:nvSpPr>
                <p:spPr>
                  <a:xfrm rot="5400000">
                    <a:off x="4189413" y="2940050"/>
                    <a:ext cx="1136650" cy="1136650"/>
                  </a:xfrm>
                  <a:prstGeom prst="rtTriangle">
                    <a:avLst/>
                  </a:prstGeom>
                  <a:solidFill>
                    <a:srgbClr val="00AF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537" name="组合 536"/>
                <p:cNvGrpSpPr/>
                <p:nvPr/>
              </p:nvGrpSpPr>
              <p:grpSpPr>
                <a:xfrm rot="2700000">
                  <a:off x="4123055" y="4969782"/>
                  <a:ext cx="509201" cy="509202"/>
                  <a:chOff x="3052763" y="1803400"/>
                  <a:chExt cx="2273300" cy="2273300"/>
                </a:xfrm>
                <a:effectLst/>
              </p:grpSpPr>
              <p:sp>
                <p:nvSpPr>
                  <p:cNvPr id="568" name="直角三角形 567"/>
                  <p:cNvSpPr/>
                  <p:nvPr/>
                </p:nvSpPr>
                <p:spPr>
                  <a:xfrm>
                    <a:off x="4189413" y="1803400"/>
                    <a:ext cx="1136650" cy="1136650"/>
                  </a:xfrm>
                  <a:prstGeom prst="rtTriangle">
                    <a:avLst/>
                  </a:prstGeom>
                  <a:solidFill>
                    <a:srgbClr val="006C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69" name="直角三角形 568"/>
                  <p:cNvSpPr/>
                  <p:nvPr/>
                </p:nvSpPr>
                <p:spPr>
                  <a:xfrm flipH="1" flipV="1">
                    <a:off x="3052763" y="2940050"/>
                    <a:ext cx="1136650" cy="1136650"/>
                  </a:xfrm>
                  <a:prstGeom prst="rtTriangle">
                    <a:avLst/>
                  </a:prstGeom>
                  <a:solidFill>
                    <a:srgbClr val="00EA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70" name="直角三角形 569"/>
                  <p:cNvSpPr/>
                  <p:nvPr/>
                </p:nvSpPr>
                <p:spPr>
                  <a:xfrm rot="5400000" flipH="1" flipV="1">
                    <a:off x="3052763" y="1803400"/>
                    <a:ext cx="1136650" cy="1136650"/>
                  </a:xfrm>
                  <a:prstGeom prst="rtTriangle">
                    <a:avLst/>
                  </a:prstGeom>
                  <a:solidFill>
                    <a:srgbClr val="00AF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71" name="直角三角形 570"/>
                  <p:cNvSpPr/>
                  <p:nvPr/>
                </p:nvSpPr>
                <p:spPr>
                  <a:xfrm rot="5400000">
                    <a:off x="4189413" y="2940050"/>
                    <a:ext cx="1136650" cy="1136650"/>
                  </a:xfrm>
                  <a:prstGeom prst="rtTriangle">
                    <a:avLst/>
                  </a:prstGeom>
                  <a:solidFill>
                    <a:srgbClr val="00AF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538" name="组合 537"/>
                <p:cNvGrpSpPr/>
                <p:nvPr/>
              </p:nvGrpSpPr>
              <p:grpSpPr>
                <a:xfrm rot="2700000">
                  <a:off x="4481079" y="4969781"/>
                  <a:ext cx="509201" cy="509202"/>
                  <a:chOff x="3052763" y="1803400"/>
                  <a:chExt cx="2273300" cy="2273300"/>
                </a:xfrm>
                <a:effectLst/>
              </p:grpSpPr>
              <p:sp>
                <p:nvSpPr>
                  <p:cNvPr id="564" name="直角三角形 563"/>
                  <p:cNvSpPr/>
                  <p:nvPr/>
                </p:nvSpPr>
                <p:spPr>
                  <a:xfrm>
                    <a:off x="4189413" y="1803400"/>
                    <a:ext cx="1136650" cy="1136650"/>
                  </a:xfrm>
                  <a:prstGeom prst="rtTriangle">
                    <a:avLst/>
                  </a:prstGeom>
                  <a:solidFill>
                    <a:srgbClr val="006C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65" name="直角三角形 564"/>
                  <p:cNvSpPr/>
                  <p:nvPr/>
                </p:nvSpPr>
                <p:spPr>
                  <a:xfrm flipH="1" flipV="1">
                    <a:off x="3052763" y="2940050"/>
                    <a:ext cx="1136650" cy="1136650"/>
                  </a:xfrm>
                  <a:prstGeom prst="rtTriangle">
                    <a:avLst/>
                  </a:prstGeom>
                  <a:solidFill>
                    <a:srgbClr val="00EA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66" name="直角三角形 565"/>
                  <p:cNvSpPr/>
                  <p:nvPr/>
                </p:nvSpPr>
                <p:spPr>
                  <a:xfrm rot="5400000" flipH="1" flipV="1">
                    <a:off x="3052763" y="1803400"/>
                    <a:ext cx="1136650" cy="1136650"/>
                  </a:xfrm>
                  <a:prstGeom prst="rtTriangle">
                    <a:avLst/>
                  </a:prstGeom>
                  <a:solidFill>
                    <a:srgbClr val="00AF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67" name="直角三角形 566"/>
                  <p:cNvSpPr/>
                  <p:nvPr/>
                </p:nvSpPr>
                <p:spPr>
                  <a:xfrm rot="5400000">
                    <a:off x="4189413" y="2940050"/>
                    <a:ext cx="1136650" cy="1136650"/>
                  </a:xfrm>
                  <a:prstGeom prst="rtTriangle">
                    <a:avLst/>
                  </a:prstGeom>
                  <a:solidFill>
                    <a:srgbClr val="00AF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539" name="组合 538"/>
                <p:cNvGrpSpPr/>
                <p:nvPr/>
              </p:nvGrpSpPr>
              <p:grpSpPr>
                <a:xfrm rot="2700000">
                  <a:off x="4838259" y="4969781"/>
                  <a:ext cx="509201" cy="509202"/>
                  <a:chOff x="3052763" y="1803400"/>
                  <a:chExt cx="2273300" cy="2273300"/>
                </a:xfrm>
                <a:effectLst/>
              </p:grpSpPr>
              <p:sp>
                <p:nvSpPr>
                  <p:cNvPr id="560" name="直角三角形 559"/>
                  <p:cNvSpPr/>
                  <p:nvPr/>
                </p:nvSpPr>
                <p:spPr>
                  <a:xfrm>
                    <a:off x="4189413" y="1803400"/>
                    <a:ext cx="1136650" cy="1136650"/>
                  </a:xfrm>
                  <a:prstGeom prst="rtTriangle">
                    <a:avLst/>
                  </a:prstGeom>
                  <a:solidFill>
                    <a:srgbClr val="006C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61" name="直角三角形 560"/>
                  <p:cNvSpPr/>
                  <p:nvPr/>
                </p:nvSpPr>
                <p:spPr>
                  <a:xfrm flipH="1" flipV="1">
                    <a:off x="3052763" y="2940050"/>
                    <a:ext cx="1136650" cy="1136650"/>
                  </a:xfrm>
                  <a:prstGeom prst="rtTriangle">
                    <a:avLst/>
                  </a:prstGeom>
                  <a:solidFill>
                    <a:srgbClr val="00EA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62" name="直角三角形 561"/>
                  <p:cNvSpPr/>
                  <p:nvPr/>
                </p:nvSpPr>
                <p:spPr>
                  <a:xfrm rot="5400000" flipH="1" flipV="1">
                    <a:off x="3052763" y="1803400"/>
                    <a:ext cx="1136650" cy="1136650"/>
                  </a:xfrm>
                  <a:prstGeom prst="rtTriangle">
                    <a:avLst/>
                  </a:prstGeom>
                  <a:solidFill>
                    <a:srgbClr val="00AF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63" name="直角三角形 562"/>
                  <p:cNvSpPr/>
                  <p:nvPr/>
                </p:nvSpPr>
                <p:spPr>
                  <a:xfrm rot="5400000">
                    <a:off x="4189413" y="2940050"/>
                    <a:ext cx="1136650" cy="1136650"/>
                  </a:xfrm>
                  <a:prstGeom prst="rtTriangle">
                    <a:avLst/>
                  </a:prstGeom>
                  <a:solidFill>
                    <a:srgbClr val="00AF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540" name="组合 539"/>
                <p:cNvGrpSpPr/>
                <p:nvPr/>
              </p:nvGrpSpPr>
              <p:grpSpPr>
                <a:xfrm rot="2700000">
                  <a:off x="3762283" y="5328900"/>
                  <a:ext cx="509201" cy="509202"/>
                  <a:chOff x="3052763" y="1803400"/>
                  <a:chExt cx="2273300" cy="2273300"/>
                </a:xfrm>
                <a:effectLst/>
              </p:grpSpPr>
              <p:sp>
                <p:nvSpPr>
                  <p:cNvPr id="556" name="直角三角形 555"/>
                  <p:cNvSpPr/>
                  <p:nvPr/>
                </p:nvSpPr>
                <p:spPr>
                  <a:xfrm>
                    <a:off x="4189413" y="1803400"/>
                    <a:ext cx="1136650" cy="1136650"/>
                  </a:xfrm>
                  <a:prstGeom prst="rtTriangle">
                    <a:avLst/>
                  </a:prstGeom>
                  <a:solidFill>
                    <a:srgbClr val="006C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57" name="直角三角形 556"/>
                  <p:cNvSpPr/>
                  <p:nvPr/>
                </p:nvSpPr>
                <p:spPr>
                  <a:xfrm flipH="1" flipV="1">
                    <a:off x="3052763" y="2940050"/>
                    <a:ext cx="1136650" cy="1136650"/>
                  </a:xfrm>
                  <a:prstGeom prst="rtTriangle">
                    <a:avLst/>
                  </a:prstGeom>
                  <a:solidFill>
                    <a:srgbClr val="00EA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58" name="直角三角形 557"/>
                  <p:cNvSpPr/>
                  <p:nvPr/>
                </p:nvSpPr>
                <p:spPr>
                  <a:xfrm rot="5400000" flipH="1" flipV="1">
                    <a:off x="3052763" y="1803400"/>
                    <a:ext cx="1136650" cy="1136650"/>
                  </a:xfrm>
                  <a:prstGeom prst="rtTriangle">
                    <a:avLst/>
                  </a:prstGeom>
                  <a:solidFill>
                    <a:srgbClr val="00AF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59" name="直角三角形 558"/>
                  <p:cNvSpPr/>
                  <p:nvPr/>
                </p:nvSpPr>
                <p:spPr>
                  <a:xfrm rot="5400000">
                    <a:off x="4189413" y="2940050"/>
                    <a:ext cx="1136650" cy="1136650"/>
                  </a:xfrm>
                  <a:prstGeom prst="rtTriangle">
                    <a:avLst/>
                  </a:prstGeom>
                  <a:solidFill>
                    <a:srgbClr val="00AF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541" name="组合 540"/>
                <p:cNvGrpSpPr/>
                <p:nvPr/>
              </p:nvGrpSpPr>
              <p:grpSpPr>
                <a:xfrm rot="2700000">
                  <a:off x="4123055" y="5328899"/>
                  <a:ext cx="509201" cy="509202"/>
                  <a:chOff x="3052763" y="1803400"/>
                  <a:chExt cx="2273300" cy="2273300"/>
                </a:xfrm>
                <a:effectLst/>
              </p:grpSpPr>
              <p:sp>
                <p:nvSpPr>
                  <p:cNvPr id="552" name="直角三角形 551"/>
                  <p:cNvSpPr/>
                  <p:nvPr/>
                </p:nvSpPr>
                <p:spPr>
                  <a:xfrm>
                    <a:off x="4189413" y="1803400"/>
                    <a:ext cx="1136650" cy="1136650"/>
                  </a:xfrm>
                  <a:prstGeom prst="rtTriangle">
                    <a:avLst/>
                  </a:prstGeom>
                  <a:solidFill>
                    <a:srgbClr val="006C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53" name="直角三角形 552"/>
                  <p:cNvSpPr/>
                  <p:nvPr/>
                </p:nvSpPr>
                <p:spPr>
                  <a:xfrm flipH="1" flipV="1">
                    <a:off x="3052763" y="2940050"/>
                    <a:ext cx="1136650" cy="1136650"/>
                  </a:xfrm>
                  <a:prstGeom prst="rtTriangle">
                    <a:avLst/>
                  </a:prstGeom>
                  <a:solidFill>
                    <a:srgbClr val="00EA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54" name="直角三角形 553"/>
                  <p:cNvSpPr/>
                  <p:nvPr/>
                </p:nvSpPr>
                <p:spPr>
                  <a:xfrm rot="5400000" flipH="1" flipV="1">
                    <a:off x="3052763" y="1803400"/>
                    <a:ext cx="1136650" cy="1136650"/>
                  </a:xfrm>
                  <a:prstGeom prst="rtTriangle">
                    <a:avLst/>
                  </a:prstGeom>
                  <a:solidFill>
                    <a:srgbClr val="00AF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55" name="直角三角形 554"/>
                  <p:cNvSpPr/>
                  <p:nvPr/>
                </p:nvSpPr>
                <p:spPr>
                  <a:xfrm rot="5400000">
                    <a:off x="4189413" y="2940050"/>
                    <a:ext cx="1136650" cy="1136650"/>
                  </a:xfrm>
                  <a:prstGeom prst="rtTriangle">
                    <a:avLst/>
                  </a:prstGeom>
                  <a:solidFill>
                    <a:srgbClr val="00AF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542" name="组合 541"/>
                <p:cNvGrpSpPr/>
                <p:nvPr/>
              </p:nvGrpSpPr>
              <p:grpSpPr>
                <a:xfrm rot="2700000">
                  <a:off x="4481079" y="5328898"/>
                  <a:ext cx="509201" cy="509202"/>
                  <a:chOff x="3052763" y="1803400"/>
                  <a:chExt cx="2273300" cy="2273300"/>
                </a:xfrm>
                <a:effectLst/>
              </p:grpSpPr>
              <p:sp>
                <p:nvSpPr>
                  <p:cNvPr id="548" name="直角三角形 547"/>
                  <p:cNvSpPr/>
                  <p:nvPr/>
                </p:nvSpPr>
                <p:spPr>
                  <a:xfrm>
                    <a:off x="4189413" y="1803400"/>
                    <a:ext cx="1136650" cy="1136650"/>
                  </a:xfrm>
                  <a:prstGeom prst="rtTriangle">
                    <a:avLst/>
                  </a:prstGeom>
                  <a:solidFill>
                    <a:srgbClr val="006C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49" name="直角三角形 548"/>
                  <p:cNvSpPr/>
                  <p:nvPr/>
                </p:nvSpPr>
                <p:spPr>
                  <a:xfrm flipH="1" flipV="1">
                    <a:off x="3052763" y="2940050"/>
                    <a:ext cx="1136650" cy="1136650"/>
                  </a:xfrm>
                  <a:prstGeom prst="rtTriangle">
                    <a:avLst/>
                  </a:prstGeom>
                  <a:solidFill>
                    <a:srgbClr val="00EA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50" name="直角三角形 549"/>
                  <p:cNvSpPr/>
                  <p:nvPr/>
                </p:nvSpPr>
                <p:spPr>
                  <a:xfrm rot="5400000" flipH="1" flipV="1">
                    <a:off x="3052763" y="1803400"/>
                    <a:ext cx="1136650" cy="1136650"/>
                  </a:xfrm>
                  <a:prstGeom prst="rtTriangle">
                    <a:avLst/>
                  </a:prstGeom>
                  <a:solidFill>
                    <a:srgbClr val="00AF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51" name="直角三角形 550"/>
                  <p:cNvSpPr/>
                  <p:nvPr/>
                </p:nvSpPr>
                <p:spPr>
                  <a:xfrm rot="5400000">
                    <a:off x="4189413" y="2940050"/>
                    <a:ext cx="1136650" cy="1136650"/>
                  </a:xfrm>
                  <a:prstGeom prst="rtTriangle">
                    <a:avLst/>
                  </a:prstGeom>
                  <a:solidFill>
                    <a:srgbClr val="00AF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543" name="组合 542"/>
                <p:cNvGrpSpPr/>
                <p:nvPr/>
              </p:nvGrpSpPr>
              <p:grpSpPr>
                <a:xfrm rot="2700000">
                  <a:off x="4838259" y="5328898"/>
                  <a:ext cx="509201" cy="509202"/>
                  <a:chOff x="3052763" y="1803400"/>
                  <a:chExt cx="2273300" cy="2273300"/>
                </a:xfrm>
                <a:effectLst/>
              </p:grpSpPr>
              <p:sp>
                <p:nvSpPr>
                  <p:cNvPr id="544" name="直角三角形 543"/>
                  <p:cNvSpPr/>
                  <p:nvPr/>
                </p:nvSpPr>
                <p:spPr>
                  <a:xfrm>
                    <a:off x="4189413" y="1803400"/>
                    <a:ext cx="1136650" cy="1136650"/>
                  </a:xfrm>
                  <a:prstGeom prst="rtTriangle">
                    <a:avLst/>
                  </a:prstGeom>
                  <a:solidFill>
                    <a:srgbClr val="006C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45" name="直角三角形 544"/>
                  <p:cNvSpPr/>
                  <p:nvPr/>
                </p:nvSpPr>
                <p:spPr>
                  <a:xfrm flipH="1" flipV="1">
                    <a:off x="3052763" y="2940050"/>
                    <a:ext cx="1136650" cy="1136650"/>
                  </a:xfrm>
                  <a:prstGeom prst="rtTriangle">
                    <a:avLst/>
                  </a:prstGeom>
                  <a:solidFill>
                    <a:srgbClr val="00EA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46" name="直角三角形 545"/>
                  <p:cNvSpPr/>
                  <p:nvPr/>
                </p:nvSpPr>
                <p:spPr>
                  <a:xfrm rot="5400000" flipH="1" flipV="1">
                    <a:off x="3052763" y="1803400"/>
                    <a:ext cx="1136650" cy="1136650"/>
                  </a:xfrm>
                  <a:prstGeom prst="rtTriangle">
                    <a:avLst/>
                  </a:prstGeom>
                  <a:solidFill>
                    <a:srgbClr val="00AF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547" name="直角三角形 546"/>
                  <p:cNvSpPr/>
                  <p:nvPr/>
                </p:nvSpPr>
                <p:spPr>
                  <a:xfrm rot="5400000">
                    <a:off x="4189413" y="2940050"/>
                    <a:ext cx="1136650" cy="1136650"/>
                  </a:xfrm>
                  <a:prstGeom prst="rtTriangle">
                    <a:avLst/>
                  </a:prstGeom>
                  <a:solidFill>
                    <a:srgbClr val="00AF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sp>
            <p:nvSpPr>
              <p:cNvPr id="527" name="文本框 742"/>
              <p:cNvSpPr txBox="1"/>
              <p:nvPr/>
            </p:nvSpPr>
            <p:spPr>
              <a:xfrm>
                <a:off x="6477150" y="4094640"/>
                <a:ext cx="1192309" cy="1046682"/>
              </a:xfrm>
              <a:prstGeom prst="rect">
                <a:avLst/>
              </a:prstGeom>
              <a:noFill/>
            </p:spPr>
            <p:txBody>
              <a:bodyPr wrap="square" rtlCol="0">
                <a:spAutoFit/>
              </a:bodyPr>
              <a:lstStyle/>
              <a:p>
                <a:pPr algn="ctr"/>
                <a:r>
                  <a:rPr lang="en-US" altLang="zh-CN" sz="4500" dirty="0">
                    <a:solidFill>
                      <a:prstClr val="white">
                        <a:lumMod val="95000"/>
                      </a:prstClr>
                    </a:solidFill>
                    <a:latin typeface="Impact" panose="020B0806030902050204" pitchFamily="34" charset="0"/>
                  </a:rPr>
                  <a:t>04</a:t>
                </a:r>
                <a:endParaRPr lang="zh-CN" altLang="en-US" sz="4500" dirty="0">
                  <a:solidFill>
                    <a:prstClr val="white">
                      <a:lumMod val="95000"/>
                    </a:prstClr>
                  </a:solidFill>
                  <a:latin typeface="Impact" panose="020B0806030902050204" pitchFamily="34" charset="0"/>
                </a:endParaRPr>
              </a:p>
            </p:txBody>
          </p:sp>
        </p:grpSp>
      </p:grpSp>
      <p:grpSp>
        <p:nvGrpSpPr>
          <p:cNvPr id="608" name="组合 607"/>
          <p:cNvGrpSpPr/>
          <p:nvPr/>
        </p:nvGrpSpPr>
        <p:grpSpPr>
          <a:xfrm>
            <a:off x="1601283" y="2850344"/>
            <a:ext cx="2148617" cy="2038437"/>
            <a:chOff x="2444797" y="3680356"/>
            <a:chExt cx="2864449" cy="2718545"/>
          </a:xfrm>
        </p:grpSpPr>
        <p:sp>
          <p:nvSpPr>
            <p:cNvPr id="609" name="矩形 608"/>
            <p:cNvSpPr/>
            <p:nvPr/>
          </p:nvSpPr>
          <p:spPr>
            <a:xfrm rot="2700000">
              <a:off x="2971416" y="4061072"/>
              <a:ext cx="2187623" cy="2488036"/>
            </a:xfrm>
            <a:prstGeom prst="rect">
              <a:avLst/>
            </a:prstGeom>
            <a:gradFill>
              <a:gsLst>
                <a:gs pos="28000">
                  <a:srgbClr val="797979">
                    <a:alpha val="33000"/>
                  </a:srgbClr>
                </a:gs>
                <a:gs pos="0">
                  <a:schemeClr val="tx1">
                    <a:alpha val="27000"/>
                  </a:schemeClr>
                </a:gs>
                <a:gs pos="100000">
                  <a:schemeClr val="bg1">
                    <a:lumMod val="95000"/>
                    <a:alpha val="0"/>
                  </a:scheme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610" name="组合 609"/>
            <p:cNvGrpSpPr/>
            <p:nvPr/>
          </p:nvGrpSpPr>
          <p:grpSpPr>
            <a:xfrm>
              <a:off x="2444797" y="3680356"/>
              <a:ext cx="1846121" cy="1832789"/>
              <a:chOff x="2444797" y="3680356"/>
              <a:chExt cx="1846121" cy="1832789"/>
            </a:xfrm>
          </p:grpSpPr>
          <p:grpSp>
            <p:nvGrpSpPr>
              <p:cNvPr id="611" name="组合 610"/>
              <p:cNvGrpSpPr/>
              <p:nvPr/>
            </p:nvGrpSpPr>
            <p:grpSpPr>
              <a:xfrm>
                <a:off x="2444797" y="3680356"/>
                <a:ext cx="1846121" cy="1832789"/>
                <a:chOff x="6901278" y="4253508"/>
                <a:chExt cx="1589363" cy="1577885"/>
              </a:xfrm>
              <a:effectLst/>
            </p:grpSpPr>
            <p:grpSp>
              <p:nvGrpSpPr>
                <p:cNvPr id="613" name="组合 612"/>
                <p:cNvGrpSpPr/>
                <p:nvPr/>
              </p:nvGrpSpPr>
              <p:grpSpPr>
                <a:xfrm rot="2700000">
                  <a:off x="6901278" y="4253508"/>
                  <a:ext cx="509201" cy="509202"/>
                  <a:chOff x="3052763" y="1803400"/>
                  <a:chExt cx="2273300" cy="2273300"/>
                </a:xfrm>
              </p:grpSpPr>
              <p:sp>
                <p:nvSpPr>
                  <p:cNvPr id="689" name="直角三角形 688"/>
                  <p:cNvSpPr/>
                  <p:nvPr/>
                </p:nvSpPr>
                <p:spPr>
                  <a:xfrm>
                    <a:off x="4189413" y="1803400"/>
                    <a:ext cx="1136650" cy="1136650"/>
                  </a:xfrm>
                  <a:prstGeom prst="rtTriangle">
                    <a:avLst/>
                  </a:prstGeom>
                  <a:solidFill>
                    <a:srgbClr val="0187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90" name="直角三角形 689"/>
                  <p:cNvSpPr/>
                  <p:nvPr/>
                </p:nvSpPr>
                <p:spPr>
                  <a:xfrm flipH="1" flipV="1">
                    <a:off x="3052763" y="2940050"/>
                    <a:ext cx="1136650" cy="1136650"/>
                  </a:xfrm>
                  <a:prstGeom prst="rtTriangle">
                    <a:avLst/>
                  </a:prstGeom>
                  <a:solidFill>
                    <a:srgbClr val="01C4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91" name="直角三角形 690"/>
                  <p:cNvSpPr/>
                  <p:nvPr/>
                </p:nvSpPr>
                <p:spPr>
                  <a:xfrm rot="5400000" flipH="1" flipV="1">
                    <a:off x="3052763" y="1803400"/>
                    <a:ext cx="1136650" cy="1136650"/>
                  </a:xfrm>
                  <a:prstGeom prst="rtTriangle">
                    <a:avLst/>
                  </a:pr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92" name="直角三角形 691"/>
                  <p:cNvSpPr/>
                  <p:nvPr/>
                </p:nvSpPr>
                <p:spPr>
                  <a:xfrm rot="5400000">
                    <a:off x="4189413" y="2940050"/>
                    <a:ext cx="1136650" cy="1136650"/>
                  </a:xfrm>
                  <a:prstGeom prst="rtTriangle">
                    <a:avLst/>
                  </a:pr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614" name="组合 613"/>
                <p:cNvGrpSpPr/>
                <p:nvPr/>
              </p:nvGrpSpPr>
              <p:grpSpPr>
                <a:xfrm rot="2700000">
                  <a:off x="7262170" y="4253508"/>
                  <a:ext cx="509201" cy="509202"/>
                  <a:chOff x="3052763" y="1803400"/>
                  <a:chExt cx="2273300" cy="2273300"/>
                </a:xfrm>
              </p:grpSpPr>
              <p:sp>
                <p:nvSpPr>
                  <p:cNvPr id="685" name="直角三角形 684"/>
                  <p:cNvSpPr/>
                  <p:nvPr/>
                </p:nvSpPr>
                <p:spPr>
                  <a:xfrm>
                    <a:off x="4189413" y="1803400"/>
                    <a:ext cx="1136650" cy="1136650"/>
                  </a:xfrm>
                  <a:prstGeom prst="rtTriangle">
                    <a:avLst/>
                  </a:prstGeom>
                  <a:solidFill>
                    <a:srgbClr val="0187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86" name="直角三角形 685"/>
                  <p:cNvSpPr/>
                  <p:nvPr/>
                </p:nvSpPr>
                <p:spPr>
                  <a:xfrm flipH="1" flipV="1">
                    <a:off x="3052763" y="2940050"/>
                    <a:ext cx="1136650" cy="1136650"/>
                  </a:xfrm>
                  <a:prstGeom prst="rtTriangle">
                    <a:avLst/>
                  </a:prstGeom>
                  <a:solidFill>
                    <a:srgbClr val="01C4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87" name="直角三角形 686"/>
                  <p:cNvSpPr/>
                  <p:nvPr/>
                </p:nvSpPr>
                <p:spPr>
                  <a:xfrm rot="5400000" flipH="1" flipV="1">
                    <a:off x="3052763" y="1803400"/>
                    <a:ext cx="1136650" cy="1136650"/>
                  </a:xfrm>
                  <a:prstGeom prst="rtTriangle">
                    <a:avLst/>
                  </a:pr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88" name="直角三角形 687"/>
                  <p:cNvSpPr/>
                  <p:nvPr/>
                </p:nvSpPr>
                <p:spPr>
                  <a:xfrm rot="5400000">
                    <a:off x="4189413" y="2940050"/>
                    <a:ext cx="1136650" cy="1136650"/>
                  </a:xfrm>
                  <a:prstGeom prst="rtTriangle">
                    <a:avLst/>
                  </a:pr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615" name="组合 614"/>
                <p:cNvGrpSpPr/>
                <p:nvPr/>
              </p:nvGrpSpPr>
              <p:grpSpPr>
                <a:xfrm rot="2700000">
                  <a:off x="7620389" y="4253508"/>
                  <a:ext cx="509201" cy="509202"/>
                  <a:chOff x="3052763" y="1803400"/>
                  <a:chExt cx="2273300" cy="2273300"/>
                </a:xfrm>
              </p:grpSpPr>
              <p:sp>
                <p:nvSpPr>
                  <p:cNvPr id="681" name="直角三角形 680"/>
                  <p:cNvSpPr/>
                  <p:nvPr/>
                </p:nvSpPr>
                <p:spPr>
                  <a:xfrm>
                    <a:off x="4189413" y="1803400"/>
                    <a:ext cx="1136650" cy="1136650"/>
                  </a:xfrm>
                  <a:prstGeom prst="rtTriangle">
                    <a:avLst/>
                  </a:prstGeom>
                  <a:solidFill>
                    <a:srgbClr val="0187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82" name="直角三角形 681"/>
                  <p:cNvSpPr/>
                  <p:nvPr/>
                </p:nvSpPr>
                <p:spPr>
                  <a:xfrm flipH="1" flipV="1">
                    <a:off x="3052763" y="2940050"/>
                    <a:ext cx="1136650" cy="1136650"/>
                  </a:xfrm>
                  <a:prstGeom prst="rtTriangle">
                    <a:avLst/>
                  </a:prstGeom>
                  <a:solidFill>
                    <a:srgbClr val="01C4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83" name="直角三角形 682"/>
                  <p:cNvSpPr/>
                  <p:nvPr/>
                </p:nvSpPr>
                <p:spPr>
                  <a:xfrm rot="5400000" flipH="1" flipV="1">
                    <a:off x="3052763" y="1803400"/>
                    <a:ext cx="1136650" cy="1136650"/>
                  </a:xfrm>
                  <a:prstGeom prst="rtTriangle">
                    <a:avLst/>
                  </a:pr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84" name="直角三角形 683"/>
                  <p:cNvSpPr/>
                  <p:nvPr/>
                </p:nvSpPr>
                <p:spPr>
                  <a:xfrm rot="5400000">
                    <a:off x="4189413" y="2940050"/>
                    <a:ext cx="1136650" cy="1136650"/>
                  </a:xfrm>
                  <a:prstGeom prst="rtTriangle">
                    <a:avLst/>
                  </a:pr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616" name="组合 615"/>
                <p:cNvGrpSpPr/>
                <p:nvPr/>
              </p:nvGrpSpPr>
              <p:grpSpPr>
                <a:xfrm rot="2700000">
                  <a:off x="7981438" y="4253508"/>
                  <a:ext cx="509201" cy="509202"/>
                  <a:chOff x="3052763" y="1803400"/>
                  <a:chExt cx="2273300" cy="2273300"/>
                </a:xfrm>
              </p:grpSpPr>
              <p:sp>
                <p:nvSpPr>
                  <p:cNvPr id="677" name="直角三角形 676"/>
                  <p:cNvSpPr/>
                  <p:nvPr/>
                </p:nvSpPr>
                <p:spPr>
                  <a:xfrm>
                    <a:off x="4189413" y="1803400"/>
                    <a:ext cx="1136650" cy="1136650"/>
                  </a:xfrm>
                  <a:prstGeom prst="rtTriangle">
                    <a:avLst/>
                  </a:prstGeom>
                  <a:solidFill>
                    <a:srgbClr val="0187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78" name="直角三角形 677"/>
                  <p:cNvSpPr/>
                  <p:nvPr/>
                </p:nvSpPr>
                <p:spPr>
                  <a:xfrm flipH="1" flipV="1">
                    <a:off x="3052763" y="2940050"/>
                    <a:ext cx="1136650" cy="1136650"/>
                  </a:xfrm>
                  <a:prstGeom prst="rtTriangle">
                    <a:avLst/>
                  </a:prstGeom>
                  <a:solidFill>
                    <a:srgbClr val="01C4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79" name="直角三角形 678"/>
                  <p:cNvSpPr/>
                  <p:nvPr/>
                </p:nvSpPr>
                <p:spPr>
                  <a:xfrm rot="5400000" flipH="1" flipV="1">
                    <a:off x="3052763" y="1803400"/>
                    <a:ext cx="1136650" cy="1136650"/>
                  </a:xfrm>
                  <a:prstGeom prst="rtTriangle">
                    <a:avLst/>
                  </a:pr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80" name="直角三角形 679"/>
                  <p:cNvSpPr/>
                  <p:nvPr/>
                </p:nvSpPr>
                <p:spPr>
                  <a:xfrm rot="5400000">
                    <a:off x="4189413" y="2940050"/>
                    <a:ext cx="1136650" cy="1136650"/>
                  </a:xfrm>
                  <a:prstGeom prst="rtTriangle">
                    <a:avLst/>
                  </a:pr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617" name="组合 616"/>
                <p:cNvGrpSpPr/>
                <p:nvPr/>
              </p:nvGrpSpPr>
              <p:grpSpPr>
                <a:xfrm rot="2700000">
                  <a:off x="6901279" y="4609151"/>
                  <a:ext cx="509201" cy="509202"/>
                  <a:chOff x="3052763" y="1803400"/>
                  <a:chExt cx="2273300" cy="2273300"/>
                </a:xfrm>
              </p:grpSpPr>
              <p:sp>
                <p:nvSpPr>
                  <p:cNvPr id="673" name="直角三角形 672"/>
                  <p:cNvSpPr/>
                  <p:nvPr/>
                </p:nvSpPr>
                <p:spPr>
                  <a:xfrm>
                    <a:off x="4189413" y="1803400"/>
                    <a:ext cx="1136650" cy="1136650"/>
                  </a:xfrm>
                  <a:prstGeom prst="rtTriangle">
                    <a:avLst/>
                  </a:prstGeom>
                  <a:solidFill>
                    <a:srgbClr val="0187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74" name="直角三角形 673"/>
                  <p:cNvSpPr/>
                  <p:nvPr/>
                </p:nvSpPr>
                <p:spPr>
                  <a:xfrm flipH="1" flipV="1">
                    <a:off x="3052763" y="2940050"/>
                    <a:ext cx="1136650" cy="1136650"/>
                  </a:xfrm>
                  <a:prstGeom prst="rtTriangle">
                    <a:avLst/>
                  </a:prstGeom>
                  <a:solidFill>
                    <a:srgbClr val="01C4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75" name="直角三角形 674"/>
                  <p:cNvSpPr/>
                  <p:nvPr/>
                </p:nvSpPr>
                <p:spPr>
                  <a:xfrm rot="5400000" flipH="1" flipV="1">
                    <a:off x="3052763" y="1803400"/>
                    <a:ext cx="1136650" cy="1136650"/>
                  </a:xfrm>
                  <a:prstGeom prst="rtTriangle">
                    <a:avLst/>
                  </a:pr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76" name="直角三角形 675"/>
                  <p:cNvSpPr/>
                  <p:nvPr/>
                </p:nvSpPr>
                <p:spPr>
                  <a:xfrm rot="5400000">
                    <a:off x="4189413" y="2940050"/>
                    <a:ext cx="1136650" cy="1136650"/>
                  </a:xfrm>
                  <a:prstGeom prst="rtTriangle">
                    <a:avLst/>
                  </a:pr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618" name="组合 617"/>
                <p:cNvGrpSpPr/>
                <p:nvPr/>
              </p:nvGrpSpPr>
              <p:grpSpPr>
                <a:xfrm rot="2700000">
                  <a:off x="7262171" y="4609151"/>
                  <a:ext cx="509201" cy="509202"/>
                  <a:chOff x="3052763" y="1803400"/>
                  <a:chExt cx="2273300" cy="2273300"/>
                </a:xfrm>
              </p:grpSpPr>
              <p:sp>
                <p:nvSpPr>
                  <p:cNvPr id="669" name="直角三角形 668"/>
                  <p:cNvSpPr/>
                  <p:nvPr/>
                </p:nvSpPr>
                <p:spPr>
                  <a:xfrm>
                    <a:off x="4189413" y="1803400"/>
                    <a:ext cx="1136650" cy="1136650"/>
                  </a:xfrm>
                  <a:prstGeom prst="rtTriangle">
                    <a:avLst/>
                  </a:prstGeom>
                  <a:solidFill>
                    <a:srgbClr val="0187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70" name="直角三角形 669"/>
                  <p:cNvSpPr/>
                  <p:nvPr/>
                </p:nvSpPr>
                <p:spPr>
                  <a:xfrm flipH="1" flipV="1">
                    <a:off x="3052763" y="2940050"/>
                    <a:ext cx="1136650" cy="1136650"/>
                  </a:xfrm>
                  <a:prstGeom prst="rtTriangle">
                    <a:avLst/>
                  </a:prstGeom>
                  <a:solidFill>
                    <a:srgbClr val="01C4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71" name="直角三角形 670"/>
                  <p:cNvSpPr/>
                  <p:nvPr/>
                </p:nvSpPr>
                <p:spPr>
                  <a:xfrm rot="5400000" flipH="1" flipV="1">
                    <a:off x="3052763" y="1803400"/>
                    <a:ext cx="1136650" cy="1136650"/>
                  </a:xfrm>
                  <a:prstGeom prst="rtTriangle">
                    <a:avLst/>
                  </a:pr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72" name="直角三角形 671"/>
                  <p:cNvSpPr/>
                  <p:nvPr/>
                </p:nvSpPr>
                <p:spPr>
                  <a:xfrm rot="5400000">
                    <a:off x="4189413" y="2940050"/>
                    <a:ext cx="1136650" cy="1136650"/>
                  </a:xfrm>
                  <a:prstGeom prst="rtTriangle">
                    <a:avLst/>
                  </a:pr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619" name="组合 618"/>
                <p:cNvGrpSpPr/>
                <p:nvPr/>
              </p:nvGrpSpPr>
              <p:grpSpPr>
                <a:xfrm rot="2700000">
                  <a:off x="7620390" y="4609151"/>
                  <a:ext cx="509201" cy="509202"/>
                  <a:chOff x="3052763" y="1803400"/>
                  <a:chExt cx="2273300" cy="2273300"/>
                </a:xfrm>
              </p:grpSpPr>
              <p:sp>
                <p:nvSpPr>
                  <p:cNvPr id="665" name="直角三角形 664"/>
                  <p:cNvSpPr/>
                  <p:nvPr/>
                </p:nvSpPr>
                <p:spPr>
                  <a:xfrm>
                    <a:off x="4189413" y="1803400"/>
                    <a:ext cx="1136650" cy="1136650"/>
                  </a:xfrm>
                  <a:prstGeom prst="rtTriangle">
                    <a:avLst/>
                  </a:prstGeom>
                  <a:solidFill>
                    <a:srgbClr val="0187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66" name="直角三角形 665"/>
                  <p:cNvSpPr/>
                  <p:nvPr/>
                </p:nvSpPr>
                <p:spPr>
                  <a:xfrm flipH="1" flipV="1">
                    <a:off x="3052763" y="2940050"/>
                    <a:ext cx="1136650" cy="1136650"/>
                  </a:xfrm>
                  <a:prstGeom prst="rtTriangle">
                    <a:avLst/>
                  </a:prstGeom>
                  <a:solidFill>
                    <a:srgbClr val="01C4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67" name="直角三角形 666"/>
                  <p:cNvSpPr/>
                  <p:nvPr/>
                </p:nvSpPr>
                <p:spPr>
                  <a:xfrm rot="5400000" flipH="1" flipV="1">
                    <a:off x="3052763" y="1803400"/>
                    <a:ext cx="1136650" cy="1136650"/>
                  </a:xfrm>
                  <a:prstGeom prst="rtTriangle">
                    <a:avLst/>
                  </a:pr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68" name="直角三角形 667"/>
                  <p:cNvSpPr/>
                  <p:nvPr/>
                </p:nvSpPr>
                <p:spPr>
                  <a:xfrm rot="5400000">
                    <a:off x="4189413" y="2940050"/>
                    <a:ext cx="1136650" cy="1136650"/>
                  </a:xfrm>
                  <a:prstGeom prst="rtTriangle">
                    <a:avLst/>
                  </a:pr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620" name="组合 619"/>
                <p:cNvGrpSpPr/>
                <p:nvPr/>
              </p:nvGrpSpPr>
              <p:grpSpPr>
                <a:xfrm rot="2700000">
                  <a:off x="7981439" y="4609151"/>
                  <a:ext cx="509201" cy="509202"/>
                  <a:chOff x="3052763" y="1803400"/>
                  <a:chExt cx="2273300" cy="2273300"/>
                </a:xfrm>
              </p:grpSpPr>
              <p:sp>
                <p:nvSpPr>
                  <p:cNvPr id="661" name="直角三角形 660"/>
                  <p:cNvSpPr/>
                  <p:nvPr/>
                </p:nvSpPr>
                <p:spPr>
                  <a:xfrm>
                    <a:off x="4189413" y="1803400"/>
                    <a:ext cx="1136650" cy="1136650"/>
                  </a:xfrm>
                  <a:prstGeom prst="rtTriangle">
                    <a:avLst/>
                  </a:prstGeom>
                  <a:solidFill>
                    <a:srgbClr val="0187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62" name="直角三角形 661"/>
                  <p:cNvSpPr/>
                  <p:nvPr/>
                </p:nvSpPr>
                <p:spPr>
                  <a:xfrm flipH="1" flipV="1">
                    <a:off x="3052763" y="2940050"/>
                    <a:ext cx="1136650" cy="1136650"/>
                  </a:xfrm>
                  <a:prstGeom prst="rtTriangle">
                    <a:avLst/>
                  </a:prstGeom>
                  <a:solidFill>
                    <a:srgbClr val="01C4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63" name="直角三角形 662"/>
                  <p:cNvSpPr/>
                  <p:nvPr/>
                </p:nvSpPr>
                <p:spPr>
                  <a:xfrm rot="5400000" flipH="1" flipV="1">
                    <a:off x="3052763" y="1803400"/>
                    <a:ext cx="1136650" cy="1136650"/>
                  </a:xfrm>
                  <a:prstGeom prst="rtTriangle">
                    <a:avLst/>
                  </a:pr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64" name="直角三角形 663"/>
                  <p:cNvSpPr/>
                  <p:nvPr/>
                </p:nvSpPr>
                <p:spPr>
                  <a:xfrm rot="5400000">
                    <a:off x="4189413" y="2940050"/>
                    <a:ext cx="1136650" cy="1136650"/>
                  </a:xfrm>
                  <a:prstGeom prst="rtTriangle">
                    <a:avLst/>
                  </a:pr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621" name="组合 620"/>
                <p:cNvGrpSpPr/>
                <p:nvPr/>
              </p:nvGrpSpPr>
              <p:grpSpPr>
                <a:xfrm rot="2700000">
                  <a:off x="6901278" y="4966549"/>
                  <a:ext cx="509201" cy="509202"/>
                  <a:chOff x="3052763" y="1803400"/>
                  <a:chExt cx="2273300" cy="2273300"/>
                </a:xfrm>
              </p:grpSpPr>
              <p:sp>
                <p:nvSpPr>
                  <p:cNvPr id="657" name="直角三角形 656"/>
                  <p:cNvSpPr/>
                  <p:nvPr/>
                </p:nvSpPr>
                <p:spPr>
                  <a:xfrm>
                    <a:off x="4189413" y="1803400"/>
                    <a:ext cx="1136650" cy="1136650"/>
                  </a:xfrm>
                  <a:prstGeom prst="rtTriangle">
                    <a:avLst/>
                  </a:prstGeom>
                  <a:solidFill>
                    <a:srgbClr val="0187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58" name="直角三角形 657"/>
                  <p:cNvSpPr/>
                  <p:nvPr/>
                </p:nvSpPr>
                <p:spPr>
                  <a:xfrm flipH="1" flipV="1">
                    <a:off x="3052763" y="2940050"/>
                    <a:ext cx="1136650" cy="1136650"/>
                  </a:xfrm>
                  <a:prstGeom prst="rtTriangle">
                    <a:avLst/>
                  </a:prstGeom>
                  <a:solidFill>
                    <a:srgbClr val="01C4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59" name="直角三角形 658"/>
                  <p:cNvSpPr/>
                  <p:nvPr/>
                </p:nvSpPr>
                <p:spPr>
                  <a:xfrm rot="5400000" flipH="1" flipV="1">
                    <a:off x="3052763" y="1803400"/>
                    <a:ext cx="1136650" cy="1136650"/>
                  </a:xfrm>
                  <a:prstGeom prst="rtTriangle">
                    <a:avLst/>
                  </a:pr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60" name="直角三角形 659"/>
                  <p:cNvSpPr/>
                  <p:nvPr/>
                </p:nvSpPr>
                <p:spPr>
                  <a:xfrm rot="5400000">
                    <a:off x="4189413" y="2940050"/>
                    <a:ext cx="1136650" cy="1136650"/>
                  </a:xfrm>
                  <a:prstGeom prst="rtTriangle">
                    <a:avLst/>
                  </a:pr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622" name="组合 621"/>
                <p:cNvGrpSpPr/>
                <p:nvPr/>
              </p:nvGrpSpPr>
              <p:grpSpPr>
                <a:xfrm rot="2700000">
                  <a:off x="7262170" y="4966549"/>
                  <a:ext cx="509201" cy="509202"/>
                  <a:chOff x="3052763" y="1803400"/>
                  <a:chExt cx="2273300" cy="2273300"/>
                </a:xfrm>
              </p:grpSpPr>
              <p:sp>
                <p:nvSpPr>
                  <p:cNvPr id="653" name="直角三角形 652"/>
                  <p:cNvSpPr/>
                  <p:nvPr/>
                </p:nvSpPr>
                <p:spPr>
                  <a:xfrm>
                    <a:off x="4189413" y="1803400"/>
                    <a:ext cx="1136650" cy="1136650"/>
                  </a:xfrm>
                  <a:prstGeom prst="rtTriangle">
                    <a:avLst/>
                  </a:prstGeom>
                  <a:solidFill>
                    <a:srgbClr val="0187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54" name="直角三角形 653"/>
                  <p:cNvSpPr/>
                  <p:nvPr/>
                </p:nvSpPr>
                <p:spPr>
                  <a:xfrm flipH="1" flipV="1">
                    <a:off x="3052763" y="2940050"/>
                    <a:ext cx="1136650" cy="1136650"/>
                  </a:xfrm>
                  <a:prstGeom prst="rtTriangle">
                    <a:avLst/>
                  </a:prstGeom>
                  <a:solidFill>
                    <a:srgbClr val="01C4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55" name="直角三角形 654"/>
                  <p:cNvSpPr/>
                  <p:nvPr/>
                </p:nvSpPr>
                <p:spPr>
                  <a:xfrm rot="5400000" flipH="1" flipV="1">
                    <a:off x="3052763" y="1803400"/>
                    <a:ext cx="1136650" cy="1136650"/>
                  </a:xfrm>
                  <a:prstGeom prst="rtTriangle">
                    <a:avLst/>
                  </a:pr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56" name="直角三角形 655"/>
                  <p:cNvSpPr/>
                  <p:nvPr/>
                </p:nvSpPr>
                <p:spPr>
                  <a:xfrm rot="5400000">
                    <a:off x="4189413" y="2940050"/>
                    <a:ext cx="1136650" cy="1136650"/>
                  </a:xfrm>
                  <a:prstGeom prst="rtTriangle">
                    <a:avLst/>
                  </a:pr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623" name="组合 622"/>
                <p:cNvGrpSpPr/>
                <p:nvPr/>
              </p:nvGrpSpPr>
              <p:grpSpPr>
                <a:xfrm rot="2700000">
                  <a:off x="7620389" y="4966549"/>
                  <a:ext cx="509201" cy="509202"/>
                  <a:chOff x="3052763" y="1803400"/>
                  <a:chExt cx="2273300" cy="2273300"/>
                </a:xfrm>
              </p:grpSpPr>
              <p:sp>
                <p:nvSpPr>
                  <p:cNvPr id="649" name="直角三角形 648"/>
                  <p:cNvSpPr/>
                  <p:nvPr/>
                </p:nvSpPr>
                <p:spPr>
                  <a:xfrm>
                    <a:off x="4189413" y="1803400"/>
                    <a:ext cx="1136650" cy="1136650"/>
                  </a:xfrm>
                  <a:prstGeom prst="rtTriangle">
                    <a:avLst/>
                  </a:prstGeom>
                  <a:solidFill>
                    <a:srgbClr val="0187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50" name="直角三角形 649"/>
                  <p:cNvSpPr/>
                  <p:nvPr/>
                </p:nvSpPr>
                <p:spPr>
                  <a:xfrm flipH="1" flipV="1">
                    <a:off x="3052763" y="2940050"/>
                    <a:ext cx="1136650" cy="1136650"/>
                  </a:xfrm>
                  <a:prstGeom prst="rtTriangle">
                    <a:avLst/>
                  </a:prstGeom>
                  <a:solidFill>
                    <a:srgbClr val="01C4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51" name="直角三角形 650"/>
                  <p:cNvSpPr/>
                  <p:nvPr/>
                </p:nvSpPr>
                <p:spPr>
                  <a:xfrm rot="5400000" flipH="1" flipV="1">
                    <a:off x="3052763" y="1803400"/>
                    <a:ext cx="1136650" cy="1136650"/>
                  </a:xfrm>
                  <a:prstGeom prst="rtTriangle">
                    <a:avLst/>
                  </a:pr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52" name="直角三角形 651"/>
                  <p:cNvSpPr/>
                  <p:nvPr/>
                </p:nvSpPr>
                <p:spPr>
                  <a:xfrm rot="5400000">
                    <a:off x="4189413" y="2940050"/>
                    <a:ext cx="1136650" cy="1136650"/>
                  </a:xfrm>
                  <a:prstGeom prst="rtTriangle">
                    <a:avLst/>
                  </a:pr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624" name="组合 623"/>
                <p:cNvGrpSpPr/>
                <p:nvPr/>
              </p:nvGrpSpPr>
              <p:grpSpPr>
                <a:xfrm rot="2700000">
                  <a:off x="7981438" y="4966549"/>
                  <a:ext cx="509201" cy="509202"/>
                  <a:chOff x="3052763" y="1803400"/>
                  <a:chExt cx="2273300" cy="2273300"/>
                </a:xfrm>
              </p:grpSpPr>
              <p:sp>
                <p:nvSpPr>
                  <p:cNvPr id="645" name="直角三角形 644"/>
                  <p:cNvSpPr/>
                  <p:nvPr/>
                </p:nvSpPr>
                <p:spPr>
                  <a:xfrm>
                    <a:off x="4189413" y="1803400"/>
                    <a:ext cx="1136650" cy="1136650"/>
                  </a:xfrm>
                  <a:prstGeom prst="rtTriangle">
                    <a:avLst/>
                  </a:prstGeom>
                  <a:solidFill>
                    <a:srgbClr val="0187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46" name="直角三角形 645"/>
                  <p:cNvSpPr/>
                  <p:nvPr/>
                </p:nvSpPr>
                <p:spPr>
                  <a:xfrm flipH="1" flipV="1">
                    <a:off x="3052763" y="2940050"/>
                    <a:ext cx="1136650" cy="1136650"/>
                  </a:xfrm>
                  <a:prstGeom prst="rtTriangle">
                    <a:avLst/>
                  </a:prstGeom>
                  <a:solidFill>
                    <a:srgbClr val="01C4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47" name="直角三角形 646"/>
                  <p:cNvSpPr/>
                  <p:nvPr/>
                </p:nvSpPr>
                <p:spPr>
                  <a:xfrm rot="5400000" flipH="1" flipV="1">
                    <a:off x="3052763" y="1803400"/>
                    <a:ext cx="1136650" cy="1136650"/>
                  </a:xfrm>
                  <a:prstGeom prst="rtTriangle">
                    <a:avLst/>
                  </a:pr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48" name="直角三角形 647"/>
                  <p:cNvSpPr/>
                  <p:nvPr/>
                </p:nvSpPr>
                <p:spPr>
                  <a:xfrm rot="5400000">
                    <a:off x="4189413" y="2940050"/>
                    <a:ext cx="1136650" cy="1136650"/>
                  </a:xfrm>
                  <a:prstGeom prst="rtTriangle">
                    <a:avLst/>
                  </a:pr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625" name="组合 624"/>
                <p:cNvGrpSpPr/>
                <p:nvPr/>
              </p:nvGrpSpPr>
              <p:grpSpPr>
                <a:xfrm rot="2700000">
                  <a:off x="6901279" y="5322192"/>
                  <a:ext cx="509201" cy="509202"/>
                  <a:chOff x="3052763" y="1803400"/>
                  <a:chExt cx="2273300" cy="2273300"/>
                </a:xfrm>
              </p:grpSpPr>
              <p:sp>
                <p:nvSpPr>
                  <p:cNvPr id="641" name="直角三角形 640"/>
                  <p:cNvSpPr/>
                  <p:nvPr/>
                </p:nvSpPr>
                <p:spPr>
                  <a:xfrm>
                    <a:off x="4189413" y="1803400"/>
                    <a:ext cx="1136650" cy="1136650"/>
                  </a:xfrm>
                  <a:prstGeom prst="rtTriangle">
                    <a:avLst/>
                  </a:prstGeom>
                  <a:solidFill>
                    <a:srgbClr val="0187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42" name="直角三角形 641"/>
                  <p:cNvSpPr/>
                  <p:nvPr/>
                </p:nvSpPr>
                <p:spPr>
                  <a:xfrm flipH="1" flipV="1">
                    <a:off x="3052763" y="2940050"/>
                    <a:ext cx="1136650" cy="1136650"/>
                  </a:xfrm>
                  <a:prstGeom prst="rtTriangle">
                    <a:avLst/>
                  </a:prstGeom>
                  <a:solidFill>
                    <a:srgbClr val="01C4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43" name="直角三角形 642"/>
                  <p:cNvSpPr/>
                  <p:nvPr/>
                </p:nvSpPr>
                <p:spPr>
                  <a:xfrm rot="5400000" flipH="1" flipV="1">
                    <a:off x="3052763" y="1803400"/>
                    <a:ext cx="1136650" cy="1136650"/>
                  </a:xfrm>
                  <a:prstGeom prst="rtTriangle">
                    <a:avLst/>
                  </a:pr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44" name="直角三角形 643"/>
                  <p:cNvSpPr/>
                  <p:nvPr/>
                </p:nvSpPr>
                <p:spPr>
                  <a:xfrm rot="5400000">
                    <a:off x="4189413" y="2940050"/>
                    <a:ext cx="1136650" cy="1136650"/>
                  </a:xfrm>
                  <a:prstGeom prst="rtTriangle">
                    <a:avLst/>
                  </a:pr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626" name="组合 625"/>
                <p:cNvGrpSpPr/>
                <p:nvPr/>
              </p:nvGrpSpPr>
              <p:grpSpPr>
                <a:xfrm rot="2700000">
                  <a:off x="7262171" y="5322192"/>
                  <a:ext cx="509201" cy="509202"/>
                  <a:chOff x="3052763" y="1803400"/>
                  <a:chExt cx="2273300" cy="2273300"/>
                </a:xfrm>
              </p:grpSpPr>
              <p:sp>
                <p:nvSpPr>
                  <p:cNvPr id="637" name="直角三角形 636"/>
                  <p:cNvSpPr/>
                  <p:nvPr/>
                </p:nvSpPr>
                <p:spPr>
                  <a:xfrm>
                    <a:off x="4189413" y="1803400"/>
                    <a:ext cx="1136650" cy="1136650"/>
                  </a:xfrm>
                  <a:prstGeom prst="rtTriangle">
                    <a:avLst/>
                  </a:prstGeom>
                  <a:solidFill>
                    <a:srgbClr val="0187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38" name="直角三角形 637"/>
                  <p:cNvSpPr/>
                  <p:nvPr/>
                </p:nvSpPr>
                <p:spPr>
                  <a:xfrm flipH="1" flipV="1">
                    <a:off x="3052763" y="2940050"/>
                    <a:ext cx="1136650" cy="1136650"/>
                  </a:xfrm>
                  <a:prstGeom prst="rtTriangle">
                    <a:avLst/>
                  </a:prstGeom>
                  <a:solidFill>
                    <a:srgbClr val="01C4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39" name="直角三角形 638"/>
                  <p:cNvSpPr/>
                  <p:nvPr/>
                </p:nvSpPr>
                <p:spPr>
                  <a:xfrm rot="5400000" flipH="1" flipV="1">
                    <a:off x="3052763" y="1803400"/>
                    <a:ext cx="1136650" cy="1136650"/>
                  </a:xfrm>
                  <a:prstGeom prst="rtTriangle">
                    <a:avLst/>
                  </a:pr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40" name="直角三角形 639"/>
                  <p:cNvSpPr/>
                  <p:nvPr/>
                </p:nvSpPr>
                <p:spPr>
                  <a:xfrm rot="5400000">
                    <a:off x="4189413" y="2940050"/>
                    <a:ext cx="1136650" cy="1136650"/>
                  </a:xfrm>
                  <a:prstGeom prst="rtTriangle">
                    <a:avLst/>
                  </a:pr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627" name="组合 626"/>
                <p:cNvGrpSpPr/>
                <p:nvPr/>
              </p:nvGrpSpPr>
              <p:grpSpPr>
                <a:xfrm rot="2700000">
                  <a:off x="7620390" y="5322192"/>
                  <a:ext cx="509201" cy="509202"/>
                  <a:chOff x="3052763" y="1803400"/>
                  <a:chExt cx="2273300" cy="2273300"/>
                </a:xfrm>
              </p:grpSpPr>
              <p:sp>
                <p:nvSpPr>
                  <p:cNvPr id="633" name="直角三角形 632"/>
                  <p:cNvSpPr/>
                  <p:nvPr/>
                </p:nvSpPr>
                <p:spPr>
                  <a:xfrm>
                    <a:off x="4189413" y="1803400"/>
                    <a:ext cx="1136650" cy="1136650"/>
                  </a:xfrm>
                  <a:prstGeom prst="rtTriangle">
                    <a:avLst/>
                  </a:prstGeom>
                  <a:solidFill>
                    <a:srgbClr val="0187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34" name="直角三角形 633"/>
                  <p:cNvSpPr/>
                  <p:nvPr/>
                </p:nvSpPr>
                <p:spPr>
                  <a:xfrm flipH="1" flipV="1">
                    <a:off x="3052763" y="2940050"/>
                    <a:ext cx="1136650" cy="1136650"/>
                  </a:xfrm>
                  <a:prstGeom prst="rtTriangle">
                    <a:avLst/>
                  </a:prstGeom>
                  <a:solidFill>
                    <a:srgbClr val="01C4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35" name="直角三角形 634"/>
                  <p:cNvSpPr/>
                  <p:nvPr/>
                </p:nvSpPr>
                <p:spPr>
                  <a:xfrm rot="5400000" flipH="1" flipV="1">
                    <a:off x="3052763" y="1803400"/>
                    <a:ext cx="1136650" cy="1136650"/>
                  </a:xfrm>
                  <a:prstGeom prst="rtTriangle">
                    <a:avLst/>
                  </a:pr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36" name="直角三角形 635"/>
                  <p:cNvSpPr/>
                  <p:nvPr/>
                </p:nvSpPr>
                <p:spPr>
                  <a:xfrm rot="5400000">
                    <a:off x="4189413" y="2940050"/>
                    <a:ext cx="1136650" cy="1136650"/>
                  </a:xfrm>
                  <a:prstGeom prst="rtTriangle">
                    <a:avLst/>
                  </a:pr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628" name="组合 627"/>
                <p:cNvGrpSpPr/>
                <p:nvPr/>
              </p:nvGrpSpPr>
              <p:grpSpPr>
                <a:xfrm rot="2700000">
                  <a:off x="7981439" y="5322192"/>
                  <a:ext cx="509201" cy="509202"/>
                  <a:chOff x="3052763" y="1803400"/>
                  <a:chExt cx="2273300" cy="2273300"/>
                </a:xfrm>
              </p:grpSpPr>
              <p:sp>
                <p:nvSpPr>
                  <p:cNvPr id="629" name="直角三角形 628"/>
                  <p:cNvSpPr/>
                  <p:nvPr/>
                </p:nvSpPr>
                <p:spPr>
                  <a:xfrm>
                    <a:off x="4189413" y="1803400"/>
                    <a:ext cx="1136650" cy="1136650"/>
                  </a:xfrm>
                  <a:prstGeom prst="rtTriangle">
                    <a:avLst/>
                  </a:prstGeom>
                  <a:solidFill>
                    <a:srgbClr val="0187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30" name="直角三角形 629"/>
                  <p:cNvSpPr/>
                  <p:nvPr/>
                </p:nvSpPr>
                <p:spPr>
                  <a:xfrm flipH="1" flipV="1">
                    <a:off x="3052763" y="2940050"/>
                    <a:ext cx="1136650" cy="1136650"/>
                  </a:xfrm>
                  <a:prstGeom prst="rtTriangle">
                    <a:avLst/>
                  </a:prstGeom>
                  <a:solidFill>
                    <a:srgbClr val="01C4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31" name="直角三角形 630"/>
                  <p:cNvSpPr/>
                  <p:nvPr/>
                </p:nvSpPr>
                <p:spPr>
                  <a:xfrm rot="5400000" flipH="1" flipV="1">
                    <a:off x="3052763" y="1803400"/>
                    <a:ext cx="1136650" cy="1136650"/>
                  </a:xfrm>
                  <a:prstGeom prst="rtTriangle">
                    <a:avLst/>
                  </a:pr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632" name="直角三角形 631"/>
                  <p:cNvSpPr/>
                  <p:nvPr/>
                </p:nvSpPr>
                <p:spPr>
                  <a:xfrm rot="5400000">
                    <a:off x="4189413" y="2940050"/>
                    <a:ext cx="1136650" cy="1136650"/>
                  </a:xfrm>
                  <a:prstGeom prst="rtTriangle">
                    <a:avLst/>
                  </a:pr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sp>
            <p:nvSpPr>
              <p:cNvPr id="612" name="文本框 743"/>
              <p:cNvSpPr txBox="1"/>
              <p:nvPr/>
            </p:nvSpPr>
            <p:spPr>
              <a:xfrm>
                <a:off x="2857719" y="4082857"/>
                <a:ext cx="1130430" cy="1046682"/>
              </a:xfrm>
              <a:prstGeom prst="rect">
                <a:avLst/>
              </a:prstGeom>
              <a:noFill/>
            </p:spPr>
            <p:txBody>
              <a:bodyPr wrap="square" rtlCol="0">
                <a:spAutoFit/>
              </a:bodyPr>
              <a:lstStyle/>
              <a:p>
                <a:pPr algn="ctr"/>
                <a:r>
                  <a:rPr lang="en-US" altLang="zh-CN" sz="4500" dirty="0">
                    <a:solidFill>
                      <a:prstClr val="white">
                        <a:lumMod val="95000"/>
                      </a:prstClr>
                    </a:solidFill>
                    <a:latin typeface="Impact" panose="020B0806030902050204" pitchFamily="34" charset="0"/>
                  </a:rPr>
                  <a:t>03</a:t>
                </a:r>
                <a:endParaRPr lang="zh-CN" altLang="en-US" sz="4500" dirty="0">
                  <a:solidFill>
                    <a:prstClr val="white">
                      <a:lumMod val="95000"/>
                    </a:prstClr>
                  </a:solidFill>
                  <a:latin typeface="Impact" panose="020B0806030902050204" pitchFamily="34" charset="0"/>
                </a:endParaRPr>
              </a:p>
            </p:txBody>
          </p:sp>
        </p:grpSp>
      </p:grpSp>
      <p:grpSp>
        <p:nvGrpSpPr>
          <p:cNvPr id="693" name="组合 692"/>
          <p:cNvGrpSpPr/>
          <p:nvPr/>
        </p:nvGrpSpPr>
        <p:grpSpPr>
          <a:xfrm>
            <a:off x="3076663" y="1307866"/>
            <a:ext cx="2160899" cy="2060885"/>
            <a:chOff x="4245698" y="1623243"/>
            <a:chExt cx="2880824" cy="2748482"/>
          </a:xfrm>
        </p:grpSpPr>
        <p:sp>
          <p:nvSpPr>
            <p:cNvPr id="694" name="矩形 693"/>
            <p:cNvSpPr/>
            <p:nvPr/>
          </p:nvSpPr>
          <p:spPr>
            <a:xfrm rot="2700000">
              <a:off x="4789023" y="2034226"/>
              <a:ext cx="2186962" cy="2488036"/>
            </a:xfrm>
            <a:prstGeom prst="rect">
              <a:avLst/>
            </a:prstGeom>
            <a:gradFill>
              <a:gsLst>
                <a:gs pos="28000">
                  <a:srgbClr val="797979">
                    <a:alpha val="33000"/>
                  </a:srgbClr>
                </a:gs>
                <a:gs pos="0">
                  <a:schemeClr val="tx1">
                    <a:alpha val="27000"/>
                  </a:schemeClr>
                </a:gs>
                <a:gs pos="100000">
                  <a:schemeClr val="bg1">
                    <a:lumMod val="95000"/>
                    <a:alpha val="0"/>
                  </a:scheme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695" name="组合 694"/>
            <p:cNvGrpSpPr/>
            <p:nvPr/>
          </p:nvGrpSpPr>
          <p:grpSpPr>
            <a:xfrm>
              <a:off x="4245698" y="1623243"/>
              <a:ext cx="1840110" cy="1848987"/>
              <a:chOff x="4245698" y="1623243"/>
              <a:chExt cx="1840110" cy="1848987"/>
            </a:xfrm>
          </p:grpSpPr>
          <p:grpSp>
            <p:nvGrpSpPr>
              <p:cNvPr id="696" name="组合 695"/>
              <p:cNvGrpSpPr/>
              <p:nvPr/>
            </p:nvGrpSpPr>
            <p:grpSpPr>
              <a:xfrm>
                <a:off x="4245698" y="1623243"/>
                <a:ext cx="1832564" cy="1848987"/>
                <a:chOff x="2194319" y="3933570"/>
                <a:chExt cx="1577691" cy="1591830"/>
              </a:xfrm>
              <a:effectLst/>
            </p:grpSpPr>
            <p:grpSp>
              <p:nvGrpSpPr>
                <p:cNvPr id="700" name="组合 699"/>
                <p:cNvGrpSpPr/>
                <p:nvPr/>
              </p:nvGrpSpPr>
              <p:grpSpPr>
                <a:xfrm rot="2700000">
                  <a:off x="2194319" y="3933570"/>
                  <a:ext cx="509201" cy="509202"/>
                  <a:chOff x="3052763" y="1803400"/>
                  <a:chExt cx="2273300" cy="2273300"/>
                </a:xfrm>
              </p:grpSpPr>
              <p:sp>
                <p:nvSpPr>
                  <p:cNvPr id="776" name="直角三角形 775"/>
                  <p:cNvSpPr/>
                  <p:nvPr/>
                </p:nvSpPr>
                <p:spPr>
                  <a:xfrm>
                    <a:off x="4189413" y="1803400"/>
                    <a:ext cx="1136650" cy="1136650"/>
                  </a:xfrm>
                  <a:prstGeom prst="rtTriangle">
                    <a:avLst/>
                  </a:prstGeom>
                  <a:solidFill>
                    <a:srgbClr val="DED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77" name="直角三角形 776"/>
                  <p:cNvSpPr/>
                  <p:nvPr/>
                </p:nvSpPr>
                <p:spPr>
                  <a:xfrm flipH="1" flipV="1">
                    <a:off x="3052763" y="2940050"/>
                    <a:ext cx="1136650" cy="1136650"/>
                  </a:xfrm>
                  <a:prstGeom prst="r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78" name="直角三角形 777"/>
                  <p:cNvSpPr/>
                  <p:nvPr/>
                </p:nvSpPr>
                <p:spPr>
                  <a:xfrm rot="5400000" flipH="1" flipV="1">
                    <a:off x="3052763" y="180340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79" name="直角三角形 778"/>
                  <p:cNvSpPr/>
                  <p:nvPr/>
                </p:nvSpPr>
                <p:spPr>
                  <a:xfrm rot="5400000">
                    <a:off x="4189413" y="294005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701" name="组合 700"/>
                <p:cNvGrpSpPr/>
                <p:nvPr/>
              </p:nvGrpSpPr>
              <p:grpSpPr>
                <a:xfrm rot="2700000">
                  <a:off x="2548534" y="3933570"/>
                  <a:ext cx="509201" cy="509202"/>
                  <a:chOff x="3052763" y="1803400"/>
                  <a:chExt cx="2273300" cy="2273300"/>
                </a:xfrm>
              </p:grpSpPr>
              <p:sp>
                <p:nvSpPr>
                  <p:cNvPr id="772" name="直角三角形 771"/>
                  <p:cNvSpPr/>
                  <p:nvPr/>
                </p:nvSpPr>
                <p:spPr>
                  <a:xfrm>
                    <a:off x="4189413" y="1803400"/>
                    <a:ext cx="1136650" cy="1136650"/>
                  </a:xfrm>
                  <a:prstGeom prst="rtTriangle">
                    <a:avLst/>
                  </a:prstGeom>
                  <a:solidFill>
                    <a:srgbClr val="DED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73" name="直角三角形 772"/>
                  <p:cNvSpPr/>
                  <p:nvPr/>
                </p:nvSpPr>
                <p:spPr>
                  <a:xfrm flipH="1" flipV="1">
                    <a:off x="3052763" y="2940050"/>
                    <a:ext cx="1136650" cy="1136650"/>
                  </a:xfrm>
                  <a:prstGeom prst="r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74" name="直角三角形 773"/>
                  <p:cNvSpPr/>
                  <p:nvPr/>
                </p:nvSpPr>
                <p:spPr>
                  <a:xfrm rot="5400000" flipH="1" flipV="1">
                    <a:off x="3052763" y="180340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75" name="直角三角形 774"/>
                  <p:cNvSpPr/>
                  <p:nvPr/>
                </p:nvSpPr>
                <p:spPr>
                  <a:xfrm rot="5400000">
                    <a:off x="4189413" y="294005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702" name="组合 701"/>
                <p:cNvGrpSpPr/>
                <p:nvPr/>
              </p:nvGrpSpPr>
              <p:grpSpPr>
                <a:xfrm rot="2700000">
                  <a:off x="2908594" y="3933570"/>
                  <a:ext cx="509201" cy="509202"/>
                  <a:chOff x="3052763" y="1803400"/>
                  <a:chExt cx="2273300" cy="2273300"/>
                </a:xfrm>
              </p:grpSpPr>
              <p:sp>
                <p:nvSpPr>
                  <p:cNvPr id="768" name="直角三角形 767"/>
                  <p:cNvSpPr/>
                  <p:nvPr/>
                </p:nvSpPr>
                <p:spPr>
                  <a:xfrm>
                    <a:off x="4189413" y="1803400"/>
                    <a:ext cx="1136650" cy="1136650"/>
                  </a:xfrm>
                  <a:prstGeom prst="rtTriangle">
                    <a:avLst/>
                  </a:prstGeom>
                  <a:solidFill>
                    <a:srgbClr val="DED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69" name="直角三角形 768"/>
                  <p:cNvSpPr/>
                  <p:nvPr/>
                </p:nvSpPr>
                <p:spPr>
                  <a:xfrm flipH="1" flipV="1">
                    <a:off x="3052763" y="2940050"/>
                    <a:ext cx="1136650" cy="1136650"/>
                  </a:xfrm>
                  <a:prstGeom prst="r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70" name="直角三角形 769"/>
                  <p:cNvSpPr/>
                  <p:nvPr/>
                </p:nvSpPr>
                <p:spPr>
                  <a:xfrm rot="5400000" flipH="1" flipV="1">
                    <a:off x="3052763" y="180340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71" name="直角三角形 770"/>
                  <p:cNvSpPr/>
                  <p:nvPr/>
                </p:nvSpPr>
                <p:spPr>
                  <a:xfrm rot="5400000">
                    <a:off x="4189413" y="294005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703" name="组合 702"/>
                <p:cNvGrpSpPr/>
                <p:nvPr/>
              </p:nvGrpSpPr>
              <p:grpSpPr>
                <a:xfrm rot="2700000">
                  <a:off x="3262808" y="3933570"/>
                  <a:ext cx="509201" cy="509202"/>
                  <a:chOff x="3052763" y="1803400"/>
                  <a:chExt cx="2273300" cy="2273300"/>
                </a:xfrm>
              </p:grpSpPr>
              <p:sp>
                <p:nvSpPr>
                  <p:cNvPr id="764" name="直角三角形 763"/>
                  <p:cNvSpPr/>
                  <p:nvPr/>
                </p:nvSpPr>
                <p:spPr>
                  <a:xfrm>
                    <a:off x="4189413" y="1803400"/>
                    <a:ext cx="1136650" cy="1136650"/>
                  </a:xfrm>
                  <a:prstGeom prst="rtTriangle">
                    <a:avLst/>
                  </a:prstGeom>
                  <a:solidFill>
                    <a:srgbClr val="DED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65" name="直角三角形 764"/>
                  <p:cNvSpPr/>
                  <p:nvPr/>
                </p:nvSpPr>
                <p:spPr>
                  <a:xfrm flipH="1" flipV="1">
                    <a:off x="3052763" y="2940050"/>
                    <a:ext cx="1136650" cy="1136650"/>
                  </a:xfrm>
                  <a:prstGeom prst="r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66" name="直角三角形 765"/>
                  <p:cNvSpPr/>
                  <p:nvPr/>
                </p:nvSpPr>
                <p:spPr>
                  <a:xfrm rot="5400000" flipH="1" flipV="1">
                    <a:off x="3052763" y="180340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67" name="直角三角形 766"/>
                  <p:cNvSpPr/>
                  <p:nvPr/>
                </p:nvSpPr>
                <p:spPr>
                  <a:xfrm rot="5400000">
                    <a:off x="4189413" y="294005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704" name="组合 703"/>
                <p:cNvGrpSpPr/>
                <p:nvPr/>
              </p:nvGrpSpPr>
              <p:grpSpPr>
                <a:xfrm rot="2700000">
                  <a:off x="2194319" y="4295521"/>
                  <a:ext cx="509201" cy="509202"/>
                  <a:chOff x="3052763" y="1803400"/>
                  <a:chExt cx="2273300" cy="2273300"/>
                </a:xfrm>
              </p:grpSpPr>
              <p:sp>
                <p:nvSpPr>
                  <p:cNvPr id="760" name="直角三角形 759"/>
                  <p:cNvSpPr/>
                  <p:nvPr/>
                </p:nvSpPr>
                <p:spPr>
                  <a:xfrm>
                    <a:off x="4189413" y="1803400"/>
                    <a:ext cx="1136650" cy="1136650"/>
                  </a:xfrm>
                  <a:prstGeom prst="rtTriangle">
                    <a:avLst/>
                  </a:prstGeom>
                  <a:solidFill>
                    <a:srgbClr val="DED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61" name="直角三角形 760"/>
                  <p:cNvSpPr/>
                  <p:nvPr/>
                </p:nvSpPr>
                <p:spPr>
                  <a:xfrm flipH="1" flipV="1">
                    <a:off x="3052763" y="2940050"/>
                    <a:ext cx="1136650" cy="1136650"/>
                  </a:xfrm>
                  <a:prstGeom prst="r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62" name="直角三角形 761"/>
                  <p:cNvSpPr/>
                  <p:nvPr/>
                </p:nvSpPr>
                <p:spPr>
                  <a:xfrm rot="5400000" flipH="1" flipV="1">
                    <a:off x="3052763" y="180340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63" name="直角三角形 762"/>
                  <p:cNvSpPr/>
                  <p:nvPr/>
                </p:nvSpPr>
                <p:spPr>
                  <a:xfrm rot="5400000">
                    <a:off x="4189413" y="294005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705" name="组合 704"/>
                <p:cNvGrpSpPr/>
                <p:nvPr/>
              </p:nvGrpSpPr>
              <p:grpSpPr>
                <a:xfrm rot="2700000">
                  <a:off x="2548534" y="4295521"/>
                  <a:ext cx="509201" cy="509202"/>
                  <a:chOff x="3052763" y="1803400"/>
                  <a:chExt cx="2273300" cy="2273300"/>
                </a:xfrm>
              </p:grpSpPr>
              <p:sp>
                <p:nvSpPr>
                  <p:cNvPr id="756" name="直角三角形 755"/>
                  <p:cNvSpPr/>
                  <p:nvPr/>
                </p:nvSpPr>
                <p:spPr>
                  <a:xfrm>
                    <a:off x="4189413" y="1803400"/>
                    <a:ext cx="1136650" cy="1136650"/>
                  </a:xfrm>
                  <a:prstGeom prst="rtTriangle">
                    <a:avLst/>
                  </a:prstGeom>
                  <a:solidFill>
                    <a:srgbClr val="DED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57" name="直角三角形 756"/>
                  <p:cNvSpPr/>
                  <p:nvPr/>
                </p:nvSpPr>
                <p:spPr>
                  <a:xfrm flipH="1" flipV="1">
                    <a:off x="3052763" y="2940050"/>
                    <a:ext cx="1136650" cy="1136650"/>
                  </a:xfrm>
                  <a:prstGeom prst="r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58" name="直角三角形 757"/>
                  <p:cNvSpPr/>
                  <p:nvPr/>
                </p:nvSpPr>
                <p:spPr>
                  <a:xfrm rot="5400000" flipH="1" flipV="1">
                    <a:off x="3052763" y="180340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59" name="直角三角形 758"/>
                  <p:cNvSpPr/>
                  <p:nvPr/>
                </p:nvSpPr>
                <p:spPr>
                  <a:xfrm rot="5400000">
                    <a:off x="4189413" y="294005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706" name="组合 705"/>
                <p:cNvGrpSpPr/>
                <p:nvPr/>
              </p:nvGrpSpPr>
              <p:grpSpPr>
                <a:xfrm rot="2700000">
                  <a:off x="2908594" y="4295521"/>
                  <a:ext cx="509201" cy="509202"/>
                  <a:chOff x="3052763" y="1803400"/>
                  <a:chExt cx="2273300" cy="2273300"/>
                </a:xfrm>
              </p:grpSpPr>
              <p:sp>
                <p:nvSpPr>
                  <p:cNvPr id="752" name="直角三角形 751"/>
                  <p:cNvSpPr/>
                  <p:nvPr/>
                </p:nvSpPr>
                <p:spPr>
                  <a:xfrm>
                    <a:off x="4189413" y="1803400"/>
                    <a:ext cx="1136650" cy="1136650"/>
                  </a:xfrm>
                  <a:prstGeom prst="rtTriangle">
                    <a:avLst/>
                  </a:prstGeom>
                  <a:solidFill>
                    <a:srgbClr val="DED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53" name="直角三角形 752"/>
                  <p:cNvSpPr/>
                  <p:nvPr/>
                </p:nvSpPr>
                <p:spPr>
                  <a:xfrm flipH="1" flipV="1">
                    <a:off x="3052763" y="2940050"/>
                    <a:ext cx="1136650" cy="1136650"/>
                  </a:xfrm>
                  <a:prstGeom prst="r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54" name="直角三角形 753"/>
                  <p:cNvSpPr/>
                  <p:nvPr/>
                </p:nvSpPr>
                <p:spPr>
                  <a:xfrm rot="5400000" flipH="1" flipV="1">
                    <a:off x="3052763" y="180340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55" name="直角三角形 754"/>
                  <p:cNvSpPr/>
                  <p:nvPr/>
                </p:nvSpPr>
                <p:spPr>
                  <a:xfrm rot="5400000">
                    <a:off x="4189413" y="294005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707" name="组合 706"/>
                <p:cNvGrpSpPr/>
                <p:nvPr/>
              </p:nvGrpSpPr>
              <p:grpSpPr>
                <a:xfrm rot="2700000">
                  <a:off x="3262808" y="4295521"/>
                  <a:ext cx="509201" cy="509202"/>
                  <a:chOff x="3052763" y="1803400"/>
                  <a:chExt cx="2273300" cy="2273300"/>
                </a:xfrm>
              </p:grpSpPr>
              <p:sp>
                <p:nvSpPr>
                  <p:cNvPr id="748" name="直角三角形 747"/>
                  <p:cNvSpPr/>
                  <p:nvPr/>
                </p:nvSpPr>
                <p:spPr>
                  <a:xfrm>
                    <a:off x="4189413" y="1803400"/>
                    <a:ext cx="1136650" cy="1136650"/>
                  </a:xfrm>
                  <a:prstGeom prst="rtTriangle">
                    <a:avLst/>
                  </a:prstGeom>
                  <a:solidFill>
                    <a:srgbClr val="DED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49" name="直角三角形 748"/>
                  <p:cNvSpPr/>
                  <p:nvPr/>
                </p:nvSpPr>
                <p:spPr>
                  <a:xfrm flipH="1" flipV="1">
                    <a:off x="3052763" y="2940050"/>
                    <a:ext cx="1136650" cy="1136650"/>
                  </a:xfrm>
                  <a:prstGeom prst="r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50" name="直角三角形 749"/>
                  <p:cNvSpPr/>
                  <p:nvPr/>
                </p:nvSpPr>
                <p:spPr>
                  <a:xfrm rot="5400000" flipH="1" flipV="1">
                    <a:off x="3052763" y="180340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51" name="直角三角形 750"/>
                  <p:cNvSpPr/>
                  <p:nvPr/>
                </p:nvSpPr>
                <p:spPr>
                  <a:xfrm rot="5400000">
                    <a:off x="4189413" y="294005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708" name="组合 707"/>
                <p:cNvGrpSpPr/>
                <p:nvPr/>
              </p:nvGrpSpPr>
              <p:grpSpPr>
                <a:xfrm rot="2700000">
                  <a:off x="2194319" y="4654248"/>
                  <a:ext cx="509201" cy="509202"/>
                  <a:chOff x="3052763" y="1803400"/>
                  <a:chExt cx="2273300" cy="2273300"/>
                </a:xfrm>
              </p:grpSpPr>
              <p:sp>
                <p:nvSpPr>
                  <p:cNvPr id="744" name="直角三角形 743"/>
                  <p:cNvSpPr/>
                  <p:nvPr/>
                </p:nvSpPr>
                <p:spPr>
                  <a:xfrm>
                    <a:off x="4189413" y="1803400"/>
                    <a:ext cx="1136650" cy="1136650"/>
                  </a:xfrm>
                  <a:prstGeom prst="rtTriangle">
                    <a:avLst/>
                  </a:prstGeom>
                  <a:solidFill>
                    <a:srgbClr val="DED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45" name="直角三角形 744"/>
                  <p:cNvSpPr/>
                  <p:nvPr/>
                </p:nvSpPr>
                <p:spPr>
                  <a:xfrm flipH="1" flipV="1">
                    <a:off x="3052763" y="2940050"/>
                    <a:ext cx="1136650" cy="1136650"/>
                  </a:xfrm>
                  <a:prstGeom prst="r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46" name="直角三角形 745"/>
                  <p:cNvSpPr/>
                  <p:nvPr/>
                </p:nvSpPr>
                <p:spPr>
                  <a:xfrm rot="5400000" flipH="1" flipV="1">
                    <a:off x="3052763" y="180340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47" name="直角三角形 746"/>
                  <p:cNvSpPr/>
                  <p:nvPr/>
                </p:nvSpPr>
                <p:spPr>
                  <a:xfrm rot="5400000">
                    <a:off x="4189413" y="294005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709" name="组合 708"/>
                <p:cNvGrpSpPr/>
                <p:nvPr/>
              </p:nvGrpSpPr>
              <p:grpSpPr>
                <a:xfrm rot="2700000">
                  <a:off x="2548534" y="4654248"/>
                  <a:ext cx="509201" cy="509202"/>
                  <a:chOff x="3052763" y="1803400"/>
                  <a:chExt cx="2273300" cy="2273300"/>
                </a:xfrm>
              </p:grpSpPr>
              <p:sp>
                <p:nvSpPr>
                  <p:cNvPr id="740" name="直角三角形 739"/>
                  <p:cNvSpPr/>
                  <p:nvPr/>
                </p:nvSpPr>
                <p:spPr>
                  <a:xfrm>
                    <a:off x="4189413" y="1803400"/>
                    <a:ext cx="1136650" cy="1136650"/>
                  </a:xfrm>
                  <a:prstGeom prst="rtTriangle">
                    <a:avLst/>
                  </a:prstGeom>
                  <a:solidFill>
                    <a:srgbClr val="DED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41" name="直角三角形 740"/>
                  <p:cNvSpPr/>
                  <p:nvPr/>
                </p:nvSpPr>
                <p:spPr>
                  <a:xfrm flipH="1" flipV="1">
                    <a:off x="3052763" y="2940050"/>
                    <a:ext cx="1136650" cy="1136650"/>
                  </a:xfrm>
                  <a:prstGeom prst="r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42" name="直角三角形 741"/>
                  <p:cNvSpPr/>
                  <p:nvPr/>
                </p:nvSpPr>
                <p:spPr>
                  <a:xfrm rot="5400000" flipH="1" flipV="1">
                    <a:off x="3052763" y="180340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43" name="直角三角形 742"/>
                  <p:cNvSpPr/>
                  <p:nvPr/>
                </p:nvSpPr>
                <p:spPr>
                  <a:xfrm rot="5400000">
                    <a:off x="4189413" y="294005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710" name="组合 709"/>
                <p:cNvGrpSpPr/>
                <p:nvPr/>
              </p:nvGrpSpPr>
              <p:grpSpPr>
                <a:xfrm rot="2700000">
                  <a:off x="2908594" y="4654248"/>
                  <a:ext cx="509201" cy="509202"/>
                  <a:chOff x="3052763" y="1803400"/>
                  <a:chExt cx="2273300" cy="2273300"/>
                </a:xfrm>
              </p:grpSpPr>
              <p:sp>
                <p:nvSpPr>
                  <p:cNvPr id="736" name="直角三角形 735"/>
                  <p:cNvSpPr/>
                  <p:nvPr/>
                </p:nvSpPr>
                <p:spPr>
                  <a:xfrm>
                    <a:off x="4189413" y="1803400"/>
                    <a:ext cx="1136650" cy="1136650"/>
                  </a:xfrm>
                  <a:prstGeom prst="rtTriangle">
                    <a:avLst/>
                  </a:prstGeom>
                  <a:solidFill>
                    <a:srgbClr val="DED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37" name="直角三角形 736"/>
                  <p:cNvSpPr/>
                  <p:nvPr/>
                </p:nvSpPr>
                <p:spPr>
                  <a:xfrm flipH="1" flipV="1">
                    <a:off x="3052763" y="2940050"/>
                    <a:ext cx="1136650" cy="1136650"/>
                  </a:xfrm>
                  <a:prstGeom prst="r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38" name="直角三角形 737"/>
                  <p:cNvSpPr/>
                  <p:nvPr/>
                </p:nvSpPr>
                <p:spPr>
                  <a:xfrm rot="5400000" flipH="1" flipV="1">
                    <a:off x="3052763" y="180340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39" name="直角三角形 738"/>
                  <p:cNvSpPr/>
                  <p:nvPr/>
                </p:nvSpPr>
                <p:spPr>
                  <a:xfrm rot="5400000">
                    <a:off x="4189413" y="294005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711" name="组合 710"/>
                <p:cNvGrpSpPr/>
                <p:nvPr/>
              </p:nvGrpSpPr>
              <p:grpSpPr>
                <a:xfrm rot="2700000">
                  <a:off x="3262808" y="4654248"/>
                  <a:ext cx="509201" cy="509202"/>
                  <a:chOff x="3052763" y="1803400"/>
                  <a:chExt cx="2273300" cy="2273300"/>
                </a:xfrm>
              </p:grpSpPr>
              <p:sp>
                <p:nvSpPr>
                  <p:cNvPr id="732" name="直角三角形 731"/>
                  <p:cNvSpPr/>
                  <p:nvPr/>
                </p:nvSpPr>
                <p:spPr>
                  <a:xfrm>
                    <a:off x="4189413" y="1803400"/>
                    <a:ext cx="1136650" cy="1136650"/>
                  </a:xfrm>
                  <a:prstGeom prst="rtTriangle">
                    <a:avLst/>
                  </a:prstGeom>
                  <a:solidFill>
                    <a:srgbClr val="DED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33" name="直角三角形 732"/>
                  <p:cNvSpPr/>
                  <p:nvPr/>
                </p:nvSpPr>
                <p:spPr>
                  <a:xfrm flipH="1" flipV="1">
                    <a:off x="3052763" y="2940050"/>
                    <a:ext cx="1136650" cy="1136650"/>
                  </a:xfrm>
                  <a:prstGeom prst="r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34" name="直角三角形 733"/>
                  <p:cNvSpPr/>
                  <p:nvPr/>
                </p:nvSpPr>
                <p:spPr>
                  <a:xfrm rot="5400000" flipH="1" flipV="1">
                    <a:off x="3052763" y="180340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35" name="直角三角形 734"/>
                  <p:cNvSpPr/>
                  <p:nvPr/>
                </p:nvSpPr>
                <p:spPr>
                  <a:xfrm rot="5400000">
                    <a:off x="4189413" y="294005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712" name="组合 711"/>
                <p:cNvGrpSpPr/>
                <p:nvPr/>
              </p:nvGrpSpPr>
              <p:grpSpPr>
                <a:xfrm rot="2700000">
                  <a:off x="2194319" y="5016199"/>
                  <a:ext cx="509201" cy="509202"/>
                  <a:chOff x="3052763" y="1803400"/>
                  <a:chExt cx="2273300" cy="2273300"/>
                </a:xfrm>
              </p:grpSpPr>
              <p:sp>
                <p:nvSpPr>
                  <p:cNvPr id="728" name="直角三角形 727"/>
                  <p:cNvSpPr/>
                  <p:nvPr/>
                </p:nvSpPr>
                <p:spPr>
                  <a:xfrm>
                    <a:off x="4189413" y="1803400"/>
                    <a:ext cx="1136650" cy="1136650"/>
                  </a:xfrm>
                  <a:prstGeom prst="rtTriangle">
                    <a:avLst/>
                  </a:prstGeom>
                  <a:solidFill>
                    <a:srgbClr val="DED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29" name="直角三角形 728"/>
                  <p:cNvSpPr/>
                  <p:nvPr/>
                </p:nvSpPr>
                <p:spPr>
                  <a:xfrm flipH="1" flipV="1">
                    <a:off x="3052763" y="2940050"/>
                    <a:ext cx="1136650" cy="1136650"/>
                  </a:xfrm>
                  <a:prstGeom prst="r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30" name="直角三角形 729"/>
                  <p:cNvSpPr/>
                  <p:nvPr/>
                </p:nvSpPr>
                <p:spPr>
                  <a:xfrm rot="5400000" flipH="1" flipV="1">
                    <a:off x="3052763" y="180340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31" name="直角三角形 730"/>
                  <p:cNvSpPr/>
                  <p:nvPr/>
                </p:nvSpPr>
                <p:spPr>
                  <a:xfrm rot="5400000">
                    <a:off x="4189413" y="294005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713" name="组合 712"/>
                <p:cNvGrpSpPr/>
                <p:nvPr/>
              </p:nvGrpSpPr>
              <p:grpSpPr>
                <a:xfrm rot="2700000">
                  <a:off x="2548534" y="5016199"/>
                  <a:ext cx="509201" cy="509202"/>
                  <a:chOff x="3052763" y="1803400"/>
                  <a:chExt cx="2273300" cy="2273300"/>
                </a:xfrm>
              </p:grpSpPr>
              <p:sp>
                <p:nvSpPr>
                  <p:cNvPr id="724" name="直角三角形 723"/>
                  <p:cNvSpPr/>
                  <p:nvPr/>
                </p:nvSpPr>
                <p:spPr>
                  <a:xfrm>
                    <a:off x="4189413" y="1803400"/>
                    <a:ext cx="1136650" cy="1136650"/>
                  </a:xfrm>
                  <a:prstGeom prst="rtTriangle">
                    <a:avLst/>
                  </a:prstGeom>
                  <a:solidFill>
                    <a:srgbClr val="DED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25" name="直角三角形 724"/>
                  <p:cNvSpPr/>
                  <p:nvPr/>
                </p:nvSpPr>
                <p:spPr>
                  <a:xfrm flipH="1" flipV="1">
                    <a:off x="3052763" y="2940050"/>
                    <a:ext cx="1136650" cy="1136650"/>
                  </a:xfrm>
                  <a:prstGeom prst="r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26" name="直角三角形 725"/>
                  <p:cNvSpPr/>
                  <p:nvPr/>
                </p:nvSpPr>
                <p:spPr>
                  <a:xfrm rot="5400000" flipH="1" flipV="1">
                    <a:off x="3052763" y="180340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27" name="直角三角形 726"/>
                  <p:cNvSpPr/>
                  <p:nvPr/>
                </p:nvSpPr>
                <p:spPr>
                  <a:xfrm rot="5400000">
                    <a:off x="4189413" y="294005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714" name="组合 713"/>
                <p:cNvGrpSpPr/>
                <p:nvPr/>
              </p:nvGrpSpPr>
              <p:grpSpPr>
                <a:xfrm rot="2700000">
                  <a:off x="2908594" y="5016199"/>
                  <a:ext cx="509201" cy="509202"/>
                  <a:chOff x="3052763" y="1803400"/>
                  <a:chExt cx="2273300" cy="2273300"/>
                </a:xfrm>
              </p:grpSpPr>
              <p:sp>
                <p:nvSpPr>
                  <p:cNvPr id="720" name="直角三角形 719"/>
                  <p:cNvSpPr/>
                  <p:nvPr/>
                </p:nvSpPr>
                <p:spPr>
                  <a:xfrm>
                    <a:off x="4189413" y="1803400"/>
                    <a:ext cx="1136650" cy="1136650"/>
                  </a:xfrm>
                  <a:prstGeom prst="rtTriangle">
                    <a:avLst/>
                  </a:prstGeom>
                  <a:solidFill>
                    <a:srgbClr val="DED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21" name="直角三角形 720"/>
                  <p:cNvSpPr/>
                  <p:nvPr/>
                </p:nvSpPr>
                <p:spPr>
                  <a:xfrm flipH="1" flipV="1">
                    <a:off x="3052763" y="2940050"/>
                    <a:ext cx="1136650" cy="1136650"/>
                  </a:xfrm>
                  <a:prstGeom prst="r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22" name="直角三角形 721"/>
                  <p:cNvSpPr/>
                  <p:nvPr/>
                </p:nvSpPr>
                <p:spPr>
                  <a:xfrm rot="5400000" flipH="1" flipV="1">
                    <a:off x="3052763" y="180340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23" name="直角三角形 722"/>
                  <p:cNvSpPr/>
                  <p:nvPr/>
                </p:nvSpPr>
                <p:spPr>
                  <a:xfrm rot="5400000">
                    <a:off x="4189413" y="294005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715" name="组合 714"/>
                <p:cNvGrpSpPr/>
                <p:nvPr/>
              </p:nvGrpSpPr>
              <p:grpSpPr>
                <a:xfrm rot="2700000">
                  <a:off x="3262808" y="5016199"/>
                  <a:ext cx="509201" cy="509202"/>
                  <a:chOff x="3052763" y="1803400"/>
                  <a:chExt cx="2273300" cy="2273300"/>
                </a:xfrm>
              </p:grpSpPr>
              <p:sp>
                <p:nvSpPr>
                  <p:cNvPr id="716" name="直角三角形 715"/>
                  <p:cNvSpPr/>
                  <p:nvPr/>
                </p:nvSpPr>
                <p:spPr>
                  <a:xfrm>
                    <a:off x="4189413" y="1803400"/>
                    <a:ext cx="1136650" cy="1136650"/>
                  </a:xfrm>
                  <a:prstGeom prst="rtTriangle">
                    <a:avLst/>
                  </a:prstGeom>
                  <a:solidFill>
                    <a:srgbClr val="DED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17" name="直角三角形 716"/>
                  <p:cNvSpPr/>
                  <p:nvPr/>
                </p:nvSpPr>
                <p:spPr>
                  <a:xfrm flipH="1" flipV="1">
                    <a:off x="3052763" y="2940050"/>
                    <a:ext cx="1136650" cy="1136650"/>
                  </a:xfrm>
                  <a:prstGeom prst="r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18" name="直角三角形 717"/>
                  <p:cNvSpPr/>
                  <p:nvPr/>
                </p:nvSpPr>
                <p:spPr>
                  <a:xfrm rot="5400000" flipH="1" flipV="1">
                    <a:off x="3052763" y="180340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19" name="直角三角形 718"/>
                  <p:cNvSpPr/>
                  <p:nvPr/>
                </p:nvSpPr>
                <p:spPr>
                  <a:xfrm rot="5400000">
                    <a:off x="4189413" y="294005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sp>
            <p:nvSpPr>
              <p:cNvPr id="697" name="文本框 747"/>
              <p:cNvSpPr txBox="1"/>
              <p:nvPr/>
            </p:nvSpPr>
            <p:spPr>
              <a:xfrm>
                <a:off x="4673325" y="2774065"/>
                <a:ext cx="1041061" cy="430986"/>
              </a:xfrm>
              <a:prstGeom prst="rect">
                <a:avLst/>
              </a:prstGeom>
              <a:noFill/>
            </p:spPr>
            <p:txBody>
              <a:bodyPr wrap="square" rtlCol="0">
                <a:spAutoFit/>
              </a:bodyPr>
              <a:lstStyle/>
              <a:p>
                <a:pPr algn="ctr"/>
                <a:r>
                  <a:rPr lang="en-US" altLang="zh-CN" sz="1500" dirty="0">
                    <a:solidFill>
                      <a:prstClr val="white">
                        <a:lumMod val="95000"/>
                      </a:prstClr>
                    </a:solidFill>
                    <a:latin typeface="时尚中黑简体" panose="01010104010101010101" pitchFamily="2" charset="-122"/>
                    <a:ea typeface="时尚中黑简体" panose="01010104010101010101" pitchFamily="2" charset="-122"/>
                  </a:rPr>
                  <a:t>STEP</a:t>
                </a:r>
                <a:endParaRPr lang="zh-CN" altLang="en-US" sz="1500" dirty="0">
                  <a:solidFill>
                    <a:prstClr val="white">
                      <a:lumMod val="95000"/>
                    </a:prstClr>
                  </a:solidFill>
                  <a:latin typeface="时尚中黑简体" panose="01010104010101010101" pitchFamily="2" charset="-122"/>
                  <a:ea typeface="时尚中黑简体" panose="01010104010101010101" pitchFamily="2" charset="-122"/>
                </a:endParaRPr>
              </a:p>
            </p:txBody>
          </p:sp>
          <p:sp>
            <p:nvSpPr>
              <p:cNvPr id="698" name="文本框 724"/>
              <p:cNvSpPr txBox="1"/>
              <p:nvPr/>
            </p:nvSpPr>
            <p:spPr>
              <a:xfrm>
                <a:off x="4293369" y="1902489"/>
                <a:ext cx="1792439" cy="331022"/>
              </a:xfrm>
              <a:prstGeom prst="rect">
                <a:avLst/>
              </a:prstGeom>
              <a:noFill/>
            </p:spPr>
            <p:txBody>
              <a:bodyPr wrap="square" rtlCol="0">
                <a:spAutoFit/>
              </a:bodyPr>
              <a:lstStyle/>
              <a:p>
                <a:pPr algn="ctr"/>
                <a:r>
                  <a:rPr lang="zh-CN" altLang="en-US" sz="1013" dirty="0">
                    <a:solidFill>
                      <a:srgbClr val="E87071"/>
                    </a:solidFill>
                    <a:latin typeface="微软雅黑" panose="020B0503020204020204" pitchFamily="34" charset="-122"/>
                    <a:ea typeface="微软雅黑" panose="020B0503020204020204" pitchFamily="34" charset="-122"/>
                  </a:rPr>
                  <a:t>添加标题</a:t>
                </a:r>
              </a:p>
            </p:txBody>
          </p:sp>
          <p:sp>
            <p:nvSpPr>
              <p:cNvPr id="699" name="文本框 113"/>
              <p:cNvSpPr txBox="1"/>
              <p:nvPr/>
            </p:nvSpPr>
            <p:spPr>
              <a:xfrm>
                <a:off x="4439022" y="2372875"/>
                <a:ext cx="1411666" cy="677264"/>
              </a:xfrm>
              <a:prstGeom prst="rect">
                <a:avLst/>
              </a:prstGeom>
              <a:noFill/>
            </p:spPr>
            <p:txBody>
              <a:bodyPr wrap="square" rtlCol="0">
                <a:spAutoFit/>
              </a:bodyPr>
              <a:lstStyle/>
              <a:p>
                <a:pPr algn="just">
                  <a:lnSpc>
                    <a:spcPct val="12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grpSp>
      <p:grpSp>
        <p:nvGrpSpPr>
          <p:cNvPr id="780" name="组合 779"/>
          <p:cNvGrpSpPr/>
          <p:nvPr/>
        </p:nvGrpSpPr>
        <p:grpSpPr>
          <a:xfrm>
            <a:off x="6090603" y="1307866"/>
            <a:ext cx="2154284" cy="2061083"/>
            <a:chOff x="7926925" y="1623243"/>
            <a:chExt cx="2872005" cy="2748746"/>
          </a:xfrm>
        </p:grpSpPr>
        <p:sp>
          <p:nvSpPr>
            <p:cNvPr id="781" name="矩形 780"/>
            <p:cNvSpPr/>
            <p:nvPr/>
          </p:nvSpPr>
          <p:spPr>
            <a:xfrm rot="2700000">
              <a:off x="8461431" y="2034490"/>
              <a:ext cx="2186962" cy="2488036"/>
            </a:xfrm>
            <a:prstGeom prst="rect">
              <a:avLst/>
            </a:prstGeom>
            <a:gradFill>
              <a:gsLst>
                <a:gs pos="28000">
                  <a:srgbClr val="797979">
                    <a:alpha val="33000"/>
                  </a:srgbClr>
                </a:gs>
                <a:gs pos="0">
                  <a:schemeClr val="tx1">
                    <a:alpha val="27000"/>
                  </a:schemeClr>
                </a:gs>
                <a:gs pos="100000">
                  <a:schemeClr val="bg1">
                    <a:lumMod val="95000"/>
                    <a:alpha val="0"/>
                  </a:scheme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782" name="组合 781"/>
            <p:cNvGrpSpPr/>
            <p:nvPr/>
          </p:nvGrpSpPr>
          <p:grpSpPr>
            <a:xfrm>
              <a:off x="7926925" y="1623243"/>
              <a:ext cx="1840689" cy="1848987"/>
              <a:chOff x="7926925" y="1623243"/>
              <a:chExt cx="1840689" cy="1848987"/>
            </a:xfrm>
          </p:grpSpPr>
          <p:grpSp>
            <p:nvGrpSpPr>
              <p:cNvPr id="783" name="组合 782"/>
              <p:cNvGrpSpPr/>
              <p:nvPr/>
            </p:nvGrpSpPr>
            <p:grpSpPr>
              <a:xfrm>
                <a:off x="7926925" y="1623243"/>
                <a:ext cx="1832564" cy="1848987"/>
                <a:chOff x="2194319" y="3933570"/>
                <a:chExt cx="1577691" cy="1591830"/>
              </a:xfrm>
              <a:effectLst/>
            </p:grpSpPr>
            <p:grpSp>
              <p:nvGrpSpPr>
                <p:cNvPr id="786" name="组合 785"/>
                <p:cNvGrpSpPr/>
                <p:nvPr/>
              </p:nvGrpSpPr>
              <p:grpSpPr>
                <a:xfrm rot="2700000">
                  <a:off x="2194319" y="3933570"/>
                  <a:ext cx="509201" cy="509202"/>
                  <a:chOff x="3052763" y="1803400"/>
                  <a:chExt cx="2273300" cy="2273300"/>
                </a:xfrm>
              </p:grpSpPr>
              <p:sp>
                <p:nvSpPr>
                  <p:cNvPr id="862" name="直角三角形 861"/>
                  <p:cNvSpPr/>
                  <p:nvPr/>
                </p:nvSpPr>
                <p:spPr>
                  <a:xfrm>
                    <a:off x="4189413" y="1803400"/>
                    <a:ext cx="1136650" cy="1136650"/>
                  </a:xfrm>
                  <a:prstGeom prst="rtTriangle">
                    <a:avLst/>
                  </a:prstGeom>
                  <a:solidFill>
                    <a:srgbClr val="DED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63" name="直角三角形 862"/>
                  <p:cNvSpPr/>
                  <p:nvPr/>
                </p:nvSpPr>
                <p:spPr>
                  <a:xfrm flipH="1" flipV="1">
                    <a:off x="3052763" y="2940050"/>
                    <a:ext cx="1136650" cy="1136650"/>
                  </a:xfrm>
                  <a:prstGeom prst="r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64" name="直角三角形 863"/>
                  <p:cNvSpPr/>
                  <p:nvPr/>
                </p:nvSpPr>
                <p:spPr>
                  <a:xfrm rot="5400000" flipH="1" flipV="1">
                    <a:off x="3052763" y="180340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65" name="直角三角形 864"/>
                  <p:cNvSpPr/>
                  <p:nvPr/>
                </p:nvSpPr>
                <p:spPr>
                  <a:xfrm rot="5400000">
                    <a:off x="4189413" y="294005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787" name="组合 786"/>
                <p:cNvGrpSpPr/>
                <p:nvPr/>
              </p:nvGrpSpPr>
              <p:grpSpPr>
                <a:xfrm rot="2700000">
                  <a:off x="2548534" y="3933570"/>
                  <a:ext cx="509201" cy="509202"/>
                  <a:chOff x="3052763" y="1803400"/>
                  <a:chExt cx="2273300" cy="2273300"/>
                </a:xfrm>
              </p:grpSpPr>
              <p:sp>
                <p:nvSpPr>
                  <p:cNvPr id="858" name="直角三角形 857"/>
                  <p:cNvSpPr/>
                  <p:nvPr/>
                </p:nvSpPr>
                <p:spPr>
                  <a:xfrm>
                    <a:off x="4189413" y="1803400"/>
                    <a:ext cx="1136650" cy="1136650"/>
                  </a:xfrm>
                  <a:prstGeom prst="rtTriangle">
                    <a:avLst/>
                  </a:prstGeom>
                  <a:solidFill>
                    <a:srgbClr val="DED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59" name="直角三角形 858"/>
                  <p:cNvSpPr/>
                  <p:nvPr/>
                </p:nvSpPr>
                <p:spPr>
                  <a:xfrm flipH="1" flipV="1">
                    <a:off x="3052763" y="2940050"/>
                    <a:ext cx="1136650" cy="1136650"/>
                  </a:xfrm>
                  <a:prstGeom prst="r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60" name="直角三角形 859"/>
                  <p:cNvSpPr/>
                  <p:nvPr/>
                </p:nvSpPr>
                <p:spPr>
                  <a:xfrm rot="5400000" flipH="1" flipV="1">
                    <a:off x="3052763" y="180340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61" name="直角三角形 860"/>
                  <p:cNvSpPr/>
                  <p:nvPr/>
                </p:nvSpPr>
                <p:spPr>
                  <a:xfrm rot="5400000">
                    <a:off x="4189413" y="294005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788" name="组合 787"/>
                <p:cNvGrpSpPr/>
                <p:nvPr/>
              </p:nvGrpSpPr>
              <p:grpSpPr>
                <a:xfrm rot="2700000">
                  <a:off x="2908594" y="3933570"/>
                  <a:ext cx="509201" cy="509202"/>
                  <a:chOff x="3052763" y="1803400"/>
                  <a:chExt cx="2273300" cy="2273300"/>
                </a:xfrm>
              </p:grpSpPr>
              <p:sp>
                <p:nvSpPr>
                  <p:cNvPr id="854" name="直角三角形 853"/>
                  <p:cNvSpPr/>
                  <p:nvPr/>
                </p:nvSpPr>
                <p:spPr>
                  <a:xfrm>
                    <a:off x="4189413" y="1803400"/>
                    <a:ext cx="1136650" cy="1136650"/>
                  </a:xfrm>
                  <a:prstGeom prst="rtTriangle">
                    <a:avLst/>
                  </a:prstGeom>
                  <a:solidFill>
                    <a:srgbClr val="DED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55" name="直角三角形 854"/>
                  <p:cNvSpPr/>
                  <p:nvPr/>
                </p:nvSpPr>
                <p:spPr>
                  <a:xfrm flipH="1" flipV="1">
                    <a:off x="3052763" y="2940050"/>
                    <a:ext cx="1136650" cy="1136650"/>
                  </a:xfrm>
                  <a:prstGeom prst="r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56" name="直角三角形 855"/>
                  <p:cNvSpPr/>
                  <p:nvPr/>
                </p:nvSpPr>
                <p:spPr>
                  <a:xfrm rot="5400000" flipH="1" flipV="1">
                    <a:off x="3052763" y="180340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57" name="直角三角形 856"/>
                  <p:cNvSpPr/>
                  <p:nvPr/>
                </p:nvSpPr>
                <p:spPr>
                  <a:xfrm rot="5400000">
                    <a:off x="4189413" y="294005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789" name="组合 788"/>
                <p:cNvGrpSpPr/>
                <p:nvPr/>
              </p:nvGrpSpPr>
              <p:grpSpPr>
                <a:xfrm rot="2700000">
                  <a:off x="3262808" y="3933570"/>
                  <a:ext cx="509201" cy="509202"/>
                  <a:chOff x="3052763" y="1803400"/>
                  <a:chExt cx="2273300" cy="2273300"/>
                </a:xfrm>
              </p:grpSpPr>
              <p:sp>
                <p:nvSpPr>
                  <p:cNvPr id="850" name="直角三角形 849"/>
                  <p:cNvSpPr/>
                  <p:nvPr/>
                </p:nvSpPr>
                <p:spPr>
                  <a:xfrm>
                    <a:off x="4189413" y="1803400"/>
                    <a:ext cx="1136650" cy="1136650"/>
                  </a:xfrm>
                  <a:prstGeom prst="rtTriangle">
                    <a:avLst/>
                  </a:prstGeom>
                  <a:solidFill>
                    <a:srgbClr val="DED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51" name="直角三角形 850"/>
                  <p:cNvSpPr/>
                  <p:nvPr/>
                </p:nvSpPr>
                <p:spPr>
                  <a:xfrm flipH="1" flipV="1">
                    <a:off x="3052763" y="2940050"/>
                    <a:ext cx="1136650" cy="1136650"/>
                  </a:xfrm>
                  <a:prstGeom prst="r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52" name="直角三角形 851"/>
                  <p:cNvSpPr/>
                  <p:nvPr/>
                </p:nvSpPr>
                <p:spPr>
                  <a:xfrm rot="5400000" flipH="1" flipV="1">
                    <a:off x="3052763" y="180340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53" name="直角三角形 852"/>
                  <p:cNvSpPr/>
                  <p:nvPr/>
                </p:nvSpPr>
                <p:spPr>
                  <a:xfrm rot="5400000">
                    <a:off x="4189413" y="294005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790" name="组合 789"/>
                <p:cNvGrpSpPr/>
                <p:nvPr/>
              </p:nvGrpSpPr>
              <p:grpSpPr>
                <a:xfrm rot="2700000">
                  <a:off x="2194319" y="4295521"/>
                  <a:ext cx="509201" cy="509202"/>
                  <a:chOff x="3052763" y="1803400"/>
                  <a:chExt cx="2273300" cy="2273300"/>
                </a:xfrm>
              </p:grpSpPr>
              <p:sp>
                <p:nvSpPr>
                  <p:cNvPr id="846" name="直角三角形 845"/>
                  <p:cNvSpPr/>
                  <p:nvPr/>
                </p:nvSpPr>
                <p:spPr>
                  <a:xfrm>
                    <a:off x="4189413" y="1803400"/>
                    <a:ext cx="1136650" cy="1136650"/>
                  </a:xfrm>
                  <a:prstGeom prst="rtTriangle">
                    <a:avLst/>
                  </a:prstGeom>
                  <a:solidFill>
                    <a:srgbClr val="DED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47" name="直角三角形 846"/>
                  <p:cNvSpPr/>
                  <p:nvPr/>
                </p:nvSpPr>
                <p:spPr>
                  <a:xfrm flipH="1" flipV="1">
                    <a:off x="3052763" y="2940050"/>
                    <a:ext cx="1136650" cy="1136650"/>
                  </a:xfrm>
                  <a:prstGeom prst="r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48" name="直角三角形 847"/>
                  <p:cNvSpPr/>
                  <p:nvPr/>
                </p:nvSpPr>
                <p:spPr>
                  <a:xfrm rot="5400000" flipH="1" flipV="1">
                    <a:off x="3052763" y="180340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49" name="直角三角形 848"/>
                  <p:cNvSpPr/>
                  <p:nvPr/>
                </p:nvSpPr>
                <p:spPr>
                  <a:xfrm rot="5400000">
                    <a:off x="4189413" y="294005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791" name="组合 790"/>
                <p:cNvGrpSpPr/>
                <p:nvPr/>
              </p:nvGrpSpPr>
              <p:grpSpPr>
                <a:xfrm rot="2700000">
                  <a:off x="2548534" y="4295521"/>
                  <a:ext cx="509201" cy="509202"/>
                  <a:chOff x="3052763" y="1803400"/>
                  <a:chExt cx="2273300" cy="2273300"/>
                </a:xfrm>
              </p:grpSpPr>
              <p:sp>
                <p:nvSpPr>
                  <p:cNvPr id="842" name="直角三角形 841"/>
                  <p:cNvSpPr/>
                  <p:nvPr/>
                </p:nvSpPr>
                <p:spPr>
                  <a:xfrm>
                    <a:off x="4189413" y="1803400"/>
                    <a:ext cx="1136650" cy="1136650"/>
                  </a:xfrm>
                  <a:prstGeom prst="rtTriangle">
                    <a:avLst/>
                  </a:prstGeom>
                  <a:solidFill>
                    <a:srgbClr val="DED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43" name="直角三角形 842"/>
                  <p:cNvSpPr/>
                  <p:nvPr/>
                </p:nvSpPr>
                <p:spPr>
                  <a:xfrm flipH="1" flipV="1">
                    <a:off x="3052763" y="2940050"/>
                    <a:ext cx="1136650" cy="1136650"/>
                  </a:xfrm>
                  <a:prstGeom prst="r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44" name="直角三角形 843"/>
                  <p:cNvSpPr/>
                  <p:nvPr/>
                </p:nvSpPr>
                <p:spPr>
                  <a:xfrm rot="5400000" flipH="1" flipV="1">
                    <a:off x="3052763" y="180340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45" name="直角三角形 844"/>
                  <p:cNvSpPr/>
                  <p:nvPr/>
                </p:nvSpPr>
                <p:spPr>
                  <a:xfrm rot="5400000">
                    <a:off x="4189413" y="294005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792" name="组合 791"/>
                <p:cNvGrpSpPr/>
                <p:nvPr/>
              </p:nvGrpSpPr>
              <p:grpSpPr>
                <a:xfrm rot="2700000">
                  <a:off x="2908594" y="4295521"/>
                  <a:ext cx="509201" cy="509202"/>
                  <a:chOff x="3052763" y="1803400"/>
                  <a:chExt cx="2273300" cy="2273300"/>
                </a:xfrm>
              </p:grpSpPr>
              <p:sp>
                <p:nvSpPr>
                  <p:cNvPr id="838" name="直角三角形 837"/>
                  <p:cNvSpPr/>
                  <p:nvPr/>
                </p:nvSpPr>
                <p:spPr>
                  <a:xfrm>
                    <a:off x="4189413" y="1803400"/>
                    <a:ext cx="1136650" cy="1136650"/>
                  </a:xfrm>
                  <a:prstGeom prst="rtTriangle">
                    <a:avLst/>
                  </a:prstGeom>
                  <a:solidFill>
                    <a:srgbClr val="DED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39" name="直角三角形 838"/>
                  <p:cNvSpPr/>
                  <p:nvPr/>
                </p:nvSpPr>
                <p:spPr>
                  <a:xfrm flipH="1" flipV="1">
                    <a:off x="3052763" y="2940050"/>
                    <a:ext cx="1136650" cy="1136650"/>
                  </a:xfrm>
                  <a:prstGeom prst="r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40" name="直角三角形 839"/>
                  <p:cNvSpPr/>
                  <p:nvPr/>
                </p:nvSpPr>
                <p:spPr>
                  <a:xfrm rot="5400000" flipH="1" flipV="1">
                    <a:off x="3052763" y="180340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41" name="直角三角形 840"/>
                  <p:cNvSpPr/>
                  <p:nvPr/>
                </p:nvSpPr>
                <p:spPr>
                  <a:xfrm rot="5400000">
                    <a:off x="4189413" y="294005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793" name="组合 792"/>
                <p:cNvGrpSpPr/>
                <p:nvPr/>
              </p:nvGrpSpPr>
              <p:grpSpPr>
                <a:xfrm rot="2700000">
                  <a:off x="3262808" y="4295521"/>
                  <a:ext cx="509201" cy="509202"/>
                  <a:chOff x="3052763" y="1803400"/>
                  <a:chExt cx="2273300" cy="2273300"/>
                </a:xfrm>
              </p:grpSpPr>
              <p:sp>
                <p:nvSpPr>
                  <p:cNvPr id="834" name="直角三角形 833"/>
                  <p:cNvSpPr/>
                  <p:nvPr/>
                </p:nvSpPr>
                <p:spPr>
                  <a:xfrm>
                    <a:off x="4189413" y="1803400"/>
                    <a:ext cx="1136650" cy="1136650"/>
                  </a:xfrm>
                  <a:prstGeom prst="rtTriangle">
                    <a:avLst/>
                  </a:prstGeom>
                  <a:solidFill>
                    <a:srgbClr val="DED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35" name="直角三角形 834"/>
                  <p:cNvSpPr/>
                  <p:nvPr/>
                </p:nvSpPr>
                <p:spPr>
                  <a:xfrm flipH="1" flipV="1">
                    <a:off x="3052763" y="2940050"/>
                    <a:ext cx="1136650" cy="1136650"/>
                  </a:xfrm>
                  <a:prstGeom prst="r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36" name="直角三角形 835"/>
                  <p:cNvSpPr/>
                  <p:nvPr/>
                </p:nvSpPr>
                <p:spPr>
                  <a:xfrm rot="5400000" flipH="1" flipV="1">
                    <a:off x="3052763" y="180340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37" name="直角三角形 836"/>
                  <p:cNvSpPr/>
                  <p:nvPr/>
                </p:nvSpPr>
                <p:spPr>
                  <a:xfrm rot="5400000">
                    <a:off x="4189413" y="294005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794" name="组合 793"/>
                <p:cNvGrpSpPr/>
                <p:nvPr/>
              </p:nvGrpSpPr>
              <p:grpSpPr>
                <a:xfrm rot="2700000">
                  <a:off x="2194319" y="4654248"/>
                  <a:ext cx="509201" cy="509202"/>
                  <a:chOff x="3052763" y="1803400"/>
                  <a:chExt cx="2273300" cy="2273300"/>
                </a:xfrm>
              </p:grpSpPr>
              <p:sp>
                <p:nvSpPr>
                  <p:cNvPr id="830" name="直角三角形 829"/>
                  <p:cNvSpPr/>
                  <p:nvPr/>
                </p:nvSpPr>
                <p:spPr>
                  <a:xfrm>
                    <a:off x="4189413" y="1803400"/>
                    <a:ext cx="1136650" cy="1136650"/>
                  </a:xfrm>
                  <a:prstGeom prst="rtTriangle">
                    <a:avLst/>
                  </a:prstGeom>
                  <a:solidFill>
                    <a:srgbClr val="DED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31" name="直角三角形 830"/>
                  <p:cNvSpPr/>
                  <p:nvPr/>
                </p:nvSpPr>
                <p:spPr>
                  <a:xfrm flipH="1" flipV="1">
                    <a:off x="3052763" y="2940050"/>
                    <a:ext cx="1136650" cy="1136650"/>
                  </a:xfrm>
                  <a:prstGeom prst="r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32" name="直角三角形 831"/>
                  <p:cNvSpPr/>
                  <p:nvPr/>
                </p:nvSpPr>
                <p:spPr>
                  <a:xfrm rot="5400000" flipH="1" flipV="1">
                    <a:off x="3052763" y="180340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33" name="直角三角形 832"/>
                  <p:cNvSpPr/>
                  <p:nvPr/>
                </p:nvSpPr>
                <p:spPr>
                  <a:xfrm rot="5400000">
                    <a:off x="4189413" y="294005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795" name="组合 794"/>
                <p:cNvGrpSpPr/>
                <p:nvPr/>
              </p:nvGrpSpPr>
              <p:grpSpPr>
                <a:xfrm rot="2700000">
                  <a:off x="2548534" y="4654248"/>
                  <a:ext cx="509201" cy="509202"/>
                  <a:chOff x="3052763" y="1803400"/>
                  <a:chExt cx="2273300" cy="2273300"/>
                </a:xfrm>
              </p:grpSpPr>
              <p:sp>
                <p:nvSpPr>
                  <p:cNvPr id="826" name="直角三角形 825"/>
                  <p:cNvSpPr/>
                  <p:nvPr/>
                </p:nvSpPr>
                <p:spPr>
                  <a:xfrm>
                    <a:off x="4189413" y="1803400"/>
                    <a:ext cx="1136650" cy="1136650"/>
                  </a:xfrm>
                  <a:prstGeom prst="rtTriangle">
                    <a:avLst/>
                  </a:prstGeom>
                  <a:solidFill>
                    <a:srgbClr val="DED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27" name="直角三角形 826"/>
                  <p:cNvSpPr/>
                  <p:nvPr/>
                </p:nvSpPr>
                <p:spPr>
                  <a:xfrm flipH="1" flipV="1">
                    <a:off x="3052763" y="2940050"/>
                    <a:ext cx="1136650" cy="1136650"/>
                  </a:xfrm>
                  <a:prstGeom prst="r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28" name="直角三角形 827"/>
                  <p:cNvSpPr/>
                  <p:nvPr/>
                </p:nvSpPr>
                <p:spPr>
                  <a:xfrm rot="5400000" flipH="1" flipV="1">
                    <a:off x="3052763" y="180340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29" name="直角三角形 828"/>
                  <p:cNvSpPr/>
                  <p:nvPr/>
                </p:nvSpPr>
                <p:spPr>
                  <a:xfrm rot="5400000">
                    <a:off x="4189413" y="294005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796" name="组合 795"/>
                <p:cNvGrpSpPr/>
                <p:nvPr/>
              </p:nvGrpSpPr>
              <p:grpSpPr>
                <a:xfrm rot="2700000">
                  <a:off x="2908594" y="4654248"/>
                  <a:ext cx="509201" cy="509202"/>
                  <a:chOff x="3052763" y="1803400"/>
                  <a:chExt cx="2273300" cy="2273300"/>
                </a:xfrm>
              </p:grpSpPr>
              <p:sp>
                <p:nvSpPr>
                  <p:cNvPr id="822" name="直角三角形 821"/>
                  <p:cNvSpPr/>
                  <p:nvPr/>
                </p:nvSpPr>
                <p:spPr>
                  <a:xfrm>
                    <a:off x="4189413" y="1803400"/>
                    <a:ext cx="1136650" cy="1136650"/>
                  </a:xfrm>
                  <a:prstGeom prst="rtTriangle">
                    <a:avLst/>
                  </a:prstGeom>
                  <a:solidFill>
                    <a:srgbClr val="DED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23" name="直角三角形 822"/>
                  <p:cNvSpPr/>
                  <p:nvPr/>
                </p:nvSpPr>
                <p:spPr>
                  <a:xfrm flipH="1" flipV="1">
                    <a:off x="3052763" y="2940050"/>
                    <a:ext cx="1136650" cy="1136650"/>
                  </a:xfrm>
                  <a:prstGeom prst="r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24" name="直角三角形 823"/>
                  <p:cNvSpPr/>
                  <p:nvPr/>
                </p:nvSpPr>
                <p:spPr>
                  <a:xfrm rot="5400000" flipH="1" flipV="1">
                    <a:off x="3052763" y="180340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25" name="直角三角形 824"/>
                  <p:cNvSpPr/>
                  <p:nvPr/>
                </p:nvSpPr>
                <p:spPr>
                  <a:xfrm rot="5400000">
                    <a:off x="4189413" y="294005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797" name="组合 796"/>
                <p:cNvGrpSpPr/>
                <p:nvPr/>
              </p:nvGrpSpPr>
              <p:grpSpPr>
                <a:xfrm rot="2700000">
                  <a:off x="3262808" y="4654248"/>
                  <a:ext cx="509201" cy="509202"/>
                  <a:chOff x="3052763" y="1803400"/>
                  <a:chExt cx="2273300" cy="2273300"/>
                </a:xfrm>
              </p:grpSpPr>
              <p:sp>
                <p:nvSpPr>
                  <p:cNvPr id="818" name="直角三角形 817"/>
                  <p:cNvSpPr/>
                  <p:nvPr/>
                </p:nvSpPr>
                <p:spPr>
                  <a:xfrm>
                    <a:off x="4189413" y="1803400"/>
                    <a:ext cx="1136650" cy="1136650"/>
                  </a:xfrm>
                  <a:prstGeom prst="rtTriangle">
                    <a:avLst/>
                  </a:prstGeom>
                  <a:solidFill>
                    <a:srgbClr val="DED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19" name="直角三角形 818"/>
                  <p:cNvSpPr/>
                  <p:nvPr/>
                </p:nvSpPr>
                <p:spPr>
                  <a:xfrm flipH="1" flipV="1">
                    <a:off x="3052763" y="2940050"/>
                    <a:ext cx="1136650" cy="1136650"/>
                  </a:xfrm>
                  <a:prstGeom prst="r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20" name="直角三角形 819"/>
                  <p:cNvSpPr/>
                  <p:nvPr/>
                </p:nvSpPr>
                <p:spPr>
                  <a:xfrm rot="5400000" flipH="1" flipV="1">
                    <a:off x="3052763" y="180340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21" name="直角三角形 820"/>
                  <p:cNvSpPr/>
                  <p:nvPr/>
                </p:nvSpPr>
                <p:spPr>
                  <a:xfrm rot="5400000">
                    <a:off x="4189413" y="294005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798" name="组合 797"/>
                <p:cNvGrpSpPr/>
                <p:nvPr/>
              </p:nvGrpSpPr>
              <p:grpSpPr>
                <a:xfrm rot="2700000">
                  <a:off x="2194319" y="5016199"/>
                  <a:ext cx="509201" cy="509202"/>
                  <a:chOff x="3052763" y="1803400"/>
                  <a:chExt cx="2273300" cy="2273300"/>
                </a:xfrm>
              </p:grpSpPr>
              <p:sp>
                <p:nvSpPr>
                  <p:cNvPr id="814" name="直角三角形 813"/>
                  <p:cNvSpPr/>
                  <p:nvPr/>
                </p:nvSpPr>
                <p:spPr>
                  <a:xfrm>
                    <a:off x="4189413" y="1803400"/>
                    <a:ext cx="1136650" cy="1136650"/>
                  </a:xfrm>
                  <a:prstGeom prst="rtTriangle">
                    <a:avLst/>
                  </a:prstGeom>
                  <a:solidFill>
                    <a:srgbClr val="DED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15" name="直角三角形 814"/>
                  <p:cNvSpPr/>
                  <p:nvPr/>
                </p:nvSpPr>
                <p:spPr>
                  <a:xfrm flipH="1" flipV="1">
                    <a:off x="3052763" y="2940050"/>
                    <a:ext cx="1136650" cy="1136650"/>
                  </a:xfrm>
                  <a:prstGeom prst="r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16" name="直角三角形 815"/>
                  <p:cNvSpPr/>
                  <p:nvPr/>
                </p:nvSpPr>
                <p:spPr>
                  <a:xfrm rot="5400000" flipH="1" flipV="1">
                    <a:off x="3052763" y="180340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17" name="直角三角形 816"/>
                  <p:cNvSpPr/>
                  <p:nvPr/>
                </p:nvSpPr>
                <p:spPr>
                  <a:xfrm rot="5400000">
                    <a:off x="4189413" y="294005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799" name="组合 798"/>
                <p:cNvGrpSpPr/>
                <p:nvPr/>
              </p:nvGrpSpPr>
              <p:grpSpPr>
                <a:xfrm rot="2700000">
                  <a:off x="2548534" y="5016199"/>
                  <a:ext cx="509201" cy="509202"/>
                  <a:chOff x="3052763" y="1803400"/>
                  <a:chExt cx="2273300" cy="2273300"/>
                </a:xfrm>
              </p:grpSpPr>
              <p:sp>
                <p:nvSpPr>
                  <p:cNvPr id="810" name="直角三角形 809"/>
                  <p:cNvSpPr/>
                  <p:nvPr/>
                </p:nvSpPr>
                <p:spPr>
                  <a:xfrm>
                    <a:off x="4189413" y="1803400"/>
                    <a:ext cx="1136650" cy="1136650"/>
                  </a:xfrm>
                  <a:prstGeom prst="rtTriangle">
                    <a:avLst/>
                  </a:prstGeom>
                  <a:solidFill>
                    <a:srgbClr val="DED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11" name="直角三角形 810"/>
                  <p:cNvSpPr/>
                  <p:nvPr/>
                </p:nvSpPr>
                <p:spPr>
                  <a:xfrm flipH="1" flipV="1">
                    <a:off x="3052763" y="2940050"/>
                    <a:ext cx="1136650" cy="1136650"/>
                  </a:xfrm>
                  <a:prstGeom prst="r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12" name="直角三角形 811"/>
                  <p:cNvSpPr/>
                  <p:nvPr/>
                </p:nvSpPr>
                <p:spPr>
                  <a:xfrm rot="5400000" flipH="1" flipV="1">
                    <a:off x="3052763" y="180340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13" name="直角三角形 812"/>
                  <p:cNvSpPr/>
                  <p:nvPr/>
                </p:nvSpPr>
                <p:spPr>
                  <a:xfrm rot="5400000">
                    <a:off x="4189413" y="294005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800" name="组合 799"/>
                <p:cNvGrpSpPr/>
                <p:nvPr/>
              </p:nvGrpSpPr>
              <p:grpSpPr>
                <a:xfrm rot="2700000">
                  <a:off x="2908594" y="5016199"/>
                  <a:ext cx="509201" cy="509202"/>
                  <a:chOff x="3052763" y="1803400"/>
                  <a:chExt cx="2273300" cy="2273300"/>
                </a:xfrm>
              </p:grpSpPr>
              <p:sp>
                <p:nvSpPr>
                  <p:cNvPr id="806" name="直角三角形 805"/>
                  <p:cNvSpPr/>
                  <p:nvPr/>
                </p:nvSpPr>
                <p:spPr>
                  <a:xfrm>
                    <a:off x="4189413" y="1803400"/>
                    <a:ext cx="1136650" cy="1136650"/>
                  </a:xfrm>
                  <a:prstGeom prst="rtTriangle">
                    <a:avLst/>
                  </a:prstGeom>
                  <a:solidFill>
                    <a:srgbClr val="DED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07" name="直角三角形 806"/>
                  <p:cNvSpPr/>
                  <p:nvPr/>
                </p:nvSpPr>
                <p:spPr>
                  <a:xfrm flipH="1" flipV="1">
                    <a:off x="3052763" y="2940050"/>
                    <a:ext cx="1136650" cy="1136650"/>
                  </a:xfrm>
                  <a:prstGeom prst="r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08" name="直角三角形 807"/>
                  <p:cNvSpPr/>
                  <p:nvPr/>
                </p:nvSpPr>
                <p:spPr>
                  <a:xfrm rot="5400000" flipH="1" flipV="1">
                    <a:off x="3052763" y="180340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09" name="直角三角形 808"/>
                  <p:cNvSpPr/>
                  <p:nvPr/>
                </p:nvSpPr>
                <p:spPr>
                  <a:xfrm rot="5400000">
                    <a:off x="4189413" y="294005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801" name="组合 800"/>
                <p:cNvGrpSpPr/>
                <p:nvPr/>
              </p:nvGrpSpPr>
              <p:grpSpPr>
                <a:xfrm rot="2700000">
                  <a:off x="3262808" y="5016199"/>
                  <a:ext cx="509201" cy="509202"/>
                  <a:chOff x="3052763" y="1803400"/>
                  <a:chExt cx="2273300" cy="2273300"/>
                </a:xfrm>
              </p:grpSpPr>
              <p:sp>
                <p:nvSpPr>
                  <p:cNvPr id="802" name="直角三角形 801"/>
                  <p:cNvSpPr/>
                  <p:nvPr/>
                </p:nvSpPr>
                <p:spPr>
                  <a:xfrm>
                    <a:off x="4189413" y="1803400"/>
                    <a:ext cx="1136650" cy="1136650"/>
                  </a:xfrm>
                  <a:prstGeom prst="rtTriangle">
                    <a:avLst/>
                  </a:prstGeom>
                  <a:solidFill>
                    <a:srgbClr val="DED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03" name="直角三角形 802"/>
                  <p:cNvSpPr/>
                  <p:nvPr/>
                </p:nvSpPr>
                <p:spPr>
                  <a:xfrm flipH="1" flipV="1">
                    <a:off x="3052763" y="2940050"/>
                    <a:ext cx="1136650" cy="1136650"/>
                  </a:xfrm>
                  <a:prstGeom prst="r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04" name="直角三角形 803"/>
                  <p:cNvSpPr/>
                  <p:nvPr/>
                </p:nvSpPr>
                <p:spPr>
                  <a:xfrm rot="5400000" flipH="1" flipV="1">
                    <a:off x="3052763" y="180340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05" name="直角三角形 804"/>
                  <p:cNvSpPr/>
                  <p:nvPr/>
                </p:nvSpPr>
                <p:spPr>
                  <a:xfrm rot="5400000">
                    <a:off x="4189413" y="294005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sp>
            <p:nvSpPr>
              <p:cNvPr id="784" name="文本框 740"/>
              <p:cNvSpPr txBox="1"/>
              <p:nvPr/>
            </p:nvSpPr>
            <p:spPr>
              <a:xfrm>
                <a:off x="7975175" y="1902629"/>
                <a:ext cx="1792439" cy="331022"/>
              </a:xfrm>
              <a:prstGeom prst="rect">
                <a:avLst/>
              </a:prstGeom>
              <a:noFill/>
            </p:spPr>
            <p:txBody>
              <a:bodyPr wrap="square" rtlCol="0">
                <a:spAutoFit/>
              </a:bodyPr>
              <a:lstStyle/>
              <a:p>
                <a:pPr algn="ctr"/>
                <a:r>
                  <a:rPr lang="zh-CN" altLang="en-US" sz="1013" dirty="0">
                    <a:solidFill>
                      <a:srgbClr val="FFB850"/>
                    </a:solidFill>
                    <a:latin typeface="微软雅黑" panose="020B0503020204020204" pitchFamily="34" charset="-122"/>
                    <a:ea typeface="微软雅黑" panose="020B0503020204020204" pitchFamily="34" charset="-122"/>
                  </a:rPr>
                  <a:t>添加标题</a:t>
                </a:r>
              </a:p>
            </p:txBody>
          </p:sp>
          <p:sp>
            <p:nvSpPr>
              <p:cNvPr id="785" name="文本框 113"/>
              <p:cNvSpPr txBox="1"/>
              <p:nvPr/>
            </p:nvSpPr>
            <p:spPr>
              <a:xfrm>
                <a:off x="8111430" y="2384141"/>
                <a:ext cx="1411666" cy="677264"/>
              </a:xfrm>
              <a:prstGeom prst="rect">
                <a:avLst/>
              </a:prstGeom>
              <a:noFill/>
            </p:spPr>
            <p:txBody>
              <a:bodyPr wrap="square" rtlCol="0">
                <a:spAutoFit/>
              </a:bodyPr>
              <a:lstStyle/>
              <a:p>
                <a:pPr algn="just">
                  <a:lnSpc>
                    <a:spcPct val="12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grpSp>
      <p:grpSp>
        <p:nvGrpSpPr>
          <p:cNvPr id="866" name="组合 865"/>
          <p:cNvGrpSpPr/>
          <p:nvPr/>
        </p:nvGrpSpPr>
        <p:grpSpPr>
          <a:xfrm>
            <a:off x="3095192" y="2829015"/>
            <a:ext cx="2142369" cy="2064456"/>
            <a:chOff x="4270402" y="3651911"/>
            <a:chExt cx="2856120" cy="2753245"/>
          </a:xfrm>
        </p:grpSpPr>
        <p:sp>
          <p:nvSpPr>
            <p:cNvPr id="867" name="矩形 866"/>
            <p:cNvSpPr/>
            <p:nvPr/>
          </p:nvSpPr>
          <p:spPr>
            <a:xfrm rot="2700000">
              <a:off x="4789023" y="4067657"/>
              <a:ext cx="2186962" cy="2488036"/>
            </a:xfrm>
            <a:prstGeom prst="rect">
              <a:avLst/>
            </a:prstGeom>
            <a:gradFill>
              <a:gsLst>
                <a:gs pos="28000">
                  <a:srgbClr val="797979">
                    <a:alpha val="33000"/>
                  </a:srgbClr>
                </a:gs>
                <a:gs pos="0">
                  <a:schemeClr val="tx1">
                    <a:alpha val="27000"/>
                  </a:schemeClr>
                </a:gs>
                <a:gs pos="100000">
                  <a:schemeClr val="bg1">
                    <a:lumMod val="95000"/>
                    <a:alpha val="0"/>
                  </a:scheme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868" name="组合 867"/>
            <p:cNvGrpSpPr/>
            <p:nvPr/>
          </p:nvGrpSpPr>
          <p:grpSpPr>
            <a:xfrm>
              <a:off x="4270402" y="3651911"/>
              <a:ext cx="1842022" cy="1848987"/>
              <a:chOff x="4270402" y="3651911"/>
              <a:chExt cx="1842022" cy="1848987"/>
            </a:xfrm>
          </p:grpSpPr>
          <p:grpSp>
            <p:nvGrpSpPr>
              <p:cNvPr id="869" name="组合 868"/>
              <p:cNvGrpSpPr/>
              <p:nvPr/>
            </p:nvGrpSpPr>
            <p:grpSpPr>
              <a:xfrm>
                <a:off x="4270402" y="3651911"/>
                <a:ext cx="1832564" cy="1848987"/>
                <a:chOff x="2194319" y="3933570"/>
                <a:chExt cx="1577691" cy="1591830"/>
              </a:xfrm>
              <a:effectLst/>
            </p:grpSpPr>
            <p:grpSp>
              <p:nvGrpSpPr>
                <p:cNvPr id="872" name="组合 871"/>
                <p:cNvGrpSpPr/>
                <p:nvPr/>
              </p:nvGrpSpPr>
              <p:grpSpPr>
                <a:xfrm rot="2700000">
                  <a:off x="2194319" y="3933570"/>
                  <a:ext cx="509201" cy="509202"/>
                  <a:chOff x="3052763" y="1803400"/>
                  <a:chExt cx="2273300" cy="2273300"/>
                </a:xfrm>
              </p:grpSpPr>
              <p:sp>
                <p:nvSpPr>
                  <p:cNvPr id="948" name="直角三角形 947"/>
                  <p:cNvSpPr/>
                  <p:nvPr/>
                </p:nvSpPr>
                <p:spPr>
                  <a:xfrm>
                    <a:off x="4189413" y="1803400"/>
                    <a:ext cx="1136650" cy="1136650"/>
                  </a:xfrm>
                  <a:prstGeom prst="rtTriangle">
                    <a:avLst/>
                  </a:prstGeom>
                  <a:solidFill>
                    <a:srgbClr val="DED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49" name="直角三角形 948"/>
                  <p:cNvSpPr/>
                  <p:nvPr/>
                </p:nvSpPr>
                <p:spPr>
                  <a:xfrm flipH="1" flipV="1">
                    <a:off x="3052763" y="2940050"/>
                    <a:ext cx="1136650" cy="1136650"/>
                  </a:xfrm>
                  <a:prstGeom prst="r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50" name="直角三角形 949"/>
                  <p:cNvSpPr/>
                  <p:nvPr/>
                </p:nvSpPr>
                <p:spPr>
                  <a:xfrm rot="5400000" flipH="1" flipV="1">
                    <a:off x="3052763" y="180340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51" name="直角三角形 950"/>
                  <p:cNvSpPr/>
                  <p:nvPr/>
                </p:nvSpPr>
                <p:spPr>
                  <a:xfrm rot="5400000">
                    <a:off x="4189413" y="294005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873" name="组合 872"/>
                <p:cNvGrpSpPr/>
                <p:nvPr/>
              </p:nvGrpSpPr>
              <p:grpSpPr>
                <a:xfrm rot="2700000">
                  <a:off x="2548534" y="3933570"/>
                  <a:ext cx="509201" cy="509202"/>
                  <a:chOff x="3052763" y="1803400"/>
                  <a:chExt cx="2273300" cy="2273300"/>
                </a:xfrm>
              </p:grpSpPr>
              <p:sp>
                <p:nvSpPr>
                  <p:cNvPr id="944" name="直角三角形 943"/>
                  <p:cNvSpPr/>
                  <p:nvPr/>
                </p:nvSpPr>
                <p:spPr>
                  <a:xfrm>
                    <a:off x="4189413" y="1803400"/>
                    <a:ext cx="1136650" cy="1136650"/>
                  </a:xfrm>
                  <a:prstGeom prst="rtTriangle">
                    <a:avLst/>
                  </a:prstGeom>
                  <a:solidFill>
                    <a:srgbClr val="DED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45" name="直角三角形 944"/>
                  <p:cNvSpPr/>
                  <p:nvPr/>
                </p:nvSpPr>
                <p:spPr>
                  <a:xfrm flipH="1" flipV="1">
                    <a:off x="3052763" y="2940050"/>
                    <a:ext cx="1136650" cy="1136650"/>
                  </a:xfrm>
                  <a:prstGeom prst="r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46" name="直角三角形 945"/>
                  <p:cNvSpPr/>
                  <p:nvPr/>
                </p:nvSpPr>
                <p:spPr>
                  <a:xfrm rot="5400000" flipH="1" flipV="1">
                    <a:off x="3052763" y="180340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47" name="直角三角形 946"/>
                  <p:cNvSpPr/>
                  <p:nvPr/>
                </p:nvSpPr>
                <p:spPr>
                  <a:xfrm rot="5400000">
                    <a:off x="4189413" y="294005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874" name="组合 873"/>
                <p:cNvGrpSpPr/>
                <p:nvPr/>
              </p:nvGrpSpPr>
              <p:grpSpPr>
                <a:xfrm rot="2700000">
                  <a:off x="2908594" y="3933570"/>
                  <a:ext cx="509201" cy="509202"/>
                  <a:chOff x="3052763" y="1803400"/>
                  <a:chExt cx="2273300" cy="2273300"/>
                </a:xfrm>
              </p:grpSpPr>
              <p:sp>
                <p:nvSpPr>
                  <p:cNvPr id="940" name="直角三角形 939"/>
                  <p:cNvSpPr/>
                  <p:nvPr/>
                </p:nvSpPr>
                <p:spPr>
                  <a:xfrm>
                    <a:off x="4189413" y="1803400"/>
                    <a:ext cx="1136650" cy="1136650"/>
                  </a:xfrm>
                  <a:prstGeom prst="rtTriangle">
                    <a:avLst/>
                  </a:prstGeom>
                  <a:solidFill>
                    <a:srgbClr val="DED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41" name="直角三角形 940"/>
                  <p:cNvSpPr/>
                  <p:nvPr/>
                </p:nvSpPr>
                <p:spPr>
                  <a:xfrm flipH="1" flipV="1">
                    <a:off x="3052763" y="2940050"/>
                    <a:ext cx="1136650" cy="1136650"/>
                  </a:xfrm>
                  <a:prstGeom prst="r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42" name="直角三角形 941"/>
                  <p:cNvSpPr/>
                  <p:nvPr/>
                </p:nvSpPr>
                <p:spPr>
                  <a:xfrm rot="5400000" flipH="1" flipV="1">
                    <a:off x="3052763" y="180340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43" name="直角三角形 942"/>
                  <p:cNvSpPr/>
                  <p:nvPr/>
                </p:nvSpPr>
                <p:spPr>
                  <a:xfrm rot="5400000">
                    <a:off x="4189413" y="294005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875" name="组合 874"/>
                <p:cNvGrpSpPr/>
                <p:nvPr/>
              </p:nvGrpSpPr>
              <p:grpSpPr>
                <a:xfrm rot="2700000">
                  <a:off x="3262808" y="3933570"/>
                  <a:ext cx="509201" cy="509202"/>
                  <a:chOff x="3052763" y="1803400"/>
                  <a:chExt cx="2273300" cy="2273300"/>
                </a:xfrm>
              </p:grpSpPr>
              <p:sp>
                <p:nvSpPr>
                  <p:cNvPr id="936" name="直角三角形 935"/>
                  <p:cNvSpPr/>
                  <p:nvPr/>
                </p:nvSpPr>
                <p:spPr>
                  <a:xfrm>
                    <a:off x="4189413" y="1803400"/>
                    <a:ext cx="1136650" cy="1136650"/>
                  </a:xfrm>
                  <a:prstGeom prst="rtTriangle">
                    <a:avLst/>
                  </a:prstGeom>
                  <a:solidFill>
                    <a:srgbClr val="DED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37" name="直角三角形 936"/>
                  <p:cNvSpPr/>
                  <p:nvPr/>
                </p:nvSpPr>
                <p:spPr>
                  <a:xfrm flipH="1" flipV="1">
                    <a:off x="3052763" y="2940050"/>
                    <a:ext cx="1136650" cy="1136650"/>
                  </a:xfrm>
                  <a:prstGeom prst="r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38" name="直角三角形 937"/>
                  <p:cNvSpPr/>
                  <p:nvPr/>
                </p:nvSpPr>
                <p:spPr>
                  <a:xfrm rot="5400000" flipH="1" flipV="1">
                    <a:off x="3052763" y="180340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39" name="直角三角形 938"/>
                  <p:cNvSpPr/>
                  <p:nvPr/>
                </p:nvSpPr>
                <p:spPr>
                  <a:xfrm rot="5400000">
                    <a:off x="4189413" y="294005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876" name="组合 875"/>
                <p:cNvGrpSpPr/>
                <p:nvPr/>
              </p:nvGrpSpPr>
              <p:grpSpPr>
                <a:xfrm rot="2700000">
                  <a:off x="2194319" y="4295521"/>
                  <a:ext cx="509201" cy="509202"/>
                  <a:chOff x="3052763" y="1803400"/>
                  <a:chExt cx="2273300" cy="2273300"/>
                </a:xfrm>
              </p:grpSpPr>
              <p:sp>
                <p:nvSpPr>
                  <p:cNvPr id="932" name="直角三角形 931"/>
                  <p:cNvSpPr/>
                  <p:nvPr/>
                </p:nvSpPr>
                <p:spPr>
                  <a:xfrm>
                    <a:off x="4189413" y="1803400"/>
                    <a:ext cx="1136650" cy="1136650"/>
                  </a:xfrm>
                  <a:prstGeom prst="rtTriangle">
                    <a:avLst/>
                  </a:prstGeom>
                  <a:solidFill>
                    <a:srgbClr val="DED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33" name="直角三角形 932"/>
                  <p:cNvSpPr/>
                  <p:nvPr/>
                </p:nvSpPr>
                <p:spPr>
                  <a:xfrm flipH="1" flipV="1">
                    <a:off x="3052763" y="2940050"/>
                    <a:ext cx="1136650" cy="1136650"/>
                  </a:xfrm>
                  <a:prstGeom prst="r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34" name="直角三角形 933"/>
                  <p:cNvSpPr/>
                  <p:nvPr/>
                </p:nvSpPr>
                <p:spPr>
                  <a:xfrm rot="5400000" flipH="1" flipV="1">
                    <a:off x="3052763" y="180340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35" name="直角三角形 934"/>
                  <p:cNvSpPr/>
                  <p:nvPr/>
                </p:nvSpPr>
                <p:spPr>
                  <a:xfrm rot="5400000">
                    <a:off x="4189413" y="294005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877" name="组合 876"/>
                <p:cNvGrpSpPr/>
                <p:nvPr/>
              </p:nvGrpSpPr>
              <p:grpSpPr>
                <a:xfrm rot="2700000">
                  <a:off x="2548534" y="4295521"/>
                  <a:ext cx="509201" cy="509202"/>
                  <a:chOff x="3052763" y="1803400"/>
                  <a:chExt cx="2273300" cy="2273300"/>
                </a:xfrm>
              </p:grpSpPr>
              <p:sp>
                <p:nvSpPr>
                  <p:cNvPr id="928" name="直角三角形 927"/>
                  <p:cNvSpPr/>
                  <p:nvPr/>
                </p:nvSpPr>
                <p:spPr>
                  <a:xfrm>
                    <a:off x="4189413" y="1803400"/>
                    <a:ext cx="1136650" cy="1136650"/>
                  </a:xfrm>
                  <a:prstGeom prst="rtTriangle">
                    <a:avLst/>
                  </a:prstGeom>
                  <a:solidFill>
                    <a:srgbClr val="DED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29" name="直角三角形 928"/>
                  <p:cNvSpPr/>
                  <p:nvPr/>
                </p:nvSpPr>
                <p:spPr>
                  <a:xfrm flipH="1" flipV="1">
                    <a:off x="3052763" y="2940050"/>
                    <a:ext cx="1136650" cy="1136650"/>
                  </a:xfrm>
                  <a:prstGeom prst="r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30" name="直角三角形 929"/>
                  <p:cNvSpPr/>
                  <p:nvPr/>
                </p:nvSpPr>
                <p:spPr>
                  <a:xfrm rot="5400000" flipH="1" flipV="1">
                    <a:off x="3052763" y="180340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31" name="直角三角形 930"/>
                  <p:cNvSpPr/>
                  <p:nvPr/>
                </p:nvSpPr>
                <p:spPr>
                  <a:xfrm rot="5400000">
                    <a:off x="4189413" y="294005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878" name="组合 877"/>
                <p:cNvGrpSpPr/>
                <p:nvPr/>
              </p:nvGrpSpPr>
              <p:grpSpPr>
                <a:xfrm rot="2700000">
                  <a:off x="2908594" y="4295521"/>
                  <a:ext cx="509201" cy="509202"/>
                  <a:chOff x="3052763" y="1803400"/>
                  <a:chExt cx="2273300" cy="2273300"/>
                </a:xfrm>
              </p:grpSpPr>
              <p:sp>
                <p:nvSpPr>
                  <p:cNvPr id="924" name="直角三角形 923"/>
                  <p:cNvSpPr/>
                  <p:nvPr/>
                </p:nvSpPr>
                <p:spPr>
                  <a:xfrm>
                    <a:off x="4189413" y="1803400"/>
                    <a:ext cx="1136650" cy="1136650"/>
                  </a:xfrm>
                  <a:prstGeom prst="rtTriangle">
                    <a:avLst/>
                  </a:prstGeom>
                  <a:solidFill>
                    <a:srgbClr val="DED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25" name="直角三角形 924"/>
                  <p:cNvSpPr/>
                  <p:nvPr/>
                </p:nvSpPr>
                <p:spPr>
                  <a:xfrm flipH="1" flipV="1">
                    <a:off x="3052763" y="2940050"/>
                    <a:ext cx="1136650" cy="1136650"/>
                  </a:xfrm>
                  <a:prstGeom prst="r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26" name="直角三角形 925"/>
                  <p:cNvSpPr/>
                  <p:nvPr/>
                </p:nvSpPr>
                <p:spPr>
                  <a:xfrm rot="5400000" flipH="1" flipV="1">
                    <a:off x="3052763" y="180340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27" name="直角三角形 926"/>
                  <p:cNvSpPr/>
                  <p:nvPr/>
                </p:nvSpPr>
                <p:spPr>
                  <a:xfrm rot="5400000">
                    <a:off x="4189413" y="294005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879" name="组合 878"/>
                <p:cNvGrpSpPr/>
                <p:nvPr/>
              </p:nvGrpSpPr>
              <p:grpSpPr>
                <a:xfrm rot="2700000">
                  <a:off x="3262808" y="4295521"/>
                  <a:ext cx="509201" cy="509202"/>
                  <a:chOff x="3052763" y="1803400"/>
                  <a:chExt cx="2273300" cy="2273300"/>
                </a:xfrm>
              </p:grpSpPr>
              <p:sp>
                <p:nvSpPr>
                  <p:cNvPr id="920" name="直角三角形 919"/>
                  <p:cNvSpPr/>
                  <p:nvPr/>
                </p:nvSpPr>
                <p:spPr>
                  <a:xfrm>
                    <a:off x="4189413" y="1803400"/>
                    <a:ext cx="1136650" cy="1136650"/>
                  </a:xfrm>
                  <a:prstGeom prst="rtTriangle">
                    <a:avLst/>
                  </a:prstGeom>
                  <a:solidFill>
                    <a:srgbClr val="DED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21" name="直角三角形 920"/>
                  <p:cNvSpPr/>
                  <p:nvPr/>
                </p:nvSpPr>
                <p:spPr>
                  <a:xfrm flipH="1" flipV="1">
                    <a:off x="3052763" y="2940050"/>
                    <a:ext cx="1136650" cy="1136650"/>
                  </a:xfrm>
                  <a:prstGeom prst="r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22" name="直角三角形 921"/>
                  <p:cNvSpPr/>
                  <p:nvPr/>
                </p:nvSpPr>
                <p:spPr>
                  <a:xfrm rot="5400000" flipH="1" flipV="1">
                    <a:off x="3052763" y="180340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23" name="直角三角形 922"/>
                  <p:cNvSpPr/>
                  <p:nvPr/>
                </p:nvSpPr>
                <p:spPr>
                  <a:xfrm rot="5400000">
                    <a:off x="4189413" y="294005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880" name="组合 879"/>
                <p:cNvGrpSpPr/>
                <p:nvPr/>
              </p:nvGrpSpPr>
              <p:grpSpPr>
                <a:xfrm rot="2700000">
                  <a:off x="2194319" y="4654248"/>
                  <a:ext cx="509201" cy="509202"/>
                  <a:chOff x="3052763" y="1803400"/>
                  <a:chExt cx="2273300" cy="2273300"/>
                </a:xfrm>
              </p:grpSpPr>
              <p:sp>
                <p:nvSpPr>
                  <p:cNvPr id="916" name="直角三角形 915"/>
                  <p:cNvSpPr/>
                  <p:nvPr/>
                </p:nvSpPr>
                <p:spPr>
                  <a:xfrm>
                    <a:off x="4189413" y="1803400"/>
                    <a:ext cx="1136650" cy="1136650"/>
                  </a:xfrm>
                  <a:prstGeom prst="rtTriangle">
                    <a:avLst/>
                  </a:prstGeom>
                  <a:solidFill>
                    <a:srgbClr val="DED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17" name="直角三角形 916"/>
                  <p:cNvSpPr/>
                  <p:nvPr/>
                </p:nvSpPr>
                <p:spPr>
                  <a:xfrm flipH="1" flipV="1">
                    <a:off x="3052763" y="2940050"/>
                    <a:ext cx="1136650" cy="1136650"/>
                  </a:xfrm>
                  <a:prstGeom prst="r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18" name="直角三角形 917"/>
                  <p:cNvSpPr/>
                  <p:nvPr/>
                </p:nvSpPr>
                <p:spPr>
                  <a:xfrm rot="5400000" flipH="1" flipV="1">
                    <a:off x="3052763" y="180340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19" name="直角三角形 918"/>
                  <p:cNvSpPr/>
                  <p:nvPr/>
                </p:nvSpPr>
                <p:spPr>
                  <a:xfrm rot="5400000">
                    <a:off x="4189413" y="294005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881" name="组合 880"/>
                <p:cNvGrpSpPr/>
                <p:nvPr/>
              </p:nvGrpSpPr>
              <p:grpSpPr>
                <a:xfrm rot="2700000">
                  <a:off x="2548534" y="4654248"/>
                  <a:ext cx="509201" cy="509202"/>
                  <a:chOff x="3052763" y="1803400"/>
                  <a:chExt cx="2273300" cy="2273300"/>
                </a:xfrm>
              </p:grpSpPr>
              <p:sp>
                <p:nvSpPr>
                  <p:cNvPr id="912" name="直角三角形 911"/>
                  <p:cNvSpPr/>
                  <p:nvPr/>
                </p:nvSpPr>
                <p:spPr>
                  <a:xfrm>
                    <a:off x="4189413" y="1803400"/>
                    <a:ext cx="1136650" cy="1136650"/>
                  </a:xfrm>
                  <a:prstGeom prst="rtTriangle">
                    <a:avLst/>
                  </a:prstGeom>
                  <a:solidFill>
                    <a:srgbClr val="DED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13" name="直角三角形 912"/>
                  <p:cNvSpPr/>
                  <p:nvPr/>
                </p:nvSpPr>
                <p:spPr>
                  <a:xfrm flipH="1" flipV="1">
                    <a:off x="3052763" y="2940050"/>
                    <a:ext cx="1136650" cy="1136650"/>
                  </a:xfrm>
                  <a:prstGeom prst="r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14" name="直角三角形 913"/>
                  <p:cNvSpPr/>
                  <p:nvPr/>
                </p:nvSpPr>
                <p:spPr>
                  <a:xfrm rot="5400000" flipH="1" flipV="1">
                    <a:off x="3052763" y="180340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15" name="直角三角形 914"/>
                  <p:cNvSpPr/>
                  <p:nvPr/>
                </p:nvSpPr>
                <p:spPr>
                  <a:xfrm rot="5400000">
                    <a:off x="4189413" y="294005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882" name="组合 881"/>
                <p:cNvGrpSpPr/>
                <p:nvPr/>
              </p:nvGrpSpPr>
              <p:grpSpPr>
                <a:xfrm rot="2700000">
                  <a:off x="2908594" y="4654248"/>
                  <a:ext cx="509201" cy="509202"/>
                  <a:chOff x="3052763" y="1803400"/>
                  <a:chExt cx="2273300" cy="2273300"/>
                </a:xfrm>
              </p:grpSpPr>
              <p:sp>
                <p:nvSpPr>
                  <p:cNvPr id="908" name="直角三角形 907"/>
                  <p:cNvSpPr/>
                  <p:nvPr/>
                </p:nvSpPr>
                <p:spPr>
                  <a:xfrm>
                    <a:off x="4189413" y="1803400"/>
                    <a:ext cx="1136650" cy="1136650"/>
                  </a:xfrm>
                  <a:prstGeom prst="rtTriangle">
                    <a:avLst/>
                  </a:prstGeom>
                  <a:solidFill>
                    <a:srgbClr val="DED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09" name="直角三角形 908"/>
                  <p:cNvSpPr/>
                  <p:nvPr/>
                </p:nvSpPr>
                <p:spPr>
                  <a:xfrm flipH="1" flipV="1">
                    <a:off x="3052763" y="2940050"/>
                    <a:ext cx="1136650" cy="1136650"/>
                  </a:xfrm>
                  <a:prstGeom prst="r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10" name="直角三角形 909"/>
                  <p:cNvSpPr/>
                  <p:nvPr/>
                </p:nvSpPr>
                <p:spPr>
                  <a:xfrm rot="5400000" flipH="1" flipV="1">
                    <a:off x="3052763" y="180340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11" name="直角三角形 910"/>
                  <p:cNvSpPr/>
                  <p:nvPr/>
                </p:nvSpPr>
                <p:spPr>
                  <a:xfrm rot="5400000">
                    <a:off x="4189413" y="294005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883" name="组合 882"/>
                <p:cNvGrpSpPr/>
                <p:nvPr/>
              </p:nvGrpSpPr>
              <p:grpSpPr>
                <a:xfrm rot="2700000">
                  <a:off x="3262808" y="4654248"/>
                  <a:ext cx="509201" cy="509202"/>
                  <a:chOff x="3052763" y="1803400"/>
                  <a:chExt cx="2273300" cy="2273300"/>
                </a:xfrm>
              </p:grpSpPr>
              <p:sp>
                <p:nvSpPr>
                  <p:cNvPr id="904" name="直角三角形 903"/>
                  <p:cNvSpPr/>
                  <p:nvPr/>
                </p:nvSpPr>
                <p:spPr>
                  <a:xfrm>
                    <a:off x="4189413" y="1803400"/>
                    <a:ext cx="1136650" cy="1136650"/>
                  </a:xfrm>
                  <a:prstGeom prst="rtTriangle">
                    <a:avLst/>
                  </a:prstGeom>
                  <a:solidFill>
                    <a:srgbClr val="DED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05" name="直角三角形 904"/>
                  <p:cNvSpPr/>
                  <p:nvPr/>
                </p:nvSpPr>
                <p:spPr>
                  <a:xfrm flipH="1" flipV="1">
                    <a:off x="3052763" y="2940050"/>
                    <a:ext cx="1136650" cy="1136650"/>
                  </a:xfrm>
                  <a:prstGeom prst="r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06" name="直角三角形 905"/>
                  <p:cNvSpPr/>
                  <p:nvPr/>
                </p:nvSpPr>
                <p:spPr>
                  <a:xfrm rot="5400000" flipH="1" flipV="1">
                    <a:off x="3052763" y="180340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07" name="直角三角形 906"/>
                  <p:cNvSpPr/>
                  <p:nvPr/>
                </p:nvSpPr>
                <p:spPr>
                  <a:xfrm rot="5400000">
                    <a:off x="4189413" y="294005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884" name="组合 883"/>
                <p:cNvGrpSpPr/>
                <p:nvPr/>
              </p:nvGrpSpPr>
              <p:grpSpPr>
                <a:xfrm rot="2700000">
                  <a:off x="2194319" y="5016199"/>
                  <a:ext cx="509201" cy="509202"/>
                  <a:chOff x="3052763" y="1803400"/>
                  <a:chExt cx="2273300" cy="2273300"/>
                </a:xfrm>
              </p:grpSpPr>
              <p:sp>
                <p:nvSpPr>
                  <p:cNvPr id="900" name="直角三角形 899"/>
                  <p:cNvSpPr/>
                  <p:nvPr/>
                </p:nvSpPr>
                <p:spPr>
                  <a:xfrm>
                    <a:off x="4189413" y="1803400"/>
                    <a:ext cx="1136650" cy="1136650"/>
                  </a:xfrm>
                  <a:prstGeom prst="rtTriangle">
                    <a:avLst/>
                  </a:prstGeom>
                  <a:solidFill>
                    <a:srgbClr val="DED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01" name="直角三角形 900"/>
                  <p:cNvSpPr/>
                  <p:nvPr/>
                </p:nvSpPr>
                <p:spPr>
                  <a:xfrm flipH="1" flipV="1">
                    <a:off x="3052763" y="2940050"/>
                    <a:ext cx="1136650" cy="1136650"/>
                  </a:xfrm>
                  <a:prstGeom prst="r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02" name="直角三角形 901"/>
                  <p:cNvSpPr/>
                  <p:nvPr/>
                </p:nvSpPr>
                <p:spPr>
                  <a:xfrm rot="5400000" flipH="1" flipV="1">
                    <a:off x="3052763" y="180340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03" name="直角三角形 902"/>
                  <p:cNvSpPr/>
                  <p:nvPr/>
                </p:nvSpPr>
                <p:spPr>
                  <a:xfrm rot="5400000">
                    <a:off x="4189413" y="294005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885" name="组合 884"/>
                <p:cNvGrpSpPr/>
                <p:nvPr/>
              </p:nvGrpSpPr>
              <p:grpSpPr>
                <a:xfrm rot="2700000">
                  <a:off x="2548534" y="5016199"/>
                  <a:ext cx="509201" cy="509202"/>
                  <a:chOff x="3052763" y="1803400"/>
                  <a:chExt cx="2273300" cy="2273300"/>
                </a:xfrm>
              </p:grpSpPr>
              <p:sp>
                <p:nvSpPr>
                  <p:cNvPr id="896" name="直角三角形 895"/>
                  <p:cNvSpPr/>
                  <p:nvPr/>
                </p:nvSpPr>
                <p:spPr>
                  <a:xfrm>
                    <a:off x="4189413" y="1803400"/>
                    <a:ext cx="1136650" cy="1136650"/>
                  </a:xfrm>
                  <a:prstGeom prst="rtTriangle">
                    <a:avLst/>
                  </a:prstGeom>
                  <a:solidFill>
                    <a:srgbClr val="DED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97" name="直角三角形 896"/>
                  <p:cNvSpPr/>
                  <p:nvPr/>
                </p:nvSpPr>
                <p:spPr>
                  <a:xfrm flipH="1" flipV="1">
                    <a:off x="3052763" y="2940050"/>
                    <a:ext cx="1136650" cy="1136650"/>
                  </a:xfrm>
                  <a:prstGeom prst="r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98" name="直角三角形 897"/>
                  <p:cNvSpPr/>
                  <p:nvPr/>
                </p:nvSpPr>
                <p:spPr>
                  <a:xfrm rot="5400000" flipH="1" flipV="1">
                    <a:off x="3052763" y="180340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99" name="直角三角形 898"/>
                  <p:cNvSpPr/>
                  <p:nvPr/>
                </p:nvSpPr>
                <p:spPr>
                  <a:xfrm rot="5400000">
                    <a:off x="4189413" y="294005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886" name="组合 885"/>
                <p:cNvGrpSpPr/>
                <p:nvPr/>
              </p:nvGrpSpPr>
              <p:grpSpPr>
                <a:xfrm rot="2700000">
                  <a:off x="2908594" y="5016199"/>
                  <a:ext cx="509201" cy="509202"/>
                  <a:chOff x="3052763" y="1803400"/>
                  <a:chExt cx="2273300" cy="2273300"/>
                </a:xfrm>
              </p:grpSpPr>
              <p:sp>
                <p:nvSpPr>
                  <p:cNvPr id="892" name="直角三角形 891"/>
                  <p:cNvSpPr/>
                  <p:nvPr/>
                </p:nvSpPr>
                <p:spPr>
                  <a:xfrm>
                    <a:off x="4189413" y="1803400"/>
                    <a:ext cx="1136650" cy="1136650"/>
                  </a:xfrm>
                  <a:prstGeom prst="rtTriangle">
                    <a:avLst/>
                  </a:prstGeom>
                  <a:solidFill>
                    <a:srgbClr val="DED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93" name="直角三角形 892"/>
                  <p:cNvSpPr/>
                  <p:nvPr/>
                </p:nvSpPr>
                <p:spPr>
                  <a:xfrm flipH="1" flipV="1">
                    <a:off x="3052763" y="2940050"/>
                    <a:ext cx="1136650" cy="1136650"/>
                  </a:xfrm>
                  <a:prstGeom prst="r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94" name="直角三角形 893"/>
                  <p:cNvSpPr/>
                  <p:nvPr/>
                </p:nvSpPr>
                <p:spPr>
                  <a:xfrm rot="5400000" flipH="1" flipV="1">
                    <a:off x="3052763" y="180340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95" name="直角三角形 894"/>
                  <p:cNvSpPr/>
                  <p:nvPr/>
                </p:nvSpPr>
                <p:spPr>
                  <a:xfrm rot="5400000">
                    <a:off x="4189413" y="294005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887" name="组合 886"/>
                <p:cNvGrpSpPr/>
                <p:nvPr/>
              </p:nvGrpSpPr>
              <p:grpSpPr>
                <a:xfrm rot="2700000">
                  <a:off x="3262808" y="5016199"/>
                  <a:ext cx="509201" cy="509202"/>
                  <a:chOff x="3052763" y="1803400"/>
                  <a:chExt cx="2273300" cy="2273300"/>
                </a:xfrm>
              </p:grpSpPr>
              <p:sp>
                <p:nvSpPr>
                  <p:cNvPr id="888" name="直角三角形 887"/>
                  <p:cNvSpPr/>
                  <p:nvPr/>
                </p:nvSpPr>
                <p:spPr>
                  <a:xfrm>
                    <a:off x="4189413" y="1803400"/>
                    <a:ext cx="1136650" cy="1136650"/>
                  </a:xfrm>
                  <a:prstGeom prst="rtTriangle">
                    <a:avLst/>
                  </a:prstGeom>
                  <a:solidFill>
                    <a:srgbClr val="DED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89" name="直角三角形 888"/>
                  <p:cNvSpPr/>
                  <p:nvPr/>
                </p:nvSpPr>
                <p:spPr>
                  <a:xfrm flipH="1" flipV="1">
                    <a:off x="3052763" y="2940050"/>
                    <a:ext cx="1136650" cy="1136650"/>
                  </a:xfrm>
                  <a:prstGeom prst="r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90" name="直角三角形 889"/>
                  <p:cNvSpPr/>
                  <p:nvPr/>
                </p:nvSpPr>
                <p:spPr>
                  <a:xfrm rot="5400000" flipH="1" flipV="1">
                    <a:off x="3052763" y="180340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91" name="直角三角形 890"/>
                  <p:cNvSpPr/>
                  <p:nvPr/>
                </p:nvSpPr>
                <p:spPr>
                  <a:xfrm rot="5400000">
                    <a:off x="4189413" y="294005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sp>
            <p:nvSpPr>
              <p:cNvPr id="870" name="文本框 727"/>
              <p:cNvSpPr txBox="1"/>
              <p:nvPr/>
            </p:nvSpPr>
            <p:spPr>
              <a:xfrm>
                <a:off x="4319985" y="3931932"/>
                <a:ext cx="1792439" cy="331022"/>
              </a:xfrm>
              <a:prstGeom prst="rect">
                <a:avLst/>
              </a:prstGeom>
              <a:noFill/>
            </p:spPr>
            <p:txBody>
              <a:bodyPr wrap="square" rtlCol="0">
                <a:spAutoFit/>
              </a:bodyPr>
              <a:lstStyle/>
              <a:p>
                <a:pPr algn="ctr"/>
                <a:r>
                  <a:rPr lang="zh-CN" altLang="en-US" sz="1013" dirty="0">
                    <a:solidFill>
                      <a:srgbClr val="1A9BA9"/>
                    </a:solidFill>
                    <a:latin typeface="微软雅黑" panose="020B0503020204020204" pitchFamily="34" charset="-122"/>
                    <a:ea typeface="微软雅黑" panose="020B0503020204020204" pitchFamily="34" charset="-122"/>
                  </a:rPr>
                  <a:t>添加标题</a:t>
                </a:r>
              </a:p>
            </p:txBody>
          </p:sp>
          <p:sp>
            <p:nvSpPr>
              <p:cNvPr id="871" name="文本框 113"/>
              <p:cNvSpPr txBox="1"/>
              <p:nvPr/>
            </p:nvSpPr>
            <p:spPr>
              <a:xfrm>
                <a:off x="4467516" y="4450379"/>
                <a:ext cx="1411666" cy="677265"/>
              </a:xfrm>
              <a:prstGeom prst="rect">
                <a:avLst/>
              </a:prstGeom>
              <a:noFill/>
            </p:spPr>
            <p:txBody>
              <a:bodyPr wrap="square" rtlCol="0">
                <a:spAutoFit/>
              </a:bodyPr>
              <a:lstStyle/>
              <a:p>
                <a:pPr algn="just">
                  <a:lnSpc>
                    <a:spcPct val="12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grpSp>
      <p:grpSp>
        <p:nvGrpSpPr>
          <p:cNvPr id="952" name="组合 951"/>
          <p:cNvGrpSpPr/>
          <p:nvPr/>
        </p:nvGrpSpPr>
        <p:grpSpPr>
          <a:xfrm>
            <a:off x="6076459" y="2838739"/>
            <a:ext cx="2149776" cy="2044988"/>
            <a:chOff x="7908070" y="3664880"/>
            <a:chExt cx="2865995" cy="2727281"/>
          </a:xfrm>
        </p:grpSpPr>
        <p:sp>
          <p:nvSpPr>
            <p:cNvPr id="953" name="矩形 952"/>
            <p:cNvSpPr/>
            <p:nvPr/>
          </p:nvSpPr>
          <p:spPr>
            <a:xfrm rot="2700000">
              <a:off x="8436566" y="4054662"/>
              <a:ext cx="2186962" cy="2488036"/>
            </a:xfrm>
            <a:prstGeom prst="rect">
              <a:avLst/>
            </a:prstGeom>
            <a:gradFill>
              <a:gsLst>
                <a:gs pos="28000">
                  <a:srgbClr val="797979">
                    <a:alpha val="33000"/>
                  </a:srgbClr>
                </a:gs>
                <a:gs pos="0">
                  <a:schemeClr val="tx1">
                    <a:alpha val="27000"/>
                  </a:schemeClr>
                </a:gs>
                <a:gs pos="100000">
                  <a:schemeClr val="bg1">
                    <a:lumMod val="95000"/>
                    <a:alpha val="0"/>
                  </a:scheme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954" name="组合 953"/>
            <p:cNvGrpSpPr/>
            <p:nvPr/>
          </p:nvGrpSpPr>
          <p:grpSpPr>
            <a:xfrm>
              <a:off x="7908070" y="3664880"/>
              <a:ext cx="1840689" cy="1848987"/>
              <a:chOff x="7908070" y="3664880"/>
              <a:chExt cx="1840689" cy="1848987"/>
            </a:xfrm>
          </p:grpSpPr>
          <p:grpSp>
            <p:nvGrpSpPr>
              <p:cNvPr id="955" name="组合 954"/>
              <p:cNvGrpSpPr/>
              <p:nvPr/>
            </p:nvGrpSpPr>
            <p:grpSpPr>
              <a:xfrm>
                <a:off x="7908070" y="3664880"/>
                <a:ext cx="1832564" cy="1848987"/>
                <a:chOff x="2194319" y="3933570"/>
                <a:chExt cx="1577691" cy="1591830"/>
              </a:xfrm>
              <a:effectLst/>
            </p:grpSpPr>
            <p:grpSp>
              <p:nvGrpSpPr>
                <p:cNvPr id="958" name="组合 957"/>
                <p:cNvGrpSpPr/>
                <p:nvPr/>
              </p:nvGrpSpPr>
              <p:grpSpPr>
                <a:xfrm rot="2700000">
                  <a:off x="2194319" y="3933570"/>
                  <a:ext cx="509201" cy="509202"/>
                  <a:chOff x="3052763" y="1803400"/>
                  <a:chExt cx="2273300" cy="2273300"/>
                </a:xfrm>
              </p:grpSpPr>
              <p:sp>
                <p:nvSpPr>
                  <p:cNvPr id="1034" name="直角三角形 1033"/>
                  <p:cNvSpPr/>
                  <p:nvPr/>
                </p:nvSpPr>
                <p:spPr>
                  <a:xfrm>
                    <a:off x="4189413" y="1803400"/>
                    <a:ext cx="1136650" cy="1136650"/>
                  </a:xfrm>
                  <a:prstGeom prst="rtTriangle">
                    <a:avLst/>
                  </a:prstGeom>
                  <a:solidFill>
                    <a:srgbClr val="DED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035" name="直角三角形 1034"/>
                  <p:cNvSpPr/>
                  <p:nvPr/>
                </p:nvSpPr>
                <p:spPr>
                  <a:xfrm flipH="1" flipV="1">
                    <a:off x="3052763" y="2940050"/>
                    <a:ext cx="1136650" cy="1136650"/>
                  </a:xfrm>
                  <a:prstGeom prst="r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036" name="直角三角形 1035"/>
                  <p:cNvSpPr/>
                  <p:nvPr/>
                </p:nvSpPr>
                <p:spPr>
                  <a:xfrm rot="5400000" flipH="1" flipV="1">
                    <a:off x="3052763" y="180340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037" name="直角三角形 1036"/>
                  <p:cNvSpPr/>
                  <p:nvPr/>
                </p:nvSpPr>
                <p:spPr>
                  <a:xfrm rot="5400000">
                    <a:off x="4189413" y="294005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959" name="组合 958"/>
                <p:cNvGrpSpPr/>
                <p:nvPr/>
              </p:nvGrpSpPr>
              <p:grpSpPr>
                <a:xfrm rot="2700000">
                  <a:off x="2548534" y="3933570"/>
                  <a:ext cx="509201" cy="509202"/>
                  <a:chOff x="3052763" y="1803400"/>
                  <a:chExt cx="2273300" cy="2273300"/>
                </a:xfrm>
              </p:grpSpPr>
              <p:sp>
                <p:nvSpPr>
                  <p:cNvPr id="1030" name="直角三角形 1029"/>
                  <p:cNvSpPr/>
                  <p:nvPr/>
                </p:nvSpPr>
                <p:spPr>
                  <a:xfrm>
                    <a:off x="4189413" y="1803400"/>
                    <a:ext cx="1136650" cy="1136650"/>
                  </a:xfrm>
                  <a:prstGeom prst="rtTriangle">
                    <a:avLst/>
                  </a:prstGeom>
                  <a:solidFill>
                    <a:srgbClr val="DED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031" name="直角三角形 1030"/>
                  <p:cNvSpPr/>
                  <p:nvPr/>
                </p:nvSpPr>
                <p:spPr>
                  <a:xfrm flipH="1" flipV="1">
                    <a:off x="3052763" y="2940050"/>
                    <a:ext cx="1136650" cy="1136650"/>
                  </a:xfrm>
                  <a:prstGeom prst="r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032" name="直角三角形 1031"/>
                  <p:cNvSpPr/>
                  <p:nvPr/>
                </p:nvSpPr>
                <p:spPr>
                  <a:xfrm rot="5400000" flipH="1" flipV="1">
                    <a:off x="3052763" y="180340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033" name="直角三角形 1032"/>
                  <p:cNvSpPr/>
                  <p:nvPr/>
                </p:nvSpPr>
                <p:spPr>
                  <a:xfrm rot="5400000">
                    <a:off x="4189413" y="294005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960" name="组合 959"/>
                <p:cNvGrpSpPr/>
                <p:nvPr/>
              </p:nvGrpSpPr>
              <p:grpSpPr>
                <a:xfrm rot="2700000">
                  <a:off x="2908594" y="3933570"/>
                  <a:ext cx="509201" cy="509202"/>
                  <a:chOff x="3052763" y="1803400"/>
                  <a:chExt cx="2273300" cy="2273300"/>
                </a:xfrm>
              </p:grpSpPr>
              <p:sp>
                <p:nvSpPr>
                  <p:cNvPr id="1026" name="直角三角形 1025"/>
                  <p:cNvSpPr/>
                  <p:nvPr/>
                </p:nvSpPr>
                <p:spPr>
                  <a:xfrm>
                    <a:off x="4189413" y="1803400"/>
                    <a:ext cx="1136650" cy="1136650"/>
                  </a:xfrm>
                  <a:prstGeom prst="rtTriangle">
                    <a:avLst/>
                  </a:prstGeom>
                  <a:solidFill>
                    <a:srgbClr val="DED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027" name="直角三角形 1026"/>
                  <p:cNvSpPr/>
                  <p:nvPr/>
                </p:nvSpPr>
                <p:spPr>
                  <a:xfrm flipH="1" flipV="1">
                    <a:off x="3052763" y="2940050"/>
                    <a:ext cx="1136650" cy="1136650"/>
                  </a:xfrm>
                  <a:prstGeom prst="r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028" name="直角三角形 1027"/>
                  <p:cNvSpPr/>
                  <p:nvPr/>
                </p:nvSpPr>
                <p:spPr>
                  <a:xfrm rot="5400000" flipH="1" flipV="1">
                    <a:off x="3052763" y="180340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029" name="直角三角形 1028"/>
                  <p:cNvSpPr/>
                  <p:nvPr/>
                </p:nvSpPr>
                <p:spPr>
                  <a:xfrm rot="5400000">
                    <a:off x="4189413" y="294005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961" name="组合 960"/>
                <p:cNvGrpSpPr/>
                <p:nvPr/>
              </p:nvGrpSpPr>
              <p:grpSpPr>
                <a:xfrm rot="2700000">
                  <a:off x="3262808" y="3933570"/>
                  <a:ext cx="509201" cy="509202"/>
                  <a:chOff x="3052763" y="1803400"/>
                  <a:chExt cx="2273300" cy="2273300"/>
                </a:xfrm>
              </p:grpSpPr>
              <p:sp>
                <p:nvSpPr>
                  <p:cNvPr id="1022" name="直角三角形 1021"/>
                  <p:cNvSpPr/>
                  <p:nvPr/>
                </p:nvSpPr>
                <p:spPr>
                  <a:xfrm>
                    <a:off x="4189413" y="1803400"/>
                    <a:ext cx="1136650" cy="1136650"/>
                  </a:xfrm>
                  <a:prstGeom prst="rtTriangle">
                    <a:avLst/>
                  </a:prstGeom>
                  <a:solidFill>
                    <a:srgbClr val="DED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023" name="直角三角形 1022"/>
                  <p:cNvSpPr/>
                  <p:nvPr/>
                </p:nvSpPr>
                <p:spPr>
                  <a:xfrm flipH="1" flipV="1">
                    <a:off x="3052763" y="2940050"/>
                    <a:ext cx="1136650" cy="1136650"/>
                  </a:xfrm>
                  <a:prstGeom prst="r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024" name="直角三角形 1023"/>
                  <p:cNvSpPr/>
                  <p:nvPr/>
                </p:nvSpPr>
                <p:spPr>
                  <a:xfrm rot="5400000" flipH="1" flipV="1">
                    <a:off x="3052763" y="180340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025" name="直角三角形 1024"/>
                  <p:cNvSpPr/>
                  <p:nvPr/>
                </p:nvSpPr>
                <p:spPr>
                  <a:xfrm rot="5400000">
                    <a:off x="4189413" y="294005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962" name="组合 961"/>
                <p:cNvGrpSpPr/>
                <p:nvPr/>
              </p:nvGrpSpPr>
              <p:grpSpPr>
                <a:xfrm rot="2700000">
                  <a:off x="2194319" y="4295521"/>
                  <a:ext cx="509201" cy="509202"/>
                  <a:chOff x="3052763" y="1803400"/>
                  <a:chExt cx="2273300" cy="2273300"/>
                </a:xfrm>
              </p:grpSpPr>
              <p:sp>
                <p:nvSpPr>
                  <p:cNvPr id="1018" name="直角三角形 1017"/>
                  <p:cNvSpPr/>
                  <p:nvPr/>
                </p:nvSpPr>
                <p:spPr>
                  <a:xfrm>
                    <a:off x="4189413" y="1803400"/>
                    <a:ext cx="1136650" cy="1136650"/>
                  </a:xfrm>
                  <a:prstGeom prst="rtTriangle">
                    <a:avLst/>
                  </a:prstGeom>
                  <a:solidFill>
                    <a:srgbClr val="DED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019" name="直角三角形 1018"/>
                  <p:cNvSpPr/>
                  <p:nvPr/>
                </p:nvSpPr>
                <p:spPr>
                  <a:xfrm flipH="1" flipV="1">
                    <a:off x="3052763" y="2940050"/>
                    <a:ext cx="1136650" cy="1136650"/>
                  </a:xfrm>
                  <a:prstGeom prst="r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020" name="直角三角形 1019"/>
                  <p:cNvSpPr/>
                  <p:nvPr/>
                </p:nvSpPr>
                <p:spPr>
                  <a:xfrm rot="5400000" flipH="1" flipV="1">
                    <a:off x="3052763" y="180340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021" name="直角三角形 1020"/>
                  <p:cNvSpPr/>
                  <p:nvPr/>
                </p:nvSpPr>
                <p:spPr>
                  <a:xfrm rot="5400000">
                    <a:off x="4189413" y="294005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963" name="组合 962"/>
                <p:cNvGrpSpPr/>
                <p:nvPr/>
              </p:nvGrpSpPr>
              <p:grpSpPr>
                <a:xfrm rot="2700000">
                  <a:off x="2548534" y="4295521"/>
                  <a:ext cx="509201" cy="509202"/>
                  <a:chOff x="3052763" y="1803400"/>
                  <a:chExt cx="2273300" cy="2273300"/>
                </a:xfrm>
              </p:grpSpPr>
              <p:sp>
                <p:nvSpPr>
                  <p:cNvPr id="1014" name="直角三角形 1013"/>
                  <p:cNvSpPr/>
                  <p:nvPr/>
                </p:nvSpPr>
                <p:spPr>
                  <a:xfrm>
                    <a:off x="4189413" y="1803400"/>
                    <a:ext cx="1136650" cy="1136650"/>
                  </a:xfrm>
                  <a:prstGeom prst="rtTriangle">
                    <a:avLst/>
                  </a:prstGeom>
                  <a:solidFill>
                    <a:srgbClr val="DED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015" name="直角三角形 1014"/>
                  <p:cNvSpPr/>
                  <p:nvPr/>
                </p:nvSpPr>
                <p:spPr>
                  <a:xfrm flipH="1" flipV="1">
                    <a:off x="3052763" y="2940050"/>
                    <a:ext cx="1136650" cy="1136650"/>
                  </a:xfrm>
                  <a:prstGeom prst="r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016" name="直角三角形 1015"/>
                  <p:cNvSpPr/>
                  <p:nvPr/>
                </p:nvSpPr>
                <p:spPr>
                  <a:xfrm rot="5400000" flipH="1" flipV="1">
                    <a:off x="3052763" y="180340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017" name="直角三角形 1016"/>
                  <p:cNvSpPr/>
                  <p:nvPr/>
                </p:nvSpPr>
                <p:spPr>
                  <a:xfrm rot="5400000">
                    <a:off x="4189413" y="294005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964" name="组合 963"/>
                <p:cNvGrpSpPr/>
                <p:nvPr/>
              </p:nvGrpSpPr>
              <p:grpSpPr>
                <a:xfrm rot="2700000">
                  <a:off x="2908594" y="4295521"/>
                  <a:ext cx="509201" cy="509202"/>
                  <a:chOff x="3052763" y="1803400"/>
                  <a:chExt cx="2273300" cy="2273300"/>
                </a:xfrm>
              </p:grpSpPr>
              <p:sp>
                <p:nvSpPr>
                  <p:cNvPr id="1010" name="直角三角形 1009"/>
                  <p:cNvSpPr/>
                  <p:nvPr/>
                </p:nvSpPr>
                <p:spPr>
                  <a:xfrm>
                    <a:off x="4189413" y="1803400"/>
                    <a:ext cx="1136650" cy="1136650"/>
                  </a:xfrm>
                  <a:prstGeom prst="rtTriangle">
                    <a:avLst/>
                  </a:prstGeom>
                  <a:solidFill>
                    <a:srgbClr val="DED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011" name="直角三角形 1010"/>
                  <p:cNvSpPr/>
                  <p:nvPr/>
                </p:nvSpPr>
                <p:spPr>
                  <a:xfrm flipH="1" flipV="1">
                    <a:off x="3052763" y="2940050"/>
                    <a:ext cx="1136650" cy="1136650"/>
                  </a:xfrm>
                  <a:prstGeom prst="r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012" name="直角三角形 1011"/>
                  <p:cNvSpPr/>
                  <p:nvPr/>
                </p:nvSpPr>
                <p:spPr>
                  <a:xfrm rot="5400000" flipH="1" flipV="1">
                    <a:off x="3052763" y="180340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013" name="直角三角形 1012"/>
                  <p:cNvSpPr/>
                  <p:nvPr/>
                </p:nvSpPr>
                <p:spPr>
                  <a:xfrm rot="5400000">
                    <a:off x="4189413" y="294005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965" name="组合 964"/>
                <p:cNvGrpSpPr/>
                <p:nvPr/>
              </p:nvGrpSpPr>
              <p:grpSpPr>
                <a:xfrm rot="2700000">
                  <a:off x="3262808" y="4295521"/>
                  <a:ext cx="509201" cy="509202"/>
                  <a:chOff x="3052763" y="1803400"/>
                  <a:chExt cx="2273300" cy="2273300"/>
                </a:xfrm>
              </p:grpSpPr>
              <p:sp>
                <p:nvSpPr>
                  <p:cNvPr id="1006" name="直角三角形 1005"/>
                  <p:cNvSpPr/>
                  <p:nvPr/>
                </p:nvSpPr>
                <p:spPr>
                  <a:xfrm>
                    <a:off x="4189413" y="1803400"/>
                    <a:ext cx="1136650" cy="1136650"/>
                  </a:xfrm>
                  <a:prstGeom prst="rtTriangle">
                    <a:avLst/>
                  </a:prstGeom>
                  <a:solidFill>
                    <a:srgbClr val="DED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007" name="直角三角形 1006"/>
                  <p:cNvSpPr/>
                  <p:nvPr/>
                </p:nvSpPr>
                <p:spPr>
                  <a:xfrm flipH="1" flipV="1">
                    <a:off x="3052763" y="2940050"/>
                    <a:ext cx="1136650" cy="1136650"/>
                  </a:xfrm>
                  <a:prstGeom prst="r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008" name="直角三角形 1007"/>
                  <p:cNvSpPr/>
                  <p:nvPr/>
                </p:nvSpPr>
                <p:spPr>
                  <a:xfrm rot="5400000" flipH="1" flipV="1">
                    <a:off x="3052763" y="180340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009" name="直角三角形 1008"/>
                  <p:cNvSpPr/>
                  <p:nvPr/>
                </p:nvSpPr>
                <p:spPr>
                  <a:xfrm rot="5400000">
                    <a:off x="4189413" y="294005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966" name="组合 965"/>
                <p:cNvGrpSpPr/>
                <p:nvPr/>
              </p:nvGrpSpPr>
              <p:grpSpPr>
                <a:xfrm rot="2700000">
                  <a:off x="2194319" y="4654248"/>
                  <a:ext cx="509201" cy="509202"/>
                  <a:chOff x="3052763" y="1803400"/>
                  <a:chExt cx="2273300" cy="2273300"/>
                </a:xfrm>
              </p:grpSpPr>
              <p:sp>
                <p:nvSpPr>
                  <p:cNvPr id="1002" name="直角三角形 1001"/>
                  <p:cNvSpPr/>
                  <p:nvPr/>
                </p:nvSpPr>
                <p:spPr>
                  <a:xfrm>
                    <a:off x="4189413" y="1803400"/>
                    <a:ext cx="1136650" cy="1136650"/>
                  </a:xfrm>
                  <a:prstGeom prst="rtTriangle">
                    <a:avLst/>
                  </a:prstGeom>
                  <a:solidFill>
                    <a:srgbClr val="DED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003" name="直角三角形 1002"/>
                  <p:cNvSpPr/>
                  <p:nvPr/>
                </p:nvSpPr>
                <p:spPr>
                  <a:xfrm flipH="1" flipV="1">
                    <a:off x="3052763" y="2940050"/>
                    <a:ext cx="1136650" cy="1136650"/>
                  </a:xfrm>
                  <a:prstGeom prst="r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004" name="直角三角形 1003"/>
                  <p:cNvSpPr/>
                  <p:nvPr/>
                </p:nvSpPr>
                <p:spPr>
                  <a:xfrm rot="5400000" flipH="1" flipV="1">
                    <a:off x="3052763" y="180340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005" name="直角三角形 1004"/>
                  <p:cNvSpPr/>
                  <p:nvPr/>
                </p:nvSpPr>
                <p:spPr>
                  <a:xfrm rot="5400000">
                    <a:off x="4189413" y="294005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967" name="组合 966"/>
                <p:cNvGrpSpPr/>
                <p:nvPr/>
              </p:nvGrpSpPr>
              <p:grpSpPr>
                <a:xfrm rot="2700000">
                  <a:off x="2548534" y="4654248"/>
                  <a:ext cx="509201" cy="509202"/>
                  <a:chOff x="3052763" y="1803400"/>
                  <a:chExt cx="2273300" cy="2273300"/>
                </a:xfrm>
              </p:grpSpPr>
              <p:sp>
                <p:nvSpPr>
                  <p:cNvPr id="998" name="直角三角形 997"/>
                  <p:cNvSpPr/>
                  <p:nvPr/>
                </p:nvSpPr>
                <p:spPr>
                  <a:xfrm>
                    <a:off x="4189413" y="1803400"/>
                    <a:ext cx="1136650" cy="1136650"/>
                  </a:xfrm>
                  <a:prstGeom prst="rtTriangle">
                    <a:avLst/>
                  </a:prstGeom>
                  <a:solidFill>
                    <a:srgbClr val="DED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99" name="直角三角形 998"/>
                  <p:cNvSpPr/>
                  <p:nvPr/>
                </p:nvSpPr>
                <p:spPr>
                  <a:xfrm flipH="1" flipV="1">
                    <a:off x="3052763" y="2940050"/>
                    <a:ext cx="1136650" cy="1136650"/>
                  </a:xfrm>
                  <a:prstGeom prst="r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000" name="直角三角形 999"/>
                  <p:cNvSpPr/>
                  <p:nvPr/>
                </p:nvSpPr>
                <p:spPr>
                  <a:xfrm rot="5400000" flipH="1" flipV="1">
                    <a:off x="3052763" y="180340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001" name="直角三角形 1000"/>
                  <p:cNvSpPr/>
                  <p:nvPr/>
                </p:nvSpPr>
                <p:spPr>
                  <a:xfrm rot="5400000">
                    <a:off x="4189413" y="294005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968" name="组合 967"/>
                <p:cNvGrpSpPr/>
                <p:nvPr/>
              </p:nvGrpSpPr>
              <p:grpSpPr>
                <a:xfrm rot="2700000">
                  <a:off x="2908594" y="4654248"/>
                  <a:ext cx="509201" cy="509202"/>
                  <a:chOff x="3052763" y="1803400"/>
                  <a:chExt cx="2273300" cy="2273300"/>
                </a:xfrm>
              </p:grpSpPr>
              <p:sp>
                <p:nvSpPr>
                  <p:cNvPr id="994" name="直角三角形 993"/>
                  <p:cNvSpPr/>
                  <p:nvPr/>
                </p:nvSpPr>
                <p:spPr>
                  <a:xfrm>
                    <a:off x="4189413" y="1803400"/>
                    <a:ext cx="1136650" cy="1136650"/>
                  </a:xfrm>
                  <a:prstGeom prst="rtTriangle">
                    <a:avLst/>
                  </a:prstGeom>
                  <a:solidFill>
                    <a:srgbClr val="DED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95" name="直角三角形 994"/>
                  <p:cNvSpPr/>
                  <p:nvPr/>
                </p:nvSpPr>
                <p:spPr>
                  <a:xfrm flipH="1" flipV="1">
                    <a:off x="3052763" y="2940050"/>
                    <a:ext cx="1136650" cy="1136650"/>
                  </a:xfrm>
                  <a:prstGeom prst="r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96" name="直角三角形 995"/>
                  <p:cNvSpPr/>
                  <p:nvPr/>
                </p:nvSpPr>
                <p:spPr>
                  <a:xfrm rot="5400000" flipH="1" flipV="1">
                    <a:off x="3052763" y="180340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97" name="直角三角形 996"/>
                  <p:cNvSpPr/>
                  <p:nvPr/>
                </p:nvSpPr>
                <p:spPr>
                  <a:xfrm rot="5400000">
                    <a:off x="4189413" y="294005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969" name="组合 968"/>
                <p:cNvGrpSpPr/>
                <p:nvPr/>
              </p:nvGrpSpPr>
              <p:grpSpPr>
                <a:xfrm rot="2700000">
                  <a:off x="3262808" y="4654248"/>
                  <a:ext cx="509201" cy="509202"/>
                  <a:chOff x="3052763" y="1803400"/>
                  <a:chExt cx="2273300" cy="2273300"/>
                </a:xfrm>
              </p:grpSpPr>
              <p:sp>
                <p:nvSpPr>
                  <p:cNvPr id="990" name="直角三角形 989"/>
                  <p:cNvSpPr/>
                  <p:nvPr/>
                </p:nvSpPr>
                <p:spPr>
                  <a:xfrm>
                    <a:off x="4189413" y="1803400"/>
                    <a:ext cx="1136650" cy="1136650"/>
                  </a:xfrm>
                  <a:prstGeom prst="rtTriangle">
                    <a:avLst/>
                  </a:prstGeom>
                  <a:solidFill>
                    <a:srgbClr val="DED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91" name="直角三角形 990"/>
                  <p:cNvSpPr/>
                  <p:nvPr/>
                </p:nvSpPr>
                <p:spPr>
                  <a:xfrm flipH="1" flipV="1">
                    <a:off x="3052763" y="2940050"/>
                    <a:ext cx="1136650" cy="1136650"/>
                  </a:xfrm>
                  <a:prstGeom prst="r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92" name="直角三角形 991"/>
                  <p:cNvSpPr/>
                  <p:nvPr/>
                </p:nvSpPr>
                <p:spPr>
                  <a:xfrm rot="5400000" flipH="1" flipV="1">
                    <a:off x="3052763" y="180340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93" name="直角三角形 992"/>
                  <p:cNvSpPr/>
                  <p:nvPr/>
                </p:nvSpPr>
                <p:spPr>
                  <a:xfrm rot="5400000">
                    <a:off x="4189413" y="294005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970" name="组合 969"/>
                <p:cNvGrpSpPr/>
                <p:nvPr/>
              </p:nvGrpSpPr>
              <p:grpSpPr>
                <a:xfrm rot="2700000">
                  <a:off x="2194319" y="5016199"/>
                  <a:ext cx="509201" cy="509202"/>
                  <a:chOff x="3052763" y="1803400"/>
                  <a:chExt cx="2273300" cy="2273300"/>
                </a:xfrm>
              </p:grpSpPr>
              <p:sp>
                <p:nvSpPr>
                  <p:cNvPr id="986" name="直角三角形 985"/>
                  <p:cNvSpPr/>
                  <p:nvPr/>
                </p:nvSpPr>
                <p:spPr>
                  <a:xfrm>
                    <a:off x="4189413" y="1803400"/>
                    <a:ext cx="1136650" cy="1136650"/>
                  </a:xfrm>
                  <a:prstGeom prst="rtTriangle">
                    <a:avLst/>
                  </a:prstGeom>
                  <a:solidFill>
                    <a:srgbClr val="DED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87" name="直角三角形 986"/>
                  <p:cNvSpPr/>
                  <p:nvPr/>
                </p:nvSpPr>
                <p:spPr>
                  <a:xfrm flipH="1" flipV="1">
                    <a:off x="3052763" y="2940050"/>
                    <a:ext cx="1136650" cy="1136650"/>
                  </a:xfrm>
                  <a:prstGeom prst="r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88" name="直角三角形 987"/>
                  <p:cNvSpPr/>
                  <p:nvPr/>
                </p:nvSpPr>
                <p:spPr>
                  <a:xfrm rot="5400000" flipH="1" flipV="1">
                    <a:off x="3052763" y="180340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89" name="直角三角形 988"/>
                  <p:cNvSpPr/>
                  <p:nvPr/>
                </p:nvSpPr>
                <p:spPr>
                  <a:xfrm rot="5400000">
                    <a:off x="4189413" y="294005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971" name="组合 970"/>
                <p:cNvGrpSpPr/>
                <p:nvPr/>
              </p:nvGrpSpPr>
              <p:grpSpPr>
                <a:xfrm rot="2700000">
                  <a:off x="2548534" y="5016199"/>
                  <a:ext cx="509201" cy="509202"/>
                  <a:chOff x="3052763" y="1803400"/>
                  <a:chExt cx="2273300" cy="2273300"/>
                </a:xfrm>
              </p:grpSpPr>
              <p:sp>
                <p:nvSpPr>
                  <p:cNvPr id="982" name="直角三角形 981"/>
                  <p:cNvSpPr/>
                  <p:nvPr/>
                </p:nvSpPr>
                <p:spPr>
                  <a:xfrm>
                    <a:off x="4189413" y="1803400"/>
                    <a:ext cx="1136650" cy="1136650"/>
                  </a:xfrm>
                  <a:prstGeom prst="rtTriangle">
                    <a:avLst/>
                  </a:prstGeom>
                  <a:solidFill>
                    <a:srgbClr val="DED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83" name="直角三角形 982"/>
                  <p:cNvSpPr/>
                  <p:nvPr/>
                </p:nvSpPr>
                <p:spPr>
                  <a:xfrm flipH="1" flipV="1">
                    <a:off x="3052763" y="2940050"/>
                    <a:ext cx="1136650" cy="1136650"/>
                  </a:xfrm>
                  <a:prstGeom prst="r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84" name="直角三角形 983"/>
                  <p:cNvSpPr/>
                  <p:nvPr/>
                </p:nvSpPr>
                <p:spPr>
                  <a:xfrm rot="5400000" flipH="1" flipV="1">
                    <a:off x="3052763" y="180340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85" name="直角三角形 984"/>
                  <p:cNvSpPr/>
                  <p:nvPr/>
                </p:nvSpPr>
                <p:spPr>
                  <a:xfrm rot="5400000">
                    <a:off x="4189413" y="294005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972" name="组合 971"/>
                <p:cNvGrpSpPr/>
                <p:nvPr/>
              </p:nvGrpSpPr>
              <p:grpSpPr>
                <a:xfrm rot="2700000">
                  <a:off x="2908594" y="5016199"/>
                  <a:ext cx="509201" cy="509202"/>
                  <a:chOff x="3052763" y="1803400"/>
                  <a:chExt cx="2273300" cy="2273300"/>
                </a:xfrm>
              </p:grpSpPr>
              <p:sp>
                <p:nvSpPr>
                  <p:cNvPr id="978" name="直角三角形 977"/>
                  <p:cNvSpPr/>
                  <p:nvPr/>
                </p:nvSpPr>
                <p:spPr>
                  <a:xfrm>
                    <a:off x="4189413" y="1803400"/>
                    <a:ext cx="1136650" cy="1136650"/>
                  </a:xfrm>
                  <a:prstGeom prst="rtTriangle">
                    <a:avLst/>
                  </a:prstGeom>
                  <a:solidFill>
                    <a:srgbClr val="DED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79" name="直角三角形 978"/>
                  <p:cNvSpPr/>
                  <p:nvPr/>
                </p:nvSpPr>
                <p:spPr>
                  <a:xfrm flipH="1" flipV="1">
                    <a:off x="3052763" y="2940050"/>
                    <a:ext cx="1136650" cy="1136650"/>
                  </a:xfrm>
                  <a:prstGeom prst="r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80" name="直角三角形 979"/>
                  <p:cNvSpPr/>
                  <p:nvPr/>
                </p:nvSpPr>
                <p:spPr>
                  <a:xfrm rot="5400000" flipH="1" flipV="1">
                    <a:off x="3052763" y="180340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81" name="直角三角形 980"/>
                  <p:cNvSpPr/>
                  <p:nvPr/>
                </p:nvSpPr>
                <p:spPr>
                  <a:xfrm rot="5400000">
                    <a:off x="4189413" y="294005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973" name="组合 972"/>
                <p:cNvGrpSpPr/>
                <p:nvPr/>
              </p:nvGrpSpPr>
              <p:grpSpPr>
                <a:xfrm rot="2700000">
                  <a:off x="3262808" y="5016199"/>
                  <a:ext cx="509201" cy="509202"/>
                  <a:chOff x="3052763" y="1803400"/>
                  <a:chExt cx="2273300" cy="2273300"/>
                </a:xfrm>
              </p:grpSpPr>
              <p:sp>
                <p:nvSpPr>
                  <p:cNvPr id="974" name="直角三角形 973"/>
                  <p:cNvSpPr/>
                  <p:nvPr/>
                </p:nvSpPr>
                <p:spPr>
                  <a:xfrm>
                    <a:off x="4189413" y="1803400"/>
                    <a:ext cx="1136650" cy="1136650"/>
                  </a:xfrm>
                  <a:prstGeom prst="rtTriangle">
                    <a:avLst/>
                  </a:prstGeom>
                  <a:solidFill>
                    <a:srgbClr val="DED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75" name="直角三角形 974"/>
                  <p:cNvSpPr/>
                  <p:nvPr/>
                </p:nvSpPr>
                <p:spPr>
                  <a:xfrm flipH="1" flipV="1">
                    <a:off x="3052763" y="2940050"/>
                    <a:ext cx="1136650" cy="1136650"/>
                  </a:xfrm>
                  <a:prstGeom prst="r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76" name="直角三角形 975"/>
                  <p:cNvSpPr/>
                  <p:nvPr/>
                </p:nvSpPr>
                <p:spPr>
                  <a:xfrm rot="5400000" flipH="1" flipV="1">
                    <a:off x="3052763" y="180340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77" name="直角三角形 976"/>
                  <p:cNvSpPr/>
                  <p:nvPr/>
                </p:nvSpPr>
                <p:spPr>
                  <a:xfrm rot="5400000">
                    <a:off x="4189413" y="2940050"/>
                    <a:ext cx="1136650" cy="1136650"/>
                  </a:xfrm>
                  <a:prstGeom prst="rtTriangl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sp>
            <p:nvSpPr>
              <p:cNvPr id="956" name="文本框 737"/>
              <p:cNvSpPr txBox="1"/>
              <p:nvPr/>
            </p:nvSpPr>
            <p:spPr>
              <a:xfrm>
                <a:off x="7956320" y="3950401"/>
                <a:ext cx="1792439" cy="331022"/>
              </a:xfrm>
              <a:prstGeom prst="rect">
                <a:avLst/>
              </a:prstGeom>
              <a:noFill/>
            </p:spPr>
            <p:txBody>
              <a:bodyPr wrap="square" rtlCol="0">
                <a:spAutoFit/>
              </a:bodyPr>
              <a:lstStyle/>
              <a:p>
                <a:pPr algn="ctr"/>
                <a:r>
                  <a:rPr lang="zh-CN" altLang="en-US" sz="1013" dirty="0">
                    <a:solidFill>
                      <a:srgbClr val="00AF92"/>
                    </a:solidFill>
                    <a:latin typeface="微软雅黑" panose="020B0503020204020204" pitchFamily="34" charset="-122"/>
                    <a:ea typeface="微软雅黑" panose="020B0503020204020204" pitchFamily="34" charset="-122"/>
                  </a:rPr>
                  <a:t>添加标题</a:t>
                </a:r>
              </a:p>
            </p:txBody>
          </p:sp>
          <p:sp>
            <p:nvSpPr>
              <p:cNvPr id="957" name="文本框 113"/>
              <p:cNvSpPr txBox="1"/>
              <p:nvPr/>
            </p:nvSpPr>
            <p:spPr>
              <a:xfrm>
                <a:off x="8139924" y="4461644"/>
                <a:ext cx="1411666" cy="677264"/>
              </a:xfrm>
              <a:prstGeom prst="rect">
                <a:avLst/>
              </a:prstGeom>
              <a:noFill/>
            </p:spPr>
            <p:txBody>
              <a:bodyPr wrap="square" rtlCol="0">
                <a:spAutoFit/>
              </a:bodyPr>
              <a:lstStyle/>
              <a:p>
                <a:pPr algn="just">
                  <a:lnSpc>
                    <a:spcPct val="12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grpSp>
    </p:spTree>
    <p:extLst>
      <p:ext uri="{BB962C8B-B14F-4D97-AF65-F5344CB8AC3E}">
        <p14:creationId xmlns:p14="http://schemas.microsoft.com/office/powerpoint/2010/main" val="3870229056"/>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0-#ppt_w/2"/>
                                          </p:val>
                                        </p:tav>
                                        <p:tav tm="100000">
                                          <p:val>
                                            <p:strVal val="#ppt_x"/>
                                          </p:val>
                                        </p:tav>
                                      </p:tavLst>
                                    </p:anim>
                                    <p:anim calcmode="lin" valueType="num">
                                      <p:cBhvr additive="base">
                                        <p:cTn id="13" dur="500" fill="hold"/>
                                        <p:tgtEl>
                                          <p:spTgt spid="8"/>
                                        </p:tgtEl>
                                        <p:attrNameLst>
                                          <p:attrName>ppt_y</p:attrName>
                                        </p:attrNameLst>
                                      </p:cBhvr>
                                      <p:tavLst>
                                        <p:tav tm="0">
                                          <p:val>
                                            <p:strVal val="#ppt_y"/>
                                          </p:val>
                                        </p:tav>
                                        <p:tav tm="100000">
                                          <p:val>
                                            <p:strVal val="#ppt_y"/>
                                          </p:val>
                                        </p:tav>
                                      </p:tavLst>
                                    </p:anim>
                                  </p:childTnLst>
                                </p:cTn>
                              </p:par>
                              <p:par>
                                <p:cTn id="14" presetID="22" presetClass="entr" presetSubtype="8" fill="hold" nodeType="withEffect">
                                  <p:stCondLst>
                                    <p:cond delay="250"/>
                                  </p:stCondLst>
                                  <p:childTnLst>
                                    <p:set>
                                      <p:cBhvr>
                                        <p:cTn id="15" dur="1" fill="hold">
                                          <p:stCondLst>
                                            <p:cond delay="0"/>
                                          </p:stCondLst>
                                        </p:cTn>
                                        <p:tgtEl>
                                          <p:spTgt spid="9"/>
                                        </p:tgtEl>
                                        <p:attrNameLst>
                                          <p:attrName>style.visibility</p:attrName>
                                        </p:attrNameLst>
                                      </p:cBhvr>
                                      <p:to>
                                        <p:strVal val="visible"/>
                                      </p:to>
                                    </p:set>
                                    <p:animEffect transition="in" filter="wipe(left)">
                                      <p:cBhvr>
                                        <p:cTn id="16" dur="500"/>
                                        <p:tgtEl>
                                          <p:spTgt spid="9"/>
                                        </p:tgtEl>
                                      </p:cBhvr>
                                    </p:animEffect>
                                  </p:childTnLst>
                                </p:cTn>
                              </p:par>
                            </p:childTnLst>
                          </p:cTn>
                        </p:par>
                        <p:par>
                          <p:cTn id="17" fill="hold">
                            <p:stCondLst>
                              <p:cond delay="1250"/>
                            </p:stCondLst>
                            <p:childTnLst>
                              <p:par>
                                <p:cTn id="18" presetID="10" presetClass="entr" presetSubtype="0" fill="hold" nodeType="afterEffect">
                                  <p:stCondLst>
                                    <p:cond delay="0"/>
                                  </p:stCondLst>
                                  <p:childTnLst>
                                    <p:set>
                                      <p:cBhvr>
                                        <p:cTn id="19" dur="1" fill="hold">
                                          <p:stCondLst>
                                            <p:cond delay="0"/>
                                          </p:stCondLst>
                                        </p:cTn>
                                        <p:tgtEl>
                                          <p:spTgt spid="438"/>
                                        </p:tgtEl>
                                        <p:attrNameLst>
                                          <p:attrName>style.visibility</p:attrName>
                                        </p:attrNameLst>
                                      </p:cBhvr>
                                      <p:to>
                                        <p:strVal val="visible"/>
                                      </p:to>
                                    </p:set>
                                    <p:animEffect transition="in" filter="fade">
                                      <p:cBhvr>
                                        <p:cTn id="20" dur="500"/>
                                        <p:tgtEl>
                                          <p:spTgt spid="438"/>
                                        </p:tgtEl>
                                      </p:cBhvr>
                                    </p:animEffect>
                                  </p:childTnLst>
                                </p:cTn>
                              </p:par>
                            </p:childTnLst>
                          </p:cTn>
                        </p:par>
                        <p:par>
                          <p:cTn id="21" fill="hold">
                            <p:stCondLst>
                              <p:cond delay="1750"/>
                            </p:stCondLst>
                            <p:childTnLst>
                              <p:par>
                                <p:cTn id="22" presetID="10" presetClass="entr" presetSubtype="0" fill="hold" nodeType="afterEffect">
                                  <p:stCondLst>
                                    <p:cond delay="0"/>
                                  </p:stCondLst>
                                  <p:childTnLst>
                                    <p:set>
                                      <p:cBhvr>
                                        <p:cTn id="23" dur="1" fill="hold">
                                          <p:stCondLst>
                                            <p:cond delay="0"/>
                                          </p:stCondLst>
                                        </p:cTn>
                                        <p:tgtEl>
                                          <p:spTgt spid="353"/>
                                        </p:tgtEl>
                                        <p:attrNameLst>
                                          <p:attrName>style.visibility</p:attrName>
                                        </p:attrNameLst>
                                      </p:cBhvr>
                                      <p:to>
                                        <p:strVal val="visible"/>
                                      </p:to>
                                    </p:set>
                                    <p:animEffect transition="in" filter="fade">
                                      <p:cBhvr>
                                        <p:cTn id="24" dur="500"/>
                                        <p:tgtEl>
                                          <p:spTgt spid="353"/>
                                        </p:tgtEl>
                                      </p:cBhvr>
                                    </p:animEffect>
                                  </p:childTnLst>
                                </p:cTn>
                              </p:par>
                            </p:childTnLst>
                          </p:cTn>
                        </p:par>
                        <p:par>
                          <p:cTn id="25" fill="hold">
                            <p:stCondLst>
                              <p:cond delay="2250"/>
                            </p:stCondLst>
                            <p:childTnLst>
                              <p:par>
                                <p:cTn id="26" presetID="10" presetClass="entr" presetSubtype="0" fill="hold" nodeType="afterEffect">
                                  <p:stCondLst>
                                    <p:cond delay="0"/>
                                  </p:stCondLst>
                                  <p:childTnLst>
                                    <p:set>
                                      <p:cBhvr>
                                        <p:cTn id="27" dur="1" fill="hold">
                                          <p:stCondLst>
                                            <p:cond delay="0"/>
                                          </p:stCondLst>
                                        </p:cTn>
                                        <p:tgtEl>
                                          <p:spTgt spid="866"/>
                                        </p:tgtEl>
                                        <p:attrNameLst>
                                          <p:attrName>style.visibility</p:attrName>
                                        </p:attrNameLst>
                                      </p:cBhvr>
                                      <p:to>
                                        <p:strVal val="visible"/>
                                      </p:to>
                                    </p:set>
                                    <p:animEffect transition="in" filter="fade">
                                      <p:cBhvr>
                                        <p:cTn id="28" dur="500"/>
                                        <p:tgtEl>
                                          <p:spTgt spid="866"/>
                                        </p:tgtEl>
                                      </p:cBhvr>
                                    </p:animEffect>
                                  </p:childTnLst>
                                </p:cTn>
                              </p:par>
                            </p:childTnLst>
                          </p:cTn>
                        </p:par>
                        <p:par>
                          <p:cTn id="29" fill="hold">
                            <p:stCondLst>
                              <p:cond delay="2750"/>
                            </p:stCondLst>
                            <p:childTnLst>
                              <p:par>
                                <p:cTn id="30" presetID="10" presetClass="entr" presetSubtype="0" fill="hold" nodeType="afterEffect">
                                  <p:stCondLst>
                                    <p:cond delay="0"/>
                                  </p:stCondLst>
                                  <p:childTnLst>
                                    <p:set>
                                      <p:cBhvr>
                                        <p:cTn id="31" dur="1" fill="hold">
                                          <p:stCondLst>
                                            <p:cond delay="0"/>
                                          </p:stCondLst>
                                        </p:cTn>
                                        <p:tgtEl>
                                          <p:spTgt spid="523"/>
                                        </p:tgtEl>
                                        <p:attrNameLst>
                                          <p:attrName>style.visibility</p:attrName>
                                        </p:attrNameLst>
                                      </p:cBhvr>
                                      <p:to>
                                        <p:strVal val="visible"/>
                                      </p:to>
                                    </p:set>
                                    <p:animEffect transition="in" filter="fade">
                                      <p:cBhvr>
                                        <p:cTn id="32" dur="500"/>
                                        <p:tgtEl>
                                          <p:spTgt spid="523"/>
                                        </p:tgtEl>
                                      </p:cBhvr>
                                    </p:animEffect>
                                  </p:childTnLst>
                                </p:cTn>
                              </p:par>
                            </p:childTnLst>
                          </p:cTn>
                        </p:par>
                        <p:par>
                          <p:cTn id="33" fill="hold">
                            <p:stCondLst>
                              <p:cond delay="3250"/>
                            </p:stCondLst>
                            <p:childTnLst>
                              <p:par>
                                <p:cTn id="34" presetID="10" presetClass="entr" presetSubtype="0" fill="hold" nodeType="afterEffect">
                                  <p:stCondLst>
                                    <p:cond delay="0"/>
                                  </p:stCondLst>
                                  <p:childTnLst>
                                    <p:set>
                                      <p:cBhvr>
                                        <p:cTn id="35" dur="1" fill="hold">
                                          <p:stCondLst>
                                            <p:cond delay="0"/>
                                          </p:stCondLst>
                                        </p:cTn>
                                        <p:tgtEl>
                                          <p:spTgt spid="780"/>
                                        </p:tgtEl>
                                        <p:attrNameLst>
                                          <p:attrName>style.visibility</p:attrName>
                                        </p:attrNameLst>
                                      </p:cBhvr>
                                      <p:to>
                                        <p:strVal val="visible"/>
                                      </p:to>
                                    </p:set>
                                    <p:animEffect transition="in" filter="fade">
                                      <p:cBhvr>
                                        <p:cTn id="36" dur="500"/>
                                        <p:tgtEl>
                                          <p:spTgt spid="780"/>
                                        </p:tgtEl>
                                      </p:cBhvr>
                                    </p:animEffect>
                                  </p:childTnLst>
                                </p:cTn>
                              </p:par>
                            </p:childTnLst>
                          </p:cTn>
                        </p:par>
                        <p:par>
                          <p:cTn id="37" fill="hold">
                            <p:stCondLst>
                              <p:cond delay="3750"/>
                            </p:stCondLst>
                            <p:childTnLst>
                              <p:par>
                                <p:cTn id="38" presetID="10" presetClass="entr" presetSubtype="0" fill="hold" nodeType="afterEffect">
                                  <p:stCondLst>
                                    <p:cond delay="0"/>
                                  </p:stCondLst>
                                  <p:childTnLst>
                                    <p:set>
                                      <p:cBhvr>
                                        <p:cTn id="39" dur="1" fill="hold">
                                          <p:stCondLst>
                                            <p:cond delay="0"/>
                                          </p:stCondLst>
                                        </p:cTn>
                                        <p:tgtEl>
                                          <p:spTgt spid="693"/>
                                        </p:tgtEl>
                                        <p:attrNameLst>
                                          <p:attrName>style.visibility</p:attrName>
                                        </p:attrNameLst>
                                      </p:cBhvr>
                                      <p:to>
                                        <p:strVal val="visible"/>
                                      </p:to>
                                    </p:set>
                                    <p:animEffect transition="in" filter="fade">
                                      <p:cBhvr>
                                        <p:cTn id="40" dur="500"/>
                                        <p:tgtEl>
                                          <p:spTgt spid="693"/>
                                        </p:tgtEl>
                                      </p:cBhvr>
                                    </p:animEffect>
                                  </p:childTnLst>
                                </p:cTn>
                              </p:par>
                            </p:childTnLst>
                          </p:cTn>
                        </p:par>
                        <p:par>
                          <p:cTn id="41" fill="hold">
                            <p:stCondLst>
                              <p:cond delay="4250"/>
                            </p:stCondLst>
                            <p:childTnLst>
                              <p:par>
                                <p:cTn id="42" presetID="10" presetClass="entr" presetSubtype="0" fill="hold" nodeType="afterEffect">
                                  <p:stCondLst>
                                    <p:cond delay="0"/>
                                  </p:stCondLst>
                                  <p:childTnLst>
                                    <p:set>
                                      <p:cBhvr>
                                        <p:cTn id="43" dur="1" fill="hold">
                                          <p:stCondLst>
                                            <p:cond delay="0"/>
                                          </p:stCondLst>
                                        </p:cTn>
                                        <p:tgtEl>
                                          <p:spTgt spid="608"/>
                                        </p:tgtEl>
                                        <p:attrNameLst>
                                          <p:attrName>style.visibility</p:attrName>
                                        </p:attrNameLst>
                                      </p:cBhvr>
                                      <p:to>
                                        <p:strVal val="visible"/>
                                      </p:to>
                                    </p:set>
                                    <p:animEffect transition="in" filter="fade">
                                      <p:cBhvr>
                                        <p:cTn id="44" dur="500"/>
                                        <p:tgtEl>
                                          <p:spTgt spid="608"/>
                                        </p:tgtEl>
                                      </p:cBhvr>
                                    </p:animEffect>
                                  </p:childTnLst>
                                </p:cTn>
                              </p:par>
                            </p:childTnLst>
                          </p:cTn>
                        </p:par>
                        <p:par>
                          <p:cTn id="45" fill="hold">
                            <p:stCondLst>
                              <p:cond delay="4750"/>
                            </p:stCondLst>
                            <p:childTnLst>
                              <p:par>
                                <p:cTn id="46" presetID="10" presetClass="entr" presetSubtype="0" fill="hold" nodeType="afterEffect">
                                  <p:stCondLst>
                                    <p:cond delay="0"/>
                                  </p:stCondLst>
                                  <p:childTnLst>
                                    <p:set>
                                      <p:cBhvr>
                                        <p:cTn id="47" dur="1" fill="hold">
                                          <p:stCondLst>
                                            <p:cond delay="0"/>
                                          </p:stCondLst>
                                        </p:cTn>
                                        <p:tgtEl>
                                          <p:spTgt spid="952"/>
                                        </p:tgtEl>
                                        <p:attrNameLst>
                                          <p:attrName>style.visibility</p:attrName>
                                        </p:attrNameLst>
                                      </p:cBhvr>
                                      <p:to>
                                        <p:strVal val="visible"/>
                                      </p:to>
                                    </p:set>
                                    <p:animEffect transition="in" filter="fade">
                                      <p:cBhvr>
                                        <p:cTn id="48" dur="500"/>
                                        <p:tgtEl>
                                          <p:spTgt spid="9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14621" y="243728"/>
            <a:ext cx="453150" cy="161976"/>
            <a:chOff x="264939" y="188640"/>
            <a:chExt cx="604358" cy="216024"/>
          </a:xfrm>
        </p:grpSpPr>
        <p:sp>
          <p:nvSpPr>
            <p:cNvPr id="5" name="燕尾形 4"/>
            <p:cNvSpPr/>
            <p:nvPr/>
          </p:nvSpPr>
          <p:spPr>
            <a:xfrm>
              <a:off x="264939" y="188640"/>
              <a:ext cx="216024" cy="216024"/>
            </a:xfrm>
            <a:prstGeom prst="chevron">
              <a:avLst/>
            </a:prstGeom>
            <a:solidFill>
              <a:srgbClr val="FFB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tx1"/>
                </a:solidFill>
              </a:endParaRPr>
            </a:p>
          </p:txBody>
        </p:sp>
        <p:sp>
          <p:nvSpPr>
            <p:cNvPr id="6" name="燕尾形 5"/>
            <p:cNvSpPr/>
            <p:nvPr/>
          </p:nvSpPr>
          <p:spPr>
            <a:xfrm>
              <a:off x="454914" y="188640"/>
              <a:ext cx="216024" cy="216024"/>
            </a:xfrm>
            <a:prstGeom prst="chevron">
              <a:avLst/>
            </a:prstGeom>
            <a:solidFill>
              <a:srgbClr val="FFB85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tx1"/>
                </a:solidFill>
              </a:endParaRPr>
            </a:p>
          </p:txBody>
        </p:sp>
        <p:sp>
          <p:nvSpPr>
            <p:cNvPr id="7" name="燕尾形 6"/>
            <p:cNvSpPr/>
            <p:nvPr/>
          </p:nvSpPr>
          <p:spPr>
            <a:xfrm>
              <a:off x="653273" y="188640"/>
              <a:ext cx="216024" cy="216024"/>
            </a:xfrm>
            <a:prstGeom prst="chevron">
              <a:avLst/>
            </a:prstGeom>
            <a:solidFill>
              <a:srgbClr val="FFB85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tx1"/>
                </a:solidFill>
              </a:endParaRPr>
            </a:p>
          </p:txBody>
        </p:sp>
      </p:grpSp>
      <p:sp>
        <p:nvSpPr>
          <p:cNvPr id="8" name="文本框 9"/>
          <p:cNvSpPr txBox="1"/>
          <p:nvPr/>
        </p:nvSpPr>
        <p:spPr>
          <a:xfrm>
            <a:off x="1008532" y="183368"/>
            <a:ext cx="1673750" cy="282757"/>
          </a:xfrm>
          <a:prstGeom prst="rect">
            <a:avLst/>
          </a:prstGeom>
          <a:noFill/>
        </p:spPr>
        <p:txBody>
          <a:bodyPr wrap="square" lIns="51422" tIns="25711" rIns="51422" bIns="25711" rtlCol="0">
            <a:spAutoFit/>
          </a:bodyPr>
          <a:lstStyle/>
          <a:p>
            <a:pPr marL="0" lvl="1"/>
            <a:r>
              <a:rPr lang="zh-CN" altLang="en-US" sz="1500" b="1" dirty="0">
                <a:solidFill>
                  <a:srgbClr val="FFB850"/>
                </a:solidFill>
                <a:latin typeface="微软雅黑" panose="020B0503020204020204" pitchFamily="34" charset="-122"/>
                <a:ea typeface="微软雅黑" panose="020B0503020204020204" pitchFamily="34" charset="-122"/>
              </a:rPr>
              <a:t>点击输入标题内容</a:t>
            </a:r>
            <a:endParaRPr lang="zh-CN" altLang="en-US" sz="1800" b="1" dirty="0">
              <a:solidFill>
                <a:srgbClr val="FFB850"/>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1062524" y="466064"/>
            <a:ext cx="723492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 name="圆角矩形 9"/>
          <p:cNvSpPr/>
          <p:nvPr/>
        </p:nvSpPr>
        <p:spPr>
          <a:xfrm rot="2581990">
            <a:off x="1566329" y="1738207"/>
            <a:ext cx="1249797" cy="1249345"/>
          </a:xfrm>
          <a:prstGeom prst="roundRect">
            <a:avLst>
              <a:gd name="adj" fmla="val 12985"/>
            </a:avLst>
          </a:prstGeom>
          <a:solidFill>
            <a:srgbClr val="FFB850"/>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1" name="圆角矩形 10"/>
          <p:cNvSpPr/>
          <p:nvPr/>
        </p:nvSpPr>
        <p:spPr>
          <a:xfrm rot="2581990">
            <a:off x="3270868" y="2668262"/>
            <a:ext cx="989694" cy="989336"/>
          </a:xfrm>
          <a:prstGeom prst="roundRect">
            <a:avLst>
              <a:gd name="adj" fmla="val 12985"/>
            </a:avLst>
          </a:prstGeom>
          <a:solidFill>
            <a:srgbClr val="E87071"/>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2" name="圆角矩形 11"/>
          <p:cNvSpPr/>
          <p:nvPr/>
        </p:nvSpPr>
        <p:spPr>
          <a:xfrm rot="2581990">
            <a:off x="6385640" y="2525507"/>
            <a:ext cx="989694" cy="989336"/>
          </a:xfrm>
          <a:prstGeom prst="roundRect">
            <a:avLst>
              <a:gd name="adj" fmla="val 12985"/>
            </a:avLst>
          </a:prstGeom>
          <a:solidFill>
            <a:srgbClr val="663C77"/>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7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13" name="圆角矩形 12"/>
          <p:cNvSpPr/>
          <p:nvPr/>
        </p:nvSpPr>
        <p:spPr>
          <a:xfrm rot="2581990">
            <a:off x="4627576" y="1623054"/>
            <a:ext cx="1249797" cy="1249345"/>
          </a:xfrm>
          <a:prstGeom prst="roundRect">
            <a:avLst>
              <a:gd name="adj" fmla="val 12985"/>
            </a:avLst>
          </a:prstGeom>
          <a:solidFill>
            <a:srgbClr val="01ACBE"/>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14" name="组合 13"/>
          <p:cNvGrpSpPr/>
          <p:nvPr/>
        </p:nvGrpSpPr>
        <p:grpSpPr>
          <a:xfrm>
            <a:off x="1400497" y="1940399"/>
            <a:ext cx="6059135" cy="1599168"/>
            <a:chOff x="1867086" y="2587797"/>
            <a:chExt cx="8077794" cy="2132718"/>
          </a:xfrm>
        </p:grpSpPr>
        <p:sp>
          <p:nvSpPr>
            <p:cNvPr id="15" name="任意多边形 14"/>
            <p:cNvSpPr/>
            <p:nvPr/>
          </p:nvSpPr>
          <p:spPr>
            <a:xfrm rot="21481990">
              <a:off x="1867086" y="2587797"/>
              <a:ext cx="8077794" cy="2132718"/>
            </a:xfrm>
            <a:custGeom>
              <a:avLst/>
              <a:gdLst>
                <a:gd name="connsiteX0" fmla="*/ 6382501 w 7023637"/>
                <a:gd name="connsiteY0" fmla="*/ 230936 h 1854397"/>
                <a:gd name="connsiteX1" fmla="*/ 6984659 w 7023637"/>
                <a:gd name="connsiteY1" fmla="*/ 833094 h 1854397"/>
                <a:gd name="connsiteX2" fmla="*/ 6984659 w 7023637"/>
                <a:gd name="connsiteY2" fmla="*/ 1021294 h 1854397"/>
                <a:gd name="connsiteX3" fmla="*/ 6382502 w 7023637"/>
                <a:gd name="connsiteY3" fmla="*/ 1623452 h 1854397"/>
                <a:gd name="connsiteX4" fmla="*/ 6238324 w 7023637"/>
                <a:gd name="connsiteY4" fmla="*/ 1652686 h 1854397"/>
                <a:gd name="connsiteX5" fmla="*/ 6233468 w 7023637"/>
                <a:gd name="connsiteY5" fmla="*/ 1649461 h 1854397"/>
                <a:gd name="connsiteX6" fmla="*/ 5619292 w 7023637"/>
                <a:gd name="connsiteY6" fmla="*/ 1035284 h 1854397"/>
                <a:gd name="connsiteX7" fmla="*/ 5381956 w 7023637"/>
                <a:gd name="connsiteY7" fmla="*/ 1035284 h 1854397"/>
                <a:gd name="connsiteX8" fmla="*/ 4622585 w 7023637"/>
                <a:gd name="connsiteY8" fmla="*/ 1794655 h 1854397"/>
                <a:gd name="connsiteX9" fmla="*/ 4612056 w 7023637"/>
                <a:gd name="connsiteY9" fmla="*/ 1810510 h 1854397"/>
                <a:gd name="connsiteX10" fmla="*/ 4564487 w 7023637"/>
                <a:gd name="connsiteY10" fmla="*/ 1842098 h 1854397"/>
                <a:gd name="connsiteX11" fmla="*/ 4423292 w 7023637"/>
                <a:gd name="connsiteY11" fmla="*/ 1835186 h 1854397"/>
                <a:gd name="connsiteX12" fmla="*/ 4387173 w 7023637"/>
                <a:gd name="connsiteY12" fmla="*/ 1808553 h 1854397"/>
                <a:gd name="connsiteX13" fmla="*/ 4380859 w 7023637"/>
                <a:gd name="connsiteY13" fmla="*/ 1799045 h 1854397"/>
                <a:gd name="connsiteX14" fmla="*/ 3621487 w 7023637"/>
                <a:gd name="connsiteY14" fmla="*/ 1039674 h 1854397"/>
                <a:gd name="connsiteX15" fmla="*/ 3439668 w 7023637"/>
                <a:gd name="connsiteY15" fmla="*/ 1002808 h 1854397"/>
                <a:gd name="connsiteX16" fmla="*/ 3407952 w 7023637"/>
                <a:gd name="connsiteY16" fmla="*/ 1023869 h 1854397"/>
                <a:gd name="connsiteX17" fmla="*/ 2808370 w 7023637"/>
                <a:gd name="connsiteY17" fmla="*/ 1623451 h 1854397"/>
                <a:gd name="connsiteX18" fmla="*/ 2620170 w 7023637"/>
                <a:gd name="connsiteY18" fmla="*/ 1623451 h 1854397"/>
                <a:gd name="connsiteX19" fmla="*/ 2194586 w 7023637"/>
                <a:gd name="connsiteY19" fmla="*/ 1197867 h 1854397"/>
                <a:gd name="connsiteX20" fmla="*/ 2194565 w 7023637"/>
                <a:gd name="connsiteY20" fmla="*/ 1197867 h 1854397"/>
                <a:gd name="connsiteX21" fmla="*/ 2042569 w 7023637"/>
                <a:gd name="connsiteY21" fmla="*/ 1045871 h 1854397"/>
                <a:gd name="connsiteX22" fmla="*/ 1805233 w 7023637"/>
                <a:gd name="connsiteY22" fmla="*/ 1045871 h 1854397"/>
                <a:gd name="connsiteX23" fmla="*/ 1045861 w 7023637"/>
                <a:gd name="connsiteY23" fmla="*/ 1805242 h 1854397"/>
                <a:gd name="connsiteX24" fmla="*/ 1045860 w 7023637"/>
                <a:gd name="connsiteY24" fmla="*/ 1805244 h 1854397"/>
                <a:gd name="connsiteX25" fmla="*/ 990345 w 7023637"/>
                <a:gd name="connsiteY25" fmla="*/ 1842109 h 1854397"/>
                <a:gd name="connsiteX26" fmla="*/ 808525 w 7023637"/>
                <a:gd name="connsiteY26" fmla="*/ 1805243 h 1854397"/>
                <a:gd name="connsiteX27" fmla="*/ 49154 w 7023637"/>
                <a:gd name="connsiteY27" fmla="*/ 1045872 h 1854397"/>
                <a:gd name="connsiteX28" fmla="*/ 49154 w 7023637"/>
                <a:gd name="connsiteY28" fmla="*/ 808536 h 1854397"/>
                <a:gd name="connsiteX29" fmla="*/ 808525 w 7023637"/>
                <a:gd name="connsiteY29" fmla="*/ 49164 h 1854397"/>
                <a:gd name="connsiteX30" fmla="*/ 1045861 w 7023637"/>
                <a:gd name="connsiteY30" fmla="*/ 49164 h 1854397"/>
                <a:gd name="connsiteX31" fmla="*/ 1653226 w 7023637"/>
                <a:gd name="connsiteY31" fmla="*/ 656529 h 1854397"/>
                <a:gd name="connsiteX32" fmla="*/ 1653248 w 7023637"/>
                <a:gd name="connsiteY32" fmla="*/ 656529 h 1854397"/>
                <a:gd name="connsiteX33" fmla="*/ 1805243 w 7023637"/>
                <a:gd name="connsiteY33" fmla="*/ 808524 h 1854397"/>
                <a:gd name="connsiteX34" fmla="*/ 2042579 w 7023637"/>
                <a:gd name="connsiteY34" fmla="*/ 808524 h 1854397"/>
                <a:gd name="connsiteX35" fmla="*/ 2112731 w 7023637"/>
                <a:gd name="connsiteY35" fmla="*/ 738372 h 1854397"/>
                <a:gd name="connsiteX36" fmla="*/ 2620169 w 7023637"/>
                <a:gd name="connsiteY36" fmla="*/ 230935 h 1854397"/>
                <a:gd name="connsiteX37" fmla="*/ 2808370 w 7023637"/>
                <a:gd name="connsiteY37" fmla="*/ 230935 h 1854397"/>
                <a:gd name="connsiteX38" fmla="*/ 3236140 w 7023637"/>
                <a:gd name="connsiteY38" fmla="*/ 658705 h 1854397"/>
                <a:gd name="connsiteX39" fmla="*/ 3240530 w 7023637"/>
                <a:gd name="connsiteY39" fmla="*/ 658705 h 1854397"/>
                <a:gd name="connsiteX40" fmla="*/ 3388156 w 7023637"/>
                <a:gd name="connsiteY40" fmla="*/ 806331 h 1854397"/>
                <a:gd name="connsiteX41" fmla="*/ 3625492 w 7023637"/>
                <a:gd name="connsiteY41" fmla="*/ 806331 h 1854397"/>
                <a:gd name="connsiteX42" fmla="*/ 4382672 w 7023637"/>
                <a:gd name="connsiteY42" fmla="*/ 49151 h 1854397"/>
                <a:gd name="connsiteX43" fmla="*/ 4438185 w 7023637"/>
                <a:gd name="connsiteY43" fmla="*/ 12288 h 1854397"/>
                <a:gd name="connsiteX44" fmla="*/ 4579381 w 7023637"/>
                <a:gd name="connsiteY44" fmla="*/ 19201 h 1854397"/>
                <a:gd name="connsiteX45" fmla="*/ 4615497 w 7023637"/>
                <a:gd name="connsiteY45" fmla="*/ 45831 h 1854397"/>
                <a:gd name="connsiteX46" fmla="*/ 4621812 w 7023637"/>
                <a:gd name="connsiteY46" fmla="*/ 55341 h 1854397"/>
                <a:gd name="connsiteX47" fmla="*/ 5381183 w 7023637"/>
                <a:gd name="connsiteY47" fmla="*/ 814712 h 1854397"/>
                <a:gd name="connsiteX48" fmla="*/ 5618519 w 7023637"/>
                <a:gd name="connsiteY48" fmla="*/ 814712 h 1854397"/>
                <a:gd name="connsiteX49" fmla="*/ 6218098 w 7023637"/>
                <a:gd name="connsiteY49" fmla="*/ 215133 h 1854397"/>
                <a:gd name="connsiteX50" fmla="*/ 6238324 w 7023637"/>
                <a:gd name="connsiteY50" fmla="*/ 201702 h 1854397"/>
                <a:gd name="connsiteX51" fmla="*/ 6382501 w 7023637"/>
                <a:gd name="connsiteY51" fmla="*/ 230936 h 1854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7023637" h="1854397">
                  <a:moveTo>
                    <a:pt x="6382501" y="230936"/>
                  </a:moveTo>
                  <a:lnTo>
                    <a:pt x="6984659" y="833094"/>
                  </a:lnTo>
                  <a:cubicBezTo>
                    <a:pt x="7036630" y="885064"/>
                    <a:pt x="7036630" y="969325"/>
                    <a:pt x="6984659" y="1021294"/>
                  </a:cubicBezTo>
                  <a:lnTo>
                    <a:pt x="6382502" y="1623452"/>
                  </a:lnTo>
                  <a:cubicBezTo>
                    <a:pt x="6343525" y="1662430"/>
                    <a:pt x="6286384" y="1672174"/>
                    <a:pt x="6238324" y="1652686"/>
                  </a:cubicBezTo>
                  <a:lnTo>
                    <a:pt x="6233468" y="1649461"/>
                  </a:lnTo>
                  <a:lnTo>
                    <a:pt x="5619292" y="1035284"/>
                  </a:lnTo>
                  <a:cubicBezTo>
                    <a:pt x="5553753" y="969745"/>
                    <a:pt x="5447494" y="969745"/>
                    <a:pt x="5381956" y="1035284"/>
                  </a:cubicBezTo>
                  <a:lnTo>
                    <a:pt x="4622585" y="1794655"/>
                  </a:lnTo>
                  <a:lnTo>
                    <a:pt x="4612056" y="1810510"/>
                  </a:lnTo>
                  <a:lnTo>
                    <a:pt x="4564487" y="1842098"/>
                  </a:lnTo>
                  <a:cubicBezTo>
                    <a:pt x="4519032" y="1860531"/>
                    <a:pt x="4467136" y="1858226"/>
                    <a:pt x="4423292" y="1835186"/>
                  </a:cubicBezTo>
                  <a:lnTo>
                    <a:pt x="4387173" y="1808553"/>
                  </a:lnTo>
                  <a:lnTo>
                    <a:pt x="4380859" y="1799045"/>
                  </a:lnTo>
                  <a:lnTo>
                    <a:pt x="3621487" y="1039674"/>
                  </a:lnTo>
                  <a:cubicBezTo>
                    <a:pt x="3572333" y="990520"/>
                    <a:pt x="3500274" y="978231"/>
                    <a:pt x="3439668" y="1002808"/>
                  </a:cubicBezTo>
                  <a:lnTo>
                    <a:pt x="3407952" y="1023869"/>
                  </a:lnTo>
                  <a:lnTo>
                    <a:pt x="2808370" y="1623451"/>
                  </a:lnTo>
                  <a:cubicBezTo>
                    <a:pt x="2756400" y="1675421"/>
                    <a:pt x="2672140" y="1675421"/>
                    <a:pt x="2620170" y="1623451"/>
                  </a:cubicBezTo>
                  <a:lnTo>
                    <a:pt x="2194586" y="1197867"/>
                  </a:lnTo>
                  <a:lnTo>
                    <a:pt x="2194565" y="1197867"/>
                  </a:lnTo>
                  <a:lnTo>
                    <a:pt x="2042569" y="1045871"/>
                  </a:lnTo>
                  <a:cubicBezTo>
                    <a:pt x="1977030" y="980332"/>
                    <a:pt x="1870772" y="980332"/>
                    <a:pt x="1805233" y="1045871"/>
                  </a:cubicBezTo>
                  <a:lnTo>
                    <a:pt x="1045861" y="1805242"/>
                  </a:lnTo>
                  <a:lnTo>
                    <a:pt x="1045860" y="1805244"/>
                  </a:lnTo>
                  <a:lnTo>
                    <a:pt x="990345" y="1842109"/>
                  </a:lnTo>
                  <a:cubicBezTo>
                    <a:pt x="929738" y="1866686"/>
                    <a:pt x="857679" y="1854397"/>
                    <a:pt x="808525" y="1805243"/>
                  </a:cubicBezTo>
                  <a:lnTo>
                    <a:pt x="49154" y="1045872"/>
                  </a:lnTo>
                  <a:cubicBezTo>
                    <a:pt x="-16385" y="980333"/>
                    <a:pt x="-16385" y="874074"/>
                    <a:pt x="49154" y="808536"/>
                  </a:cubicBezTo>
                  <a:lnTo>
                    <a:pt x="808525" y="49164"/>
                  </a:lnTo>
                  <a:cubicBezTo>
                    <a:pt x="874064" y="-16375"/>
                    <a:pt x="980322" y="-16375"/>
                    <a:pt x="1045861" y="49164"/>
                  </a:cubicBezTo>
                  <a:lnTo>
                    <a:pt x="1653226" y="656529"/>
                  </a:lnTo>
                  <a:lnTo>
                    <a:pt x="1653248" y="656529"/>
                  </a:lnTo>
                  <a:lnTo>
                    <a:pt x="1805243" y="808524"/>
                  </a:lnTo>
                  <a:cubicBezTo>
                    <a:pt x="1870782" y="874063"/>
                    <a:pt x="1977040" y="874063"/>
                    <a:pt x="2042579" y="808524"/>
                  </a:cubicBezTo>
                  <a:lnTo>
                    <a:pt x="2112731" y="738372"/>
                  </a:lnTo>
                  <a:lnTo>
                    <a:pt x="2620169" y="230935"/>
                  </a:lnTo>
                  <a:cubicBezTo>
                    <a:pt x="2672139" y="178964"/>
                    <a:pt x="2756399" y="178964"/>
                    <a:pt x="2808370" y="230935"/>
                  </a:cubicBezTo>
                  <a:lnTo>
                    <a:pt x="3236140" y="658705"/>
                  </a:lnTo>
                  <a:lnTo>
                    <a:pt x="3240530" y="658705"/>
                  </a:lnTo>
                  <a:lnTo>
                    <a:pt x="3388156" y="806331"/>
                  </a:lnTo>
                  <a:cubicBezTo>
                    <a:pt x="3453695" y="871870"/>
                    <a:pt x="3559954" y="871870"/>
                    <a:pt x="3625492" y="806331"/>
                  </a:cubicBezTo>
                  <a:lnTo>
                    <a:pt x="4382672" y="49151"/>
                  </a:lnTo>
                  <a:lnTo>
                    <a:pt x="4438185" y="12288"/>
                  </a:lnTo>
                  <a:cubicBezTo>
                    <a:pt x="4483639" y="-6144"/>
                    <a:pt x="4535536" y="-3840"/>
                    <a:pt x="4579381" y="19201"/>
                  </a:cubicBezTo>
                  <a:lnTo>
                    <a:pt x="4615497" y="45831"/>
                  </a:lnTo>
                  <a:lnTo>
                    <a:pt x="4621812" y="55341"/>
                  </a:lnTo>
                  <a:lnTo>
                    <a:pt x="5381183" y="814712"/>
                  </a:lnTo>
                  <a:cubicBezTo>
                    <a:pt x="5446722" y="880251"/>
                    <a:pt x="5552980" y="880251"/>
                    <a:pt x="5618519" y="814712"/>
                  </a:cubicBezTo>
                  <a:lnTo>
                    <a:pt x="6218098" y="215133"/>
                  </a:lnTo>
                  <a:lnTo>
                    <a:pt x="6238324" y="201702"/>
                  </a:lnTo>
                  <a:cubicBezTo>
                    <a:pt x="6286383" y="182213"/>
                    <a:pt x="6343523" y="191958"/>
                    <a:pt x="6382501" y="230936"/>
                  </a:cubicBezTo>
                  <a:close/>
                </a:path>
              </a:pathLst>
            </a:custGeom>
            <a:gradFill>
              <a:gsLst>
                <a:gs pos="100000">
                  <a:srgbClr val="F5F5F5"/>
                </a:gs>
                <a:gs pos="0">
                  <a:srgbClr val="D9D9D9"/>
                </a:gs>
              </a:gsLst>
              <a:lin ang="5400000" scaled="0"/>
            </a:gradFill>
            <a:ln w="22225">
              <a:gradFill>
                <a:gsLst>
                  <a:gs pos="0">
                    <a:schemeClr val="bg1"/>
                  </a:gs>
                  <a:gs pos="100000">
                    <a:schemeClr val="bg1">
                      <a:lumMod val="85000"/>
                    </a:schemeClr>
                  </a:gs>
                </a:gsLst>
                <a:lin ang="5400000" scaled="1"/>
              </a:gradFill>
            </a:ln>
            <a:effectLst>
              <a:outerShdw blurRad="1397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16" name="组合 15"/>
            <p:cNvGrpSpPr/>
            <p:nvPr/>
          </p:nvGrpSpPr>
          <p:grpSpPr>
            <a:xfrm>
              <a:off x="2334755" y="2991558"/>
              <a:ext cx="1298236" cy="738835"/>
              <a:chOff x="3499046" y="4615023"/>
              <a:chExt cx="1128815" cy="642418"/>
            </a:xfrm>
          </p:grpSpPr>
          <p:sp>
            <p:nvSpPr>
              <p:cNvPr id="52" name="文本框 45"/>
              <p:cNvSpPr txBox="1"/>
              <p:nvPr/>
            </p:nvSpPr>
            <p:spPr>
              <a:xfrm>
                <a:off x="4005561" y="4615023"/>
                <a:ext cx="622300" cy="642418"/>
              </a:xfrm>
              <a:prstGeom prst="rect">
                <a:avLst/>
              </a:prstGeom>
              <a:noFill/>
            </p:spPr>
            <p:txBody>
              <a:bodyPr wrap="square" rtlCol="0">
                <a:spAutoFit/>
              </a:bodyPr>
              <a:lstStyle/>
              <a:p>
                <a:pPr algn="ctr"/>
                <a:r>
                  <a:rPr lang="en-US" altLang="zh-CN" sz="3000" dirty="0">
                    <a:solidFill>
                      <a:srgbClr val="FFB850"/>
                    </a:solidFill>
                    <a:latin typeface="Impact" panose="020B0806030902050204" pitchFamily="34" charset="0"/>
                  </a:rPr>
                  <a:t>A</a:t>
                </a:r>
                <a:endParaRPr lang="zh-CN" altLang="en-US" sz="3000" dirty="0">
                  <a:solidFill>
                    <a:srgbClr val="FFB850"/>
                  </a:solidFill>
                  <a:latin typeface="Impact" panose="020B0806030902050204" pitchFamily="34" charset="0"/>
                </a:endParaRPr>
              </a:p>
            </p:txBody>
          </p:sp>
          <p:sp>
            <p:nvSpPr>
              <p:cNvPr id="53" name="文本框 46"/>
              <p:cNvSpPr txBox="1"/>
              <p:nvPr/>
            </p:nvSpPr>
            <p:spPr>
              <a:xfrm>
                <a:off x="3499046" y="4891975"/>
                <a:ext cx="745732" cy="287824"/>
              </a:xfrm>
              <a:prstGeom prst="rect">
                <a:avLst/>
              </a:prstGeom>
              <a:noFill/>
            </p:spPr>
            <p:txBody>
              <a:bodyPr wrap="square" rtlCol="0">
                <a:spAutoFit/>
              </a:bodyPr>
              <a:lstStyle/>
              <a:p>
                <a:pPr algn="ctr"/>
                <a:r>
                  <a:rPr lang="en-US" altLang="zh-CN" sz="1013" dirty="0">
                    <a:solidFill>
                      <a:prstClr val="white">
                        <a:lumMod val="65000"/>
                      </a:prstClr>
                    </a:solidFill>
                    <a:latin typeface="Impact" panose="020B0806030902050204" pitchFamily="34" charset="0"/>
                  </a:rPr>
                  <a:t>STEP</a:t>
                </a:r>
                <a:endParaRPr lang="zh-CN" altLang="en-US" sz="1013" dirty="0">
                  <a:solidFill>
                    <a:prstClr val="white">
                      <a:lumMod val="65000"/>
                    </a:prstClr>
                  </a:solidFill>
                  <a:latin typeface="Impact" panose="020B0806030902050204" pitchFamily="34" charset="0"/>
                </a:endParaRPr>
              </a:p>
            </p:txBody>
          </p:sp>
        </p:grpSp>
        <p:grpSp>
          <p:nvGrpSpPr>
            <p:cNvPr id="17" name="组合 16"/>
            <p:cNvGrpSpPr/>
            <p:nvPr/>
          </p:nvGrpSpPr>
          <p:grpSpPr>
            <a:xfrm>
              <a:off x="4322326" y="3056886"/>
              <a:ext cx="1239811" cy="677265"/>
              <a:chOff x="3556196" y="4615023"/>
              <a:chExt cx="1078015" cy="588882"/>
            </a:xfrm>
          </p:grpSpPr>
          <p:sp>
            <p:nvSpPr>
              <p:cNvPr id="50" name="文本框 49"/>
              <p:cNvSpPr txBox="1"/>
              <p:nvPr/>
            </p:nvSpPr>
            <p:spPr>
              <a:xfrm>
                <a:off x="4011911" y="4615023"/>
                <a:ext cx="622300" cy="588882"/>
              </a:xfrm>
              <a:prstGeom prst="rect">
                <a:avLst/>
              </a:prstGeom>
              <a:noFill/>
            </p:spPr>
            <p:txBody>
              <a:bodyPr wrap="square" rtlCol="0">
                <a:spAutoFit/>
              </a:bodyPr>
              <a:lstStyle/>
              <a:p>
                <a:pPr algn="ctr"/>
                <a:r>
                  <a:rPr lang="en-US" altLang="zh-CN" sz="2700" dirty="0">
                    <a:solidFill>
                      <a:srgbClr val="E87071"/>
                    </a:solidFill>
                    <a:latin typeface="Impact" panose="020B0806030902050204" pitchFamily="34" charset="0"/>
                  </a:rPr>
                  <a:t>B</a:t>
                </a:r>
                <a:endParaRPr lang="zh-CN" altLang="en-US" sz="2700" dirty="0">
                  <a:solidFill>
                    <a:srgbClr val="E87071"/>
                  </a:solidFill>
                  <a:latin typeface="Impact" panose="020B0806030902050204" pitchFamily="34" charset="0"/>
                </a:endParaRPr>
              </a:p>
            </p:txBody>
          </p:sp>
          <p:sp>
            <p:nvSpPr>
              <p:cNvPr id="51" name="文本框 50"/>
              <p:cNvSpPr txBox="1"/>
              <p:nvPr/>
            </p:nvSpPr>
            <p:spPr>
              <a:xfrm>
                <a:off x="3556196" y="4860226"/>
                <a:ext cx="745732" cy="321209"/>
              </a:xfrm>
              <a:prstGeom prst="rect">
                <a:avLst/>
              </a:prstGeom>
              <a:noFill/>
            </p:spPr>
            <p:txBody>
              <a:bodyPr wrap="square" rtlCol="0">
                <a:spAutoFit/>
              </a:bodyPr>
              <a:lstStyle/>
              <a:p>
                <a:pPr algn="ctr"/>
                <a:r>
                  <a:rPr lang="en-US" altLang="zh-CN" sz="1200" dirty="0">
                    <a:solidFill>
                      <a:prstClr val="white">
                        <a:lumMod val="65000"/>
                      </a:prstClr>
                    </a:solidFill>
                    <a:latin typeface="Impact" panose="020B0806030902050204" pitchFamily="34" charset="0"/>
                  </a:rPr>
                  <a:t>STEP</a:t>
                </a:r>
                <a:endParaRPr lang="zh-CN" altLang="en-US" sz="1200" dirty="0">
                  <a:solidFill>
                    <a:prstClr val="white">
                      <a:lumMod val="65000"/>
                    </a:prstClr>
                  </a:solidFill>
                  <a:latin typeface="Impact" panose="020B0806030902050204" pitchFamily="34" charset="0"/>
                </a:endParaRPr>
              </a:p>
            </p:txBody>
          </p:sp>
        </p:grpSp>
        <p:grpSp>
          <p:nvGrpSpPr>
            <p:cNvPr id="18" name="组合 17"/>
            <p:cNvGrpSpPr/>
            <p:nvPr/>
          </p:nvGrpSpPr>
          <p:grpSpPr>
            <a:xfrm>
              <a:off x="6419525" y="2836259"/>
              <a:ext cx="1298236" cy="738835"/>
              <a:chOff x="3499046" y="4615023"/>
              <a:chExt cx="1128815" cy="642418"/>
            </a:xfrm>
          </p:grpSpPr>
          <p:sp>
            <p:nvSpPr>
              <p:cNvPr id="48" name="文本框 52"/>
              <p:cNvSpPr txBox="1"/>
              <p:nvPr/>
            </p:nvSpPr>
            <p:spPr>
              <a:xfrm>
                <a:off x="4005561" y="4615023"/>
                <a:ext cx="622300" cy="642418"/>
              </a:xfrm>
              <a:prstGeom prst="rect">
                <a:avLst/>
              </a:prstGeom>
              <a:noFill/>
            </p:spPr>
            <p:txBody>
              <a:bodyPr wrap="square" rtlCol="0">
                <a:spAutoFit/>
              </a:bodyPr>
              <a:lstStyle/>
              <a:p>
                <a:pPr algn="ctr"/>
                <a:r>
                  <a:rPr lang="en-US" altLang="zh-CN" sz="3000" dirty="0">
                    <a:solidFill>
                      <a:srgbClr val="01ACBE"/>
                    </a:solidFill>
                    <a:latin typeface="Impact" panose="020B0806030902050204" pitchFamily="34" charset="0"/>
                  </a:rPr>
                  <a:t>C</a:t>
                </a:r>
                <a:endParaRPr lang="zh-CN" altLang="en-US" sz="3000" dirty="0">
                  <a:solidFill>
                    <a:srgbClr val="01ACBE"/>
                  </a:solidFill>
                  <a:latin typeface="Impact" panose="020B0806030902050204" pitchFamily="34" charset="0"/>
                </a:endParaRPr>
              </a:p>
            </p:txBody>
          </p:sp>
          <p:sp>
            <p:nvSpPr>
              <p:cNvPr id="49" name="文本框 53"/>
              <p:cNvSpPr txBox="1"/>
              <p:nvPr/>
            </p:nvSpPr>
            <p:spPr>
              <a:xfrm>
                <a:off x="3499046" y="4891975"/>
                <a:ext cx="745732" cy="287824"/>
              </a:xfrm>
              <a:prstGeom prst="rect">
                <a:avLst/>
              </a:prstGeom>
              <a:noFill/>
            </p:spPr>
            <p:txBody>
              <a:bodyPr wrap="square" rtlCol="0">
                <a:spAutoFit/>
              </a:bodyPr>
              <a:lstStyle/>
              <a:p>
                <a:pPr algn="ctr"/>
                <a:r>
                  <a:rPr lang="en-US" altLang="zh-CN" sz="1013" dirty="0">
                    <a:solidFill>
                      <a:prstClr val="white">
                        <a:lumMod val="65000"/>
                      </a:prstClr>
                    </a:solidFill>
                    <a:latin typeface="Impact" panose="020B0806030902050204" pitchFamily="34" charset="0"/>
                  </a:rPr>
                  <a:t>STEP</a:t>
                </a:r>
                <a:endParaRPr lang="zh-CN" altLang="en-US" sz="1013" dirty="0">
                  <a:solidFill>
                    <a:prstClr val="white">
                      <a:lumMod val="65000"/>
                    </a:prstClr>
                  </a:solidFill>
                  <a:latin typeface="Impact" panose="020B0806030902050204" pitchFamily="34" charset="0"/>
                </a:endParaRPr>
              </a:p>
            </p:txBody>
          </p:sp>
        </p:grpSp>
        <p:grpSp>
          <p:nvGrpSpPr>
            <p:cNvPr id="19" name="组合 18"/>
            <p:cNvGrpSpPr/>
            <p:nvPr/>
          </p:nvGrpSpPr>
          <p:grpSpPr>
            <a:xfrm>
              <a:off x="8463100" y="2991561"/>
              <a:ext cx="1239811" cy="677265"/>
              <a:chOff x="3556196" y="4615023"/>
              <a:chExt cx="1078015" cy="588882"/>
            </a:xfrm>
          </p:grpSpPr>
          <p:sp>
            <p:nvSpPr>
              <p:cNvPr id="46" name="文本框 55"/>
              <p:cNvSpPr txBox="1"/>
              <p:nvPr/>
            </p:nvSpPr>
            <p:spPr>
              <a:xfrm>
                <a:off x="4011911" y="4615023"/>
                <a:ext cx="622300" cy="588882"/>
              </a:xfrm>
              <a:prstGeom prst="rect">
                <a:avLst/>
              </a:prstGeom>
              <a:noFill/>
            </p:spPr>
            <p:txBody>
              <a:bodyPr wrap="square" rtlCol="0">
                <a:spAutoFit/>
              </a:bodyPr>
              <a:lstStyle/>
              <a:p>
                <a:pPr algn="ctr"/>
                <a:r>
                  <a:rPr lang="en-US" altLang="zh-CN" sz="2700" dirty="0">
                    <a:solidFill>
                      <a:srgbClr val="663C77"/>
                    </a:solidFill>
                    <a:latin typeface="Impact" panose="020B0806030902050204" pitchFamily="34" charset="0"/>
                  </a:rPr>
                  <a:t>D</a:t>
                </a:r>
                <a:endParaRPr lang="zh-CN" altLang="en-US" sz="2700" dirty="0">
                  <a:solidFill>
                    <a:srgbClr val="663C77"/>
                  </a:solidFill>
                  <a:latin typeface="Impact" panose="020B0806030902050204" pitchFamily="34" charset="0"/>
                </a:endParaRPr>
              </a:p>
            </p:txBody>
          </p:sp>
          <p:sp>
            <p:nvSpPr>
              <p:cNvPr id="47" name="文本框 56"/>
              <p:cNvSpPr txBox="1"/>
              <p:nvPr/>
            </p:nvSpPr>
            <p:spPr>
              <a:xfrm>
                <a:off x="3556196" y="4860226"/>
                <a:ext cx="745732" cy="321209"/>
              </a:xfrm>
              <a:prstGeom prst="rect">
                <a:avLst/>
              </a:prstGeom>
              <a:noFill/>
            </p:spPr>
            <p:txBody>
              <a:bodyPr wrap="square" rtlCol="0">
                <a:spAutoFit/>
              </a:bodyPr>
              <a:lstStyle/>
              <a:p>
                <a:pPr algn="ctr"/>
                <a:r>
                  <a:rPr lang="en-US" altLang="zh-CN" sz="1200" dirty="0">
                    <a:solidFill>
                      <a:prstClr val="white">
                        <a:lumMod val="65000"/>
                      </a:prstClr>
                    </a:solidFill>
                    <a:latin typeface="Impact" panose="020B0806030902050204" pitchFamily="34" charset="0"/>
                  </a:rPr>
                  <a:t>STEP</a:t>
                </a:r>
                <a:endParaRPr lang="zh-CN" altLang="en-US" sz="1200" dirty="0">
                  <a:solidFill>
                    <a:prstClr val="white">
                      <a:lumMod val="65000"/>
                    </a:prstClr>
                  </a:solidFill>
                  <a:latin typeface="Impact" panose="020B0806030902050204" pitchFamily="34" charset="0"/>
                </a:endParaRPr>
              </a:p>
            </p:txBody>
          </p:sp>
        </p:grpSp>
        <p:grpSp>
          <p:nvGrpSpPr>
            <p:cNvPr id="20" name="Group 4"/>
            <p:cNvGrpSpPr>
              <a:grpSpLocks noChangeAspect="1"/>
            </p:cNvGrpSpPr>
            <p:nvPr/>
          </p:nvGrpSpPr>
          <p:grpSpPr bwMode="auto">
            <a:xfrm>
              <a:off x="6760006" y="3656172"/>
              <a:ext cx="608364" cy="577625"/>
              <a:chOff x="4797" y="1501"/>
              <a:chExt cx="950" cy="902"/>
            </a:xfrm>
            <a:solidFill>
              <a:srgbClr val="01ACBE"/>
            </a:solidFill>
          </p:grpSpPr>
          <p:sp>
            <p:nvSpPr>
              <p:cNvPr id="41" name="Freeform 5"/>
              <p:cNvSpPr>
                <a:spLocks/>
              </p:cNvSpPr>
              <p:nvPr/>
            </p:nvSpPr>
            <p:spPr bwMode="auto">
              <a:xfrm>
                <a:off x="4797" y="1501"/>
                <a:ext cx="950" cy="902"/>
              </a:xfrm>
              <a:custGeom>
                <a:avLst/>
                <a:gdLst>
                  <a:gd name="T0" fmla="*/ 384 w 399"/>
                  <a:gd name="T1" fmla="*/ 350 h 379"/>
                  <a:gd name="T2" fmla="*/ 371 w 399"/>
                  <a:gd name="T3" fmla="*/ 360 h 379"/>
                  <a:gd name="T4" fmla="*/ 307 w 399"/>
                  <a:gd name="T5" fmla="*/ 360 h 379"/>
                  <a:gd name="T6" fmla="*/ 307 w 399"/>
                  <a:gd name="T7" fmla="*/ 349 h 379"/>
                  <a:gd name="T8" fmla="*/ 297 w 399"/>
                  <a:gd name="T9" fmla="*/ 349 h 379"/>
                  <a:gd name="T10" fmla="*/ 297 w 399"/>
                  <a:gd name="T11" fmla="*/ 360 h 379"/>
                  <a:gd name="T12" fmla="*/ 224 w 399"/>
                  <a:gd name="T13" fmla="*/ 360 h 379"/>
                  <a:gd name="T14" fmla="*/ 224 w 399"/>
                  <a:gd name="T15" fmla="*/ 349 h 379"/>
                  <a:gd name="T16" fmla="*/ 215 w 399"/>
                  <a:gd name="T17" fmla="*/ 349 h 379"/>
                  <a:gd name="T18" fmla="*/ 215 w 399"/>
                  <a:gd name="T19" fmla="*/ 360 h 379"/>
                  <a:gd name="T20" fmla="*/ 141 w 399"/>
                  <a:gd name="T21" fmla="*/ 360 h 379"/>
                  <a:gd name="T22" fmla="*/ 141 w 399"/>
                  <a:gd name="T23" fmla="*/ 349 h 379"/>
                  <a:gd name="T24" fmla="*/ 132 w 399"/>
                  <a:gd name="T25" fmla="*/ 349 h 379"/>
                  <a:gd name="T26" fmla="*/ 132 w 399"/>
                  <a:gd name="T27" fmla="*/ 360 h 379"/>
                  <a:gd name="T28" fmla="*/ 59 w 399"/>
                  <a:gd name="T29" fmla="*/ 360 h 379"/>
                  <a:gd name="T30" fmla="*/ 59 w 399"/>
                  <a:gd name="T31" fmla="*/ 349 h 379"/>
                  <a:gd name="T32" fmla="*/ 49 w 399"/>
                  <a:gd name="T33" fmla="*/ 349 h 379"/>
                  <a:gd name="T34" fmla="*/ 49 w 399"/>
                  <a:gd name="T35" fmla="*/ 360 h 379"/>
                  <a:gd name="T36" fmla="*/ 20 w 399"/>
                  <a:gd name="T37" fmla="*/ 360 h 379"/>
                  <a:gd name="T38" fmla="*/ 20 w 399"/>
                  <a:gd name="T39" fmla="*/ 331 h 379"/>
                  <a:gd name="T40" fmla="*/ 31 w 399"/>
                  <a:gd name="T41" fmla="*/ 331 h 379"/>
                  <a:gd name="T42" fmla="*/ 31 w 399"/>
                  <a:gd name="T43" fmla="*/ 322 h 379"/>
                  <a:gd name="T44" fmla="*/ 20 w 399"/>
                  <a:gd name="T45" fmla="*/ 322 h 379"/>
                  <a:gd name="T46" fmla="*/ 20 w 399"/>
                  <a:gd name="T47" fmla="*/ 244 h 379"/>
                  <a:gd name="T48" fmla="*/ 31 w 399"/>
                  <a:gd name="T49" fmla="*/ 244 h 379"/>
                  <a:gd name="T50" fmla="*/ 31 w 399"/>
                  <a:gd name="T51" fmla="*/ 235 h 379"/>
                  <a:gd name="T52" fmla="*/ 20 w 399"/>
                  <a:gd name="T53" fmla="*/ 235 h 379"/>
                  <a:gd name="T54" fmla="*/ 20 w 399"/>
                  <a:gd name="T55" fmla="*/ 157 h 379"/>
                  <a:gd name="T56" fmla="*/ 31 w 399"/>
                  <a:gd name="T57" fmla="*/ 157 h 379"/>
                  <a:gd name="T58" fmla="*/ 31 w 399"/>
                  <a:gd name="T59" fmla="*/ 148 h 379"/>
                  <a:gd name="T60" fmla="*/ 20 w 399"/>
                  <a:gd name="T61" fmla="*/ 148 h 379"/>
                  <a:gd name="T62" fmla="*/ 20 w 399"/>
                  <a:gd name="T63" fmla="*/ 70 h 379"/>
                  <a:gd name="T64" fmla="*/ 31 w 399"/>
                  <a:gd name="T65" fmla="*/ 70 h 379"/>
                  <a:gd name="T66" fmla="*/ 31 w 399"/>
                  <a:gd name="T67" fmla="*/ 61 h 379"/>
                  <a:gd name="T68" fmla="*/ 20 w 399"/>
                  <a:gd name="T69" fmla="*/ 61 h 379"/>
                  <a:gd name="T70" fmla="*/ 20 w 399"/>
                  <a:gd name="T71" fmla="*/ 28 h 379"/>
                  <a:gd name="T72" fmla="*/ 30 w 399"/>
                  <a:gd name="T73" fmla="*/ 14 h 379"/>
                  <a:gd name="T74" fmla="*/ 16 w 399"/>
                  <a:gd name="T75" fmla="*/ 0 h 379"/>
                  <a:gd name="T76" fmla="*/ 1 w 399"/>
                  <a:gd name="T77" fmla="*/ 14 h 379"/>
                  <a:gd name="T78" fmla="*/ 11 w 399"/>
                  <a:gd name="T79" fmla="*/ 28 h 379"/>
                  <a:gd name="T80" fmla="*/ 11 w 399"/>
                  <a:gd name="T81" fmla="*/ 61 h 379"/>
                  <a:gd name="T82" fmla="*/ 0 w 399"/>
                  <a:gd name="T83" fmla="*/ 61 h 379"/>
                  <a:gd name="T84" fmla="*/ 0 w 399"/>
                  <a:gd name="T85" fmla="*/ 70 h 379"/>
                  <a:gd name="T86" fmla="*/ 11 w 399"/>
                  <a:gd name="T87" fmla="*/ 70 h 379"/>
                  <a:gd name="T88" fmla="*/ 11 w 399"/>
                  <a:gd name="T89" fmla="*/ 148 h 379"/>
                  <a:gd name="T90" fmla="*/ 0 w 399"/>
                  <a:gd name="T91" fmla="*/ 148 h 379"/>
                  <a:gd name="T92" fmla="*/ 0 w 399"/>
                  <a:gd name="T93" fmla="*/ 157 h 379"/>
                  <a:gd name="T94" fmla="*/ 11 w 399"/>
                  <a:gd name="T95" fmla="*/ 157 h 379"/>
                  <a:gd name="T96" fmla="*/ 11 w 399"/>
                  <a:gd name="T97" fmla="*/ 235 h 379"/>
                  <a:gd name="T98" fmla="*/ 0 w 399"/>
                  <a:gd name="T99" fmla="*/ 235 h 379"/>
                  <a:gd name="T100" fmla="*/ 0 w 399"/>
                  <a:gd name="T101" fmla="*/ 244 h 379"/>
                  <a:gd name="T102" fmla="*/ 11 w 399"/>
                  <a:gd name="T103" fmla="*/ 244 h 379"/>
                  <a:gd name="T104" fmla="*/ 11 w 399"/>
                  <a:gd name="T105" fmla="*/ 322 h 379"/>
                  <a:gd name="T106" fmla="*/ 0 w 399"/>
                  <a:gd name="T107" fmla="*/ 322 h 379"/>
                  <a:gd name="T108" fmla="*/ 0 w 399"/>
                  <a:gd name="T109" fmla="*/ 331 h 379"/>
                  <a:gd name="T110" fmla="*/ 11 w 399"/>
                  <a:gd name="T111" fmla="*/ 331 h 379"/>
                  <a:gd name="T112" fmla="*/ 11 w 399"/>
                  <a:gd name="T113" fmla="*/ 369 h 379"/>
                  <a:gd name="T114" fmla="*/ 371 w 399"/>
                  <a:gd name="T115" fmla="*/ 369 h 379"/>
                  <a:gd name="T116" fmla="*/ 384 w 399"/>
                  <a:gd name="T117" fmla="*/ 379 h 379"/>
                  <a:gd name="T118" fmla="*/ 399 w 399"/>
                  <a:gd name="T119" fmla="*/ 365 h 379"/>
                  <a:gd name="T120" fmla="*/ 384 w 399"/>
                  <a:gd name="T121" fmla="*/ 350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99" h="379">
                    <a:moveTo>
                      <a:pt x="384" y="350"/>
                    </a:moveTo>
                    <a:cubicBezTo>
                      <a:pt x="378" y="350"/>
                      <a:pt x="373" y="354"/>
                      <a:pt x="371" y="360"/>
                    </a:cubicBezTo>
                    <a:cubicBezTo>
                      <a:pt x="307" y="360"/>
                      <a:pt x="307" y="360"/>
                      <a:pt x="307" y="360"/>
                    </a:cubicBezTo>
                    <a:cubicBezTo>
                      <a:pt x="307" y="349"/>
                      <a:pt x="307" y="349"/>
                      <a:pt x="307" y="349"/>
                    </a:cubicBezTo>
                    <a:cubicBezTo>
                      <a:pt x="297" y="349"/>
                      <a:pt x="297" y="349"/>
                      <a:pt x="297" y="349"/>
                    </a:cubicBezTo>
                    <a:cubicBezTo>
                      <a:pt x="297" y="360"/>
                      <a:pt x="297" y="360"/>
                      <a:pt x="297" y="360"/>
                    </a:cubicBezTo>
                    <a:cubicBezTo>
                      <a:pt x="224" y="360"/>
                      <a:pt x="224" y="360"/>
                      <a:pt x="224" y="360"/>
                    </a:cubicBezTo>
                    <a:cubicBezTo>
                      <a:pt x="224" y="349"/>
                      <a:pt x="224" y="349"/>
                      <a:pt x="224" y="349"/>
                    </a:cubicBezTo>
                    <a:cubicBezTo>
                      <a:pt x="215" y="349"/>
                      <a:pt x="215" y="349"/>
                      <a:pt x="215" y="349"/>
                    </a:cubicBezTo>
                    <a:cubicBezTo>
                      <a:pt x="215" y="360"/>
                      <a:pt x="215" y="360"/>
                      <a:pt x="215" y="360"/>
                    </a:cubicBezTo>
                    <a:cubicBezTo>
                      <a:pt x="141" y="360"/>
                      <a:pt x="141" y="360"/>
                      <a:pt x="141" y="360"/>
                    </a:cubicBezTo>
                    <a:cubicBezTo>
                      <a:pt x="141" y="349"/>
                      <a:pt x="141" y="349"/>
                      <a:pt x="141" y="349"/>
                    </a:cubicBezTo>
                    <a:cubicBezTo>
                      <a:pt x="132" y="349"/>
                      <a:pt x="132" y="349"/>
                      <a:pt x="132" y="349"/>
                    </a:cubicBezTo>
                    <a:cubicBezTo>
                      <a:pt x="132" y="360"/>
                      <a:pt x="132" y="360"/>
                      <a:pt x="132" y="360"/>
                    </a:cubicBezTo>
                    <a:cubicBezTo>
                      <a:pt x="59" y="360"/>
                      <a:pt x="59" y="360"/>
                      <a:pt x="59" y="360"/>
                    </a:cubicBezTo>
                    <a:cubicBezTo>
                      <a:pt x="59" y="349"/>
                      <a:pt x="59" y="349"/>
                      <a:pt x="59" y="349"/>
                    </a:cubicBezTo>
                    <a:cubicBezTo>
                      <a:pt x="49" y="349"/>
                      <a:pt x="49" y="349"/>
                      <a:pt x="49" y="349"/>
                    </a:cubicBezTo>
                    <a:cubicBezTo>
                      <a:pt x="49" y="360"/>
                      <a:pt x="49" y="360"/>
                      <a:pt x="49" y="360"/>
                    </a:cubicBezTo>
                    <a:cubicBezTo>
                      <a:pt x="20" y="360"/>
                      <a:pt x="20" y="360"/>
                      <a:pt x="20" y="360"/>
                    </a:cubicBezTo>
                    <a:cubicBezTo>
                      <a:pt x="20" y="331"/>
                      <a:pt x="20" y="331"/>
                      <a:pt x="20" y="331"/>
                    </a:cubicBezTo>
                    <a:cubicBezTo>
                      <a:pt x="31" y="331"/>
                      <a:pt x="31" y="331"/>
                      <a:pt x="31" y="331"/>
                    </a:cubicBezTo>
                    <a:cubicBezTo>
                      <a:pt x="31" y="322"/>
                      <a:pt x="31" y="322"/>
                      <a:pt x="31" y="322"/>
                    </a:cubicBezTo>
                    <a:cubicBezTo>
                      <a:pt x="20" y="322"/>
                      <a:pt x="20" y="322"/>
                      <a:pt x="20" y="322"/>
                    </a:cubicBezTo>
                    <a:cubicBezTo>
                      <a:pt x="20" y="244"/>
                      <a:pt x="20" y="244"/>
                      <a:pt x="20" y="244"/>
                    </a:cubicBezTo>
                    <a:cubicBezTo>
                      <a:pt x="31" y="244"/>
                      <a:pt x="31" y="244"/>
                      <a:pt x="31" y="244"/>
                    </a:cubicBezTo>
                    <a:cubicBezTo>
                      <a:pt x="31" y="235"/>
                      <a:pt x="31" y="235"/>
                      <a:pt x="31" y="235"/>
                    </a:cubicBezTo>
                    <a:cubicBezTo>
                      <a:pt x="20" y="235"/>
                      <a:pt x="20" y="235"/>
                      <a:pt x="20" y="235"/>
                    </a:cubicBezTo>
                    <a:cubicBezTo>
                      <a:pt x="20" y="157"/>
                      <a:pt x="20" y="157"/>
                      <a:pt x="20" y="157"/>
                    </a:cubicBezTo>
                    <a:cubicBezTo>
                      <a:pt x="31" y="157"/>
                      <a:pt x="31" y="157"/>
                      <a:pt x="31" y="157"/>
                    </a:cubicBezTo>
                    <a:cubicBezTo>
                      <a:pt x="31" y="148"/>
                      <a:pt x="31" y="148"/>
                      <a:pt x="31" y="148"/>
                    </a:cubicBezTo>
                    <a:cubicBezTo>
                      <a:pt x="20" y="148"/>
                      <a:pt x="20" y="148"/>
                      <a:pt x="20" y="148"/>
                    </a:cubicBezTo>
                    <a:cubicBezTo>
                      <a:pt x="20" y="70"/>
                      <a:pt x="20" y="70"/>
                      <a:pt x="20" y="70"/>
                    </a:cubicBezTo>
                    <a:cubicBezTo>
                      <a:pt x="31" y="70"/>
                      <a:pt x="31" y="70"/>
                      <a:pt x="31" y="70"/>
                    </a:cubicBezTo>
                    <a:cubicBezTo>
                      <a:pt x="31" y="61"/>
                      <a:pt x="31" y="61"/>
                      <a:pt x="31" y="61"/>
                    </a:cubicBezTo>
                    <a:cubicBezTo>
                      <a:pt x="20" y="61"/>
                      <a:pt x="20" y="61"/>
                      <a:pt x="20" y="61"/>
                    </a:cubicBezTo>
                    <a:cubicBezTo>
                      <a:pt x="20" y="28"/>
                      <a:pt x="20" y="28"/>
                      <a:pt x="20" y="28"/>
                    </a:cubicBezTo>
                    <a:cubicBezTo>
                      <a:pt x="26" y="26"/>
                      <a:pt x="30" y="21"/>
                      <a:pt x="30" y="14"/>
                    </a:cubicBezTo>
                    <a:cubicBezTo>
                      <a:pt x="30" y="6"/>
                      <a:pt x="24" y="0"/>
                      <a:pt x="16" y="0"/>
                    </a:cubicBezTo>
                    <a:cubicBezTo>
                      <a:pt x="8" y="0"/>
                      <a:pt x="1" y="6"/>
                      <a:pt x="1" y="14"/>
                    </a:cubicBezTo>
                    <a:cubicBezTo>
                      <a:pt x="1" y="21"/>
                      <a:pt x="5" y="26"/>
                      <a:pt x="11" y="28"/>
                    </a:cubicBezTo>
                    <a:cubicBezTo>
                      <a:pt x="11" y="61"/>
                      <a:pt x="11" y="61"/>
                      <a:pt x="11" y="61"/>
                    </a:cubicBezTo>
                    <a:cubicBezTo>
                      <a:pt x="0" y="61"/>
                      <a:pt x="0" y="61"/>
                      <a:pt x="0" y="61"/>
                    </a:cubicBezTo>
                    <a:cubicBezTo>
                      <a:pt x="0" y="70"/>
                      <a:pt x="0" y="70"/>
                      <a:pt x="0" y="70"/>
                    </a:cubicBezTo>
                    <a:cubicBezTo>
                      <a:pt x="11" y="70"/>
                      <a:pt x="11" y="70"/>
                      <a:pt x="11" y="70"/>
                    </a:cubicBezTo>
                    <a:cubicBezTo>
                      <a:pt x="11" y="148"/>
                      <a:pt x="11" y="148"/>
                      <a:pt x="11" y="148"/>
                    </a:cubicBezTo>
                    <a:cubicBezTo>
                      <a:pt x="0" y="148"/>
                      <a:pt x="0" y="148"/>
                      <a:pt x="0" y="148"/>
                    </a:cubicBezTo>
                    <a:cubicBezTo>
                      <a:pt x="0" y="157"/>
                      <a:pt x="0" y="157"/>
                      <a:pt x="0" y="157"/>
                    </a:cubicBezTo>
                    <a:cubicBezTo>
                      <a:pt x="11" y="157"/>
                      <a:pt x="11" y="157"/>
                      <a:pt x="11" y="157"/>
                    </a:cubicBezTo>
                    <a:cubicBezTo>
                      <a:pt x="11" y="235"/>
                      <a:pt x="11" y="235"/>
                      <a:pt x="11" y="235"/>
                    </a:cubicBezTo>
                    <a:cubicBezTo>
                      <a:pt x="0" y="235"/>
                      <a:pt x="0" y="235"/>
                      <a:pt x="0" y="235"/>
                    </a:cubicBezTo>
                    <a:cubicBezTo>
                      <a:pt x="0" y="244"/>
                      <a:pt x="0" y="244"/>
                      <a:pt x="0" y="244"/>
                    </a:cubicBezTo>
                    <a:cubicBezTo>
                      <a:pt x="11" y="244"/>
                      <a:pt x="11" y="244"/>
                      <a:pt x="11" y="244"/>
                    </a:cubicBezTo>
                    <a:cubicBezTo>
                      <a:pt x="11" y="322"/>
                      <a:pt x="11" y="322"/>
                      <a:pt x="11" y="322"/>
                    </a:cubicBezTo>
                    <a:cubicBezTo>
                      <a:pt x="0" y="322"/>
                      <a:pt x="0" y="322"/>
                      <a:pt x="0" y="322"/>
                    </a:cubicBezTo>
                    <a:cubicBezTo>
                      <a:pt x="0" y="331"/>
                      <a:pt x="0" y="331"/>
                      <a:pt x="0" y="331"/>
                    </a:cubicBezTo>
                    <a:cubicBezTo>
                      <a:pt x="11" y="331"/>
                      <a:pt x="11" y="331"/>
                      <a:pt x="11" y="331"/>
                    </a:cubicBezTo>
                    <a:cubicBezTo>
                      <a:pt x="11" y="369"/>
                      <a:pt x="11" y="369"/>
                      <a:pt x="11" y="369"/>
                    </a:cubicBezTo>
                    <a:cubicBezTo>
                      <a:pt x="371" y="369"/>
                      <a:pt x="371" y="369"/>
                      <a:pt x="371" y="369"/>
                    </a:cubicBezTo>
                    <a:cubicBezTo>
                      <a:pt x="373" y="375"/>
                      <a:pt x="378" y="379"/>
                      <a:pt x="384" y="379"/>
                    </a:cubicBezTo>
                    <a:cubicBezTo>
                      <a:pt x="392" y="379"/>
                      <a:pt x="399" y="372"/>
                      <a:pt x="399" y="365"/>
                    </a:cubicBezTo>
                    <a:cubicBezTo>
                      <a:pt x="399" y="357"/>
                      <a:pt x="392" y="350"/>
                      <a:pt x="384" y="350"/>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2" name="Freeform 6"/>
              <p:cNvSpPr>
                <a:spLocks/>
              </p:cNvSpPr>
              <p:nvPr/>
            </p:nvSpPr>
            <p:spPr bwMode="auto">
              <a:xfrm>
                <a:off x="4868" y="1594"/>
                <a:ext cx="793" cy="667"/>
              </a:xfrm>
              <a:custGeom>
                <a:avLst/>
                <a:gdLst>
                  <a:gd name="T0" fmla="*/ 206 w 333"/>
                  <a:gd name="T1" fmla="*/ 121 h 280"/>
                  <a:gd name="T2" fmla="*/ 189 w 333"/>
                  <a:gd name="T3" fmla="*/ 104 h 280"/>
                  <a:gd name="T4" fmla="*/ 101 w 333"/>
                  <a:gd name="T5" fmla="*/ 193 h 280"/>
                  <a:gd name="T6" fmla="*/ 80 w 333"/>
                  <a:gd name="T7" fmla="*/ 172 h 280"/>
                  <a:gd name="T8" fmla="*/ 0 w 333"/>
                  <a:gd name="T9" fmla="*/ 252 h 280"/>
                  <a:gd name="T10" fmla="*/ 0 w 333"/>
                  <a:gd name="T11" fmla="*/ 276 h 280"/>
                  <a:gd name="T12" fmla="*/ 8 w 333"/>
                  <a:gd name="T13" fmla="*/ 276 h 280"/>
                  <a:gd name="T14" fmla="*/ 8 w 333"/>
                  <a:gd name="T15" fmla="*/ 280 h 280"/>
                  <a:gd name="T16" fmla="*/ 70 w 333"/>
                  <a:gd name="T17" fmla="*/ 217 h 280"/>
                  <a:gd name="T18" fmla="*/ 115 w 333"/>
                  <a:gd name="T19" fmla="*/ 262 h 280"/>
                  <a:gd name="T20" fmla="*/ 201 w 333"/>
                  <a:gd name="T21" fmla="*/ 176 h 280"/>
                  <a:gd name="T22" fmla="*/ 251 w 333"/>
                  <a:gd name="T23" fmla="*/ 226 h 280"/>
                  <a:gd name="T24" fmla="*/ 333 w 333"/>
                  <a:gd name="T25" fmla="*/ 137 h 280"/>
                  <a:gd name="T26" fmla="*/ 333 w 333"/>
                  <a:gd name="T27" fmla="*/ 0 h 280"/>
                  <a:gd name="T28" fmla="*/ 206 w 333"/>
                  <a:gd name="T29" fmla="*/ 121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3" h="280">
                    <a:moveTo>
                      <a:pt x="206" y="121"/>
                    </a:moveTo>
                    <a:cubicBezTo>
                      <a:pt x="206" y="121"/>
                      <a:pt x="192" y="107"/>
                      <a:pt x="189" y="104"/>
                    </a:cubicBezTo>
                    <a:cubicBezTo>
                      <a:pt x="185" y="108"/>
                      <a:pt x="101" y="193"/>
                      <a:pt x="101" y="193"/>
                    </a:cubicBezTo>
                    <a:cubicBezTo>
                      <a:pt x="101" y="193"/>
                      <a:pt x="84" y="176"/>
                      <a:pt x="80" y="172"/>
                    </a:cubicBezTo>
                    <a:cubicBezTo>
                      <a:pt x="0" y="252"/>
                      <a:pt x="0" y="252"/>
                      <a:pt x="0" y="252"/>
                    </a:cubicBezTo>
                    <a:cubicBezTo>
                      <a:pt x="0" y="276"/>
                      <a:pt x="0" y="276"/>
                      <a:pt x="0" y="276"/>
                    </a:cubicBezTo>
                    <a:cubicBezTo>
                      <a:pt x="4" y="276"/>
                      <a:pt x="8" y="276"/>
                      <a:pt x="8" y="276"/>
                    </a:cubicBezTo>
                    <a:cubicBezTo>
                      <a:pt x="8" y="280"/>
                      <a:pt x="8" y="280"/>
                      <a:pt x="8" y="280"/>
                    </a:cubicBezTo>
                    <a:cubicBezTo>
                      <a:pt x="70" y="217"/>
                      <a:pt x="70" y="217"/>
                      <a:pt x="70" y="217"/>
                    </a:cubicBezTo>
                    <a:cubicBezTo>
                      <a:pt x="70" y="217"/>
                      <a:pt x="106" y="253"/>
                      <a:pt x="115" y="262"/>
                    </a:cubicBezTo>
                    <a:cubicBezTo>
                      <a:pt x="127" y="251"/>
                      <a:pt x="201" y="176"/>
                      <a:pt x="201" y="176"/>
                    </a:cubicBezTo>
                    <a:cubicBezTo>
                      <a:pt x="201" y="176"/>
                      <a:pt x="240" y="216"/>
                      <a:pt x="251" y="226"/>
                    </a:cubicBezTo>
                    <a:cubicBezTo>
                      <a:pt x="260" y="216"/>
                      <a:pt x="312" y="160"/>
                      <a:pt x="333" y="137"/>
                    </a:cubicBezTo>
                    <a:cubicBezTo>
                      <a:pt x="333" y="0"/>
                      <a:pt x="333" y="0"/>
                      <a:pt x="333" y="0"/>
                    </a:cubicBezTo>
                    <a:lnTo>
                      <a:pt x="206" y="1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3" name="Freeform 7"/>
              <p:cNvSpPr>
                <a:spLocks/>
              </p:cNvSpPr>
              <p:nvPr/>
            </p:nvSpPr>
            <p:spPr bwMode="auto">
              <a:xfrm>
                <a:off x="4868" y="1563"/>
                <a:ext cx="793" cy="621"/>
              </a:xfrm>
              <a:custGeom>
                <a:avLst/>
                <a:gdLst>
                  <a:gd name="T0" fmla="*/ 491 w 793"/>
                  <a:gd name="T1" fmla="*/ 288 h 621"/>
                  <a:gd name="T2" fmla="*/ 458 w 793"/>
                  <a:gd name="T3" fmla="*/ 252 h 621"/>
                  <a:gd name="T4" fmla="*/ 450 w 793"/>
                  <a:gd name="T5" fmla="*/ 248 h 621"/>
                  <a:gd name="T6" fmla="*/ 446 w 793"/>
                  <a:gd name="T7" fmla="*/ 252 h 621"/>
                  <a:gd name="T8" fmla="*/ 241 w 793"/>
                  <a:gd name="T9" fmla="*/ 457 h 621"/>
                  <a:gd name="T10" fmla="*/ 198 w 793"/>
                  <a:gd name="T11" fmla="*/ 414 h 621"/>
                  <a:gd name="T12" fmla="*/ 191 w 793"/>
                  <a:gd name="T13" fmla="*/ 409 h 621"/>
                  <a:gd name="T14" fmla="*/ 0 w 793"/>
                  <a:gd name="T15" fmla="*/ 600 h 621"/>
                  <a:gd name="T16" fmla="*/ 0 w 793"/>
                  <a:gd name="T17" fmla="*/ 609 h 621"/>
                  <a:gd name="T18" fmla="*/ 0 w 793"/>
                  <a:gd name="T19" fmla="*/ 621 h 621"/>
                  <a:gd name="T20" fmla="*/ 191 w 793"/>
                  <a:gd name="T21" fmla="*/ 431 h 621"/>
                  <a:gd name="T22" fmla="*/ 236 w 793"/>
                  <a:gd name="T23" fmla="*/ 474 h 621"/>
                  <a:gd name="T24" fmla="*/ 241 w 793"/>
                  <a:gd name="T25" fmla="*/ 479 h 621"/>
                  <a:gd name="T26" fmla="*/ 246 w 793"/>
                  <a:gd name="T27" fmla="*/ 474 h 621"/>
                  <a:gd name="T28" fmla="*/ 450 w 793"/>
                  <a:gd name="T29" fmla="*/ 269 h 621"/>
                  <a:gd name="T30" fmla="*/ 486 w 793"/>
                  <a:gd name="T31" fmla="*/ 302 h 621"/>
                  <a:gd name="T32" fmla="*/ 491 w 793"/>
                  <a:gd name="T33" fmla="*/ 307 h 621"/>
                  <a:gd name="T34" fmla="*/ 496 w 793"/>
                  <a:gd name="T35" fmla="*/ 302 h 621"/>
                  <a:gd name="T36" fmla="*/ 793 w 793"/>
                  <a:gd name="T37" fmla="*/ 19 h 621"/>
                  <a:gd name="T38" fmla="*/ 793 w 793"/>
                  <a:gd name="T39" fmla="*/ 0 h 621"/>
                  <a:gd name="T40" fmla="*/ 491 w 793"/>
                  <a:gd name="T41" fmla="*/ 288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93" h="621">
                    <a:moveTo>
                      <a:pt x="491" y="288"/>
                    </a:moveTo>
                    <a:lnTo>
                      <a:pt x="458" y="252"/>
                    </a:lnTo>
                    <a:lnTo>
                      <a:pt x="450" y="248"/>
                    </a:lnTo>
                    <a:lnTo>
                      <a:pt x="446" y="252"/>
                    </a:lnTo>
                    <a:lnTo>
                      <a:pt x="241" y="457"/>
                    </a:lnTo>
                    <a:lnTo>
                      <a:pt x="198" y="414"/>
                    </a:lnTo>
                    <a:lnTo>
                      <a:pt x="191" y="409"/>
                    </a:lnTo>
                    <a:lnTo>
                      <a:pt x="0" y="600"/>
                    </a:lnTo>
                    <a:lnTo>
                      <a:pt x="0" y="609"/>
                    </a:lnTo>
                    <a:lnTo>
                      <a:pt x="0" y="621"/>
                    </a:lnTo>
                    <a:lnTo>
                      <a:pt x="191" y="431"/>
                    </a:lnTo>
                    <a:lnTo>
                      <a:pt x="236" y="474"/>
                    </a:lnTo>
                    <a:lnTo>
                      <a:pt x="241" y="479"/>
                    </a:lnTo>
                    <a:lnTo>
                      <a:pt x="246" y="474"/>
                    </a:lnTo>
                    <a:lnTo>
                      <a:pt x="450" y="269"/>
                    </a:lnTo>
                    <a:lnTo>
                      <a:pt x="486" y="302"/>
                    </a:lnTo>
                    <a:lnTo>
                      <a:pt x="491" y="307"/>
                    </a:lnTo>
                    <a:lnTo>
                      <a:pt x="496" y="302"/>
                    </a:lnTo>
                    <a:lnTo>
                      <a:pt x="793" y="19"/>
                    </a:lnTo>
                    <a:lnTo>
                      <a:pt x="793" y="0"/>
                    </a:lnTo>
                    <a:lnTo>
                      <a:pt x="491" y="2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4" name="Freeform 8"/>
              <p:cNvSpPr>
                <a:spLocks/>
              </p:cNvSpPr>
              <p:nvPr/>
            </p:nvSpPr>
            <p:spPr bwMode="auto">
              <a:xfrm>
                <a:off x="4868" y="1984"/>
                <a:ext cx="793" cy="360"/>
              </a:xfrm>
              <a:custGeom>
                <a:avLst/>
                <a:gdLst>
                  <a:gd name="T0" fmla="*/ 251 w 333"/>
                  <a:gd name="T1" fmla="*/ 89 h 151"/>
                  <a:gd name="T2" fmla="*/ 201 w 333"/>
                  <a:gd name="T3" fmla="*/ 39 h 151"/>
                  <a:gd name="T4" fmla="*/ 115 w 333"/>
                  <a:gd name="T5" fmla="*/ 125 h 151"/>
                  <a:gd name="T6" fmla="*/ 70 w 333"/>
                  <a:gd name="T7" fmla="*/ 80 h 151"/>
                  <a:gd name="T8" fmla="*/ 0 w 333"/>
                  <a:gd name="T9" fmla="*/ 150 h 151"/>
                  <a:gd name="T10" fmla="*/ 0 w 333"/>
                  <a:gd name="T11" fmla="*/ 151 h 151"/>
                  <a:gd name="T12" fmla="*/ 13 w 333"/>
                  <a:gd name="T13" fmla="*/ 151 h 151"/>
                  <a:gd name="T14" fmla="*/ 13 w 333"/>
                  <a:gd name="T15" fmla="*/ 140 h 151"/>
                  <a:gd name="T16" fmla="*/ 35 w 333"/>
                  <a:gd name="T17" fmla="*/ 140 h 151"/>
                  <a:gd name="T18" fmla="*/ 35 w 333"/>
                  <a:gd name="T19" fmla="*/ 151 h 151"/>
                  <a:gd name="T20" fmla="*/ 96 w 333"/>
                  <a:gd name="T21" fmla="*/ 151 h 151"/>
                  <a:gd name="T22" fmla="*/ 96 w 333"/>
                  <a:gd name="T23" fmla="*/ 140 h 151"/>
                  <a:gd name="T24" fmla="*/ 118 w 333"/>
                  <a:gd name="T25" fmla="*/ 140 h 151"/>
                  <a:gd name="T26" fmla="*/ 118 w 333"/>
                  <a:gd name="T27" fmla="*/ 151 h 151"/>
                  <a:gd name="T28" fmla="*/ 178 w 333"/>
                  <a:gd name="T29" fmla="*/ 151 h 151"/>
                  <a:gd name="T30" fmla="*/ 178 w 333"/>
                  <a:gd name="T31" fmla="*/ 140 h 151"/>
                  <a:gd name="T32" fmla="*/ 200 w 333"/>
                  <a:gd name="T33" fmla="*/ 140 h 151"/>
                  <a:gd name="T34" fmla="*/ 200 w 333"/>
                  <a:gd name="T35" fmla="*/ 151 h 151"/>
                  <a:gd name="T36" fmla="*/ 261 w 333"/>
                  <a:gd name="T37" fmla="*/ 151 h 151"/>
                  <a:gd name="T38" fmla="*/ 261 w 333"/>
                  <a:gd name="T39" fmla="*/ 140 h 151"/>
                  <a:gd name="T40" fmla="*/ 283 w 333"/>
                  <a:gd name="T41" fmla="*/ 140 h 151"/>
                  <a:gd name="T42" fmla="*/ 283 w 333"/>
                  <a:gd name="T43" fmla="*/ 151 h 151"/>
                  <a:gd name="T44" fmla="*/ 333 w 333"/>
                  <a:gd name="T45" fmla="*/ 151 h 151"/>
                  <a:gd name="T46" fmla="*/ 333 w 333"/>
                  <a:gd name="T47" fmla="*/ 0 h 151"/>
                  <a:gd name="T48" fmla="*/ 251 w 333"/>
                  <a:gd name="T49" fmla="*/ 89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33" h="151">
                    <a:moveTo>
                      <a:pt x="251" y="89"/>
                    </a:moveTo>
                    <a:cubicBezTo>
                      <a:pt x="251" y="89"/>
                      <a:pt x="205" y="43"/>
                      <a:pt x="201" y="39"/>
                    </a:cubicBezTo>
                    <a:cubicBezTo>
                      <a:pt x="197" y="43"/>
                      <a:pt x="115" y="125"/>
                      <a:pt x="115" y="125"/>
                    </a:cubicBezTo>
                    <a:cubicBezTo>
                      <a:pt x="115" y="125"/>
                      <a:pt x="75" y="84"/>
                      <a:pt x="70" y="80"/>
                    </a:cubicBezTo>
                    <a:cubicBezTo>
                      <a:pt x="0" y="150"/>
                      <a:pt x="0" y="150"/>
                      <a:pt x="0" y="150"/>
                    </a:cubicBezTo>
                    <a:cubicBezTo>
                      <a:pt x="0" y="151"/>
                      <a:pt x="0" y="151"/>
                      <a:pt x="0" y="151"/>
                    </a:cubicBezTo>
                    <a:cubicBezTo>
                      <a:pt x="13" y="151"/>
                      <a:pt x="13" y="151"/>
                      <a:pt x="13" y="151"/>
                    </a:cubicBezTo>
                    <a:cubicBezTo>
                      <a:pt x="13" y="148"/>
                      <a:pt x="13" y="140"/>
                      <a:pt x="13" y="140"/>
                    </a:cubicBezTo>
                    <a:cubicBezTo>
                      <a:pt x="35" y="140"/>
                      <a:pt x="35" y="140"/>
                      <a:pt x="35" y="140"/>
                    </a:cubicBezTo>
                    <a:cubicBezTo>
                      <a:pt x="35" y="140"/>
                      <a:pt x="35" y="148"/>
                      <a:pt x="35" y="151"/>
                    </a:cubicBezTo>
                    <a:cubicBezTo>
                      <a:pt x="96" y="151"/>
                      <a:pt x="96" y="151"/>
                      <a:pt x="96" y="151"/>
                    </a:cubicBezTo>
                    <a:cubicBezTo>
                      <a:pt x="96" y="148"/>
                      <a:pt x="96" y="140"/>
                      <a:pt x="96" y="140"/>
                    </a:cubicBezTo>
                    <a:cubicBezTo>
                      <a:pt x="118" y="140"/>
                      <a:pt x="118" y="140"/>
                      <a:pt x="118" y="140"/>
                    </a:cubicBezTo>
                    <a:cubicBezTo>
                      <a:pt x="118" y="140"/>
                      <a:pt x="118" y="148"/>
                      <a:pt x="118" y="151"/>
                    </a:cubicBezTo>
                    <a:cubicBezTo>
                      <a:pt x="178" y="151"/>
                      <a:pt x="178" y="151"/>
                      <a:pt x="178" y="151"/>
                    </a:cubicBezTo>
                    <a:cubicBezTo>
                      <a:pt x="178" y="148"/>
                      <a:pt x="178" y="140"/>
                      <a:pt x="178" y="140"/>
                    </a:cubicBezTo>
                    <a:cubicBezTo>
                      <a:pt x="200" y="140"/>
                      <a:pt x="200" y="140"/>
                      <a:pt x="200" y="140"/>
                    </a:cubicBezTo>
                    <a:cubicBezTo>
                      <a:pt x="200" y="140"/>
                      <a:pt x="200" y="148"/>
                      <a:pt x="200" y="151"/>
                    </a:cubicBezTo>
                    <a:cubicBezTo>
                      <a:pt x="261" y="151"/>
                      <a:pt x="261" y="151"/>
                      <a:pt x="261" y="151"/>
                    </a:cubicBezTo>
                    <a:cubicBezTo>
                      <a:pt x="261" y="148"/>
                      <a:pt x="261" y="140"/>
                      <a:pt x="261" y="140"/>
                    </a:cubicBezTo>
                    <a:cubicBezTo>
                      <a:pt x="283" y="140"/>
                      <a:pt x="283" y="140"/>
                      <a:pt x="283" y="140"/>
                    </a:cubicBezTo>
                    <a:cubicBezTo>
                      <a:pt x="283" y="140"/>
                      <a:pt x="283" y="148"/>
                      <a:pt x="283" y="151"/>
                    </a:cubicBezTo>
                    <a:cubicBezTo>
                      <a:pt x="333" y="151"/>
                      <a:pt x="333" y="151"/>
                      <a:pt x="333" y="151"/>
                    </a:cubicBezTo>
                    <a:cubicBezTo>
                      <a:pt x="333" y="0"/>
                      <a:pt x="333" y="0"/>
                      <a:pt x="333" y="0"/>
                    </a:cubicBezTo>
                    <a:lnTo>
                      <a:pt x="251" y="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5" name="Freeform 9"/>
              <p:cNvSpPr>
                <a:spLocks/>
              </p:cNvSpPr>
              <p:nvPr/>
            </p:nvSpPr>
            <p:spPr bwMode="auto">
              <a:xfrm>
                <a:off x="4868" y="1951"/>
                <a:ext cx="793" cy="381"/>
              </a:xfrm>
              <a:custGeom>
                <a:avLst/>
                <a:gdLst>
                  <a:gd name="T0" fmla="*/ 598 w 793"/>
                  <a:gd name="T1" fmla="*/ 212 h 381"/>
                  <a:gd name="T2" fmla="*/ 479 w 793"/>
                  <a:gd name="T3" fmla="*/ 95 h 381"/>
                  <a:gd name="T4" fmla="*/ 474 w 793"/>
                  <a:gd name="T5" fmla="*/ 100 h 381"/>
                  <a:gd name="T6" fmla="*/ 274 w 793"/>
                  <a:gd name="T7" fmla="*/ 300 h 381"/>
                  <a:gd name="T8" fmla="*/ 167 w 793"/>
                  <a:gd name="T9" fmla="*/ 193 h 381"/>
                  <a:gd name="T10" fmla="*/ 0 w 793"/>
                  <a:gd name="T11" fmla="*/ 360 h 381"/>
                  <a:gd name="T12" fmla="*/ 0 w 793"/>
                  <a:gd name="T13" fmla="*/ 369 h 381"/>
                  <a:gd name="T14" fmla="*/ 0 w 793"/>
                  <a:gd name="T15" fmla="*/ 381 h 381"/>
                  <a:gd name="T16" fmla="*/ 167 w 793"/>
                  <a:gd name="T17" fmla="*/ 212 h 381"/>
                  <a:gd name="T18" fmla="*/ 274 w 793"/>
                  <a:gd name="T19" fmla="*/ 319 h 381"/>
                  <a:gd name="T20" fmla="*/ 281 w 793"/>
                  <a:gd name="T21" fmla="*/ 314 h 381"/>
                  <a:gd name="T22" fmla="*/ 479 w 793"/>
                  <a:gd name="T23" fmla="*/ 117 h 381"/>
                  <a:gd name="T24" fmla="*/ 593 w 793"/>
                  <a:gd name="T25" fmla="*/ 229 h 381"/>
                  <a:gd name="T26" fmla="*/ 598 w 793"/>
                  <a:gd name="T27" fmla="*/ 233 h 381"/>
                  <a:gd name="T28" fmla="*/ 603 w 793"/>
                  <a:gd name="T29" fmla="*/ 229 h 381"/>
                  <a:gd name="T30" fmla="*/ 793 w 793"/>
                  <a:gd name="T31" fmla="*/ 24 h 381"/>
                  <a:gd name="T32" fmla="*/ 793 w 793"/>
                  <a:gd name="T33" fmla="*/ 0 h 381"/>
                  <a:gd name="T34" fmla="*/ 598 w 793"/>
                  <a:gd name="T35" fmla="*/ 212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93" h="381">
                    <a:moveTo>
                      <a:pt x="598" y="212"/>
                    </a:moveTo>
                    <a:lnTo>
                      <a:pt x="479" y="95"/>
                    </a:lnTo>
                    <a:lnTo>
                      <a:pt x="474" y="100"/>
                    </a:lnTo>
                    <a:lnTo>
                      <a:pt x="274" y="300"/>
                    </a:lnTo>
                    <a:lnTo>
                      <a:pt x="167" y="193"/>
                    </a:lnTo>
                    <a:lnTo>
                      <a:pt x="0" y="360"/>
                    </a:lnTo>
                    <a:lnTo>
                      <a:pt x="0" y="369"/>
                    </a:lnTo>
                    <a:lnTo>
                      <a:pt x="0" y="381"/>
                    </a:lnTo>
                    <a:lnTo>
                      <a:pt x="167" y="212"/>
                    </a:lnTo>
                    <a:lnTo>
                      <a:pt x="274" y="319"/>
                    </a:lnTo>
                    <a:lnTo>
                      <a:pt x="281" y="314"/>
                    </a:lnTo>
                    <a:lnTo>
                      <a:pt x="479" y="117"/>
                    </a:lnTo>
                    <a:lnTo>
                      <a:pt x="593" y="229"/>
                    </a:lnTo>
                    <a:lnTo>
                      <a:pt x="598" y="233"/>
                    </a:lnTo>
                    <a:lnTo>
                      <a:pt x="603" y="229"/>
                    </a:lnTo>
                    <a:lnTo>
                      <a:pt x="793" y="24"/>
                    </a:lnTo>
                    <a:lnTo>
                      <a:pt x="793" y="0"/>
                    </a:lnTo>
                    <a:lnTo>
                      <a:pt x="598" y="2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21" name="Group 12"/>
            <p:cNvGrpSpPr>
              <a:grpSpLocks noChangeAspect="1"/>
            </p:cNvGrpSpPr>
            <p:nvPr/>
          </p:nvGrpSpPr>
          <p:grpSpPr bwMode="auto">
            <a:xfrm>
              <a:off x="2641103" y="3855164"/>
              <a:ext cx="591336" cy="566092"/>
              <a:chOff x="851" y="1961"/>
              <a:chExt cx="773" cy="740"/>
            </a:xfrm>
            <a:solidFill>
              <a:srgbClr val="FFB850"/>
            </a:solidFill>
          </p:grpSpPr>
          <p:sp>
            <p:nvSpPr>
              <p:cNvPr id="35" name="Freeform 13"/>
              <p:cNvSpPr>
                <a:spLocks noEditPoints="1"/>
              </p:cNvSpPr>
              <p:nvPr/>
            </p:nvSpPr>
            <p:spPr bwMode="auto">
              <a:xfrm>
                <a:off x="851" y="2424"/>
                <a:ext cx="277" cy="277"/>
              </a:xfrm>
              <a:custGeom>
                <a:avLst/>
                <a:gdLst>
                  <a:gd name="T0" fmla="*/ 116 w 116"/>
                  <a:gd name="T1" fmla="*/ 67 h 116"/>
                  <a:gd name="T2" fmla="*/ 116 w 116"/>
                  <a:gd name="T3" fmla="*/ 49 h 116"/>
                  <a:gd name="T4" fmla="*/ 106 w 116"/>
                  <a:gd name="T5" fmla="*/ 49 h 116"/>
                  <a:gd name="T6" fmla="*/ 98 w 116"/>
                  <a:gd name="T7" fmla="*/ 31 h 116"/>
                  <a:gd name="T8" fmla="*/ 106 w 116"/>
                  <a:gd name="T9" fmla="*/ 23 h 116"/>
                  <a:gd name="T10" fmla="*/ 93 w 116"/>
                  <a:gd name="T11" fmla="*/ 10 h 116"/>
                  <a:gd name="T12" fmla="*/ 85 w 116"/>
                  <a:gd name="T13" fmla="*/ 18 h 116"/>
                  <a:gd name="T14" fmla="*/ 67 w 116"/>
                  <a:gd name="T15" fmla="*/ 11 h 116"/>
                  <a:gd name="T16" fmla="*/ 67 w 116"/>
                  <a:gd name="T17" fmla="*/ 0 h 116"/>
                  <a:gd name="T18" fmla="*/ 49 w 116"/>
                  <a:gd name="T19" fmla="*/ 0 h 116"/>
                  <a:gd name="T20" fmla="*/ 49 w 116"/>
                  <a:gd name="T21" fmla="*/ 11 h 116"/>
                  <a:gd name="T22" fmla="*/ 31 w 116"/>
                  <a:gd name="T23" fmla="*/ 18 h 116"/>
                  <a:gd name="T24" fmla="*/ 23 w 116"/>
                  <a:gd name="T25" fmla="*/ 10 h 116"/>
                  <a:gd name="T26" fmla="*/ 10 w 116"/>
                  <a:gd name="T27" fmla="*/ 23 h 116"/>
                  <a:gd name="T28" fmla="*/ 18 w 116"/>
                  <a:gd name="T29" fmla="*/ 31 h 116"/>
                  <a:gd name="T30" fmla="*/ 11 w 116"/>
                  <a:gd name="T31" fmla="*/ 49 h 116"/>
                  <a:gd name="T32" fmla="*/ 0 w 116"/>
                  <a:gd name="T33" fmla="*/ 49 h 116"/>
                  <a:gd name="T34" fmla="*/ 0 w 116"/>
                  <a:gd name="T35" fmla="*/ 67 h 116"/>
                  <a:gd name="T36" fmla="*/ 11 w 116"/>
                  <a:gd name="T37" fmla="*/ 67 h 116"/>
                  <a:gd name="T38" fmla="*/ 18 w 116"/>
                  <a:gd name="T39" fmla="*/ 85 h 116"/>
                  <a:gd name="T40" fmla="*/ 10 w 116"/>
                  <a:gd name="T41" fmla="*/ 93 h 116"/>
                  <a:gd name="T42" fmla="*/ 23 w 116"/>
                  <a:gd name="T43" fmla="*/ 106 h 116"/>
                  <a:gd name="T44" fmla="*/ 31 w 116"/>
                  <a:gd name="T45" fmla="*/ 98 h 116"/>
                  <a:gd name="T46" fmla="*/ 49 w 116"/>
                  <a:gd name="T47" fmla="*/ 106 h 116"/>
                  <a:gd name="T48" fmla="*/ 49 w 116"/>
                  <a:gd name="T49" fmla="*/ 116 h 116"/>
                  <a:gd name="T50" fmla="*/ 67 w 116"/>
                  <a:gd name="T51" fmla="*/ 116 h 116"/>
                  <a:gd name="T52" fmla="*/ 67 w 116"/>
                  <a:gd name="T53" fmla="*/ 106 h 116"/>
                  <a:gd name="T54" fmla="*/ 85 w 116"/>
                  <a:gd name="T55" fmla="*/ 98 h 116"/>
                  <a:gd name="T56" fmla="*/ 93 w 116"/>
                  <a:gd name="T57" fmla="*/ 106 h 116"/>
                  <a:gd name="T58" fmla="*/ 106 w 116"/>
                  <a:gd name="T59" fmla="*/ 93 h 116"/>
                  <a:gd name="T60" fmla="*/ 98 w 116"/>
                  <a:gd name="T61" fmla="*/ 85 h 116"/>
                  <a:gd name="T62" fmla="*/ 106 w 116"/>
                  <a:gd name="T63" fmla="*/ 67 h 116"/>
                  <a:gd name="T64" fmla="*/ 116 w 116"/>
                  <a:gd name="T65" fmla="*/ 67 h 116"/>
                  <a:gd name="T66" fmla="*/ 58 w 116"/>
                  <a:gd name="T67" fmla="*/ 88 h 116"/>
                  <a:gd name="T68" fmla="*/ 28 w 116"/>
                  <a:gd name="T69" fmla="*/ 58 h 116"/>
                  <a:gd name="T70" fmla="*/ 58 w 116"/>
                  <a:gd name="T71" fmla="*/ 28 h 116"/>
                  <a:gd name="T72" fmla="*/ 88 w 116"/>
                  <a:gd name="T73" fmla="*/ 58 h 116"/>
                  <a:gd name="T74" fmla="*/ 58 w 116"/>
                  <a:gd name="T75" fmla="*/ 8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6" h="116">
                    <a:moveTo>
                      <a:pt x="116" y="67"/>
                    </a:moveTo>
                    <a:cubicBezTo>
                      <a:pt x="116" y="49"/>
                      <a:pt x="116" y="49"/>
                      <a:pt x="116" y="49"/>
                    </a:cubicBezTo>
                    <a:cubicBezTo>
                      <a:pt x="106" y="49"/>
                      <a:pt x="106" y="49"/>
                      <a:pt x="106" y="49"/>
                    </a:cubicBezTo>
                    <a:cubicBezTo>
                      <a:pt x="104" y="42"/>
                      <a:pt x="102" y="36"/>
                      <a:pt x="98" y="31"/>
                    </a:cubicBezTo>
                    <a:cubicBezTo>
                      <a:pt x="106" y="23"/>
                      <a:pt x="106" y="23"/>
                      <a:pt x="106" y="23"/>
                    </a:cubicBezTo>
                    <a:cubicBezTo>
                      <a:pt x="93" y="10"/>
                      <a:pt x="93" y="10"/>
                      <a:pt x="93" y="10"/>
                    </a:cubicBezTo>
                    <a:cubicBezTo>
                      <a:pt x="85" y="18"/>
                      <a:pt x="85" y="18"/>
                      <a:pt x="85" y="18"/>
                    </a:cubicBezTo>
                    <a:cubicBezTo>
                      <a:pt x="80" y="14"/>
                      <a:pt x="74" y="12"/>
                      <a:pt x="67" y="11"/>
                    </a:cubicBezTo>
                    <a:cubicBezTo>
                      <a:pt x="67" y="0"/>
                      <a:pt x="67" y="0"/>
                      <a:pt x="67" y="0"/>
                    </a:cubicBezTo>
                    <a:cubicBezTo>
                      <a:pt x="49" y="0"/>
                      <a:pt x="49" y="0"/>
                      <a:pt x="49" y="0"/>
                    </a:cubicBezTo>
                    <a:cubicBezTo>
                      <a:pt x="49" y="11"/>
                      <a:pt x="49" y="11"/>
                      <a:pt x="49" y="11"/>
                    </a:cubicBezTo>
                    <a:cubicBezTo>
                      <a:pt x="42" y="12"/>
                      <a:pt x="36" y="14"/>
                      <a:pt x="31" y="18"/>
                    </a:cubicBezTo>
                    <a:cubicBezTo>
                      <a:pt x="23" y="10"/>
                      <a:pt x="23" y="10"/>
                      <a:pt x="23" y="10"/>
                    </a:cubicBezTo>
                    <a:cubicBezTo>
                      <a:pt x="10" y="23"/>
                      <a:pt x="10" y="23"/>
                      <a:pt x="10" y="23"/>
                    </a:cubicBezTo>
                    <a:cubicBezTo>
                      <a:pt x="18" y="31"/>
                      <a:pt x="18" y="31"/>
                      <a:pt x="18" y="31"/>
                    </a:cubicBezTo>
                    <a:cubicBezTo>
                      <a:pt x="14" y="36"/>
                      <a:pt x="12" y="42"/>
                      <a:pt x="11" y="49"/>
                    </a:cubicBezTo>
                    <a:cubicBezTo>
                      <a:pt x="0" y="49"/>
                      <a:pt x="0" y="49"/>
                      <a:pt x="0" y="49"/>
                    </a:cubicBezTo>
                    <a:cubicBezTo>
                      <a:pt x="0" y="67"/>
                      <a:pt x="0" y="67"/>
                      <a:pt x="0" y="67"/>
                    </a:cubicBezTo>
                    <a:cubicBezTo>
                      <a:pt x="11" y="67"/>
                      <a:pt x="11" y="67"/>
                      <a:pt x="11" y="67"/>
                    </a:cubicBezTo>
                    <a:cubicBezTo>
                      <a:pt x="12" y="74"/>
                      <a:pt x="14" y="80"/>
                      <a:pt x="18" y="85"/>
                    </a:cubicBezTo>
                    <a:cubicBezTo>
                      <a:pt x="10" y="93"/>
                      <a:pt x="10" y="93"/>
                      <a:pt x="10" y="93"/>
                    </a:cubicBezTo>
                    <a:cubicBezTo>
                      <a:pt x="23" y="106"/>
                      <a:pt x="23" y="106"/>
                      <a:pt x="23" y="106"/>
                    </a:cubicBezTo>
                    <a:cubicBezTo>
                      <a:pt x="31" y="98"/>
                      <a:pt x="31" y="98"/>
                      <a:pt x="31" y="98"/>
                    </a:cubicBezTo>
                    <a:cubicBezTo>
                      <a:pt x="36" y="102"/>
                      <a:pt x="42" y="104"/>
                      <a:pt x="49" y="106"/>
                    </a:cubicBezTo>
                    <a:cubicBezTo>
                      <a:pt x="49" y="116"/>
                      <a:pt x="49" y="116"/>
                      <a:pt x="49" y="116"/>
                    </a:cubicBezTo>
                    <a:cubicBezTo>
                      <a:pt x="67" y="116"/>
                      <a:pt x="67" y="116"/>
                      <a:pt x="67" y="116"/>
                    </a:cubicBezTo>
                    <a:cubicBezTo>
                      <a:pt x="67" y="106"/>
                      <a:pt x="67" y="106"/>
                      <a:pt x="67" y="106"/>
                    </a:cubicBezTo>
                    <a:cubicBezTo>
                      <a:pt x="74" y="104"/>
                      <a:pt x="80" y="102"/>
                      <a:pt x="85" y="98"/>
                    </a:cubicBezTo>
                    <a:cubicBezTo>
                      <a:pt x="93" y="106"/>
                      <a:pt x="93" y="106"/>
                      <a:pt x="93" y="106"/>
                    </a:cubicBezTo>
                    <a:cubicBezTo>
                      <a:pt x="106" y="93"/>
                      <a:pt x="106" y="93"/>
                      <a:pt x="106" y="93"/>
                    </a:cubicBezTo>
                    <a:cubicBezTo>
                      <a:pt x="98" y="85"/>
                      <a:pt x="98" y="85"/>
                      <a:pt x="98" y="85"/>
                    </a:cubicBezTo>
                    <a:cubicBezTo>
                      <a:pt x="102" y="80"/>
                      <a:pt x="104" y="74"/>
                      <a:pt x="106" y="67"/>
                    </a:cubicBezTo>
                    <a:lnTo>
                      <a:pt x="116" y="67"/>
                    </a:lnTo>
                    <a:close/>
                    <a:moveTo>
                      <a:pt x="58" y="88"/>
                    </a:moveTo>
                    <a:cubicBezTo>
                      <a:pt x="41" y="88"/>
                      <a:pt x="28" y="75"/>
                      <a:pt x="28" y="58"/>
                    </a:cubicBezTo>
                    <a:cubicBezTo>
                      <a:pt x="28" y="41"/>
                      <a:pt x="41" y="28"/>
                      <a:pt x="58" y="28"/>
                    </a:cubicBezTo>
                    <a:cubicBezTo>
                      <a:pt x="75" y="28"/>
                      <a:pt x="88" y="41"/>
                      <a:pt x="88" y="58"/>
                    </a:cubicBezTo>
                    <a:cubicBezTo>
                      <a:pt x="88" y="75"/>
                      <a:pt x="75" y="88"/>
                      <a:pt x="58" y="88"/>
                    </a:cubicBez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6" name="Freeform 14"/>
              <p:cNvSpPr>
                <a:spLocks noEditPoints="1"/>
              </p:cNvSpPr>
              <p:nvPr/>
            </p:nvSpPr>
            <p:spPr bwMode="auto">
              <a:xfrm>
                <a:off x="1202" y="2424"/>
                <a:ext cx="279" cy="277"/>
              </a:xfrm>
              <a:custGeom>
                <a:avLst/>
                <a:gdLst>
                  <a:gd name="T0" fmla="*/ 117 w 117"/>
                  <a:gd name="T1" fmla="*/ 67 h 116"/>
                  <a:gd name="T2" fmla="*/ 117 w 117"/>
                  <a:gd name="T3" fmla="*/ 49 h 116"/>
                  <a:gd name="T4" fmla="*/ 106 w 117"/>
                  <a:gd name="T5" fmla="*/ 49 h 116"/>
                  <a:gd name="T6" fmla="*/ 98 w 117"/>
                  <a:gd name="T7" fmla="*/ 31 h 116"/>
                  <a:gd name="T8" fmla="*/ 106 w 117"/>
                  <a:gd name="T9" fmla="*/ 23 h 116"/>
                  <a:gd name="T10" fmla="*/ 93 w 117"/>
                  <a:gd name="T11" fmla="*/ 10 h 116"/>
                  <a:gd name="T12" fmla="*/ 86 w 117"/>
                  <a:gd name="T13" fmla="*/ 18 h 116"/>
                  <a:gd name="T14" fmla="*/ 67 w 117"/>
                  <a:gd name="T15" fmla="*/ 11 h 116"/>
                  <a:gd name="T16" fmla="*/ 67 w 117"/>
                  <a:gd name="T17" fmla="*/ 0 h 116"/>
                  <a:gd name="T18" fmla="*/ 49 w 117"/>
                  <a:gd name="T19" fmla="*/ 0 h 116"/>
                  <a:gd name="T20" fmla="*/ 49 w 117"/>
                  <a:gd name="T21" fmla="*/ 11 h 116"/>
                  <a:gd name="T22" fmla="*/ 31 w 117"/>
                  <a:gd name="T23" fmla="*/ 18 h 116"/>
                  <a:gd name="T24" fmla="*/ 24 w 117"/>
                  <a:gd name="T25" fmla="*/ 10 h 116"/>
                  <a:gd name="T26" fmla="*/ 11 w 117"/>
                  <a:gd name="T27" fmla="*/ 23 h 116"/>
                  <a:gd name="T28" fmla="*/ 18 w 117"/>
                  <a:gd name="T29" fmla="*/ 31 h 116"/>
                  <a:gd name="T30" fmla="*/ 11 w 117"/>
                  <a:gd name="T31" fmla="*/ 49 h 116"/>
                  <a:gd name="T32" fmla="*/ 0 w 117"/>
                  <a:gd name="T33" fmla="*/ 49 h 116"/>
                  <a:gd name="T34" fmla="*/ 0 w 117"/>
                  <a:gd name="T35" fmla="*/ 67 h 116"/>
                  <a:gd name="T36" fmla="*/ 11 w 117"/>
                  <a:gd name="T37" fmla="*/ 67 h 116"/>
                  <a:gd name="T38" fmla="*/ 18 w 117"/>
                  <a:gd name="T39" fmla="*/ 85 h 116"/>
                  <a:gd name="T40" fmla="*/ 11 w 117"/>
                  <a:gd name="T41" fmla="*/ 93 h 116"/>
                  <a:gd name="T42" fmla="*/ 24 w 117"/>
                  <a:gd name="T43" fmla="*/ 106 h 116"/>
                  <a:gd name="T44" fmla="*/ 31 w 117"/>
                  <a:gd name="T45" fmla="*/ 98 h 116"/>
                  <a:gd name="T46" fmla="*/ 49 w 117"/>
                  <a:gd name="T47" fmla="*/ 106 h 116"/>
                  <a:gd name="T48" fmla="*/ 49 w 117"/>
                  <a:gd name="T49" fmla="*/ 116 h 116"/>
                  <a:gd name="T50" fmla="*/ 67 w 117"/>
                  <a:gd name="T51" fmla="*/ 116 h 116"/>
                  <a:gd name="T52" fmla="*/ 67 w 117"/>
                  <a:gd name="T53" fmla="*/ 106 h 116"/>
                  <a:gd name="T54" fmla="*/ 86 w 117"/>
                  <a:gd name="T55" fmla="*/ 98 h 116"/>
                  <a:gd name="T56" fmla="*/ 93 w 117"/>
                  <a:gd name="T57" fmla="*/ 106 h 116"/>
                  <a:gd name="T58" fmla="*/ 106 w 117"/>
                  <a:gd name="T59" fmla="*/ 93 h 116"/>
                  <a:gd name="T60" fmla="*/ 98 w 117"/>
                  <a:gd name="T61" fmla="*/ 85 h 116"/>
                  <a:gd name="T62" fmla="*/ 106 w 117"/>
                  <a:gd name="T63" fmla="*/ 67 h 116"/>
                  <a:gd name="T64" fmla="*/ 117 w 117"/>
                  <a:gd name="T65" fmla="*/ 67 h 116"/>
                  <a:gd name="T66" fmla="*/ 58 w 117"/>
                  <a:gd name="T67" fmla="*/ 88 h 116"/>
                  <a:gd name="T68" fmla="*/ 28 w 117"/>
                  <a:gd name="T69" fmla="*/ 58 h 116"/>
                  <a:gd name="T70" fmla="*/ 58 w 117"/>
                  <a:gd name="T71" fmla="*/ 28 h 116"/>
                  <a:gd name="T72" fmla="*/ 89 w 117"/>
                  <a:gd name="T73" fmla="*/ 58 h 116"/>
                  <a:gd name="T74" fmla="*/ 58 w 117"/>
                  <a:gd name="T75" fmla="*/ 8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7" h="116">
                    <a:moveTo>
                      <a:pt x="117" y="67"/>
                    </a:moveTo>
                    <a:cubicBezTo>
                      <a:pt x="117" y="49"/>
                      <a:pt x="117" y="49"/>
                      <a:pt x="117" y="49"/>
                    </a:cubicBezTo>
                    <a:cubicBezTo>
                      <a:pt x="106" y="49"/>
                      <a:pt x="106" y="49"/>
                      <a:pt x="106" y="49"/>
                    </a:cubicBezTo>
                    <a:cubicBezTo>
                      <a:pt x="105" y="42"/>
                      <a:pt x="102" y="36"/>
                      <a:pt x="98" y="31"/>
                    </a:cubicBezTo>
                    <a:cubicBezTo>
                      <a:pt x="106" y="23"/>
                      <a:pt x="106" y="23"/>
                      <a:pt x="106" y="23"/>
                    </a:cubicBezTo>
                    <a:cubicBezTo>
                      <a:pt x="93" y="10"/>
                      <a:pt x="93" y="10"/>
                      <a:pt x="93" y="10"/>
                    </a:cubicBezTo>
                    <a:cubicBezTo>
                      <a:pt x="86" y="18"/>
                      <a:pt x="86" y="18"/>
                      <a:pt x="86" y="18"/>
                    </a:cubicBezTo>
                    <a:cubicBezTo>
                      <a:pt x="80" y="14"/>
                      <a:pt x="74" y="12"/>
                      <a:pt x="67" y="11"/>
                    </a:cubicBezTo>
                    <a:cubicBezTo>
                      <a:pt x="67" y="0"/>
                      <a:pt x="67" y="0"/>
                      <a:pt x="67" y="0"/>
                    </a:cubicBezTo>
                    <a:cubicBezTo>
                      <a:pt x="49" y="0"/>
                      <a:pt x="49" y="0"/>
                      <a:pt x="49" y="0"/>
                    </a:cubicBezTo>
                    <a:cubicBezTo>
                      <a:pt x="49" y="11"/>
                      <a:pt x="49" y="11"/>
                      <a:pt x="49" y="11"/>
                    </a:cubicBezTo>
                    <a:cubicBezTo>
                      <a:pt x="43" y="12"/>
                      <a:pt x="37" y="14"/>
                      <a:pt x="31" y="18"/>
                    </a:cubicBezTo>
                    <a:cubicBezTo>
                      <a:pt x="24" y="10"/>
                      <a:pt x="24" y="10"/>
                      <a:pt x="24" y="10"/>
                    </a:cubicBezTo>
                    <a:cubicBezTo>
                      <a:pt x="11" y="23"/>
                      <a:pt x="11" y="23"/>
                      <a:pt x="11" y="23"/>
                    </a:cubicBezTo>
                    <a:cubicBezTo>
                      <a:pt x="18" y="31"/>
                      <a:pt x="18" y="31"/>
                      <a:pt x="18" y="31"/>
                    </a:cubicBezTo>
                    <a:cubicBezTo>
                      <a:pt x="15" y="36"/>
                      <a:pt x="12" y="42"/>
                      <a:pt x="11" y="49"/>
                    </a:cubicBezTo>
                    <a:cubicBezTo>
                      <a:pt x="0" y="49"/>
                      <a:pt x="0" y="49"/>
                      <a:pt x="0" y="49"/>
                    </a:cubicBezTo>
                    <a:cubicBezTo>
                      <a:pt x="0" y="67"/>
                      <a:pt x="0" y="67"/>
                      <a:pt x="0" y="67"/>
                    </a:cubicBezTo>
                    <a:cubicBezTo>
                      <a:pt x="11" y="67"/>
                      <a:pt x="11" y="67"/>
                      <a:pt x="11" y="67"/>
                    </a:cubicBezTo>
                    <a:cubicBezTo>
                      <a:pt x="12" y="74"/>
                      <a:pt x="15" y="80"/>
                      <a:pt x="18" y="85"/>
                    </a:cubicBezTo>
                    <a:cubicBezTo>
                      <a:pt x="11" y="93"/>
                      <a:pt x="11" y="93"/>
                      <a:pt x="11" y="93"/>
                    </a:cubicBezTo>
                    <a:cubicBezTo>
                      <a:pt x="24" y="106"/>
                      <a:pt x="24" y="106"/>
                      <a:pt x="24" y="106"/>
                    </a:cubicBezTo>
                    <a:cubicBezTo>
                      <a:pt x="31" y="98"/>
                      <a:pt x="31" y="98"/>
                      <a:pt x="31" y="98"/>
                    </a:cubicBezTo>
                    <a:cubicBezTo>
                      <a:pt x="37" y="102"/>
                      <a:pt x="43" y="104"/>
                      <a:pt x="49" y="106"/>
                    </a:cubicBezTo>
                    <a:cubicBezTo>
                      <a:pt x="49" y="116"/>
                      <a:pt x="49" y="116"/>
                      <a:pt x="49" y="116"/>
                    </a:cubicBezTo>
                    <a:cubicBezTo>
                      <a:pt x="67" y="116"/>
                      <a:pt x="67" y="116"/>
                      <a:pt x="67" y="116"/>
                    </a:cubicBezTo>
                    <a:cubicBezTo>
                      <a:pt x="67" y="106"/>
                      <a:pt x="67" y="106"/>
                      <a:pt x="67" y="106"/>
                    </a:cubicBezTo>
                    <a:cubicBezTo>
                      <a:pt x="74" y="104"/>
                      <a:pt x="80" y="102"/>
                      <a:pt x="86" y="98"/>
                    </a:cubicBezTo>
                    <a:cubicBezTo>
                      <a:pt x="93" y="106"/>
                      <a:pt x="93" y="106"/>
                      <a:pt x="93" y="106"/>
                    </a:cubicBezTo>
                    <a:cubicBezTo>
                      <a:pt x="106" y="93"/>
                      <a:pt x="106" y="93"/>
                      <a:pt x="106" y="93"/>
                    </a:cubicBezTo>
                    <a:cubicBezTo>
                      <a:pt x="98" y="85"/>
                      <a:pt x="98" y="85"/>
                      <a:pt x="98" y="85"/>
                    </a:cubicBezTo>
                    <a:cubicBezTo>
                      <a:pt x="102" y="80"/>
                      <a:pt x="105" y="74"/>
                      <a:pt x="106" y="67"/>
                    </a:cubicBezTo>
                    <a:lnTo>
                      <a:pt x="117" y="67"/>
                    </a:lnTo>
                    <a:close/>
                    <a:moveTo>
                      <a:pt x="58" y="88"/>
                    </a:moveTo>
                    <a:cubicBezTo>
                      <a:pt x="42" y="88"/>
                      <a:pt x="28" y="75"/>
                      <a:pt x="28" y="58"/>
                    </a:cubicBezTo>
                    <a:cubicBezTo>
                      <a:pt x="28" y="41"/>
                      <a:pt x="42" y="28"/>
                      <a:pt x="58" y="28"/>
                    </a:cubicBezTo>
                    <a:cubicBezTo>
                      <a:pt x="75" y="28"/>
                      <a:pt x="89" y="41"/>
                      <a:pt x="89" y="58"/>
                    </a:cubicBezTo>
                    <a:cubicBezTo>
                      <a:pt x="89" y="75"/>
                      <a:pt x="75" y="88"/>
                      <a:pt x="58" y="88"/>
                    </a:cubicBez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7" name="Freeform 15"/>
              <p:cNvSpPr>
                <a:spLocks noEditPoints="1"/>
              </p:cNvSpPr>
              <p:nvPr/>
            </p:nvSpPr>
            <p:spPr bwMode="auto">
              <a:xfrm>
                <a:off x="1059" y="2259"/>
                <a:ext cx="217" cy="220"/>
              </a:xfrm>
              <a:custGeom>
                <a:avLst/>
                <a:gdLst>
                  <a:gd name="T0" fmla="*/ 90 w 91"/>
                  <a:gd name="T1" fmla="*/ 42 h 92"/>
                  <a:gd name="T2" fmla="*/ 88 w 91"/>
                  <a:gd name="T3" fmla="*/ 45 h 92"/>
                  <a:gd name="T4" fmla="*/ 91 w 91"/>
                  <a:gd name="T5" fmla="*/ 44 h 92"/>
                  <a:gd name="T6" fmla="*/ 90 w 91"/>
                  <a:gd name="T7" fmla="*/ 42 h 92"/>
                  <a:gd name="T8" fmla="*/ 80 w 91"/>
                  <a:gd name="T9" fmla="*/ 57 h 92"/>
                  <a:gd name="T10" fmla="*/ 81 w 91"/>
                  <a:gd name="T11" fmla="*/ 51 h 92"/>
                  <a:gd name="T12" fmla="*/ 73 w 91"/>
                  <a:gd name="T13" fmla="*/ 56 h 92"/>
                  <a:gd name="T14" fmla="*/ 61 w 91"/>
                  <a:gd name="T15" fmla="*/ 56 h 92"/>
                  <a:gd name="T16" fmla="*/ 35 w 91"/>
                  <a:gd name="T17" fmla="*/ 62 h 92"/>
                  <a:gd name="T18" fmla="*/ 28 w 91"/>
                  <a:gd name="T19" fmla="*/ 36 h 92"/>
                  <a:gd name="T20" fmla="*/ 54 w 91"/>
                  <a:gd name="T21" fmla="*/ 29 h 92"/>
                  <a:gd name="T22" fmla="*/ 66 w 91"/>
                  <a:gd name="T23" fmla="*/ 6 h 92"/>
                  <a:gd name="T24" fmla="*/ 60 w 91"/>
                  <a:gd name="T25" fmla="*/ 3 h 92"/>
                  <a:gd name="T26" fmla="*/ 56 w 91"/>
                  <a:gd name="T27" fmla="*/ 10 h 92"/>
                  <a:gd name="T28" fmla="*/ 45 w 91"/>
                  <a:gd name="T29" fmla="*/ 9 h 92"/>
                  <a:gd name="T30" fmla="*/ 43 w 91"/>
                  <a:gd name="T31" fmla="*/ 0 h 92"/>
                  <a:gd name="T32" fmla="*/ 37 w 91"/>
                  <a:gd name="T33" fmla="*/ 1 h 92"/>
                  <a:gd name="T34" fmla="*/ 27 w 91"/>
                  <a:gd name="T35" fmla="*/ 9 h 92"/>
                  <a:gd name="T36" fmla="*/ 27 w 91"/>
                  <a:gd name="T37" fmla="*/ 13 h 92"/>
                  <a:gd name="T38" fmla="*/ 19 w 91"/>
                  <a:gd name="T39" fmla="*/ 19 h 92"/>
                  <a:gd name="T40" fmla="*/ 15 w 91"/>
                  <a:gd name="T41" fmla="*/ 17 h 92"/>
                  <a:gd name="T42" fmla="*/ 15 w 91"/>
                  <a:gd name="T43" fmla="*/ 20 h 92"/>
                  <a:gd name="T44" fmla="*/ 9 w 91"/>
                  <a:gd name="T45" fmla="*/ 30 h 92"/>
                  <a:gd name="T46" fmla="*/ 8 w 91"/>
                  <a:gd name="T47" fmla="*/ 34 h 92"/>
                  <a:gd name="T48" fmla="*/ 9 w 91"/>
                  <a:gd name="T49" fmla="*/ 35 h 92"/>
                  <a:gd name="T50" fmla="*/ 8 w 91"/>
                  <a:gd name="T51" fmla="*/ 45 h 92"/>
                  <a:gd name="T52" fmla="*/ 5 w 91"/>
                  <a:gd name="T53" fmla="*/ 46 h 92"/>
                  <a:gd name="T54" fmla="*/ 0 w 91"/>
                  <a:gd name="T55" fmla="*/ 54 h 92"/>
                  <a:gd name="T56" fmla="*/ 3 w 91"/>
                  <a:gd name="T57" fmla="*/ 65 h 92"/>
                  <a:gd name="T58" fmla="*/ 12 w 91"/>
                  <a:gd name="T59" fmla="*/ 63 h 92"/>
                  <a:gd name="T60" fmla="*/ 18 w 91"/>
                  <a:gd name="T61" fmla="*/ 72 h 92"/>
                  <a:gd name="T62" fmla="*/ 13 w 91"/>
                  <a:gd name="T63" fmla="*/ 79 h 92"/>
                  <a:gd name="T64" fmla="*/ 29 w 91"/>
                  <a:gd name="T65" fmla="*/ 89 h 92"/>
                  <a:gd name="T66" fmla="*/ 34 w 91"/>
                  <a:gd name="T67" fmla="*/ 81 h 92"/>
                  <a:gd name="T68" fmla="*/ 44 w 91"/>
                  <a:gd name="T69" fmla="*/ 83 h 92"/>
                  <a:gd name="T70" fmla="*/ 46 w 91"/>
                  <a:gd name="T71" fmla="*/ 92 h 92"/>
                  <a:gd name="T72" fmla="*/ 64 w 91"/>
                  <a:gd name="T73" fmla="*/ 88 h 92"/>
                  <a:gd name="T74" fmla="*/ 62 w 91"/>
                  <a:gd name="T75" fmla="*/ 79 h 92"/>
                  <a:gd name="T76" fmla="*/ 71 w 91"/>
                  <a:gd name="T77" fmla="*/ 72 h 92"/>
                  <a:gd name="T78" fmla="*/ 78 w 91"/>
                  <a:gd name="T79" fmla="*/ 77 h 92"/>
                  <a:gd name="T80" fmla="*/ 88 w 91"/>
                  <a:gd name="T81" fmla="*/ 62 h 92"/>
                  <a:gd name="T82" fmla="*/ 80 w 91"/>
                  <a:gd name="T83" fmla="*/ 5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1" h="92">
                    <a:moveTo>
                      <a:pt x="90" y="42"/>
                    </a:moveTo>
                    <a:cubicBezTo>
                      <a:pt x="89" y="43"/>
                      <a:pt x="89" y="44"/>
                      <a:pt x="88" y="45"/>
                    </a:cubicBezTo>
                    <a:cubicBezTo>
                      <a:pt x="91" y="44"/>
                      <a:pt x="91" y="44"/>
                      <a:pt x="91" y="44"/>
                    </a:cubicBezTo>
                    <a:lnTo>
                      <a:pt x="90" y="42"/>
                    </a:lnTo>
                    <a:close/>
                    <a:moveTo>
                      <a:pt x="80" y="57"/>
                    </a:moveTo>
                    <a:cubicBezTo>
                      <a:pt x="81" y="55"/>
                      <a:pt x="81" y="53"/>
                      <a:pt x="81" y="51"/>
                    </a:cubicBezTo>
                    <a:cubicBezTo>
                      <a:pt x="79" y="54"/>
                      <a:pt x="76" y="55"/>
                      <a:pt x="73" y="56"/>
                    </a:cubicBezTo>
                    <a:cubicBezTo>
                      <a:pt x="69" y="58"/>
                      <a:pt x="64" y="58"/>
                      <a:pt x="61" y="56"/>
                    </a:cubicBezTo>
                    <a:cubicBezTo>
                      <a:pt x="55" y="65"/>
                      <a:pt x="44" y="67"/>
                      <a:pt x="35" y="62"/>
                    </a:cubicBezTo>
                    <a:cubicBezTo>
                      <a:pt x="26" y="57"/>
                      <a:pt x="23" y="45"/>
                      <a:pt x="28" y="36"/>
                    </a:cubicBezTo>
                    <a:cubicBezTo>
                      <a:pt x="34" y="27"/>
                      <a:pt x="45" y="25"/>
                      <a:pt x="54" y="29"/>
                    </a:cubicBezTo>
                    <a:cubicBezTo>
                      <a:pt x="56" y="21"/>
                      <a:pt x="62" y="13"/>
                      <a:pt x="66" y="6"/>
                    </a:cubicBezTo>
                    <a:cubicBezTo>
                      <a:pt x="60" y="3"/>
                      <a:pt x="60" y="3"/>
                      <a:pt x="60" y="3"/>
                    </a:cubicBezTo>
                    <a:cubicBezTo>
                      <a:pt x="56" y="10"/>
                      <a:pt x="56" y="10"/>
                      <a:pt x="56" y="10"/>
                    </a:cubicBezTo>
                    <a:cubicBezTo>
                      <a:pt x="52" y="9"/>
                      <a:pt x="49" y="9"/>
                      <a:pt x="45" y="9"/>
                    </a:cubicBezTo>
                    <a:cubicBezTo>
                      <a:pt x="43" y="0"/>
                      <a:pt x="43" y="0"/>
                      <a:pt x="43" y="0"/>
                    </a:cubicBezTo>
                    <a:cubicBezTo>
                      <a:pt x="37" y="1"/>
                      <a:pt x="37" y="1"/>
                      <a:pt x="37" y="1"/>
                    </a:cubicBezTo>
                    <a:cubicBezTo>
                      <a:pt x="34" y="4"/>
                      <a:pt x="31" y="7"/>
                      <a:pt x="27" y="9"/>
                    </a:cubicBezTo>
                    <a:cubicBezTo>
                      <a:pt x="27" y="13"/>
                      <a:pt x="27" y="13"/>
                      <a:pt x="27" y="13"/>
                    </a:cubicBezTo>
                    <a:cubicBezTo>
                      <a:pt x="24" y="15"/>
                      <a:pt x="21" y="17"/>
                      <a:pt x="19" y="19"/>
                    </a:cubicBezTo>
                    <a:cubicBezTo>
                      <a:pt x="15" y="17"/>
                      <a:pt x="15" y="17"/>
                      <a:pt x="15" y="17"/>
                    </a:cubicBezTo>
                    <a:cubicBezTo>
                      <a:pt x="15" y="18"/>
                      <a:pt x="15" y="19"/>
                      <a:pt x="15" y="20"/>
                    </a:cubicBezTo>
                    <a:cubicBezTo>
                      <a:pt x="14" y="24"/>
                      <a:pt x="12" y="28"/>
                      <a:pt x="9" y="30"/>
                    </a:cubicBezTo>
                    <a:cubicBezTo>
                      <a:pt x="9" y="32"/>
                      <a:pt x="8" y="33"/>
                      <a:pt x="8" y="34"/>
                    </a:cubicBezTo>
                    <a:cubicBezTo>
                      <a:pt x="9" y="35"/>
                      <a:pt x="9" y="35"/>
                      <a:pt x="9" y="35"/>
                    </a:cubicBezTo>
                    <a:cubicBezTo>
                      <a:pt x="8" y="38"/>
                      <a:pt x="8" y="42"/>
                      <a:pt x="8" y="45"/>
                    </a:cubicBezTo>
                    <a:cubicBezTo>
                      <a:pt x="5" y="46"/>
                      <a:pt x="5" y="46"/>
                      <a:pt x="5" y="46"/>
                    </a:cubicBezTo>
                    <a:cubicBezTo>
                      <a:pt x="4" y="49"/>
                      <a:pt x="2" y="52"/>
                      <a:pt x="0" y="54"/>
                    </a:cubicBezTo>
                    <a:cubicBezTo>
                      <a:pt x="3" y="65"/>
                      <a:pt x="3" y="65"/>
                      <a:pt x="3" y="65"/>
                    </a:cubicBezTo>
                    <a:cubicBezTo>
                      <a:pt x="12" y="63"/>
                      <a:pt x="12" y="63"/>
                      <a:pt x="12" y="63"/>
                    </a:cubicBezTo>
                    <a:cubicBezTo>
                      <a:pt x="13" y="66"/>
                      <a:pt x="16" y="69"/>
                      <a:pt x="18" y="72"/>
                    </a:cubicBezTo>
                    <a:cubicBezTo>
                      <a:pt x="13" y="79"/>
                      <a:pt x="13" y="79"/>
                      <a:pt x="13" y="79"/>
                    </a:cubicBezTo>
                    <a:cubicBezTo>
                      <a:pt x="29" y="89"/>
                      <a:pt x="29" y="89"/>
                      <a:pt x="29" y="89"/>
                    </a:cubicBezTo>
                    <a:cubicBezTo>
                      <a:pt x="34" y="81"/>
                      <a:pt x="34" y="81"/>
                      <a:pt x="34" y="81"/>
                    </a:cubicBezTo>
                    <a:cubicBezTo>
                      <a:pt x="37" y="82"/>
                      <a:pt x="41" y="83"/>
                      <a:pt x="44" y="83"/>
                    </a:cubicBezTo>
                    <a:cubicBezTo>
                      <a:pt x="46" y="92"/>
                      <a:pt x="46" y="92"/>
                      <a:pt x="46" y="92"/>
                    </a:cubicBezTo>
                    <a:cubicBezTo>
                      <a:pt x="64" y="88"/>
                      <a:pt x="64" y="88"/>
                      <a:pt x="64" y="88"/>
                    </a:cubicBezTo>
                    <a:cubicBezTo>
                      <a:pt x="62" y="79"/>
                      <a:pt x="62" y="79"/>
                      <a:pt x="62" y="79"/>
                    </a:cubicBezTo>
                    <a:cubicBezTo>
                      <a:pt x="65" y="77"/>
                      <a:pt x="68" y="75"/>
                      <a:pt x="71" y="72"/>
                    </a:cubicBezTo>
                    <a:cubicBezTo>
                      <a:pt x="78" y="77"/>
                      <a:pt x="78" y="77"/>
                      <a:pt x="78" y="77"/>
                    </a:cubicBezTo>
                    <a:cubicBezTo>
                      <a:pt x="88" y="62"/>
                      <a:pt x="88" y="62"/>
                      <a:pt x="88" y="62"/>
                    </a:cubicBezTo>
                    <a:lnTo>
                      <a:pt x="80"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8" name="Freeform 16"/>
              <p:cNvSpPr>
                <a:spLocks/>
              </p:cNvSpPr>
              <p:nvPr/>
            </p:nvSpPr>
            <p:spPr bwMode="auto">
              <a:xfrm>
                <a:off x="1014" y="2014"/>
                <a:ext cx="460" cy="389"/>
              </a:xfrm>
              <a:custGeom>
                <a:avLst/>
                <a:gdLst>
                  <a:gd name="T0" fmla="*/ 193 w 193"/>
                  <a:gd name="T1" fmla="*/ 50 h 163"/>
                  <a:gd name="T2" fmla="*/ 160 w 193"/>
                  <a:gd name="T3" fmla="*/ 69 h 163"/>
                  <a:gd name="T4" fmla="*/ 119 w 193"/>
                  <a:gd name="T5" fmla="*/ 115 h 163"/>
                  <a:gd name="T6" fmla="*/ 81 w 193"/>
                  <a:gd name="T7" fmla="*/ 153 h 163"/>
                  <a:gd name="T8" fmla="*/ 91 w 193"/>
                  <a:gd name="T9" fmla="*/ 110 h 163"/>
                  <a:gd name="T10" fmla="*/ 94 w 193"/>
                  <a:gd name="T11" fmla="*/ 89 h 163"/>
                  <a:gd name="T12" fmla="*/ 56 w 193"/>
                  <a:gd name="T13" fmla="*/ 97 h 163"/>
                  <a:gd name="T14" fmla="*/ 30 w 193"/>
                  <a:gd name="T15" fmla="*/ 111 h 163"/>
                  <a:gd name="T16" fmla="*/ 22 w 193"/>
                  <a:gd name="T17" fmla="*/ 130 h 163"/>
                  <a:gd name="T18" fmla="*/ 11 w 193"/>
                  <a:gd name="T19" fmla="*/ 156 h 163"/>
                  <a:gd name="T20" fmla="*/ 2 w 193"/>
                  <a:gd name="T21" fmla="*/ 149 h 163"/>
                  <a:gd name="T22" fmla="*/ 5 w 193"/>
                  <a:gd name="T23" fmla="*/ 126 h 163"/>
                  <a:gd name="T24" fmla="*/ 10 w 193"/>
                  <a:gd name="T25" fmla="*/ 99 h 163"/>
                  <a:gd name="T26" fmla="*/ 46 w 193"/>
                  <a:gd name="T27" fmla="*/ 71 h 163"/>
                  <a:gd name="T28" fmla="*/ 64 w 193"/>
                  <a:gd name="T29" fmla="*/ 55 h 163"/>
                  <a:gd name="T30" fmla="*/ 92 w 193"/>
                  <a:gd name="T31" fmla="*/ 44 h 163"/>
                  <a:gd name="T32" fmla="*/ 137 w 193"/>
                  <a:gd name="T33" fmla="*/ 19 h 163"/>
                  <a:gd name="T34" fmla="*/ 175 w 193"/>
                  <a:gd name="T35" fmla="*/ 0 h 163"/>
                  <a:gd name="T36" fmla="*/ 193 w 193"/>
                  <a:gd name="T37" fmla="*/ 5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3" h="163">
                    <a:moveTo>
                      <a:pt x="193" y="50"/>
                    </a:moveTo>
                    <a:cubicBezTo>
                      <a:pt x="177" y="50"/>
                      <a:pt x="161" y="57"/>
                      <a:pt x="160" y="69"/>
                    </a:cubicBezTo>
                    <a:cubicBezTo>
                      <a:pt x="158" y="81"/>
                      <a:pt x="128" y="106"/>
                      <a:pt x="119" y="115"/>
                    </a:cubicBezTo>
                    <a:cubicBezTo>
                      <a:pt x="114" y="129"/>
                      <a:pt x="96" y="163"/>
                      <a:pt x="81" y="153"/>
                    </a:cubicBezTo>
                    <a:cubicBezTo>
                      <a:pt x="66" y="144"/>
                      <a:pt x="89" y="114"/>
                      <a:pt x="91" y="110"/>
                    </a:cubicBezTo>
                    <a:cubicBezTo>
                      <a:pt x="98" y="100"/>
                      <a:pt x="100" y="94"/>
                      <a:pt x="94" y="89"/>
                    </a:cubicBezTo>
                    <a:cubicBezTo>
                      <a:pt x="89" y="84"/>
                      <a:pt x="69" y="100"/>
                      <a:pt x="56" y="97"/>
                    </a:cubicBezTo>
                    <a:cubicBezTo>
                      <a:pt x="50" y="103"/>
                      <a:pt x="37" y="114"/>
                      <a:pt x="30" y="111"/>
                    </a:cubicBezTo>
                    <a:cubicBezTo>
                      <a:pt x="30" y="116"/>
                      <a:pt x="28" y="129"/>
                      <a:pt x="22" y="130"/>
                    </a:cubicBezTo>
                    <a:cubicBezTo>
                      <a:pt x="23" y="135"/>
                      <a:pt x="20" y="154"/>
                      <a:pt x="11" y="156"/>
                    </a:cubicBezTo>
                    <a:cubicBezTo>
                      <a:pt x="2" y="157"/>
                      <a:pt x="0" y="154"/>
                      <a:pt x="2" y="149"/>
                    </a:cubicBezTo>
                    <a:cubicBezTo>
                      <a:pt x="3" y="145"/>
                      <a:pt x="3" y="132"/>
                      <a:pt x="5" y="126"/>
                    </a:cubicBezTo>
                    <a:cubicBezTo>
                      <a:pt x="7" y="120"/>
                      <a:pt x="8" y="105"/>
                      <a:pt x="10" y="99"/>
                    </a:cubicBezTo>
                    <a:cubicBezTo>
                      <a:pt x="12" y="94"/>
                      <a:pt x="42" y="75"/>
                      <a:pt x="46" y="71"/>
                    </a:cubicBezTo>
                    <a:cubicBezTo>
                      <a:pt x="50" y="66"/>
                      <a:pt x="62" y="58"/>
                      <a:pt x="64" y="55"/>
                    </a:cubicBezTo>
                    <a:cubicBezTo>
                      <a:pt x="66" y="53"/>
                      <a:pt x="85" y="47"/>
                      <a:pt x="92" y="44"/>
                    </a:cubicBezTo>
                    <a:cubicBezTo>
                      <a:pt x="98" y="40"/>
                      <a:pt x="124" y="22"/>
                      <a:pt x="137" y="19"/>
                    </a:cubicBezTo>
                    <a:cubicBezTo>
                      <a:pt x="151" y="16"/>
                      <a:pt x="160" y="9"/>
                      <a:pt x="175" y="0"/>
                    </a:cubicBezTo>
                    <a:lnTo>
                      <a:pt x="193" y="50"/>
                    </a:ln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9" name="Freeform 17"/>
              <p:cNvSpPr>
                <a:spLocks/>
              </p:cNvSpPr>
              <p:nvPr/>
            </p:nvSpPr>
            <p:spPr bwMode="auto">
              <a:xfrm>
                <a:off x="1419" y="1985"/>
                <a:ext cx="103" cy="160"/>
              </a:xfrm>
              <a:custGeom>
                <a:avLst/>
                <a:gdLst>
                  <a:gd name="T0" fmla="*/ 67 w 103"/>
                  <a:gd name="T1" fmla="*/ 0 h 160"/>
                  <a:gd name="T2" fmla="*/ 0 w 103"/>
                  <a:gd name="T3" fmla="*/ 26 h 160"/>
                  <a:gd name="T4" fmla="*/ 53 w 103"/>
                  <a:gd name="T5" fmla="*/ 160 h 160"/>
                  <a:gd name="T6" fmla="*/ 103 w 103"/>
                  <a:gd name="T7" fmla="*/ 143 h 160"/>
                  <a:gd name="T8" fmla="*/ 67 w 103"/>
                  <a:gd name="T9" fmla="*/ 0 h 160"/>
                </a:gdLst>
                <a:ahLst/>
                <a:cxnLst>
                  <a:cxn ang="0">
                    <a:pos x="T0" y="T1"/>
                  </a:cxn>
                  <a:cxn ang="0">
                    <a:pos x="T2" y="T3"/>
                  </a:cxn>
                  <a:cxn ang="0">
                    <a:pos x="T4" y="T5"/>
                  </a:cxn>
                  <a:cxn ang="0">
                    <a:pos x="T6" y="T7"/>
                  </a:cxn>
                  <a:cxn ang="0">
                    <a:pos x="T8" y="T9"/>
                  </a:cxn>
                </a:cxnLst>
                <a:rect l="0" t="0" r="r" b="b"/>
                <a:pathLst>
                  <a:path w="103" h="160">
                    <a:moveTo>
                      <a:pt x="67" y="0"/>
                    </a:moveTo>
                    <a:lnTo>
                      <a:pt x="0" y="26"/>
                    </a:lnTo>
                    <a:lnTo>
                      <a:pt x="53" y="160"/>
                    </a:lnTo>
                    <a:lnTo>
                      <a:pt x="103" y="143"/>
                    </a:lnTo>
                    <a:lnTo>
                      <a:pt x="6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40" name="Freeform 18"/>
              <p:cNvSpPr>
                <a:spLocks/>
              </p:cNvSpPr>
              <p:nvPr/>
            </p:nvSpPr>
            <p:spPr bwMode="auto">
              <a:xfrm>
                <a:off x="1474" y="1961"/>
                <a:ext cx="150" cy="191"/>
              </a:xfrm>
              <a:custGeom>
                <a:avLst/>
                <a:gdLst>
                  <a:gd name="T0" fmla="*/ 26 w 63"/>
                  <a:gd name="T1" fmla="*/ 1 h 80"/>
                  <a:gd name="T2" fmla="*/ 0 w 63"/>
                  <a:gd name="T3" fmla="*/ 9 h 80"/>
                  <a:gd name="T4" fmla="*/ 21 w 63"/>
                  <a:gd name="T5" fmla="*/ 80 h 80"/>
                  <a:gd name="T6" fmla="*/ 56 w 63"/>
                  <a:gd name="T7" fmla="*/ 72 h 80"/>
                  <a:gd name="T8" fmla="*/ 58 w 63"/>
                  <a:gd name="T9" fmla="*/ 48 h 80"/>
                  <a:gd name="T10" fmla="*/ 39 w 63"/>
                  <a:gd name="T11" fmla="*/ 31 h 80"/>
                  <a:gd name="T12" fmla="*/ 46 w 63"/>
                  <a:gd name="T13" fmla="*/ 8 h 80"/>
                  <a:gd name="T14" fmla="*/ 26 w 63"/>
                  <a:gd name="T15" fmla="*/ 1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80">
                    <a:moveTo>
                      <a:pt x="26" y="1"/>
                    </a:moveTo>
                    <a:cubicBezTo>
                      <a:pt x="0" y="9"/>
                      <a:pt x="0" y="9"/>
                      <a:pt x="0" y="9"/>
                    </a:cubicBezTo>
                    <a:cubicBezTo>
                      <a:pt x="21" y="80"/>
                      <a:pt x="21" y="80"/>
                      <a:pt x="21" y="80"/>
                    </a:cubicBezTo>
                    <a:cubicBezTo>
                      <a:pt x="56" y="72"/>
                      <a:pt x="56" y="72"/>
                      <a:pt x="56" y="72"/>
                    </a:cubicBezTo>
                    <a:cubicBezTo>
                      <a:pt x="56" y="72"/>
                      <a:pt x="63" y="56"/>
                      <a:pt x="58" y="48"/>
                    </a:cubicBezTo>
                    <a:cubicBezTo>
                      <a:pt x="53" y="40"/>
                      <a:pt x="41" y="40"/>
                      <a:pt x="39" y="31"/>
                    </a:cubicBezTo>
                    <a:cubicBezTo>
                      <a:pt x="37" y="22"/>
                      <a:pt x="48" y="16"/>
                      <a:pt x="46" y="8"/>
                    </a:cubicBezTo>
                    <a:cubicBezTo>
                      <a:pt x="43" y="0"/>
                      <a:pt x="35" y="1"/>
                      <a:pt x="26" y="1"/>
                    </a:cubicBez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22" name="Group 21"/>
            <p:cNvGrpSpPr>
              <a:grpSpLocks noChangeAspect="1"/>
            </p:cNvGrpSpPr>
            <p:nvPr/>
          </p:nvGrpSpPr>
          <p:grpSpPr bwMode="auto">
            <a:xfrm>
              <a:off x="4567282" y="3975271"/>
              <a:ext cx="739106" cy="258527"/>
              <a:chOff x="4095" y="2571"/>
              <a:chExt cx="1155" cy="404"/>
            </a:xfrm>
            <a:solidFill>
              <a:srgbClr val="E87071"/>
            </a:solidFill>
          </p:grpSpPr>
          <p:sp>
            <p:nvSpPr>
              <p:cNvPr id="32" name="Freeform 22"/>
              <p:cNvSpPr>
                <a:spLocks noEditPoints="1"/>
              </p:cNvSpPr>
              <p:nvPr/>
            </p:nvSpPr>
            <p:spPr bwMode="auto">
              <a:xfrm>
                <a:off x="4741" y="2730"/>
                <a:ext cx="242" cy="245"/>
              </a:xfrm>
              <a:custGeom>
                <a:avLst/>
                <a:gdLst>
                  <a:gd name="T0" fmla="*/ 31 w 102"/>
                  <a:gd name="T1" fmla="*/ 65 h 102"/>
                  <a:gd name="T2" fmla="*/ 11 w 102"/>
                  <a:gd name="T3" fmla="*/ 66 h 102"/>
                  <a:gd name="T4" fmla="*/ 8 w 102"/>
                  <a:gd name="T5" fmla="*/ 70 h 102"/>
                  <a:gd name="T6" fmla="*/ 0 w 102"/>
                  <a:gd name="T7" fmla="*/ 79 h 102"/>
                  <a:gd name="T8" fmla="*/ 11 w 102"/>
                  <a:gd name="T9" fmla="*/ 87 h 102"/>
                  <a:gd name="T10" fmla="*/ 36 w 102"/>
                  <a:gd name="T11" fmla="*/ 66 h 102"/>
                  <a:gd name="T12" fmla="*/ 31 w 102"/>
                  <a:gd name="T13" fmla="*/ 65 h 102"/>
                  <a:gd name="T14" fmla="*/ 33 w 102"/>
                  <a:gd name="T15" fmla="*/ 87 h 102"/>
                  <a:gd name="T16" fmla="*/ 43 w 102"/>
                  <a:gd name="T17" fmla="*/ 102 h 102"/>
                  <a:gd name="T18" fmla="*/ 70 w 102"/>
                  <a:gd name="T19" fmla="*/ 77 h 102"/>
                  <a:gd name="T20" fmla="*/ 70 w 102"/>
                  <a:gd name="T21" fmla="*/ 77 h 102"/>
                  <a:gd name="T22" fmla="*/ 43 w 102"/>
                  <a:gd name="T23" fmla="*/ 67 h 102"/>
                  <a:gd name="T24" fmla="*/ 33 w 102"/>
                  <a:gd name="T25" fmla="*/ 87 h 102"/>
                  <a:gd name="T26" fmla="*/ 76 w 102"/>
                  <a:gd name="T27" fmla="*/ 80 h 102"/>
                  <a:gd name="T28" fmla="*/ 74 w 102"/>
                  <a:gd name="T29" fmla="*/ 84 h 102"/>
                  <a:gd name="T30" fmla="*/ 84 w 102"/>
                  <a:gd name="T31" fmla="*/ 99 h 102"/>
                  <a:gd name="T32" fmla="*/ 102 w 102"/>
                  <a:gd name="T33" fmla="*/ 89 h 102"/>
                  <a:gd name="T34" fmla="*/ 76 w 102"/>
                  <a:gd name="T35" fmla="*/ 80 h 102"/>
                  <a:gd name="T36" fmla="*/ 68 w 102"/>
                  <a:gd name="T37" fmla="*/ 3 h 102"/>
                  <a:gd name="T38" fmla="*/ 38 w 102"/>
                  <a:gd name="T39" fmla="*/ 2 h 102"/>
                  <a:gd name="T40" fmla="*/ 32 w 102"/>
                  <a:gd name="T41" fmla="*/ 13 h 102"/>
                  <a:gd name="T42" fmla="*/ 46 w 102"/>
                  <a:gd name="T43" fmla="*/ 14 h 102"/>
                  <a:gd name="T44" fmla="*/ 70 w 102"/>
                  <a:gd name="T45" fmla="*/ 8 h 102"/>
                  <a:gd name="T46" fmla="*/ 70 w 102"/>
                  <a:gd name="T47" fmla="*/ 6 h 102"/>
                  <a:gd name="T48" fmla="*/ 68 w 102"/>
                  <a:gd name="T49" fmla="*/ 3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2" h="102">
                    <a:moveTo>
                      <a:pt x="31" y="65"/>
                    </a:moveTo>
                    <a:cubicBezTo>
                      <a:pt x="24" y="65"/>
                      <a:pt x="17" y="65"/>
                      <a:pt x="11" y="66"/>
                    </a:cubicBezTo>
                    <a:cubicBezTo>
                      <a:pt x="8" y="70"/>
                      <a:pt x="8" y="70"/>
                      <a:pt x="8" y="70"/>
                    </a:cubicBezTo>
                    <a:cubicBezTo>
                      <a:pt x="6" y="73"/>
                      <a:pt x="3" y="76"/>
                      <a:pt x="0" y="79"/>
                    </a:cubicBezTo>
                    <a:cubicBezTo>
                      <a:pt x="2" y="83"/>
                      <a:pt x="5" y="87"/>
                      <a:pt x="11" y="87"/>
                    </a:cubicBezTo>
                    <a:cubicBezTo>
                      <a:pt x="21" y="87"/>
                      <a:pt x="28" y="79"/>
                      <a:pt x="36" y="66"/>
                    </a:cubicBezTo>
                    <a:cubicBezTo>
                      <a:pt x="34" y="65"/>
                      <a:pt x="33" y="65"/>
                      <a:pt x="31" y="65"/>
                    </a:cubicBezTo>
                    <a:close/>
                    <a:moveTo>
                      <a:pt x="33" y="87"/>
                    </a:moveTo>
                    <a:cubicBezTo>
                      <a:pt x="30" y="92"/>
                      <a:pt x="34" y="102"/>
                      <a:pt x="43" y="102"/>
                    </a:cubicBezTo>
                    <a:cubicBezTo>
                      <a:pt x="53" y="102"/>
                      <a:pt x="61" y="93"/>
                      <a:pt x="70" y="77"/>
                    </a:cubicBezTo>
                    <a:cubicBezTo>
                      <a:pt x="70" y="77"/>
                      <a:pt x="70" y="77"/>
                      <a:pt x="70" y="77"/>
                    </a:cubicBezTo>
                    <a:cubicBezTo>
                      <a:pt x="60" y="73"/>
                      <a:pt x="50" y="70"/>
                      <a:pt x="43" y="67"/>
                    </a:cubicBezTo>
                    <a:cubicBezTo>
                      <a:pt x="38" y="76"/>
                      <a:pt x="34" y="84"/>
                      <a:pt x="33" y="87"/>
                    </a:cubicBezTo>
                    <a:close/>
                    <a:moveTo>
                      <a:pt x="76" y="80"/>
                    </a:moveTo>
                    <a:cubicBezTo>
                      <a:pt x="76" y="81"/>
                      <a:pt x="75" y="83"/>
                      <a:pt x="74" y="84"/>
                    </a:cubicBezTo>
                    <a:cubicBezTo>
                      <a:pt x="71" y="89"/>
                      <a:pt x="75" y="99"/>
                      <a:pt x="84" y="99"/>
                    </a:cubicBezTo>
                    <a:cubicBezTo>
                      <a:pt x="91" y="99"/>
                      <a:pt x="96" y="95"/>
                      <a:pt x="102" y="89"/>
                    </a:cubicBezTo>
                    <a:cubicBezTo>
                      <a:pt x="93" y="86"/>
                      <a:pt x="85" y="83"/>
                      <a:pt x="76" y="80"/>
                    </a:cubicBezTo>
                    <a:close/>
                    <a:moveTo>
                      <a:pt x="68" y="3"/>
                    </a:moveTo>
                    <a:cubicBezTo>
                      <a:pt x="62" y="0"/>
                      <a:pt x="52" y="0"/>
                      <a:pt x="38" y="2"/>
                    </a:cubicBezTo>
                    <a:cubicBezTo>
                      <a:pt x="36" y="6"/>
                      <a:pt x="34" y="10"/>
                      <a:pt x="32" y="13"/>
                    </a:cubicBezTo>
                    <a:cubicBezTo>
                      <a:pt x="36" y="14"/>
                      <a:pt x="41" y="14"/>
                      <a:pt x="46" y="14"/>
                    </a:cubicBezTo>
                    <a:cubicBezTo>
                      <a:pt x="61" y="14"/>
                      <a:pt x="68" y="11"/>
                      <a:pt x="70" y="8"/>
                    </a:cubicBezTo>
                    <a:cubicBezTo>
                      <a:pt x="70" y="8"/>
                      <a:pt x="71" y="8"/>
                      <a:pt x="70" y="6"/>
                    </a:cubicBezTo>
                    <a:cubicBezTo>
                      <a:pt x="70" y="4"/>
                      <a:pt x="69" y="3"/>
                      <a:pt x="6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3" name="Freeform 23"/>
              <p:cNvSpPr>
                <a:spLocks/>
              </p:cNvSpPr>
              <p:nvPr/>
            </p:nvSpPr>
            <p:spPr bwMode="auto">
              <a:xfrm>
                <a:off x="4095" y="2706"/>
                <a:ext cx="648" cy="236"/>
              </a:xfrm>
              <a:custGeom>
                <a:avLst/>
                <a:gdLst>
                  <a:gd name="T0" fmla="*/ 267 w 273"/>
                  <a:gd name="T1" fmla="*/ 76 h 98"/>
                  <a:gd name="T2" fmla="*/ 259 w 273"/>
                  <a:gd name="T3" fmla="*/ 75 h 98"/>
                  <a:gd name="T4" fmla="*/ 232 w 273"/>
                  <a:gd name="T5" fmla="*/ 87 h 98"/>
                  <a:gd name="T6" fmla="*/ 194 w 273"/>
                  <a:gd name="T7" fmla="*/ 49 h 98"/>
                  <a:gd name="T8" fmla="*/ 232 w 273"/>
                  <a:gd name="T9" fmla="*/ 11 h 98"/>
                  <a:gd name="T10" fmla="*/ 259 w 273"/>
                  <a:gd name="T11" fmla="*/ 23 h 98"/>
                  <a:gd name="T12" fmla="*/ 270 w 273"/>
                  <a:gd name="T13" fmla="*/ 21 h 98"/>
                  <a:gd name="T14" fmla="*/ 273 w 273"/>
                  <a:gd name="T15" fmla="*/ 21 h 98"/>
                  <a:gd name="T16" fmla="*/ 232 w 273"/>
                  <a:gd name="T17" fmla="*/ 0 h 98"/>
                  <a:gd name="T18" fmla="*/ 183 w 273"/>
                  <a:gd name="T19" fmla="*/ 43 h 98"/>
                  <a:gd name="T20" fmla="*/ 90 w 273"/>
                  <a:gd name="T21" fmla="*/ 43 h 98"/>
                  <a:gd name="T22" fmla="*/ 90 w 273"/>
                  <a:gd name="T23" fmla="*/ 12 h 98"/>
                  <a:gd name="T24" fmla="*/ 79 w 273"/>
                  <a:gd name="T25" fmla="*/ 12 h 98"/>
                  <a:gd name="T26" fmla="*/ 79 w 273"/>
                  <a:gd name="T27" fmla="*/ 34 h 98"/>
                  <a:gd name="T28" fmla="*/ 69 w 273"/>
                  <a:gd name="T29" fmla="*/ 34 h 98"/>
                  <a:gd name="T30" fmla="*/ 69 w 273"/>
                  <a:gd name="T31" fmla="*/ 24 h 98"/>
                  <a:gd name="T32" fmla="*/ 52 w 273"/>
                  <a:gd name="T33" fmla="*/ 24 h 98"/>
                  <a:gd name="T34" fmla="*/ 52 w 273"/>
                  <a:gd name="T35" fmla="*/ 43 h 98"/>
                  <a:gd name="T36" fmla="*/ 44 w 273"/>
                  <a:gd name="T37" fmla="*/ 43 h 98"/>
                  <a:gd name="T38" fmla="*/ 44 w 273"/>
                  <a:gd name="T39" fmla="*/ 13 h 98"/>
                  <a:gd name="T40" fmla="*/ 24 w 273"/>
                  <a:gd name="T41" fmla="*/ 13 h 98"/>
                  <a:gd name="T42" fmla="*/ 24 w 273"/>
                  <a:gd name="T43" fmla="*/ 43 h 98"/>
                  <a:gd name="T44" fmla="*/ 6 w 273"/>
                  <a:gd name="T45" fmla="*/ 43 h 98"/>
                  <a:gd name="T46" fmla="*/ 0 w 273"/>
                  <a:gd name="T47" fmla="*/ 49 h 98"/>
                  <a:gd name="T48" fmla="*/ 6 w 273"/>
                  <a:gd name="T49" fmla="*/ 55 h 98"/>
                  <a:gd name="T50" fmla="*/ 24 w 273"/>
                  <a:gd name="T51" fmla="*/ 55 h 98"/>
                  <a:gd name="T52" fmla="*/ 24 w 273"/>
                  <a:gd name="T53" fmla="*/ 81 h 98"/>
                  <a:gd name="T54" fmla="*/ 44 w 273"/>
                  <a:gd name="T55" fmla="*/ 81 h 98"/>
                  <a:gd name="T56" fmla="*/ 44 w 273"/>
                  <a:gd name="T57" fmla="*/ 71 h 98"/>
                  <a:gd name="T58" fmla="*/ 54 w 273"/>
                  <a:gd name="T59" fmla="*/ 71 h 98"/>
                  <a:gd name="T60" fmla="*/ 54 w 273"/>
                  <a:gd name="T61" fmla="*/ 77 h 98"/>
                  <a:gd name="T62" fmla="*/ 65 w 273"/>
                  <a:gd name="T63" fmla="*/ 77 h 98"/>
                  <a:gd name="T64" fmla="*/ 65 w 273"/>
                  <a:gd name="T65" fmla="*/ 61 h 98"/>
                  <a:gd name="T66" fmla="*/ 76 w 273"/>
                  <a:gd name="T67" fmla="*/ 61 h 98"/>
                  <a:gd name="T68" fmla="*/ 76 w 273"/>
                  <a:gd name="T69" fmla="*/ 83 h 98"/>
                  <a:gd name="T70" fmla="*/ 93 w 273"/>
                  <a:gd name="T71" fmla="*/ 83 h 98"/>
                  <a:gd name="T72" fmla="*/ 93 w 273"/>
                  <a:gd name="T73" fmla="*/ 55 h 98"/>
                  <a:gd name="T74" fmla="*/ 183 w 273"/>
                  <a:gd name="T75" fmla="*/ 55 h 98"/>
                  <a:gd name="T76" fmla="*/ 232 w 273"/>
                  <a:gd name="T77" fmla="*/ 98 h 98"/>
                  <a:gd name="T78" fmla="*/ 273 w 273"/>
                  <a:gd name="T79" fmla="*/ 76 h 98"/>
                  <a:gd name="T80" fmla="*/ 267 w 273"/>
                  <a:gd name="T81" fmla="*/ 7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73" h="98">
                    <a:moveTo>
                      <a:pt x="267" y="76"/>
                    </a:moveTo>
                    <a:cubicBezTo>
                      <a:pt x="264" y="76"/>
                      <a:pt x="262" y="76"/>
                      <a:pt x="259" y="75"/>
                    </a:cubicBezTo>
                    <a:cubicBezTo>
                      <a:pt x="252" y="82"/>
                      <a:pt x="242" y="87"/>
                      <a:pt x="232" y="87"/>
                    </a:cubicBezTo>
                    <a:cubicBezTo>
                      <a:pt x="211" y="87"/>
                      <a:pt x="194" y="70"/>
                      <a:pt x="194" y="49"/>
                    </a:cubicBezTo>
                    <a:cubicBezTo>
                      <a:pt x="194" y="28"/>
                      <a:pt x="211" y="11"/>
                      <a:pt x="232" y="11"/>
                    </a:cubicBezTo>
                    <a:cubicBezTo>
                      <a:pt x="242" y="11"/>
                      <a:pt x="252" y="15"/>
                      <a:pt x="259" y="23"/>
                    </a:cubicBezTo>
                    <a:cubicBezTo>
                      <a:pt x="263" y="22"/>
                      <a:pt x="267" y="21"/>
                      <a:pt x="270" y="21"/>
                    </a:cubicBezTo>
                    <a:cubicBezTo>
                      <a:pt x="270" y="21"/>
                      <a:pt x="271" y="21"/>
                      <a:pt x="273" y="21"/>
                    </a:cubicBezTo>
                    <a:cubicBezTo>
                      <a:pt x="264" y="8"/>
                      <a:pt x="249" y="0"/>
                      <a:pt x="232" y="0"/>
                    </a:cubicBezTo>
                    <a:cubicBezTo>
                      <a:pt x="206" y="0"/>
                      <a:pt x="186" y="19"/>
                      <a:pt x="183" y="43"/>
                    </a:cubicBezTo>
                    <a:cubicBezTo>
                      <a:pt x="90" y="43"/>
                      <a:pt x="90" y="43"/>
                      <a:pt x="90" y="43"/>
                    </a:cubicBezTo>
                    <a:cubicBezTo>
                      <a:pt x="90" y="12"/>
                      <a:pt x="90" y="12"/>
                      <a:pt x="90" y="12"/>
                    </a:cubicBezTo>
                    <a:cubicBezTo>
                      <a:pt x="79" y="12"/>
                      <a:pt x="79" y="12"/>
                      <a:pt x="79" y="12"/>
                    </a:cubicBezTo>
                    <a:cubicBezTo>
                      <a:pt x="79" y="34"/>
                      <a:pt x="79" y="34"/>
                      <a:pt x="79" y="34"/>
                    </a:cubicBezTo>
                    <a:cubicBezTo>
                      <a:pt x="69" y="34"/>
                      <a:pt x="69" y="34"/>
                      <a:pt x="69" y="34"/>
                    </a:cubicBezTo>
                    <a:cubicBezTo>
                      <a:pt x="69" y="24"/>
                      <a:pt x="69" y="24"/>
                      <a:pt x="69" y="24"/>
                    </a:cubicBezTo>
                    <a:cubicBezTo>
                      <a:pt x="52" y="24"/>
                      <a:pt x="52" y="24"/>
                      <a:pt x="52" y="24"/>
                    </a:cubicBezTo>
                    <a:cubicBezTo>
                      <a:pt x="52" y="43"/>
                      <a:pt x="52" y="43"/>
                      <a:pt x="52" y="43"/>
                    </a:cubicBezTo>
                    <a:cubicBezTo>
                      <a:pt x="44" y="43"/>
                      <a:pt x="44" y="43"/>
                      <a:pt x="44" y="43"/>
                    </a:cubicBezTo>
                    <a:cubicBezTo>
                      <a:pt x="44" y="13"/>
                      <a:pt x="44" y="13"/>
                      <a:pt x="44" y="13"/>
                    </a:cubicBezTo>
                    <a:cubicBezTo>
                      <a:pt x="24" y="13"/>
                      <a:pt x="24" y="13"/>
                      <a:pt x="24" y="13"/>
                    </a:cubicBezTo>
                    <a:cubicBezTo>
                      <a:pt x="24" y="43"/>
                      <a:pt x="24" y="43"/>
                      <a:pt x="24" y="43"/>
                    </a:cubicBezTo>
                    <a:cubicBezTo>
                      <a:pt x="6" y="43"/>
                      <a:pt x="6" y="43"/>
                      <a:pt x="6" y="43"/>
                    </a:cubicBezTo>
                    <a:cubicBezTo>
                      <a:pt x="3" y="43"/>
                      <a:pt x="0" y="46"/>
                      <a:pt x="0" y="49"/>
                    </a:cubicBezTo>
                    <a:cubicBezTo>
                      <a:pt x="0" y="52"/>
                      <a:pt x="3" y="55"/>
                      <a:pt x="6" y="55"/>
                    </a:cubicBezTo>
                    <a:cubicBezTo>
                      <a:pt x="24" y="55"/>
                      <a:pt x="24" y="55"/>
                      <a:pt x="24" y="55"/>
                    </a:cubicBezTo>
                    <a:cubicBezTo>
                      <a:pt x="24" y="81"/>
                      <a:pt x="24" y="81"/>
                      <a:pt x="24" y="81"/>
                    </a:cubicBezTo>
                    <a:cubicBezTo>
                      <a:pt x="44" y="81"/>
                      <a:pt x="44" y="81"/>
                      <a:pt x="44" y="81"/>
                    </a:cubicBezTo>
                    <a:cubicBezTo>
                      <a:pt x="44" y="71"/>
                      <a:pt x="44" y="71"/>
                      <a:pt x="44" y="71"/>
                    </a:cubicBezTo>
                    <a:cubicBezTo>
                      <a:pt x="54" y="71"/>
                      <a:pt x="54" y="71"/>
                      <a:pt x="54" y="71"/>
                    </a:cubicBezTo>
                    <a:cubicBezTo>
                      <a:pt x="54" y="77"/>
                      <a:pt x="54" y="77"/>
                      <a:pt x="54" y="77"/>
                    </a:cubicBezTo>
                    <a:cubicBezTo>
                      <a:pt x="65" y="77"/>
                      <a:pt x="65" y="77"/>
                      <a:pt x="65" y="77"/>
                    </a:cubicBezTo>
                    <a:cubicBezTo>
                      <a:pt x="65" y="61"/>
                      <a:pt x="65" y="61"/>
                      <a:pt x="65" y="61"/>
                    </a:cubicBezTo>
                    <a:cubicBezTo>
                      <a:pt x="76" y="61"/>
                      <a:pt x="76" y="61"/>
                      <a:pt x="76" y="61"/>
                    </a:cubicBezTo>
                    <a:cubicBezTo>
                      <a:pt x="76" y="83"/>
                      <a:pt x="76" y="83"/>
                      <a:pt x="76" y="83"/>
                    </a:cubicBezTo>
                    <a:cubicBezTo>
                      <a:pt x="93" y="83"/>
                      <a:pt x="93" y="83"/>
                      <a:pt x="93" y="83"/>
                    </a:cubicBezTo>
                    <a:cubicBezTo>
                      <a:pt x="93" y="55"/>
                      <a:pt x="93" y="55"/>
                      <a:pt x="93" y="55"/>
                    </a:cubicBezTo>
                    <a:cubicBezTo>
                      <a:pt x="183" y="55"/>
                      <a:pt x="183" y="55"/>
                      <a:pt x="183" y="55"/>
                    </a:cubicBezTo>
                    <a:cubicBezTo>
                      <a:pt x="186" y="79"/>
                      <a:pt x="206" y="98"/>
                      <a:pt x="232" y="98"/>
                    </a:cubicBezTo>
                    <a:cubicBezTo>
                      <a:pt x="249" y="98"/>
                      <a:pt x="264" y="89"/>
                      <a:pt x="273" y="76"/>
                    </a:cubicBezTo>
                    <a:lnTo>
                      <a:pt x="267"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4" name="Freeform 24"/>
              <p:cNvSpPr>
                <a:spLocks noEditPoints="1"/>
              </p:cNvSpPr>
              <p:nvPr/>
            </p:nvSpPr>
            <p:spPr bwMode="auto">
              <a:xfrm>
                <a:off x="4594" y="2571"/>
                <a:ext cx="656" cy="380"/>
              </a:xfrm>
              <a:custGeom>
                <a:avLst/>
                <a:gdLst>
                  <a:gd name="T0" fmla="*/ 22 w 276"/>
                  <a:gd name="T1" fmla="*/ 75 h 158"/>
                  <a:gd name="T2" fmla="*/ 0 w 276"/>
                  <a:gd name="T3" fmla="*/ 84 h 158"/>
                  <a:gd name="T4" fmla="*/ 4 w 276"/>
                  <a:gd name="T5" fmla="*/ 95 h 158"/>
                  <a:gd name="T6" fmla="*/ 40 w 276"/>
                  <a:gd name="T7" fmla="*/ 81 h 158"/>
                  <a:gd name="T8" fmla="*/ 22 w 276"/>
                  <a:gd name="T9" fmla="*/ 75 h 158"/>
                  <a:gd name="T10" fmla="*/ 252 w 276"/>
                  <a:gd name="T11" fmla="*/ 68 h 158"/>
                  <a:gd name="T12" fmla="*/ 151 w 276"/>
                  <a:gd name="T13" fmla="*/ 0 h 158"/>
                  <a:gd name="T14" fmla="*/ 51 w 276"/>
                  <a:gd name="T15" fmla="*/ 41 h 158"/>
                  <a:gd name="T16" fmla="*/ 36 w 276"/>
                  <a:gd name="T17" fmla="*/ 50 h 158"/>
                  <a:gd name="T18" fmla="*/ 67 w 276"/>
                  <a:gd name="T19" fmla="*/ 70 h 158"/>
                  <a:gd name="T20" fmla="*/ 140 w 276"/>
                  <a:gd name="T21" fmla="*/ 70 h 158"/>
                  <a:gd name="T22" fmla="*/ 108 w 276"/>
                  <a:gd name="T23" fmla="*/ 88 h 158"/>
                  <a:gd name="T24" fmla="*/ 60 w 276"/>
                  <a:gd name="T25" fmla="*/ 85 h 158"/>
                  <a:gd name="T26" fmla="*/ 25 w 276"/>
                  <a:gd name="T27" fmla="*/ 107 h 158"/>
                  <a:gd name="T28" fmla="*/ 57 w 276"/>
                  <a:gd name="T29" fmla="*/ 124 h 158"/>
                  <a:gd name="T30" fmla="*/ 93 w 276"/>
                  <a:gd name="T31" fmla="*/ 123 h 158"/>
                  <a:gd name="T32" fmla="*/ 212 w 276"/>
                  <a:gd name="T33" fmla="*/ 158 h 158"/>
                  <a:gd name="T34" fmla="*/ 276 w 276"/>
                  <a:gd name="T35" fmla="*/ 133 h 158"/>
                  <a:gd name="T36" fmla="*/ 276 w 276"/>
                  <a:gd name="T37" fmla="*/ 61 h 158"/>
                  <a:gd name="T38" fmla="*/ 252 w 276"/>
                  <a:gd name="T39" fmla="*/ 6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76" h="158">
                    <a:moveTo>
                      <a:pt x="22" y="75"/>
                    </a:moveTo>
                    <a:cubicBezTo>
                      <a:pt x="13" y="75"/>
                      <a:pt x="6" y="78"/>
                      <a:pt x="0" y="84"/>
                    </a:cubicBezTo>
                    <a:cubicBezTo>
                      <a:pt x="0" y="88"/>
                      <a:pt x="1" y="91"/>
                      <a:pt x="4" y="95"/>
                    </a:cubicBezTo>
                    <a:cubicBezTo>
                      <a:pt x="12" y="102"/>
                      <a:pt x="29" y="89"/>
                      <a:pt x="40" y="81"/>
                    </a:cubicBezTo>
                    <a:cubicBezTo>
                      <a:pt x="35" y="77"/>
                      <a:pt x="28" y="75"/>
                      <a:pt x="22" y="75"/>
                    </a:cubicBezTo>
                    <a:close/>
                    <a:moveTo>
                      <a:pt x="252" y="68"/>
                    </a:moveTo>
                    <a:cubicBezTo>
                      <a:pt x="231" y="67"/>
                      <a:pt x="177" y="0"/>
                      <a:pt x="151" y="0"/>
                    </a:cubicBezTo>
                    <a:cubicBezTo>
                      <a:pt x="126" y="0"/>
                      <a:pt x="70" y="29"/>
                      <a:pt x="51" y="41"/>
                    </a:cubicBezTo>
                    <a:cubicBezTo>
                      <a:pt x="47" y="43"/>
                      <a:pt x="42" y="46"/>
                      <a:pt x="36" y="50"/>
                    </a:cubicBezTo>
                    <a:cubicBezTo>
                      <a:pt x="48" y="53"/>
                      <a:pt x="59" y="60"/>
                      <a:pt x="67" y="70"/>
                    </a:cubicBezTo>
                    <a:cubicBezTo>
                      <a:pt x="97" y="59"/>
                      <a:pt x="135" y="51"/>
                      <a:pt x="140" y="70"/>
                    </a:cubicBezTo>
                    <a:cubicBezTo>
                      <a:pt x="143" y="82"/>
                      <a:pt x="130" y="88"/>
                      <a:pt x="108" y="88"/>
                    </a:cubicBezTo>
                    <a:cubicBezTo>
                      <a:pt x="87" y="88"/>
                      <a:pt x="70" y="85"/>
                      <a:pt x="60" y="85"/>
                    </a:cubicBezTo>
                    <a:cubicBezTo>
                      <a:pt x="49" y="85"/>
                      <a:pt x="25" y="93"/>
                      <a:pt x="25" y="107"/>
                    </a:cubicBezTo>
                    <a:cubicBezTo>
                      <a:pt x="25" y="121"/>
                      <a:pt x="49" y="124"/>
                      <a:pt x="57" y="124"/>
                    </a:cubicBezTo>
                    <a:cubicBezTo>
                      <a:pt x="65" y="124"/>
                      <a:pt x="78" y="123"/>
                      <a:pt x="93" y="123"/>
                    </a:cubicBezTo>
                    <a:cubicBezTo>
                      <a:pt x="114" y="123"/>
                      <a:pt x="175" y="158"/>
                      <a:pt x="212" y="158"/>
                    </a:cubicBezTo>
                    <a:cubicBezTo>
                      <a:pt x="249" y="158"/>
                      <a:pt x="268" y="140"/>
                      <a:pt x="276" y="133"/>
                    </a:cubicBezTo>
                    <a:cubicBezTo>
                      <a:pt x="276" y="122"/>
                      <a:pt x="276" y="61"/>
                      <a:pt x="276" y="61"/>
                    </a:cubicBezTo>
                    <a:cubicBezTo>
                      <a:pt x="261" y="68"/>
                      <a:pt x="259" y="69"/>
                      <a:pt x="252" y="68"/>
                    </a:cubicBez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23" name="Group 27"/>
            <p:cNvGrpSpPr>
              <a:grpSpLocks noChangeAspect="1"/>
            </p:cNvGrpSpPr>
            <p:nvPr/>
          </p:nvGrpSpPr>
          <p:grpSpPr bwMode="auto">
            <a:xfrm>
              <a:off x="8868096" y="3812611"/>
              <a:ext cx="381960" cy="388640"/>
              <a:chOff x="4766" y="1799"/>
              <a:chExt cx="629" cy="640"/>
            </a:xfrm>
            <a:solidFill>
              <a:srgbClr val="663C77"/>
            </a:solidFill>
          </p:grpSpPr>
          <p:sp>
            <p:nvSpPr>
              <p:cNvPr id="28" name="Freeform 28"/>
              <p:cNvSpPr>
                <a:spLocks noEditPoints="1"/>
              </p:cNvSpPr>
              <p:nvPr/>
            </p:nvSpPr>
            <p:spPr bwMode="auto">
              <a:xfrm>
                <a:off x="5017" y="2057"/>
                <a:ext cx="191" cy="191"/>
              </a:xfrm>
              <a:custGeom>
                <a:avLst/>
                <a:gdLst>
                  <a:gd name="T0" fmla="*/ 40 w 80"/>
                  <a:gd name="T1" fmla="*/ 61 h 80"/>
                  <a:gd name="T2" fmla="*/ 20 w 80"/>
                  <a:gd name="T3" fmla="*/ 40 h 80"/>
                  <a:gd name="T4" fmla="*/ 40 w 80"/>
                  <a:gd name="T5" fmla="*/ 20 h 80"/>
                  <a:gd name="T6" fmla="*/ 61 w 80"/>
                  <a:gd name="T7" fmla="*/ 40 h 80"/>
                  <a:gd name="T8" fmla="*/ 40 w 80"/>
                  <a:gd name="T9" fmla="*/ 61 h 80"/>
                  <a:gd name="T10" fmla="*/ 40 w 80"/>
                  <a:gd name="T11" fmla="*/ 61 h 80"/>
                  <a:gd name="T12" fmla="*/ 34 w 80"/>
                  <a:gd name="T13" fmla="*/ 0 h 80"/>
                  <a:gd name="T14" fmla="*/ 34 w 80"/>
                  <a:gd name="T15" fmla="*/ 8 h 80"/>
                  <a:gd name="T16" fmla="*/ 22 w 80"/>
                  <a:gd name="T17" fmla="*/ 13 h 80"/>
                  <a:gd name="T18" fmla="*/ 17 w 80"/>
                  <a:gd name="T19" fmla="*/ 8 h 80"/>
                  <a:gd name="T20" fmla="*/ 8 w 80"/>
                  <a:gd name="T21" fmla="*/ 16 h 80"/>
                  <a:gd name="T22" fmla="*/ 13 w 80"/>
                  <a:gd name="T23" fmla="*/ 22 h 80"/>
                  <a:gd name="T24" fmla="*/ 8 w 80"/>
                  <a:gd name="T25" fmla="*/ 34 h 80"/>
                  <a:gd name="T26" fmla="*/ 0 w 80"/>
                  <a:gd name="T27" fmla="*/ 34 h 80"/>
                  <a:gd name="T28" fmla="*/ 0 w 80"/>
                  <a:gd name="T29" fmla="*/ 47 h 80"/>
                  <a:gd name="T30" fmla="*/ 8 w 80"/>
                  <a:gd name="T31" fmla="*/ 47 h 80"/>
                  <a:gd name="T32" fmla="*/ 13 w 80"/>
                  <a:gd name="T33" fmla="*/ 59 h 80"/>
                  <a:gd name="T34" fmla="*/ 8 w 80"/>
                  <a:gd name="T35" fmla="*/ 64 h 80"/>
                  <a:gd name="T36" fmla="*/ 17 w 80"/>
                  <a:gd name="T37" fmla="*/ 73 h 80"/>
                  <a:gd name="T38" fmla="*/ 22 w 80"/>
                  <a:gd name="T39" fmla="*/ 68 h 80"/>
                  <a:gd name="T40" fmla="*/ 34 w 80"/>
                  <a:gd name="T41" fmla="*/ 73 h 80"/>
                  <a:gd name="T42" fmla="*/ 34 w 80"/>
                  <a:gd name="T43" fmla="*/ 80 h 80"/>
                  <a:gd name="T44" fmla="*/ 47 w 80"/>
                  <a:gd name="T45" fmla="*/ 80 h 80"/>
                  <a:gd name="T46" fmla="*/ 47 w 80"/>
                  <a:gd name="T47" fmla="*/ 73 h 80"/>
                  <a:gd name="T48" fmla="*/ 59 w 80"/>
                  <a:gd name="T49" fmla="*/ 68 h 80"/>
                  <a:gd name="T50" fmla="*/ 64 w 80"/>
                  <a:gd name="T51" fmla="*/ 73 h 80"/>
                  <a:gd name="T52" fmla="*/ 73 w 80"/>
                  <a:gd name="T53" fmla="*/ 64 h 80"/>
                  <a:gd name="T54" fmla="*/ 68 w 80"/>
                  <a:gd name="T55" fmla="*/ 59 h 80"/>
                  <a:gd name="T56" fmla="*/ 73 w 80"/>
                  <a:gd name="T57" fmla="*/ 47 h 80"/>
                  <a:gd name="T58" fmla="*/ 80 w 80"/>
                  <a:gd name="T59" fmla="*/ 47 h 80"/>
                  <a:gd name="T60" fmla="*/ 80 w 80"/>
                  <a:gd name="T61" fmla="*/ 34 h 80"/>
                  <a:gd name="T62" fmla="*/ 73 w 80"/>
                  <a:gd name="T63" fmla="*/ 34 h 80"/>
                  <a:gd name="T64" fmla="*/ 68 w 80"/>
                  <a:gd name="T65" fmla="*/ 22 h 80"/>
                  <a:gd name="T66" fmla="*/ 73 w 80"/>
                  <a:gd name="T67" fmla="*/ 16 h 80"/>
                  <a:gd name="T68" fmla="*/ 64 w 80"/>
                  <a:gd name="T69" fmla="*/ 8 h 80"/>
                  <a:gd name="T70" fmla="*/ 59 w 80"/>
                  <a:gd name="T71" fmla="*/ 13 h 80"/>
                  <a:gd name="T72" fmla="*/ 47 w 80"/>
                  <a:gd name="T73" fmla="*/ 8 h 80"/>
                  <a:gd name="T74" fmla="*/ 47 w 80"/>
                  <a:gd name="T75" fmla="*/ 0 h 80"/>
                  <a:gd name="T76" fmla="*/ 34 w 80"/>
                  <a:gd name="T77"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0" h="80">
                    <a:moveTo>
                      <a:pt x="40" y="61"/>
                    </a:moveTo>
                    <a:cubicBezTo>
                      <a:pt x="29" y="61"/>
                      <a:pt x="20" y="52"/>
                      <a:pt x="20" y="40"/>
                    </a:cubicBezTo>
                    <a:cubicBezTo>
                      <a:pt x="20" y="29"/>
                      <a:pt x="29" y="20"/>
                      <a:pt x="40" y="20"/>
                    </a:cubicBezTo>
                    <a:cubicBezTo>
                      <a:pt x="52" y="20"/>
                      <a:pt x="61" y="29"/>
                      <a:pt x="61" y="40"/>
                    </a:cubicBezTo>
                    <a:cubicBezTo>
                      <a:pt x="61" y="52"/>
                      <a:pt x="52" y="61"/>
                      <a:pt x="40" y="61"/>
                    </a:cubicBezTo>
                    <a:cubicBezTo>
                      <a:pt x="40" y="61"/>
                      <a:pt x="40" y="61"/>
                      <a:pt x="40" y="61"/>
                    </a:cubicBezTo>
                    <a:moveTo>
                      <a:pt x="34" y="0"/>
                    </a:moveTo>
                    <a:cubicBezTo>
                      <a:pt x="34" y="8"/>
                      <a:pt x="34" y="8"/>
                      <a:pt x="34" y="8"/>
                    </a:cubicBezTo>
                    <a:cubicBezTo>
                      <a:pt x="30" y="9"/>
                      <a:pt x="25" y="10"/>
                      <a:pt x="22" y="13"/>
                    </a:cubicBezTo>
                    <a:cubicBezTo>
                      <a:pt x="17" y="8"/>
                      <a:pt x="17" y="8"/>
                      <a:pt x="17" y="8"/>
                    </a:cubicBezTo>
                    <a:cubicBezTo>
                      <a:pt x="8" y="16"/>
                      <a:pt x="8" y="16"/>
                      <a:pt x="8" y="16"/>
                    </a:cubicBezTo>
                    <a:cubicBezTo>
                      <a:pt x="13" y="22"/>
                      <a:pt x="13" y="22"/>
                      <a:pt x="13" y="22"/>
                    </a:cubicBezTo>
                    <a:cubicBezTo>
                      <a:pt x="10" y="25"/>
                      <a:pt x="9" y="30"/>
                      <a:pt x="8" y="34"/>
                    </a:cubicBezTo>
                    <a:cubicBezTo>
                      <a:pt x="0" y="34"/>
                      <a:pt x="0" y="34"/>
                      <a:pt x="0" y="34"/>
                    </a:cubicBezTo>
                    <a:cubicBezTo>
                      <a:pt x="0" y="47"/>
                      <a:pt x="0" y="47"/>
                      <a:pt x="0" y="47"/>
                    </a:cubicBezTo>
                    <a:cubicBezTo>
                      <a:pt x="8" y="47"/>
                      <a:pt x="8" y="47"/>
                      <a:pt x="8" y="47"/>
                    </a:cubicBezTo>
                    <a:cubicBezTo>
                      <a:pt x="9" y="51"/>
                      <a:pt x="10" y="55"/>
                      <a:pt x="13" y="59"/>
                    </a:cubicBezTo>
                    <a:cubicBezTo>
                      <a:pt x="8" y="64"/>
                      <a:pt x="8" y="64"/>
                      <a:pt x="8" y="64"/>
                    </a:cubicBezTo>
                    <a:cubicBezTo>
                      <a:pt x="17" y="73"/>
                      <a:pt x="17" y="73"/>
                      <a:pt x="17" y="73"/>
                    </a:cubicBezTo>
                    <a:cubicBezTo>
                      <a:pt x="22" y="68"/>
                      <a:pt x="22" y="68"/>
                      <a:pt x="22" y="68"/>
                    </a:cubicBezTo>
                    <a:cubicBezTo>
                      <a:pt x="25" y="70"/>
                      <a:pt x="30" y="72"/>
                      <a:pt x="34" y="73"/>
                    </a:cubicBezTo>
                    <a:cubicBezTo>
                      <a:pt x="34" y="80"/>
                      <a:pt x="34" y="80"/>
                      <a:pt x="34" y="80"/>
                    </a:cubicBezTo>
                    <a:cubicBezTo>
                      <a:pt x="47" y="80"/>
                      <a:pt x="47" y="80"/>
                      <a:pt x="47" y="80"/>
                    </a:cubicBezTo>
                    <a:cubicBezTo>
                      <a:pt x="47" y="73"/>
                      <a:pt x="47" y="73"/>
                      <a:pt x="47" y="73"/>
                    </a:cubicBezTo>
                    <a:cubicBezTo>
                      <a:pt x="51" y="72"/>
                      <a:pt x="55" y="70"/>
                      <a:pt x="59" y="68"/>
                    </a:cubicBezTo>
                    <a:cubicBezTo>
                      <a:pt x="64" y="73"/>
                      <a:pt x="64" y="73"/>
                      <a:pt x="64" y="73"/>
                    </a:cubicBezTo>
                    <a:cubicBezTo>
                      <a:pt x="73" y="64"/>
                      <a:pt x="73" y="64"/>
                      <a:pt x="73" y="64"/>
                    </a:cubicBezTo>
                    <a:cubicBezTo>
                      <a:pt x="68" y="59"/>
                      <a:pt x="68" y="59"/>
                      <a:pt x="68" y="59"/>
                    </a:cubicBezTo>
                    <a:cubicBezTo>
                      <a:pt x="70" y="55"/>
                      <a:pt x="72" y="51"/>
                      <a:pt x="73" y="47"/>
                    </a:cubicBezTo>
                    <a:cubicBezTo>
                      <a:pt x="80" y="47"/>
                      <a:pt x="80" y="47"/>
                      <a:pt x="80" y="47"/>
                    </a:cubicBezTo>
                    <a:cubicBezTo>
                      <a:pt x="80" y="34"/>
                      <a:pt x="80" y="34"/>
                      <a:pt x="80" y="34"/>
                    </a:cubicBezTo>
                    <a:cubicBezTo>
                      <a:pt x="73" y="34"/>
                      <a:pt x="73" y="34"/>
                      <a:pt x="73" y="34"/>
                    </a:cubicBezTo>
                    <a:cubicBezTo>
                      <a:pt x="72" y="30"/>
                      <a:pt x="70" y="25"/>
                      <a:pt x="68" y="22"/>
                    </a:cubicBezTo>
                    <a:cubicBezTo>
                      <a:pt x="73" y="16"/>
                      <a:pt x="73" y="16"/>
                      <a:pt x="73" y="16"/>
                    </a:cubicBezTo>
                    <a:cubicBezTo>
                      <a:pt x="64" y="8"/>
                      <a:pt x="64" y="8"/>
                      <a:pt x="64" y="8"/>
                    </a:cubicBezTo>
                    <a:cubicBezTo>
                      <a:pt x="59" y="13"/>
                      <a:pt x="59" y="13"/>
                      <a:pt x="59" y="13"/>
                    </a:cubicBezTo>
                    <a:cubicBezTo>
                      <a:pt x="55" y="10"/>
                      <a:pt x="51" y="9"/>
                      <a:pt x="47" y="8"/>
                    </a:cubicBezTo>
                    <a:cubicBezTo>
                      <a:pt x="47" y="0"/>
                      <a:pt x="47" y="0"/>
                      <a:pt x="47" y="0"/>
                    </a:cubicBezTo>
                    <a:cubicBezTo>
                      <a:pt x="34" y="0"/>
                      <a:pt x="34" y="0"/>
                      <a:pt x="34" y="0"/>
                    </a:cubicBezTo>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9" name="Freeform 29"/>
              <p:cNvSpPr>
                <a:spLocks noEditPoints="1"/>
              </p:cNvSpPr>
              <p:nvPr/>
            </p:nvSpPr>
            <p:spPr bwMode="auto">
              <a:xfrm>
                <a:off x="5203" y="1799"/>
                <a:ext cx="192" cy="174"/>
              </a:xfrm>
              <a:custGeom>
                <a:avLst/>
                <a:gdLst>
                  <a:gd name="T0" fmla="*/ 40 w 80"/>
                  <a:gd name="T1" fmla="*/ 53 h 73"/>
                  <a:gd name="T2" fmla="*/ 27 w 80"/>
                  <a:gd name="T3" fmla="*/ 40 h 73"/>
                  <a:gd name="T4" fmla="*/ 40 w 80"/>
                  <a:gd name="T5" fmla="*/ 27 h 73"/>
                  <a:gd name="T6" fmla="*/ 53 w 80"/>
                  <a:gd name="T7" fmla="*/ 40 h 73"/>
                  <a:gd name="T8" fmla="*/ 40 w 80"/>
                  <a:gd name="T9" fmla="*/ 53 h 73"/>
                  <a:gd name="T10" fmla="*/ 34 w 80"/>
                  <a:gd name="T11" fmla="*/ 0 h 73"/>
                  <a:gd name="T12" fmla="*/ 34 w 80"/>
                  <a:gd name="T13" fmla="*/ 7 h 73"/>
                  <a:gd name="T14" fmla="*/ 21 w 80"/>
                  <a:gd name="T15" fmla="*/ 12 h 73"/>
                  <a:gd name="T16" fmla="*/ 16 w 80"/>
                  <a:gd name="T17" fmla="*/ 7 h 73"/>
                  <a:gd name="T18" fmla="*/ 7 w 80"/>
                  <a:gd name="T19" fmla="*/ 16 h 73"/>
                  <a:gd name="T20" fmla="*/ 13 w 80"/>
                  <a:gd name="T21" fmla="*/ 21 h 73"/>
                  <a:gd name="T22" fmla="*/ 7 w 80"/>
                  <a:gd name="T23" fmla="*/ 34 h 73"/>
                  <a:gd name="T24" fmla="*/ 0 w 80"/>
                  <a:gd name="T25" fmla="*/ 34 h 73"/>
                  <a:gd name="T26" fmla="*/ 0 w 80"/>
                  <a:gd name="T27" fmla="*/ 39 h 73"/>
                  <a:gd name="T28" fmla="*/ 22 w 80"/>
                  <a:gd name="T29" fmla="*/ 48 h 73"/>
                  <a:gd name="T30" fmla="*/ 18 w 80"/>
                  <a:gd name="T31" fmla="*/ 57 h 73"/>
                  <a:gd name="T32" fmla="*/ 27 w 80"/>
                  <a:gd name="T33" fmla="*/ 63 h 73"/>
                  <a:gd name="T34" fmla="*/ 34 w 80"/>
                  <a:gd name="T35" fmla="*/ 56 h 73"/>
                  <a:gd name="T36" fmla="*/ 49 w 80"/>
                  <a:gd name="T37" fmla="*/ 72 h 73"/>
                  <a:gd name="T38" fmla="*/ 59 w 80"/>
                  <a:gd name="T39" fmla="*/ 67 h 73"/>
                  <a:gd name="T40" fmla="*/ 64 w 80"/>
                  <a:gd name="T41" fmla="*/ 73 h 73"/>
                  <a:gd name="T42" fmla="*/ 73 w 80"/>
                  <a:gd name="T43" fmla="*/ 64 h 73"/>
                  <a:gd name="T44" fmla="*/ 67 w 80"/>
                  <a:gd name="T45" fmla="*/ 59 h 73"/>
                  <a:gd name="T46" fmla="*/ 73 w 80"/>
                  <a:gd name="T47" fmla="*/ 46 h 73"/>
                  <a:gd name="T48" fmla="*/ 80 w 80"/>
                  <a:gd name="T49" fmla="*/ 46 h 73"/>
                  <a:gd name="T50" fmla="*/ 80 w 80"/>
                  <a:gd name="T51" fmla="*/ 34 h 73"/>
                  <a:gd name="T52" fmla="*/ 73 w 80"/>
                  <a:gd name="T53" fmla="*/ 34 h 73"/>
                  <a:gd name="T54" fmla="*/ 67 w 80"/>
                  <a:gd name="T55" fmla="*/ 21 h 73"/>
                  <a:gd name="T56" fmla="*/ 73 w 80"/>
                  <a:gd name="T57" fmla="*/ 16 h 73"/>
                  <a:gd name="T58" fmla="*/ 64 w 80"/>
                  <a:gd name="T59" fmla="*/ 7 h 73"/>
                  <a:gd name="T60" fmla="*/ 59 w 80"/>
                  <a:gd name="T61" fmla="*/ 12 h 73"/>
                  <a:gd name="T62" fmla="*/ 46 w 80"/>
                  <a:gd name="T63" fmla="*/ 7 h 73"/>
                  <a:gd name="T64" fmla="*/ 46 w 80"/>
                  <a:gd name="T65" fmla="*/ 0 h 73"/>
                  <a:gd name="T66" fmla="*/ 34 w 80"/>
                  <a:gd name="T67"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0" h="73">
                    <a:moveTo>
                      <a:pt x="40" y="53"/>
                    </a:moveTo>
                    <a:cubicBezTo>
                      <a:pt x="33" y="53"/>
                      <a:pt x="27" y="47"/>
                      <a:pt x="27" y="40"/>
                    </a:cubicBezTo>
                    <a:cubicBezTo>
                      <a:pt x="27" y="33"/>
                      <a:pt x="33" y="27"/>
                      <a:pt x="40" y="27"/>
                    </a:cubicBezTo>
                    <a:cubicBezTo>
                      <a:pt x="47" y="27"/>
                      <a:pt x="53" y="33"/>
                      <a:pt x="53" y="40"/>
                    </a:cubicBezTo>
                    <a:cubicBezTo>
                      <a:pt x="53" y="47"/>
                      <a:pt x="47" y="53"/>
                      <a:pt x="40" y="53"/>
                    </a:cubicBezTo>
                    <a:moveTo>
                      <a:pt x="34" y="0"/>
                    </a:moveTo>
                    <a:cubicBezTo>
                      <a:pt x="34" y="7"/>
                      <a:pt x="34" y="7"/>
                      <a:pt x="34" y="7"/>
                    </a:cubicBezTo>
                    <a:cubicBezTo>
                      <a:pt x="29" y="8"/>
                      <a:pt x="25" y="10"/>
                      <a:pt x="21" y="12"/>
                    </a:cubicBezTo>
                    <a:cubicBezTo>
                      <a:pt x="16" y="7"/>
                      <a:pt x="16" y="7"/>
                      <a:pt x="16" y="7"/>
                    </a:cubicBezTo>
                    <a:cubicBezTo>
                      <a:pt x="7" y="16"/>
                      <a:pt x="7" y="16"/>
                      <a:pt x="7" y="16"/>
                    </a:cubicBezTo>
                    <a:cubicBezTo>
                      <a:pt x="13" y="21"/>
                      <a:pt x="13" y="21"/>
                      <a:pt x="13" y="21"/>
                    </a:cubicBezTo>
                    <a:cubicBezTo>
                      <a:pt x="10" y="25"/>
                      <a:pt x="8" y="29"/>
                      <a:pt x="7" y="34"/>
                    </a:cubicBezTo>
                    <a:cubicBezTo>
                      <a:pt x="0" y="34"/>
                      <a:pt x="0" y="34"/>
                      <a:pt x="0" y="34"/>
                    </a:cubicBezTo>
                    <a:cubicBezTo>
                      <a:pt x="0" y="39"/>
                      <a:pt x="0" y="39"/>
                      <a:pt x="0" y="39"/>
                    </a:cubicBezTo>
                    <a:cubicBezTo>
                      <a:pt x="22" y="48"/>
                      <a:pt x="22" y="48"/>
                      <a:pt x="22" y="48"/>
                    </a:cubicBezTo>
                    <a:cubicBezTo>
                      <a:pt x="22" y="48"/>
                      <a:pt x="19" y="56"/>
                      <a:pt x="18" y="57"/>
                    </a:cubicBezTo>
                    <a:cubicBezTo>
                      <a:pt x="21" y="59"/>
                      <a:pt x="24" y="61"/>
                      <a:pt x="27" y="63"/>
                    </a:cubicBezTo>
                    <a:cubicBezTo>
                      <a:pt x="28" y="62"/>
                      <a:pt x="34" y="56"/>
                      <a:pt x="34" y="56"/>
                    </a:cubicBezTo>
                    <a:cubicBezTo>
                      <a:pt x="49" y="72"/>
                      <a:pt x="49" y="72"/>
                      <a:pt x="49" y="72"/>
                    </a:cubicBezTo>
                    <a:cubicBezTo>
                      <a:pt x="53" y="71"/>
                      <a:pt x="56" y="69"/>
                      <a:pt x="59" y="67"/>
                    </a:cubicBezTo>
                    <a:cubicBezTo>
                      <a:pt x="64" y="73"/>
                      <a:pt x="64" y="73"/>
                      <a:pt x="64" y="73"/>
                    </a:cubicBezTo>
                    <a:cubicBezTo>
                      <a:pt x="73" y="64"/>
                      <a:pt x="73" y="64"/>
                      <a:pt x="73" y="64"/>
                    </a:cubicBezTo>
                    <a:cubicBezTo>
                      <a:pt x="67" y="59"/>
                      <a:pt x="67" y="59"/>
                      <a:pt x="67" y="59"/>
                    </a:cubicBezTo>
                    <a:cubicBezTo>
                      <a:pt x="70" y="55"/>
                      <a:pt x="72" y="51"/>
                      <a:pt x="73" y="46"/>
                    </a:cubicBezTo>
                    <a:cubicBezTo>
                      <a:pt x="80" y="46"/>
                      <a:pt x="80" y="46"/>
                      <a:pt x="80" y="46"/>
                    </a:cubicBezTo>
                    <a:cubicBezTo>
                      <a:pt x="80" y="34"/>
                      <a:pt x="80" y="34"/>
                      <a:pt x="80" y="34"/>
                    </a:cubicBezTo>
                    <a:cubicBezTo>
                      <a:pt x="73" y="34"/>
                      <a:pt x="73" y="34"/>
                      <a:pt x="73" y="34"/>
                    </a:cubicBezTo>
                    <a:cubicBezTo>
                      <a:pt x="72" y="29"/>
                      <a:pt x="70" y="25"/>
                      <a:pt x="67" y="21"/>
                    </a:cubicBezTo>
                    <a:cubicBezTo>
                      <a:pt x="73" y="16"/>
                      <a:pt x="73" y="16"/>
                      <a:pt x="73" y="16"/>
                    </a:cubicBezTo>
                    <a:cubicBezTo>
                      <a:pt x="64" y="7"/>
                      <a:pt x="64" y="7"/>
                      <a:pt x="64" y="7"/>
                    </a:cubicBezTo>
                    <a:cubicBezTo>
                      <a:pt x="59" y="12"/>
                      <a:pt x="59" y="12"/>
                      <a:pt x="59" y="12"/>
                    </a:cubicBezTo>
                    <a:cubicBezTo>
                      <a:pt x="55" y="10"/>
                      <a:pt x="51" y="8"/>
                      <a:pt x="46" y="7"/>
                    </a:cubicBezTo>
                    <a:cubicBezTo>
                      <a:pt x="46" y="0"/>
                      <a:pt x="46" y="0"/>
                      <a:pt x="46" y="0"/>
                    </a:cubicBezTo>
                    <a:cubicBezTo>
                      <a:pt x="34" y="0"/>
                      <a:pt x="34" y="0"/>
                      <a:pt x="3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0" name="Freeform 30"/>
              <p:cNvSpPr>
                <a:spLocks/>
              </p:cNvSpPr>
              <p:nvPr/>
            </p:nvSpPr>
            <p:spPr bwMode="auto">
              <a:xfrm>
                <a:off x="4766" y="2248"/>
                <a:ext cx="191" cy="191"/>
              </a:xfrm>
              <a:custGeom>
                <a:avLst/>
                <a:gdLst>
                  <a:gd name="T0" fmla="*/ 17 w 80"/>
                  <a:gd name="T1" fmla="*/ 0 h 80"/>
                  <a:gd name="T2" fmla="*/ 8 w 80"/>
                  <a:gd name="T3" fmla="*/ 10 h 80"/>
                  <a:gd name="T4" fmla="*/ 13 w 80"/>
                  <a:gd name="T5" fmla="*/ 16 h 80"/>
                  <a:gd name="T6" fmla="*/ 8 w 80"/>
                  <a:gd name="T7" fmla="*/ 29 h 80"/>
                  <a:gd name="T8" fmla="*/ 0 w 80"/>
                  <a:gd name="T9" fmla="*/ 29 h 80"/>
                  <a:gd name="T10" fmla="*/ 0 w 80"/>
                  <a:gd name="T11" fmla="*/ 43 h 80"/>
                  <a:gd name="T12" fmla="*/ 8 w 80"/>
                  <a:gd name="T13" fmla="*/ 43 h 80"/>
                  <a:gd name="T14" fmla="*/ 13 w 80"/>
                  <a:gd name="T15" fmla="*/ 57 h 80"/>
                  <a:gd name="T16" fmla="*/ 8 w 80"/>
                  <a:gd name="T17" fmla="*/ 63 h 80"/>
                  <a:gd name="T18" fmla="*/ 17 w 80"/>
                  <a:gd name="T19" fmla="*/ 72 h 80"/>
                  <a:gd name="T20" fmla="*/ 23 w 80"/>
                  <a:gd name="T21" fmla="*/ 67 h 80"/>
                  <a:gd name="T22" fmla="*/ 37 w 80"/>
                  <a:gd name="T23" fmla="*/ 72 h 80"/>
                  <a:gd name="T24" fmla="*/ 37 w 80"/>
                  <a:gd name="T25" fmla="*/ 80 h 80"/>
                  <a:gd name="T26" fmla="*/ 51 w 80"/>
                  <a:gd name="T27" fmla="*/ 80 h 80"/>
                  <a:gd name="T28" fmla="*/ 51 w 80"/>
                  <a:gd name="T29" fmla="*/ 72 h 80"/>
                  <a:gd name="T30" fmla="*/ 64 w 80"/>
                  <a:gd name="T31" fmla="*/ 67 h 80"/>
                  <a:gd name="T32" fmla="*/ 70 w 80"/>
                  <a:gd name="T33" fmla="*/ 72 h 80"/>
                  <a:gd name="T34" fmla="*/ 80 w 80"/>
                  <a:gd name="T35" fmla="*/ 63 h 80"/>
                  <a:gd name="T36" fmla="*/ 74 w 80"/>
                  <a:gd name="T37" fmla="*/ 57 h 80"/>
                  <a:gd name="T38" fmla="*/ 78 w 80"/>
                  <a:gd name="T39" fmla="*/ 49 h 80"/>
                  <a:gd name="T40" fmla="*/ 74 w 80"/>
                  <a:gd name="T41" fmla="*/ 53 h 80"/>
                  <a:gd name="T42" fmla="*/ 53 w 80"/>
                  <a:gd name="T43" fmla="*/ 32 h 80"/>
                  <a:gd name="T44" fmla="*/ 60 w 80"/>
                  <a:gd name="T45" fmla="*/ 24 h 80"/>
                  <a:gd name="T46" fmla="*/ 53 w 80"/>
                  <a:gd name="T47" fmla="*/ 13 h 80"/>
                  <a:gd name="T48" fmla="*/ 43 w 80"/>
                  <a:gd name="T49" fmla="*/ 17 h 80"/>
                  <a:gd name="T50" fmla="*/ 37 w 80"/>
                  <a:gd name="T51" fmla="*/ 0 h 80"/>
                  <a:gd name="T52" fmla="*/ 37 w 80"/>
                  <a:gd name="T53" fmla="*/ 0 h 80"/>
                  <a:gd name="T54" fmla="*/ 23 w 80"/>
                  <a:gd name="T55" fmla="*/ 6 h 80"/>
                  <a:gd name="T56" fmla="*/ 17 w 80"/>
                  <a:gd name="T57"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0" h="80">
                    <a:moveTo>
                      <a:pt x="17" y="0"/>
                    </a:moveTo>
                    <a:cubicBezTo>
                      <a:pt x="8" y="10"/>
                      <a:pt x="8" y="10"/>
                      <a:pt x="8" y="10"/>
                    </a:cubicBezTo>
                    <a:cubicBezTo>
                      <a:pt x="13" y="16"/>
                      <a:pt x="13" y="16"/>
                      <a:pt x="13" y="16"/>
                    </a:cubicBezTo>
                    <a:cubicBezTo>
                      <a:pt x="11" y="20"/>
                      <a:pt x="9" y="24"/>
                      <a:pt x="8" y="29"/>
                    </a:cubicBezTo>
                    <a:cubicBezTo>
                      <a:pt x="0" y="29"/>
                      <a:pt x="0" y="29"/>
                      <a:pt x="0" y="29"/>
                    </a:cubicBezTo>
                    <a:cubicBezTo>
                      <a:pt x="0" y="43"/>
                      <a:pt x="0" y="43"/>
                      <a:pt x="0" y="43"/>
                    </a:cubicBezTo>
                    <a:cubicBezTo>
                      <a:pt x="8" y="43"/>
                      <a:pt x="8" y="43"/>
                      <a:pt x="8" y="43"/>
                    </a:cubicBezTo>
                    <a:cubicBezTo>
                      <a:pt x="9" y="48"/>
                      <a:pt x="11" y="53"/>
                      <a:pt x="13" y="57"/>
                    </a:cubicBezTo>
                    <a:cubicBezTo>
                      <a:pt x="8" y="63"/>
                      <a:pt x="8" y="63"/>
                      <a:pt x="8" y="63"/>
                    </a:cubicBezTo>
                    <a:cubicBezTo>
                      <a:pt x="17" y="72"/>
                      <a:pt x="17" y="72"/>
                      <a:pt x="17" y="72"/>
                    </a:cubicBezTo>
                    <a:cubicBezTo>
                      <a:pt x="23" y="67"/>
                      <a:pt x="23" y="67"/>
                      <a:pt x="23" y="67"/>
                    </a:cubicBezTo>
                    <a:cubicBezTo>
                      <a:pt x="27" y="69"/>
                      <a:pt x="32" y="71"/>
                      <a:pt x="37" y="72"/>
                    </a:cubicBezTo>
                    <a:cubicBezTo>
                      <a:pt x="37" y="80"/>
                      <a:pt x="37" y="80"/>
                      <a:pt x="37" y="80"/>
                    </a:cubicBezTo>
                    <a:cubicBezTo>
                      <a:pt x="51" y="80"/>
                      <a:pt x="51" y="80"/>
                      <a:pt x="51" y="80"/>
                    </a:cubicBezTo>
                    <a:cubicBezTo>
                      <a:pt x="51" y="72"/>
                      <a:pt x="51" y="72"/>
                      <a:pt x="51" y="72"/>
                    </a:cubicBezTo>
                    <a:cubicBezTo>
                      <a:pt x="56" y="71"/>
                      <a:pt x="60" y="69"/>
                      <a:pt x="64" y="67"/>
                    </a:cubicBezTo>
                    <a:cubicBezTo>
                      <a:pt x="70" y="72"/>
                      <a:pt x="70" y="72"/>
                      <a:pt x="70" y="72"/>
                    </a:cubicBezTo>
                    <a:cubicBezTo>
                      <a:pt x="80" y="63"/>
                      <a:pt x="80" y="63"/>
                      <a:pt x="80" y="63"/>
                    </a:cubicBezTo>
                    <a:cubicBezTo>
                      <a:pt x="74" y="57"/>
                      <a:pt x="74" y="57"/>
                      <a:pt x="74" y="57"/>
                    </a:cubicBezTo>
                    <a:cubicBezTo>
                      <a:pt x="76" y="54"/>
                      <a:pt x="77" y="52"/>
                      <a:pt x="78" y="49"/>
                    </a:cubicBezTo>
                    <a:cubicBezTo>
                      <a:pt x="76" y="51"/>
                      <a:pt x="74" y="53"/>
                      <a:pt x="74" y="53"/>
                    </a:cubicBezTo>
                    <a:cubicBezTo>
                      <a:pt x="53" y="32"/>
                      <a:pt x="53" y="32"/>
                      <a:pt x="53" y="32"/>
                    </a:cubicBezTo>
                    <a:cubicBezTo>
                      <a:pt x="53" y="32"/>
                      <a:pt x="59" y="26"/>
                      <a:pt x="60" y="24"/>
                    </a:cubicBezTo>
                    <a:cubicBezTo>
                      <a:pt x="57" y="21"/>
                      <a:pt x="55" y="17"/>
                      <a:pt x="53" y="13"/>
                    </a:cubicBezTo>
                    <a:cubicBezTo>
                      <a:pt x="51" y="14"/>
                      <a:pt x="43" y="17"/>
                      <a:pt x="43" y="17"/>
                    </a:cubicBezTo>
                    <a:cubicBezTo>
                      <a:pt x="37" y="0"/>
                      <a:pt x="37" y="0"/>
                      <a:pt x="37" y="0"/>
                    </a:cubicBezTo>
                    <a:cubicBezTo>
                      <a:pt x="37" y="0"/>
                      <a:pt x="37" y="0"/>
                      <a:pt x="37" y="0"/>
                    </a:cubicBezTo>
                    <a:cubicBezTo>
                      <a:pt x="32" y="1"/>
                      <a:pt x="27" y="3"/>
                      <a:pt x="23" y="6"/>
                    </a:cubicBezTo>
                    <a:cubicBezTo>
                      <a:pt x="17" y="0"/>
                      <a:pt x="17" y="0"/>
                      <a:pt x="1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1" name="Freeform 31"/>
              <p:cNvSpPr>
                <a:spLocks noEditPoints="1"/>
              </p:cNvSpPr>
              <p:nvPr/>
            </p:nvSpPr>
            <p:spPr bwMode="auto">
              <a:xfrm>
                <a:off x="4852" y="1892"/>
                <a:ext cx="523" cy="523"/>
              </a:xfrm>
              <a:custGeom>
                <a:avLst/>
                <a:gdLst>
                  <a:gd name="T0" fmla="*/ 49 w 219"/>
                  <a:gd name="T1" fmla="*/ 159 h 219"/>
                  <a:gd name="T2" fmla="*/ 74 w 219"/>
                  <a:gd name="T3" fmla="*/ 159 h 219"/>
                  <a:gd name="T4" fmla="*/ 156 w 219"/>
                  <a:gd name="T5" fmla="*/ 172 h 219"/>
                  <a:gd name="T6" fmla="*/ 156 w 219"/>
                  <a:gd name="T7" fmla="*/ 147 h 219"/>
                  <a:gd name="T8" fmla="*/ 156 w 219"/>
                  <a:gd name="T9" fmla="*/ 172 h 219"/>
                  <a:gd name="T10" fmla="*/ 92 w 219"/>
                  <a:gd name="T11" fmla="*/ 74 h 219"/>
                  <a:gd name="T12" fmla="*/ 97 w 219"/>
                  <a:gd name="T13" fmla="*/ 63 h 219"/>
                  <a:gd name="T14" fmla="*/ 122 w 219"/>
                  <a:gd name="T15" fmla="*/ 72 h 219"/>
                  <a:gd name="T16" fmla="*/ 133 w 219"/>
                  <a:gd name="T17" fmla="*/ 68 h 219"/>
                  <a:gd name="T18" fmla="*/ 145 w 219"/>
                  <a:gd name="T19" fmla="*/ 92 h 219"/>
                  <a:gd name="T20" fmla="*/ 150 w 219"/>
                  <a:gd name="T21" fmla="*/ 97 h 219"/>
                  <a:gd name="T22" fmla="*/ 156 w 219"/>
                  <a:gd name="T23" fmla="*/ 122 h 219"/>
                  <a:gd name="T24" fmla="*/ 145 w 219"/>
                  <a:gd name="T25" fmla="*/ 127 h 219"/>
                  <a:gd name="T26" fmla="*/ 133 w 219"/>
                  <a:gd name="T27" fmla="*/ 151 h 219"/>
                  <a:gd name="T28" fmla="*/ 122 w 219"/>
                  <a:gd name="T29" fmla="*/ 147 h 219"/>
                  <a:gd name="T30" fmla="*/ 97 w 219"/>
                  <a:gd name="T31" fmla="*/ 156 h 219"/>
                  <a:gd name="T32" fmla="*/ 92 w 219"/>
                  <a:gd name="T33" fmla="*/ 145 h 219"/>
                  <a:gd name="T34" fmla="*/ 68 w 219"/>
                  <a:gd name="T35" fmla="*/ 133 h 219"/>
                  <a:gd name="T36" fmla="*/ 72 w 219"/>
                  <a:gd name="T37" fmla="*/ 122 h 219"/>
                  <a:gd name="T38" fmla="*/ 63 w 219"/>
                  <a:gd name="T39" fmla="*/ 97 h 219"/>
                  <a:gd name="T40" fmla="*/ 72 w 219"/>
                  <a:gd name="T41" fmla="*/ 97 h 219"/>
                  <a:gd name="T42" fmla="*/ 68 w 219"/>
                  <a:gd name="T43" fmla="*/ 85 h 219"/>
                  <a:gd name="T44" fmla="*/ 92 w 219"/>
                  <a:gd name="T45" fmla="*/ 74 h 219"/>
                  <a:gd name="T46" fmla="*/ 143 w 219"/>
                  <a:gd name="T47" fmla="*/ 59 h 219"/>
                  <a:gd name="T48" fmla="*/ 168 w 219"/>
                  <a:gd name="T49" fmla="*/ 59 h 219"/>
                  <a:gd name="T50" fmla="*/ 61 w 219"/>
                  <a:gd name="T51" fmla="*/ 71 h 219"/>
                  <a:gd name="T52" fmla="*/ 61 w 219"/>
                  <a:gd name="T53" fmla="*/ 46 h 219"/>
                  <a:gd name="T54" fmla="*/ 61 w 219"/>
                  <a:gd name="T55" fmla="*/ 71 h 219"/>
                  <a:gd name="T56" fmla="*/ 101 w 219"/>
                  <a:gd name="T57" fmla="*/ 0 h 219"/>
                  <a:gd name="T58" fmla="*/ 81 w 219"/>
                  <a:gd name="T59" fmla="*/ 13 h 219"/>
                  <a:gd name="T60" fmla="*/ 61 w 219"/>
                  <a:gd name="T61" fmla="*/ 11 h 219"/>
                  <a:gd name="T62" fmla="*/ 45 w 219"/>
                  <a:gd name="T63" fmla="*/ 32 h 219"/>
                  <a:gd name="T64" fmla="*/ 26 w 219"/>
                  <a:gd name="T65" fmla="*/ 38 h 219"/>
                  <a:gd name="T66" fmla="*/ 21 w 219"/>
                  <a:gd name="T67" fmla="*/ 62 h 219"/>
                  <a:gd name="T68" fmla="*/ 5 w 219"/>
                  <a:gd name="T69" fmla="*/ 74 h 219"/>
                  <a:gd name="T70" fmla="*/ 9 w 219"/>
                  <a:gd name="T71" fmla="*/ 101 h 219"/>
                  <a:gd name="T72" fmla="*/ 0 w 219"/>
                  <a:gd name="T73" fmla="*/ 118 h 219"/>
                  <a:gd name="T74" fmla="*/ 13 w 219"/>
                  <a:gd name="T75" fmla="*/ 138 h 219"/>
                  <a:gd name="T76" fmla="*/ 11 w 219"/>
                  <a:gd name="T77" fmla="*/ 158 h 219"/>
                  <a:gd name="T78" fmla="*/ 32 w 219"/>
                  <a:gd name="T79" fmla="*/ 174 h 219"/>
                  <a:gd name="T80" fmla="*/ 38 w 219"/>
                  <a:gd name="T81" fmla="*/ 193 h 219"/>
                  <a:gd name="T82" fmla="*/ 62 w 219"/>
                  <a:gd name="T83" fmla="*/ 198 h 219"/>
                  <a:gd name="T84" fmla="*/ 74 w 219"/>
                  <a:gd name="T85" fmla="*/ 213 h 219"/>
                  <a:gd name="T86" fmla="*/ 101 w 219"/>
                  <a:gd name="T87" fmla="*/ 210 h 219"/>
                  <a:gd name="T88" fmla="*/ 118 w 219"/>
                  <a:gd name="T89" fmla="*/ 219 h 219"/>
                  <a:gd name="T90" fmla="*/ 138 w 219"/>
                  <a:gd name="T91" fmla="*/ 206 h 219"/>
                  <a:gd name="T92" fmla="*/ 158 w 219"/>
                  <a:gd name="T93" fmla="*/ 208 h 219"/>
                  <a:gd name="T94" fmla="*/ 174 w 219"/>
                  <a:gd name="T95" fmla="*/ 186 h 219"/>
                  <a:gd name="T96" fmla="*/ 193 w 219"/>
                  <a:gd name="T97" fmla="*/ 181 h 219"/>
                  <a:gd name="T98" fmla="*/ 198 w 219"/>
                  <a:gd name="T99" fmla="*/ 157 h 219"/>
                  <a:gd name="T100" fmla="*/ 213 w 219"/>
                  <a:gd name="T101" fmla="*/ 145 h 219"/>
                  <a:gd name="T102" fmla="*/ 210 w 219"/>
                  <a:gd name="T103" fmla="*/ 118 h 219"/>
                  <a:gd name="T104" fmla="*/ 219 w 219"/>
                  <a:gd name="T105" fmla="*/ 101 h 219"/>
                  <a:gd name="T106" fmla="*/ 206 w 219"/>
                  <a:gd name="T107" fmla="*/ 81 h 219"/>
                  <a:gd name="T108" fmla="*/ 208 w 219"/>
                  <a:gd name="T109" fmla="*/ 61 h 219"/>
                  <a:gd name="T110" fmla="*/ 187 w 219"/>
                  <a:gd name="T111" fmla="*/ 45 h 219"/>
                  <a:gd name="T112" fmla="*/ 181 w 219"/>
                  <a:gd name="T113" fmla="*/ 26 h 219"/>
                  <a:gd name="T114" fmla="*/ 157 w 219"/>
                  <a:gd name="T115" fmla="*/ 21 h 219"/>
                  <a:gd name="T116" fmla="*/ 145 w 219"/>
                  <a:gd name="T117" fmla="*/ 5 h 219"/>
                  <a:gd name="T118" fmla="*/ 118 w 219"/>
                  <a:gd name="T119" fmla="*/ 9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9" h="219">
                    <a:moveTo>
                      <a:pt x="61" y="172"/>
                    </a:moveTo>
                    <a:cubicBezTo>
                      <a:pt x="54" y="172"/>
                      <a:pt x="49" y="166"/>
                      <a:pt x="49" y="159"/>
                    </a:cubicBezTo>
                    <a:cubicBezTo>
                      <a:pt x="49" y="152"/>
                      <a:pt x="54" y="147"/>
                      <a:pt x="61" y="147"/>
                    </a:cubicBezTo>
                    <a:cubicBezTo>
                      <a:pt x="68" y="147"/>
                      <a:pt x="74" y="152"/>
                      <a:pt x="74" y="159"/>
                    </a:cubicBezTo>
                    <a:cubicBezTo>
                      <a:pt x="74" y="166"/>
                      <a:pt x="68" y="172"/>
                      <a:pt x="61" y="172"/>
                    </a:cubicBezTo>
                    <a:moveTo>
                      <a:pt x="156" y="172"/>
                    </a:moveTo>
                    <a:cubicBezTo>
                      <a:pt x="149" y="172"/>
                      <a:pt x="143" y="166"/>
                      <a:pt x="143" y="159"/>
                    </a:cubicBezTo>
                    <a:cubicBezTo>
                      <a:pt x="143" y="152"/>
                      <a:pt x="149" y="147"/>
                      <a:pt x="156" y="147"/>
                    </a:cubicBezTo>
                    <a:cubicBezTo>
                      <a:pt x="163" y="147"/>
                      <a:pt x="168" y="152"/>
                      <a:pt x="168" y="159"/>
                    </a:cubicBezTo>
                    <a:cubicBezTo>
                      <a:pt x="168" y="166"/>
                      <a:pt x="163" y="172"/>
                      <a:pt x="156" y="172"/>
                    </a:cubicBezTo>
                    <a:cubicBezTo>
                      <a:pt x="156" y="172"/>
                      <a:pt x="156" y="172"/>
                      <a:pt x="156" y="172"/>
                    </a:cubicBezTo>
                    <a:moveTo>
                      <a:pt x="92" y="74"/>
                    </a:moveTo>
                    <a:cubicBezTo>
                      <a:pt x="94" y="73"/>
                      <a:pt x="95" y="73"/>
                      <a:pt x="97" y="72"/>
                    </a:cubicBezTo>
                    <a:cubicBezTo>
                      <a:pt x="97" y="71"/>
                      <a:pt x="97" y="63"/>
                      <a:pt x="97" y="63"/>
                    </a:cubicBezTo>
                    <a:cubicBezTo>
                      <a:pt x="122" y="63"/>
                      <a:pt x="122" y="63"/>
                      <a:pt x="122" y="63"/>
                    </a:cubicBezTo>
                    <a:cubicBezTo>
                      <a:pt x="122" y="63"/>
                      <a:pt x="122" y="71"/>
                      <a:pt x="122" y="72"/>
                    </a:cubicBezTo>
                    <a:cubicBezTo>
                      <a:pt x="124" y="73"/>
                      <a:pt x="125" y="73"/>
                      <a:pt x="127" y="74"/>
                    </a:cubicBezTo>
                    <a:cubicBezTo>
                      <a:pt x="128" y="73"/>
                      <a:pt x="133" y="68"/>
                      <a:pt x="133" y="68"/>
                    </a:cubicBezTo>
                    <a:cubicBezTo>
                      <a:pt x="151" y="85"/>
                      <a:pt x="151" y="85"/>
                      <a:pt x="151" y="85"/>
                    </a:cubicBezTo>
                    <a:cubicBezTo>
                      <a:pt x="151" y="85"/>
                      <a:pt x="146" y="91"/>
                      <a:pt x="145" y="92"/>
                    </a:cubicBezTo>
                    <a:cubicBezTo>
                      <a:pt x="145" y="93"/>
                      <a:pt x="146" y="95"/>
                      <a:pt x="147" y="97"/>
                    </a:cubicBezTo>
                    <a:cubicBezTo>
                      <a:pt x="147" y="97"/>
                      <a:pt x="148" y="97"/>
                      <a:pt x="150" y="97"/>
                    </a:cubicBezTo>
                    <a:cubicBezTo>
                      <a:pt x="152" y="97"/>
                      <a:pt x="156" y="97"/>
                      <a:pt x="156" y="97"/>
                    </a:cubicBezTo>
                    <a:cubicBezTo>
                      <a:pt x="156" y="122"/>
                      <a:pt x="156" y="122"/>
                      <a:pt x="156" y="122"/>
                    </a:cubicBezTo>
                    <a:cubicBezTo>
                      <a:pt x="156" y="122"/>
                      <a:pt x="148" y="122"/>
                      <a:pt x="147" y="122"/>
                    </a:cubicBezTo>
                    <a:cubicBezTo>
                      <a:pt x="146" y="124"/>
                      <a:pt x="145" y="125"/>
                      <a:pt x="145" y="127"/>
                    </a:cubicBezTo>
                    <a:cubicBezTo>
                      <a:pt x="146" y="128"/>
                      <a:pt x="151" y="133"/>
                      <a:pt x="151" y="133"/>
                    </a:cubicBezTo>
                    <a:cubicBezTo>
                      <a:pt x="133" y="151"/>
                      <a:pt x="133" y="151"/>
                      <a:pt x="133" y="151"/>
                    </a:cubicBezTo>
                    <a:cubicBezTo>
                      <a:pt x="133" y="151"/>
                      <a:pt x="128" y="145"/>
                      <a:pt x="127" y="145"/>
                    </a:cubicBezTo>
                    <a:cubicBezTo>
                      <a:pt x="125" y="145"/>
                      <a:pt x="124" y="146"/>
                      <a:pt x="122" y="147"/>
                    </a:cubicBezTo>
                    <a:cubicBezTo>
                      <a:pt x="122" y="148"/>
                      <a:pt x="122" y="156"/>
                      <a:pt x="122" y="156"/>
                    </a:cubicBezTo>
                    <a:cubicBezTo>
                      <a:pt x="97" y="156"/>
                      <a:pt x="97" y="156"/>
                      <a:pt x="97" y="156"/>
                    </a:cubicBezTo>
                    <a:cubicBezTo>
                      <a:pt x="97" y="156"/>
                      <a:pt x="97" y="148"/>
                      <a:pt x="97" y="147"/>
                    </a:cubicBezTo>
                    <a:cubicBezTo>
                      <a:pt x="95" y="146"/>
                      <a:pt x="94" y="145"/>
                      <a:pt x="92" y="145"/>
                    </a:cubicBezTo>
                    <a:cubicBezTo>
                      <a:pt x="91" y="145"/>
                      <a:pt x="86" y="151"/>
                      <a:pt x="86" y="151"/>
                    </a:cubicBezTo>
                    <a:cubicBezTo>
                      <a:pt x="68" y="133"/>
                      <a:pt x="68" y="133"/>
                      <a:pt x="68" y="133"/>
                    </a:cubicBezTo>
                    <a:cubicBezTo>
                      <a:pt x="68" y="133"/>
                      <a:pt x="73" y="128"/>
                      <a:pt x="74" y="127"/>
                    </a:cubicBezTo>
                    <a:cubicBezTo>
                      <a:pt x="73" y="125"/>
                      <a:pt x="73" y="124"/>
                      <a:pt x="72" y="122"/>
                    </a:cubicBezTo>
                    <a:cubicBezTo>
                      <a:pt x="71" y="122"/>
                      <a:pt x="63" y="122"/>
                      <a:pt x="63" y="122"/>
                    </a:cubicBezTo>
                    <a:cubicBezTo>
                      <a:pt x="63" y="97"/>
                      <a:pt x="63" y="97"/>
                      <a:pt x="63" y="97"/>
                    </a:cubicBezTo>
                    <a:cubicBezTo>
                      <a:pt x="63" y="97"/>
                      <a:pt x="67" y="97"/>
                      <a:pt x="69" y="97"/>
                    </a:cubicBezTo>
                    <a:cubicBezTo>
                      <a:pt x="71" y="97"/>
                      <a:pt x="72" y="97"/>
                      <a:pt x="72" y="97"/>
                    </a:cubicBezTo>
                    <a:cubicBezTo>
                      <a:pt x="73" y="95"/>
                      <a:pt x="73" y="93"/>
                      <a:pt x="74" y="92"/>
                    </a:cubicBezTo>
                    <a:cubicBezTo>
                      <a:pt x="73" y="91"/>
                      <a:pt x="68" y="85"/>
                      <a:pt x="68" y="85"/>
                    </a:cubicBezTo>
                    <a:cubicBezTo>
                      <a:pt x="86" y="68"/>
                      <a:pt x="86" y="68"/>
                      <a:pt x="86" y="68"/>
                    </a:cubicBezTo>
                    <a:cubicBezTo>
                      <a:pt x="86" y="68"/>
                      <a:pt x="91" y="73"/>
                      <a:pt x="92" y="74"/>
                    </a:cubicBezTo>
                    <a:moveTo>
                      <a:pt x="156" y="71"/>
                    </a:moveTo>
                    <a:cubicBezTo>
                      <a:pt x="149" y="71"/>
                      <a:pt x="143" y="65"/>
                      <a:pt x="143" y="59"/>
                    </a:cubicBezTo>
                    <a:cubicBezTo>
                      <a:pt x="143" y="52"/>
                      <a:pt x="149" y="46"/>
                      <a:pt x="156" y="46"/>
                    </a:cubicBezTo>
                    <a:cubicBezTo>
                      <a:pt x="163" y="46"/>
                      <a:pt x="168" y="52"/>
                      <a:pt x="168" y="59"/>
                    </a:cubicBezTo>
                    <a:cubicBezTo>
                      <a:pt x="168" y="65"/>
                      <a:pt x="163" y="71"/>
                      <a:pt x="156" y="71"/>
                    </a:cubicBezTo>
                    <a:moveTo>
                      <a:pt x="61" y="71"/>
                    </a:moveTo>
                    <a:cubicBezTo>
                      <a:pt x="54" y="71"/>
                      <a:pt x="49" y="65"/>
                      <a:pt x="49" y="59"/>
                    </a:cubicBezTo>
                    <a:cubicBezTo>
                      <a:pt x="49" y="52"/>
                      <a:pt x="54" y="46"/>
                      <a:pt x="61" y="46"/>
                    </a:cubicBezTo>
                    <a:cubicBezTo>
                      <a:pt x="68" y="46"/>
                      <a:pt x="74" y="52"/>
                      <a:pt x="74" y="59"/>
                    </a:cubicBezTo>
                    <a:cubicBezTo>
                      <a:pt x="74" y="65"/>
                      <a:pt x="68" y="71"/>
                      <a:pt x="61" y="71"/>
                    </a:cubicBezTo>
                    <a:moveTo>
                      <a:pt x="118" y="0"/>
                    </a:moveTo>
                    <a:cubicBezTo>
                      <a:pt x="101" y="0"/>
                      <a:pt x="101" y="0"/>
                      <a:pt x="101" y="0"/>
                    </a:cubicBezTo>
                    <a:cubicBezTo>
                      <a:pt x="101" y="9"/>
                      <a:pt x="101" y="9"/>
                      <a:pt x="101" y="9"/>
                    </a:cubicBezTo>
                    <a:cubicBezTo>
                      <a:pt x="94" y="10"/>
                      <a:pt x="87" y="11"/>
                      <a:pt x="81" y="13"/>
                    </a:cubicBezTo>
                    <a:cubicBezTo>
                      <a:pt x="77" y="4"/>
                      <a:pt x="77" y="4"/>
                      <a:pt x="77" y="4"/>
                    </a:cubicBezTo>
                    <a:cubicBezTo>
                      <a:pt x="61" y="11"/>
                      <a:pt x="61" y="11"/>
                      <a:pt x="61" y="11"/>
                    </a:cubicBezTo>
                    <a:cubicBezTo>
                      <a:pt x="64" y="19"/>
                      <a:pt x="64" y="19"/>
                      <a:pt x="64" y="19"/>
                    </a:cubicBezTo>
                    <a:cubicBezTo>
                      <a:pt x="57" y="23"/>
                      <a:pt x="51" y="27"/>
                      <a:pt x="45" y="32"/>
                    </a:cubicBezTo>
                    <a:cubicBezTo>
                      <a:pt x="38" y="26"/>
                      <a:pt x="38" y="26"/>
                      <a:pt x="38" y="26"/>
                    </a:cubicBezTo>
                    <a:cubicBezTo>
                      <a:pt x="26" y="38"/>
                      <a:pt x="26" y="38"/>
                      <a:pt x="26" y="38"/>
                    </a:cubicBezTo>
                    <a:cubicBezTo>
                      <a:pt x="32" y="45"/>
                      <a:pt x="32" y="45"/>
                      <a:pt x="32" y="45"/>
                    </a:cubicBezTo>
                    <a:cubicBezTo>
                      <a:pt x="28" y="50"/>
                      <a:pt x="24" y="55"/>
                      <a:pt x="21" y="62"/>
                    </a:cubicBezTo>
                    <a:cubicBezTo>
                      <a:pt x="12" y="58"/>
                      <a:pt x="12" y="58"/>
                      <a:pt x="12" y="58"/>
                    </a:cubicBezTo>
                    <a:cubicBezTo>
                      <a:pt x="5" y="74"/>
                      <a:pt x="5" y="74"/>
                      <a:pt x="5" y="74"/>
                    </a:cubicBezTo>
                    <a:cubicBezTo>
                      <a:pt x="14" y="78"/>
                      <a:pt x="14" y="78"/>
                      <a:pt x="14" y="78"/>
                    </a:cubicBezTo>
                    <a:cubicBezTo>
                      <a:pt x="11" y="85"/>
                      <a:pt x="10" y="93"/>
                      <a:pt x="9" y="101"/>
                    </a:cubicBezTo>
                    <a:cubicBezTo>
                      <a:pt x="0" y="101"/>
                      <a:pt x="0" y="101"/>
                      <a:pt x="0" y="101"/>
                    </a:cubicBezTo>
                    <a:cubicBezTo>
                      <a:pt x="0" y="118"/>
                      <a:pt x="0" y="118"/>
                      <a:pt x="0" y="118"/>
                    </a:cubicBezTo>
                    <a:cubicBezTo>
                      <a:pt x="9" y="118"/>
                      <a:pt x="9" y="118"/>
                      <a:pt x="9" y="118"/>
                    </a:cubicBezTo>
                    <a:cubicBezTo>
                      <a:pt x="10" y="125"/>
                      <a:pt x="11" y="132"/>
                      <a:pt x="13" y="138"/>
                    </a:cubicBezTo>
                    <a:cubicBezTo>
                      <a:pt x="4" y="142"/>
                      <a:pt x="4" y="142"/>
                      <a:pt x="4" y="142"/>
                    </a:cubicBezTo>
                    <a:cubicBezTo>
                      <a:pt x="11" y="158"/>
                      <a:pt x="11" y="158"/>
                      <a:pt x="11" y="158"/>
                    </a:cubicBezTo>
                    <a:cubicBezTo>
                      <a:pt x="19" y="154"/>
                      <a:pt x="19" y="154"/>
                      <a:pt x="19" y="154"/>
                    </a:cubicBezTo>
                    <a:cubicBezTo>
                      <a:pt x="23" y="161"/>
                      <a:pt x="27" y="168"/>
                      <a:pt x="32" y="174"/>
                    </a:cubicBezTo>
                    <a:cubicBezTo>
                      <a:pt x="26" y="181"/>
                      <a:pt x="26" y="181"/>
                      <a:pt x="26" y="181"/>
                    </a:cubicBezTo>
                    <a:cubicBezTo>
                      <a:pt x="38" y="193"/>
                      <a:pt x="38" y="193"/>
                      <a:pt x="38" y="193"/>
                    </a:cubicBezTo>
                    <a:cubicBezTo>
                      <a:pt x="45" y="186"/>
                      <a:pt x="45" y="186"/>
                      <a:pt x="45" y="186"/>
                    </a:cubicBezTo>
                    <a:cubicBezTo>
                      <a:pt x="50" y="191"/>
                      <a:pt x="56" y="195"/>
                      <a:pt x="62" y="198"/>
                    </a:cubicBezTo>
                    <a:cubicBezTo>
                      <a:pt x="58" y="206"/>
                      <a:pt x="58" y="206"/>
                      <a:pt x="58" y="206"/>
                    </a:cubicBezTo>
                    <a:cubicBezTo>
                      <a:pt x="74" y="213"/>
                      <a:pt x="74" y="213"/>
                      <a:pt x="74" y="213"/>
                    </a:cubicBezTo>
                    <a:cubicBezTo>
                      <a:pt x="78" y="205"/>
                      <a:pt x="78" y="205"/>
                      <a:pt x="78" y="205"/>
                    </a:cubicBezTo>
                    <a:cubicBezTo>
                      <a:pt x="85" y="207"/>
                      <a:pt x="93" y="209"/>
                      <a:pt x="101" y="210"/>
                    </a:cubicBezTo>
                    <a:cubicBezTo>
                      <a:pt x="101" y="219"/>
                      <a:pt x="101" y="219"/>
                      <a:pt x="101" y="219"/>
                    </a:cubicBezTo>
                    <a:cubicBezTo>
                      <a:pt x="118" y="219"/>
                      <a:pt x="118" y="219"/>
                      <a:pt x="118" y="219"/>
                    </a:cubicBezTo>
                    <a:cubicBezTo>
                      <a:pt x="118" y="210"/>
                      <a:pt x="118" y="210"/>
                      <a:pt x="118" y="210"/>
                    </a:cubicBezTo>
                    <a:cubicBezTo>
                      <a:pt x="125" y="209"/>
                      <a:pt x="132" y="208"/>
                      <a:pt x="138" y="206"/>
                    </a:cubicBezTo>
                    <a:cubicBezTo>
                      <a:pt x="142" y="214"/>
                      <a:pt x="142" y="214"/>
                      <a:pt x="142" y="214"/>
                    </a:cubicBezTo>
                    <a:cubicBezTo>
                      <a:pt x="158" y="208"/>
                      <a:pt x="158" y="208"/>
                      <a:pt x="158" y="208"/>
                    </a:cubicBezTo>
                    <a:cubicBezTo>
                      <a:pt x="155" y="199"/>
                      <a:pt x="155" y="199"/>
                      <a:pt x="155" y="199"/>
                    </a:cubicBezTo>
                    <a:cubicBezTo>
                      <a:pt x="162" y="196"/>
                      <a:pt x="168" y="191"/>
                      <a:pt x="174" y="186"/>
                    </a:cubicBezTo>
                    <a:cubicBezTo>
                      <a:pt x="181" y="193"/>
                      <a:pt x="181" y="193"/>
                      <a:pt x="181" y="193"/>
                    </a:cubicBezTo>
                    <a:cubicBezTo>
                      <a:pt x="193" y="181"/>
                      <a:pt x="193" y="181"/>
                      <a:pt x="193" y="181"/>
                    </a:cubicBezTo>
                    <a:cubicBezTo>
                      <a:pt x="187" y="174"/>
                      <a:pt x="187" y="174"/>
                      <a:pt x="187" y="174"/>
                    </a:cubicBezTo>
                    <a:cubicBezTo>
                      <a:pt x="191" y="169"/>
                      <a:pt x="195" y="163"/>
                      <a:pt x="198" y="157"/>
                    </a:cubicBezTo>
                    <a:cubicBezTo>
                      <a:pt x="206" y="161"/>
                      <a:pt x="206" y="161"/>
                      <a:pt x="206" y="161"/>
                    </a:cubicBezTo>
                    <a:cubicBezTo>
                      <a:pt x="213" y="145"/>
                      <a:pt x="213" y="145"/>
                      <a:pt x="213" y="145"/>
                    </a:cubicBezTo>
                    <a:cubicBezTo>
                      <a:pt x="205" y="141"/>
                      <a:pt x="205" y="141"/>
                      <a:pt x="205" y="141"/>
                    </a:cubicBezTo>
                    <a:cubicBezTo>
                      <a:pt x="207" y="134"/>
                      <a:pt x="209" y="126"/>
                      <a:pt x="210" y="118"/>
                    </a:cubicBezTo>
                    <a:cubicBezTo>
                      <a:pt x="219" y="118"/>
                      <a:pt x="219" y="118"/>
                      <a:pt x="219" y="118"/>
                    </a:cubicBezTo>
                    <a:cubicBezTo>
                      <a:pt x="219" y="101"/>
                      <a:pt x="219" y="101"/>
                      <a:pt x="219" y="101"/>
                    </a:cubicBezTo>
                    <a:cubicBezTo>
                      <a:pt x="210" y="101"/>
                      <a:pt x="210" y="101"/>
                      <a:pt x="210" y="101"/>
                    </a:cubicBezTo>
                    <a:cubicBezTo>
                      <a:pt x="209" y="94"/>
                      <a:pt x="208" y="87"/>
                      <a:pt x="206" y="81"/>
                    </a:cubicBezTo>
                    <a:cubicBezTo>
                      <a:pt x="214" y="77"/>
                      <a:pt x="214" y="77"/>
                      <a:pt x="214" y="77"/>
                    </a:cubicBezTo>
                    <a:cubicBezTo>
                      <a:pt x="208" y="61"/>
                      <a:pt x="208" y="61"/>
                      <a:pt x="208" y="61"/>
                    </a:cubicBezTo>
                    <a:cubicBezTo>
                      <a:pt x="199" y="64"/>
                      <a:pt x="199" y="64"/>
                      <a:pt x="199" y="64"/>
                    </a:cubicBezTo>
                    <a:cubicBezTo>
                      <a:pt x="196" y="57"/>
                      <a:pt x="192" y="51"/>
                      <a:pt x="187" y="45"/>
                    </a:cubicBezTo>
                    <a:cubicBezTo>
                      <a:pt x="193" y="38"/>
                      <a:pt x="193" y="38"/>
                      <a:pt x="193" y="38"/>
                    </a:cubicBezTo>
                    <a:cubicBezTo>
                      <a:pt x="181" y="26"/>
                      <a:pt x="181" y="26"/>
                      <a:pt x="181" y="26"/>
                    </a:cubicBezTo>
                    <a:cubicBezTo>
                      <a:pt x="174" y="32"/>
                      <a:pt x="174" y="32"/>
                      <a:pt x="174" y="32"/>
                    </a:cubicBezTo>
                    <a:cubicBezTo>
                      <a:pt x="169" y="28"/>
                      <a:pt x="163" y="24"/>
                      <a:pt x="157" y="21"/>
                    </a:cubicBezTo>
                    <a:cubicBezTo>
                      <a:pt x="161" y="12"/>
                      <a:pt x="161" y="12"/>
                      <a:pt x="161" y="12"/>
                    </a:cubicBezTo>
                    <a:cubicBezTo>
                      <a:pt x="145" y="5"/>
                      <a:pt x="145" y="5"/>
                      <a:pt x="145" y="5"/>
                    </a:cubicBezTo>
                    <a:cubicBezTo>
                      <a:pt x="141" y="14"/>
                      <a:pt x="141" y="14"/>
                      <a:pt x="141" y="14"/>
                    </a:cubicBezTo>
                    <a:cubicBezTo>
                      <a:pt x="134" y="11"/>
                      <a:pt x="126" y="10"/>
                      <a:pt x="118" y="9"/>
                    </a:cubicBezTo>
                    <a:cubicBezTo>
                      <a:pt x="118" y="0"/>
                      <a:pt x="118" y="0"/>
                      <a:pt x="118" y="0"/>
                    </a:cubicBezTo>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sp>
          <p:nvSpPr>
            <p:cNvPr id="24" name="Freeform 35"/>
            <p:cNvSpPr>
              <a:spLocks noEditPoints="1"/>
            </p:cNvSpPr>
            <p:nvPr/>
          </p:nvSpPr>
          <p:spPr bwMode="auto">
            <a:xfrm>
              <a:off x="4807401" y="3702635"/>
              <a:ext cx="302717" cy="189607"/>
            </a:xfrm>
            <a:custGeom>
              <a:avLst/>
              <a:gdLst>
                <a:gd name="T0" fmla="*/ 10 w 193"/>
                <a:gd name="T1" fmla="*/ 0 h 120"/>
                <a:gd name="T2" fmla="*/ 0 w 193"/>
                <a:gd name="T3" fmla="*/ 9 h 120"/>
                <a:gd name="T4" fmla="*/ 10 w 193"/>
                <a:gd name="T5" fmla="*/ 18 h 120"/>
                <a:gd name="T6" fmla="*/ 19 w 193"/>
                <a:gd name="T7" fmla="*/ 9 h 120"/>
                <a:gd name="T8" fmla="*/ 10 w 193"/>
                <a:gd name="T9" fmla="*/ 0 h 120"/>
                <a:gd name="T10" fmla="*/ 145 w 193"/>
                <a:gd name="T11" fmla="*/ 33 h 120"/>
                <a:gd name="T12" fmla="*/ 130 w 193"/>
                <a:gd name="T13" fmla="*/ 48 h 120"/>
                <a:gd name="T14" fmla="*/ 145 w 193"/>
                <a:gd name="T15" fmla="*/ 63 h 120"/>
                <a:gd name="T16" fmla="*/ 160 w 193"/>
                <a:gd name="T17" fmla="*/ 48 h 120"/>
                <a:gd name="T18" fmla="*/ 145 w 193"/>
                <a:gd name="T19" fmla="*/ 33 h 120"/>
                <a:gd name="T20" fmla="*/ 49 w 193"/>
                <a:gd name="T21" fmla="*/ 33 h 120"/>
                <a:gd name="T22" fmla="*/ 34 w 193"/>
                <a:gd name="T23" fmla="*/ 48 h 120"/>
                <a:gd name="T24" fmla="*/ 49 w 193"/>
                <a:gd name="T25" fmla="*/ 63 h 120"/>
                <a:gd name="T26" fmla="*/ 64 w 193"/>
                <a:gd name="T27" fmla="*/ 48 h 120"/>
                <a:gd name="T28" fmla="*/ 49 w 193"/>
                <a:gd name="T29" fmla="*/ 33 h 120"/>
                <a:gd name="T30" fmla="*/ 97 w 193"/>
                <a:gd name="T31" fmla="*/ 73 h 120"/>
                <a:gd name="T32" fmla="*/ 73 w 193"/>
                <a:gd name="T33" fmla="*/ 96 h 120"/>
                <a:gd name="T34" fmla="*/ 97 w 193"/>
                <a:gd name="T35" fmla="*/ 120 h 120"/>
                <a:gd name="T36" fmla="*/ 120 w 193"/>
                <a:gd name="T37" fmla="*/ 96 h 120"/>
                <a:gd name="T38" fmla="*/ 97 w 193"/>
                <a:gd name="T39" fmla="*/ 73 h 120"/>
                <a:gd name="T40" fmla="*/ 184 w 193"/>
                <a:gd name="T41" fmla="*/ 0 h 120"/>
                <a:gd name="T42" fmla="*/ 175 w 193"/>
                <a:gd name="T43" fmla="*/ 9 h 120"/>
                <a:gd name="T44" fmla="*/ 184 w 193"/>
                <a:gd name="T45" fmla="*/ 18 h 120"/>
                <a:gd name="T46" fmla="*/ 193 w 193"/>
                <a:gd name="T47" fmla="*/ 9 h 120"/>
                <a:gd name="T48" fmla="*/ 184 w 193"/>
                <a:gd name="T49"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3" h="120">
                  <a:moveTo>
                    <a:pt x="10" y="0"/>
                  </a:moveTo>
                  <a:cubicBezTo>
                    <a:pt x="5" y="0"/>
                    <a:pt x="0" y="4"/>
                    <a:pt x="0" y="9"/>
                  </a:cubicBezTo>
                  <a:cubicBezTo>
                    <a:pt x="0" y="14"/>
                    <a:pt x="5" y="18"/>
                    <a:pt x="10" y="18"/>
                  </a:cubicBezTo>
                  <a:cubicBezTo>
                    <a:pt x="15" y="18"/>
                    <a:pt x="19" y="14"/>
                    <a:pt x="19" y="9"/>
                  </a:cubicBezTo>
                  <a:cubicBezTo>
                    <a:pt x="19" y="4"/>
                    <a:pt x="15" y="0"/>
                    <a:pt x="10" y="0"/>
                  </a:cubicBezTo>
                  <a:moveTo>
                    <a:pt x="145" y="33"/>
                  </a:moveTo>
                  <a:cubicBezTo>
                    <a:pt x="136" y="33"/>
                    <a:pt x="130" y="40"/>
                    <a:pt x="130" y="48"/>
                  </a:cubicBezTo>
                  <a:cubicBezTo>
                    <a:pt x="130" y="57"/>
                    <a:pt x="136" y="63"/>
                    <a:pt x="145" y="63"/>
                  </a:cubicBezTo>
                  <a:cubicBezTo>
                    <a:pt x="153" y="63"/>
                    <a:pt x="160" y="57"/>
                    <a:pt x="160" y="48"/>
                  </a:cubicBezTo>
                  <a:cubicBezTo>
                    <a:pt x="160" y="40"/>
                    <a:pt x="153" y="33"/>
                    <a:pt x="145" y="33"/>
                  </a:cubicBezTo>
                  <a:moveTo>
                    <a:pt x="49" y="33"/>
                  </a:moveTo>
                  <a:cubicBezTo>
                    <a:pt x="41" y="33"/>
                    <a:pt x="34" y="40"/>
                    <a:pt x="34" y="48"/>
                  </a:cubicBezTo>
                  <a:cubicBezTo>
                    <a:pt x="34" y="57"/>
                    <a:pt x="41" y="63"/>
                    <a:pt x="49" y="63"/>
                  </a:cubicBezTo>
                  <a:cubicBezTo>
                    <a:pt x="57" y="63"/>
                    <a:pt x="64" y="57"/>
                    <a:pt x="64" y="48"/>
                  </a:cubicBezTo>
                  <a:cubicBezTo>
                    <a:pt x="64" y="40"/>
                    <a:pt x="57" y="33"/>
                    <a:pt x="49" y="33"/>
                  </a:cubicBezTo>
                  <a:moveTo>
                    <a:pt x="97" y="73"/>
                  </a:moveTo>
                  <a:cubicBezTo>
                    <a:pt x="84" y="73"/>
                    <a:pt x="73" y="83"/>
                    <a:pt x="73" y="96"/>
                  </a:cubicBezTo>
                  <a:cubicBezTo>
                    <a:pt x="73" y="109"/>
                    <a:pt x="84" y="120"/>
                    <a:pt x="97" y="120"/>
                  </a:cubicBezTo>
                  <a:cubicBezTo>
                    <a:pt x="110" y="120"/>
                    <a:pt x="120" y="109"/>
                    <a:pt x="120" y="96"/>
                  </a:cubicBezTo>
                  <a:cubicBezTo>
                    <a:pt x="120" y="83"/>
                    <a:pt x="110" y="73"/>
                    <a:pt x="97" y="73"/>
                  </a:cubicBezTo>
                  <a:moveTo>
                    <a:pt x="184" y="0"/>
                  </a:moveTo>
                  <a:cubicBezTo>
                    <a:pt x="179" y="0"/>
                    <a:pt x="175" y="4"/>
                    <a:pt x="175" y="9"/>
                  </a:cubicBezTo>
                  <a:cubicBezTo>
                    <a:pt x="175" y="14"/>
                    <a:pt x="179" y="18"/>
                    <a:pt x="184" y="18"/>
                  </a:cubicBezTo>
                  <a:cubicBezTo>
                    <a:pt x="189" y="18"/>
                    <a:pt x="193" y="14"/>
                    <a:pt x="193" y="9"/>
                  </a:cubicBezTo>
                  <a:cubicBezTo>
                    <a:pt x="193" y="4"/>
                    <a:pt x="189" y="0"/>
                    <a:pt x="184" y="0"/>
                  </a:cubicBezTo>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5" name="Freeform 35"/>
            <p:cNvSpPr>
              <a:spLocks noEditPoints="1"/>
            </p:cNvSpPr>
            <p:nvPr/>
          </p:nvSpPr>
          <p:spPr bwMode="auto">
            <a:xfrm>
              <a:off x="2812657" y="3695865"/>
              <a:ext cx="302717" cy="189607"/>
            </a:xfrm>
            <a:custGeom>
              <a:avLst/>
              <a:gdLst>
                <a:gd name="T0" fmla="*/ 10 w 193"/>
                <a:gd name="T1" fmla="*/ 0 h 120"/>
                <a:gd name="T2" fmla="*/ 0 w 193"/>
                <a:gd name="T3" fmla="*/ 9 h 120"/>
                <a:gd name="T4" fmla="*/ 10 w 193"/>
                <a:gd name="T5" fmla="*/ 18 h 120"/>
                <a:gd name="T6" fmla="*/ 19 w 193"/>
                <a:gd name="T7" fmla="*/ 9 h 120"/>
                <a:gd name="T8" fmla="*/ 10 w 193"/>
                <a:gd name="T9" fmla="*/ 0 h 120"/>
                <a:gd name="T10" fmla="*/ 145 w 193"/>
                <a:gd name="T11" fmla="*/ 33 h 120"/>
                <a:gd name="T12" fmla="*/ 130 w 193"/>
                <a:gd name="T13" fmla="*/ 48 h 120"/>
                <a:gd name="T14" fmla="*/ 145 w 193"/>
                <a:gd name="T15" fmla="*/ 63 h 120"/>
                <a:gd name="T16" fmla="*/ 160 w 193"/>
                <a:gd name="T17" fmla="*/ 48 h 120"/>
                <a:gd name="T18" fmla="*/ 145 w 193"/>
                <a:gd name="T19" fmla="*/ 33 h 120"/>
                <a:gd name="T20" fmla="*/ 49 w 193"/>
                <a:gd name="T21" fmla="*/ 33 h 120"/>
                <a:gd name="T22" fmla="*/ 34 w 193"/>
                <a:gd name="T23" fmla="*/ 48 h 120"/>
                <a:gd name="T24" fmla="*/ 49 w 193"/>
                <a:gd name="T25" fmla="*/ 63 h 120"/>
                <a:gd name="T26" fmla="*/ 64 w 193"/>
                <a:gd name="T27" fmla="*/ 48 h 120"/>
                <a:gd name="T28" fmla="*/ 49 w 193"/>
                <a:gd name="T29" fmla="*/ 33 h 120"/>
                <a:gd name="T30" fmla="*/ 97 w 193"/>
                <a:gd name="T31" fmla="*/ 73 h 120"/>
                <a:gd name="T32" fmla="*/ 73 w 193"/>
                <a:gd name="T33" fmla="*/ 96 h 120"/>
                <a:gd name="T34" fmla="*/ 97 w 193"/>
                <a:gd name="T35" fmla="*/ 120 h 120"/>
                <a:gd name="T36" fmla="*/ 120 w 193"/>
                <a:gd name="T37" fmla="*/ 96 h 120"/>
                <a:gd name="T38" fmla="*/ 97 w 193"/>
                <a:gd name="T39" fmla="*/ 73 h 120"/>
                <a:gd name="T40" fmla="*/ 184 w 193"/>
                <a:gd name="T41" fmla="*/ 0 h 120"/>
                <a:gd name="T42" fmla="*/ 175 w 193"/>
                <a:gd name="T43" fmla="*/ 9 h 120"/>
                <a:gd name="T44" fmla="*/ 184 w 193"/>
                <a:gd name="T45" fmla="*/ 18 h 120"/>
                <a:gd name="T46" fmla="*/ 193 w 193"/>
                <a:gd name="T47" fmla="*/ 9 h 120"/>
                <a:gd name="T48" fmla="*/ 184 w 193"/>
                <a:gd name="T49"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3" h="120">
                  <a:moveTo>
                    <a:pt x="10" y="0"/>
                  </a:moveTo>
                  <a:cubicBezTo>
                    <a:pt x="5" y="0"/>
                    <a:pt x="0" y="4"/>
                    <a:pt x="0" y="9"/>
                  </a:cubicBezTo>
                  <a:cubicBezTo>
                    <a:pt x="0" y="14"/>
                    <a:pt x="5" y="18"/>
                    <a:pt x="10" y="18"/>
                  </a:cubicBezTo>
                  <a:cubicBezTo>
                    <a:pt x="15" y="18"/>
                    <a:pt x="19" y="14"/>
                    <a:pt x="19" y="9"/>
                  </a:cubicBezTo>
                  <a:cubicBezTo>
                    <a:pt x="19" y="4"/>
                    <a:pt x="15" y="0"/>
                    <a:pt x="10" y="0"/>
                  </a:cubicBezTo>
                  <a:moveTo>
                    <a:pt x="145" y="33"/>
                  </a:moveTo>
                  <a:cubicBezTo>
                    <a:pt x="136" y="33"/>
                    <a:pt x="130" y="40"/>
                    <a:pt x="130" y="48"/>
                  </a:cubicBezTo>
                  <a:cubicBezTo>
                    <a:pt x="130" y="57"/>
                    <a:pt x="136" y="63"/>
                    <a:pt x="145" y="63"/>
                  </a:cubicBezTo>
                  <a:cubicBezTo>
                    <a:pt x="153" y="63"/>
                    <a:pt x="160" y="57"/>
                    <a:pt x="160" y="48"/>
                  </a:cubicBezTo>
                  <a:cubicBezTo>
                    <a:pt x="160" y="40"/>
                    <a:pt x="153" y="33"/>
                    <a:pt x="145" y="33"/>
                  </a:cubicBezTo>
                  <a:moveTo>
                    <a:pt x="49" y="33"/>
                  </a:moveTo>
                  <a:cubicBezTo>
                    <a:pt x="41" y="33"/>
                    <a:pt x="34" y="40"/>
                    <a:pt x="34" y="48"/>
                  </a:cubicBezTo>
                  <a:cubicBezTo>
                    <a:pt x="34" y="57"/>
                    <a:pt x="41" y="63"/>
                    <a:pt x="49" y="63"/>
                  </a:cubicBezTo>
                  <a:cubicBezTo>
                    <a:pt x="57" y="63"/>
                    <a:pt x="64" y="57"/>
                    <a:pt x="64" y="48"/>
                  </a:cubicBezTo>
                  <a:cubicBezTo>
                    <a:pt x="64" y="40"/>
                    <a:pt x="57" y="33"/>
                    <a:pt x="49" y="33"/>
                  </a:cubicBezTo>
                  <a:moveTo>
                    <a:pt x="97" y="73"/>
                  </a:moveTo>
                  <a:cubicBezTo>
                    <a:pt x="84" y="73"/>
                    <a:pt x="73" y="83"/>
                    <a:pt x="73" y="96"/>
                  </a:cubicBezTo>
                  <a:cubicBezTo>
                    <a:pt x="73" y="109"/>
                    <a:pt x="84" y="120"/>
                    <a:pt x="97" y="120"/>
                  </a:cubicBezTo>
                  <a:cubicBezTo>
                    <a:pt x="110" y="120"/>
                    <a:pt x="120" y="109"/>
                    <a:pt x="120" y="96"/>
                  </a:cubicBezTo>
                  <a:cubicBezTo>
                    <a:pt x="120" y="83"/>
                    <a:pt x="110" y="73"/>
                    <a:pt x="97" y="73"/>
                  </a:cubicBezTo>
                  <a:moveTo>
                    <a:pt x="184" y="0"/>
                  </a:moveTo>
                  <a:cubicBezTo>
                    <a:pt x="179" y="0"/>
                    <a:pt x="175" y="4"/>
                    <a:pt x="175" y="9"/>
                  </a:cubicBezTo>
                  <a:cubicBezTo>
                    <a:pt x="175" y="14"/>
                    <a:pt x="179" y="18"/>
                    <a:pt x="184" y="18"/>
                  </a:cubicBezTo>
                  <a:cubicBezTo>
                    <a:pt x="189" y="18"/>
                    <a:pt x="193" y="14"/>
                    <a:pt x="193" y="9"/>
                  </a:cubicBezTo>
                  <a:cubicBezTo>
                    <a:pt x="193" y="4"/>
                    <a:pt x="189" y="0"/>
                    <a:pt x="184" y="0"/>
                  </a:cubicBezTo>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6" name="Freeform 35"/>
            <p:cNvSpPr>
              <a:spLocks noEditPoints="1"/>
            </p:cNvSpPr>
            <p:nvPr/>
          </p:nvSpPr>
          <p:spPr bwMode="auto">
            <a:xfrm>
              <a:off x="6928825" y="3528860"/>
              <a:ext cx="302717" cy="189607"/>
            </a:xfrm>
            <a:custGeom>
              <a:avLst/>
              <a:gdLst>
                <a:gd name="T0" fmla="*/ 10 w 193"/>
                <a:gd name="T1" fmla="*/ 0 h 120"/>
                <a:gd name="T2" fmla="*/ 0 w 193"/>
                <a:gd name="T3" fmla="*/ 9 h 120"/>
                <a:gd name="T4" fmla="*/ 10 w 193"/>
                <a:gd name="T5" fmla="*/ 18 h 120"/>
                <a:gd name="T6" fmla="*/ 19 w 193"/>
                <a:gd name="T7" fmla="*/ 9 h 120"/>
                <a:gd name="T8" fmla="*/ 10 w 193"/>
                <a:gd name="T9" fmla="*/ 0 h 120"/>
                <a:gd name="T10" fmla="*/ 145 w 193"/>
                <a:gd name="T11" fmla="*/ 33 h 120"/>
                <a:gd name="T12" fmla="*/ 130 w 193"/>
                <a:gd name="T13" fmla="*/ 48 h 120"/>
                <a:gd name="T14" fmla="*/ 145 w 193"/>
                <a:gd name="T15" fmla="*/ 63 h 120"/>
                <a:gd name="T16" fmla="*/ 160 w 193"/>
                <a:gd name="T17" fmla="*/ 48 h 120"/>
                <a:gd name="T18" fmla="*/ 145 w 193"/>
                <a:gd name="T19" fmla="*/ 33 h 120"/>
                <a:gd name="T20" fmla="*/ 49 w 193"/>
                <a:gd name="T21" fmla="*/ 33 h 120"/>
                <a:gd name="T22" fmla="*/ 34 w 193"/>
                <a:gd name="T23" fmla="*/ 48 h 120"/>
                <a:gd name="T24" fmla="*/ 49 w 193"/>
                <a:gd name="T25" fmla="*/ 63 h 120"/>
                <a:gd name="T26" fmla="*/ 64 w 193"/>
                <a:gd name="T27" fmla="*/ 48 h 120"/>
                <a:gd name="T28" fmla="*/ 49 w 193"/>
                <a:gd name="T29" fmla="*/ 33 h 120"/>
                <a:gd name="T30" fmla="*/ 97 w 193"/>
                <a:gd name="T31" fmla="*/ 73 h 120"/>
                <a:gd name="T32" fmla="*/ 73 w 193"/>
                <a:gd name="T33" fmla="*/ 96 h 120"/>
                <a:gd name="T34" fmla="*/ 97 w 193"/>
                <a:gd name="T35" fmla="*/ 120 h 120"/>
                <a:gd name="T36" fmla="*/ 120 w 193"/>
                <a:gd name="T37" fmla="*/ 96 h 120"/>
                <a:gd name="T38" fmla="*/ 97 w 193"/>
                <a:gd name="T39" fmla="*/ 73 h 120"/>
                <a:gd name="T40" fmla="*/ 184 w 193"/>
                <a:gd name="T41" fmla="*/ 0 h 120"/>
                <a:gd name="T42" fmla="*/ 175 w 193"/>
                <a:gd name="T43" fmla="*/ 9 h 120"/>
                <a:gd name="T44" fmla="*/ 184 w 193"/>
                <a:gd name="T45" fmla="*/ 18 h 120"/>
                <a:gd name="T46" fmla="*/ 193 w 193"/>
                <a:gd name="T47" fmla="*/ 9 h 120"/>
                <a:gd name="T48" fmla="*/ 184 w 193"/>
                <a:gd name="T49"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3" h="120">
                  <a:moveTo>
                    <a:pt x="10" y="0"/>
                  </a:moveTo>
                  <a:cubicBezTo>
                    <a:pt x="5" y="0"/>
                    <a:pt x="0" y="4"/>
                    <a:pt x="0" y="9"/>
                  </a:cubicBezTo>
                  <a:cubicBezTo>
                    <a:pt x="0" y="14"/>
                    <a:pt x="5" y="18"/>
                    <a:pt x="10" y="18"/>
                  </a:cubicBezTo>
                  <a:cubicBezTo>
                    <a:pt x="15" y="18"/>
                    <a:pt x="19" y="14"/>
                    <a:pt x="19" y="9"/>
                  </a:cubicBezTo>
                  <a:cubicBezTo>
                    <a:pt x="19" y="4"/>
                    <a:pt x="15" y="0"/>
                    <a:pt x="10" y="0"/>
                  </a:cubicBezTo>
                  <a:moveTo>
                    <a:pt x="145" y="33"/>
                  </a:moveTo>
                  <a:cubicBezTo>
                    <a:pt x="136" y="33"/>
                    <a:pt x="130" y="40"/>
                    <a:pt x="130" y="48"/>
                  </a:cubicBezTo>
                  <a:cubicBezTo>
                    <a:pt x="130" y="57"/>
                    <a:pt x="136" y="63"/>
                    <a:pt x="145" y="63"/>
                  </a:cubicBezTo>
                  <a:cubicBezTo>
                    <a:pt x="153" y="63"/>
                    <a:pt x="160" y="57"/>
                    <a:pt x="160" y="48"/>
                  </a:cubicBezTo>
                  <a:cubicBezTo>
                    <a:pt x="160" y="40"/>
                    <a:pt x="153" y="33"/>
                    <a:pt x="145" y="33"/>
                  </a:cubicBezTo>
                  <a:moveTo>
                    <a:pt x="49" y="33"/>
                  </a:moveTo>
                  <a:cubicBezTo>
                    <a:pt x="41" y="33"/>
                    <a:pt x="34" y="40"/>
                    <a:pt x="34" y="48"/>
                  </a:cubicBezTo>
                  <a:cubicBezTo>
                    <a:pt x="34" y="57"/>
                    <a:pt x="41" y="63"/>
                    <a:pt x="49" y="63"/>
                  </a:cubicBezTo>
                  <a:cubicBezTo>
                    <a:pt x="57" y="63"/>
                    <a:pt x="64" y="57"/>
                    <a:pt x="64" y="48"/>
                  </a:cubicBezTo>
                  <a:cubicBezTo>
                    <a:pt x="64" y="40"/>
                    <a:pt x="57" y="33"/>
                    <a:pt x="49" y="33"/>
                  </a:cubicBezTo>
                  <a:moveTo>
                    <a:pt x="97" y="73"/>
                  </a:moveTo>
                  <a:cubicBezTo>
                    <a:pt x="84" y="73"/>
                    <a:pt x="73" y="83"/>
                    <a:pt x="73" y="96"/>
                  </a:cubicBezTo>
                  <a:cubicBezTo>
                    <a:pt x="73" y="109"/>
                    <a:pt x="84" y="120"/>
                    <a:pt x="97" y="120"/>
                  </a:cubicBezTo>
                  <a:cubicBezTo>
                    <a:pt x="110" y="120"/>
                    <a:pt x="120" y="109"/>
                    <a:pt x="120" y="96"/>
                  </a:cubicBezTo>
                  <a:cubicBezTo>
                    <a:pt x="120" y="83"/>
                    <a:pt x="110" y="73"/>
                    <a:pt x="97" y="73"/>
                  </a:cubicBezTo>
                  <a:moveTo>
                    <a:pt x="184" y="0"/>
                  </a:moveTo>
                  <a:cubicBezTo>
                    <a:pt x="179" y="0"/>
                    <a:pt x="175" y="4"/>
                    <a:pt x="175" y="9"/>
                  </a:cubicBezTo>
                  <a:cubicBezTo>
                    <a:pt x="175" y="14"/>
                    <a:pt x="179" y="18"/>
                    <a:pt x="184" y="18"/>
                  </a:cubicBezTo>
                  <a:cubicBezTo>
                    <a:pt x="189" y="18"/>
                    <a:pt x="193" y="14"/>
                    <a:pt x="193" y="9"/>
                  </a:cubicBezTo>
                  <a:cubicBezTo>
                    <a:pt x="193" y="4"/>
                    <a:pt x="189" y="0"/>
                    <a:pt x="184" y="0"/>
                  </a:cubicBezTo>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7" name="Freeform 35"/>
            <p:cNvSpPr>
              <a:spLocks noEditPoints="1"/>
            </p:cNvSpPr>
            <p:nvPr/>
          </p:nvSpPr>
          <p:spPr bwMode="auto">
            <a:xfrm>
              <a:off x="8948104" y="3609802"/>
              <a:ext cx="302717" cy="189607"/>
            </a:xfrm>
            <a:custGeom>
              <a:avLst/>
              <a:gdLst>
                <a:gd name="T0" fmla="*/ 10 w 193"/>
                <a:gd name="T1" fmla="*/ 0 h 120"/>
                <a:gd name="T2" fmla="*/ 0 w 193"/>
                <a:gd name="T3" fmla="*/ 9 h 120"/>
                <a:gd name="T4" fmla="*/ 10 w 193"/>
                <a:gd name="T5" fmla="*/ 18 h 120"/>
                <a:gd name="T6" fmla="*/ 19 w 193"/>
                <a:gd name="T7" fmla="*/ 9 h 120"/>
                <a:gd name="T8" fmla="*/ 10 w 193"/>
                <a:gd name="T9" fmla="*/ 0 h 120"/>
                <a:gd name="T10" fmla="*/ 145 w 193"/>
                <a:gd name="T11" fmla="*/ 33 h 120"/>
                <a:gd name="T12" fmla="*/ 130 w 193"/>
                <a:gd name="T13" fmla="*/ 48 h 120"/>
                <a:gd name="T14" fmla="*/ 145 w 193"/>
                <a:gd name="T15" fmla="*/ 63 h 120"/>
                <a:gd name="T16" fmla="*/ 160 w 193"/>
                <a:gd name="T17" fmla="*/ 48 h 120"/>
                <a:gd name="T18" fmla="*/ 145 w 193"/>
                <a:gd name="T19" fmla="*/ 33 h 120"/>
                <a:gd name="T20" fmla="*/ 49 w 193"/>
                <a:gd name="T21" fmla="*/ 33 h 120"/>
                <a:gd name="T22" fmla="*/ 34 w 193"/>
                <a:gd name="T23" fmla="*/ 48 h 120"/>
                <a:gd name="T24" fmla="*/ 49 w 193"/>
                <a:gd name="T25" fmla="*/ 63 h 120"/>
                <a:gd name="T26" fmla="*/ 64 w 193"/>
                <a:gd name="T27" fmla="*/ 48 h 120"/>
                <a:gd name="T28" fmla="*/ 49 w 193"/>
                <a:gd name="T29" fmla="*/ 33 h 120"/>
                <a:gd name="T30" fmla="*/ 97 w 193"/>
                <a:gd name="T31" fmla="*/ 73 h 120"/>
                <a:gd name="T32" fmla="*/ 73 w 193"/>
                <a:gd name="T33" fmla="*/ 96 h 120"/>
                <a:gd name="T34" fmla="*/ 97 w 193"/>
                <a:gd name="T35" fmla="*/ 120 h 120"/>
                <a:gd name="T36" fmla="*/ 120 w 193"/>
                <a:gd name="T37" fmla="*/ 96 h 120"/>
                <a:gd name="T38" fmla="*/ 97 w 193"/>
                <a:gd name="T39" fmla="*/ 73 h 120"/>
                <a:gd name="T40" fmla="*/ 184 w 193"/>
                <a:gd name="T41" fmla="*/ 0 h 120"/>
                <a:gd name="T42" fmla="*/ 175 w 193"/>
                <a:gd name="T43" fmla="*/ 9 h 120"/>
                <a:gd name="T44" fmla="*/ 184 w 193"/>
                <a:gd name="T45" fmla="*/ 18 h 120"/>
                <a:gd name="T46" fmla="*/ 193 w 193"/>
                <a:gd name="T47" fmla="*/ 9 h 120"/>
                <a:gd name="T48" fmla="*/ 184 w 193"/>
                <a:gd name="T49"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3" h="120">
                  <a:moveTo>
                    <a:pt x="10" y="0"/>
                  </a:moveTo>
                  <a:cubicBezTo>
                    <a:pt x="5" y="0"/>
                    <a:pt x="0" y="4"/>
                    <a:pt x="0" y="9"/>
                  </a:cubicBezTo>
                  <a:cubicBezTo>
                    <a:pt x="0" y="14"/>
                    <a:pt x="5" y="18"/>
                    <a:pt x="10" y="18"/>
                  </a:cubicBezTo>
                  <a:cubicBezTo>
                    <a:pt x="15" y="18"/>
                    <a:pt x="19" y="14"/>
                    <a:pt x="19" y="9"/>
                  </a:cubicBezTo>
                  <a:cubicBezTo>
                    <a:pt x="19" y="4"/>
                    <a:pt x="15" y="0"/>
                    <a:pt x="10" y="0"/>
                  </a:cubicBezTo>
                  <a:moveTo>
                    <a:pt x="145" y="33"/>
                  </a:moveTo>
                  <a:cubicBezTo>
                    <a:pt x="136" y="33"/>
                    <a:pt x="130" y="40"/>
                    <a:pt x="130" y="48"/>
                  </a:cubicBezTo>
                  <a:cubicBezTo>
                    <a:pt x="130" y="57"/>
                    <a:pt x="136" y="63"/>
                    <a:pt x="145" y="63"/>
                  </a:cubicBezTo>
                  <a:cubicBezTo>
                    <a:pt x="153" y="63"/>
                    <a:pt x="160" y="57"/>
                    <a:pt x="160" y="48"/>
                  </a:cubicBezTo>
                  <a:cubicBezTo>
                    <a:pt x="160" y="40"/>
                    <a:pt x="153" y="33"/>
                    <a:pt x="145" y="33"/>
                  </a:cubicBezTo>
                  <a:moveTo>
                    <a:pt x="49" y="33"/>
                  </a:moveTo>
                  <a:cubicBezTo>
                    <a:pt x="41" y="33"/>
                    <a:pt x="34" y="40"/>
                    <a:pt x="34" y="48"/>
                  </a:cubicBezTo>
                  <a:cubicBezTo>
                    <a:pt x="34" y="57"/>
                    <a:pt x="41" y="63"/>
                    <a:pt x="49" y="63"/>
                  </a:cubicBezTo>
                  <a:cubicBezTo>
                    <a:pt x="57" y="63"/>
                    <a:pt x="64" y="57"/>
                    <a:pt x="64" y="48"/>
                  </a:cubicBezTo>
                  <a:cubicBezTo>
                    <a:pt x="64" y="40"/>
                    <a:pt x="57" y="33"/>
                    <a:pt x="49" y="33"/>
                  </a:cubicBezTo>
                  <a:moveTo>
                    <a:pt x="97" y="73"/>
                  </a:moveTo>
                  <a:cubicBezTo>
                    <a:pt x="84" y="73"/>
                    <a:pt x="73" y="83"/>
                    <a:pt x="73" y="96"/>
                  </a:cubicBezTo>
                  <a:cubicBezTo>
                    <a:pt x="73" y="109"/>
                    <a:pt x="84" y="120"/>
                    <a:pt x="97" y="120"/>
                  </a:cubicBezTo>
                  <a:cubicBezTo>
                    <a:pt x="110" y="120"/>
                    <a:pt x="120" y="109"/>
                    <a:pt x="120" y="96"/>
                  </a:cubicBezTo>
                  <a:cubicBezTo>
                    <a:pt x="120" y="83"/>
                    <a:pt x="110" y="73"/>
                    <a:pt x="97" y="73"/>
                  </a:cubicBezTo>
                  <a:moveTo>
                    <a:pt x="184" y="0"/>
                  </a:moveTo>
                  <a:cubicBezTo>
                    <a:pt x="179" y="0"/>
                    <a:pt x="175" y="4"/>
                    <a:pt x="175" y="9"/>
                  </a:cubicBezTo>
                  <a:cubicBezTo>
                    <a:pt x="175" y="14"/>
                    <a:pt x="179" y="18"/>
                    <a:pt x="184" y="18"/>
                  </a:cubicBezTo>
                  <a:cubicBezTo>
                    <a:pt x="189" y="18"/>
                    <a:pt x="193" y="14"/>
                    <a:pt x="193" y="9"/>
                  </a:cubicBezTo>
                  <a:cubicBezTo>
                    <a:pt x="193" y="4"/>
                    <a:pt x="189" y="0"/>
                    <a:pt x="184" y="0"/>
                  </a:cubicBezTo>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54" name="组合 53"/>
          <p:cNvGrpSpPr/>
          <p:nvPr/>
        </p:nvGrpSpPr>
        <p:grpSpPr>
          <a:xfrm>
            <a:off x="1621960" y="3668765"/>
            <a:ext cx="1281164" cy="839271"/>
            <a:chOff x="2162332" y="4892821"/>
            <a:chExt cx="1707996" cy="1119288"/>
          </a:xfrm>
        </p:grpSpPr>
        <p:sp>
          <p:nvSpPr>
            <p:cNvPr id="55" name="文本框 91"/>
            <p:cNvSpPr txBox="1"/>
            <p:nvPr/>
          </p:nvSpPr>
          <p:spPr>
            <a:xfrm>
              <a:off x="2162332" y="4892821"/>
              <a:ext cx="1707996" cy="738835"/>
            </a:xfrm>
            <a:prstGeom prst="rect">
              <a:avLst/>
            </a:prstGeom>
            <a:noFill/>
          </p:spPr>
          <p:txBody>
            <a:bodyPr wrap="square" rtlCol="0">
              <a:spAutoFit/>
            </a:bodyPr>
            <a:lstStyle/>
            <a:p>
              <a:r>
                <a:rPr lang="zh-CN" altLang="en-US" sz="1500" dirty="0">
                  <a:solidFill>
                    <a:srgbClr val="FFB850"/>
                  </a:solidFill>
                  <a:latin typeface="微软雅黑" panose="020B0503020204020204" pitchFamily="34" charset="-122"/>
                  <a:ea typeface="微软雅黑" panose="020B0503020204020204" pitchFamily="34" charset="-122"/>
                </a:rPr>
                <a:t>在此添加标题</a:t>
              </a:r>
            </a:p>
          </p:txBody>
        </p:sp>
        <p:sp>
          <p:nvSpPr>
            <p:cNvPr id="56" name="文本框 113"/>
            <p:cNvSpPr txBox="1"/>
            <p:nvPr/>
          </p:nvSpPr>
          <p:spPr>
            <a:xfrm>
              <a:off x="2278782" y="5334844"/>
              <a:ext cx="1411667" cy="677265"/>
            </a:xfrm>
            <a:prstGeom prst="rect">
              <a:avLst/>
            </a:prstGeom>
            <a:noFill/>
          </p:spPr>
          <p:txBody>
            <a:bodyPr wrap="square" rtlCol="0">
              <a:spAutoFit/>
            </a:bodyPr>
            <a:lstStyle/>
            <a:p>
              <a:pPr algn="ctr">
                <a:lnSpc>
                  <a:spcPct val="12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57" name="组合 56"/>
          <p:cNvGrpSpPr/>
          <p:nvPr/>
        </p:nvGrpSpPr>
        <p:grpSpPr>
          <a:xfrm>
            <a:off x="3088090" y="1275905"/>
            <a:ext cx="1281164" cy="777798"/>
            <a:chOff x="4116918" y="1701602"/>
            <a:chExt cx="1707996" cy="1037304"/>
          </a:xfrm>
        </p:grpSpPr>
        <p:sp>
          <p:nvSpPr>
            <p:cNvPr id="58" name="文本框 99"/>
            <p:cNvSpPr txBox="1"/>
            <p:nvPr/>
          </p:nvSpPr>
          <p:spPr>
            <a:xfrm>
              <a:off x="4116918" y="1701602"/>
              <a:ext cx="1707996" cy="738835"/>
            </a:xfrm>
            <a:prstGeom prst="rect">
              <a:avLst/>
            </a:prstGeom>
            <a:noFill/>
          </p:spPr>
          <p:txBody>
            <a:bodyPr wrap="square" rtlCol="0">
              <a:spAutoFit/>
            </a:bodyPr>
            <a:lstStyle/>
            <a:p>
              <a:r>
                <a:rPr lang="zh-CN" altLang="en-US" sz="1500" dirty="0">
                  <a:solidFill>
                    <a:srgbClr val="E87071"/>
                  </a:solidFill>
                  <a:latin typeface="微软雅黑" panose="020B0503020204020204" pitchFamily="34" charset="-122"/>
                  <a:ea typeface="微软雅黑" panose="020B0503020204020204" pitchFamily="34" charset="-122"/>
                </a:rPr>
                <a:t>在此添加标题</a:t>
              </a:r>
            </a:p>
          </p:txBody>
        </p:sp>
        <p:sp>
          <p:nvSpPr>
            <p:cNvPr id="59" name="文本框 113"/>
            <p:cNvSpPr txBox="1"/>
            <p:nvPr/>
          </p:nvSpPr>
          <p:spPr>
            <a:xfrm>
              <a:off x="4222998" y="2061641"/>
              <a:ext cx="1411667" cy="677265"/>
            </a:xfrm>
            <a:prstGeom prst="rect">
              <a:avLst/>
            </a:prstGeom>
            <a:noFill/>
          </p:spPr>
          <p:txBody>
            <a:bodyPr wrap="square" rtlCol="0">
              <a:spAutoFit/>
            </a:bodyPr>
            <a:lstStyle/>
            <a:p>
              <a:pPr algn="ctr">
                <a:lnSpc>
                  <a:spcPct val="12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60" name="组合 59"/>
          <p:cNvGrpSpPr/>
          <p:nvPr/>
        </p:nvGrpSpPr>
        <p:grpSpPr>
          <a:xfrm>
            <a:off x="4670247" y="3668765"/>
            <a:ext cx="1281164" cy="839271"/>
            <a:chOff x="6226185" y="4892821"/>
            <a:chExt cx="1707996" cy="1119288"/>
          </a:xfrm>
        </p:grpSpPr>
        <p:sp>
          <p:nvSpPr>
            <p:cNvPr id="61" name="文本框 94"/>
            <p:cNvSpPr txBox="1"/>
            <p:nvPr/>
          </p:nvSpPr>
          <p:spPr>
            <a:xfrm>
              <a:off x="6226185" y="4892821"/>
              <a:ext cx="1707996" cy="738835"/>
            </a:xfrm>
            <a:prstGeom prst="rect">
              <a:avLst/>
            </a:prstGeom>
            <a:noFill/>
          </p:spPr>
          <p:txBody>
            <a:bodyPr wrap="square" rtlCol="0">
              <a:spAutoFit/>
            </a:bodyPr>
            <a:lstStyle/>
            <a:p>
              <a:r>
                <a:rPr lang="zh-CN" altLang="en-US" sz="1500" dirty="0">
                  <a:solidFill>
                    <a:srgbClr val="01ACBE"/>
                  </a:solidFill>
                  <a:latin typeface="微软雅黑" panose="020B0503020204020204" pitchFamily="34" charset="-122"/>
                  <a:ea typeface="微软雅黑" panose="020B0503020204020204" pitchFamily="34" charset="-122"/>
                </a:rPr>
                <a:t>在此添加标题</a:t>
              </a:r>
            </a:p>
          </p:txBody>
        </p:sp>
        <p:sp>
          <p:nvSpPr>
            <p:cNvPr id="62" name="文本框 113"/>
            <p:cNvSpPr txBox="1"/>
            <p:nvPr/>
          </p:nvSpPr>
          <p:spPr>
            <a:xfrm>
              <a:off x="6368561" y="5334844"/>
              <a:ext cx="1411667" cy="677265"/>
            </a:xfrm>
            <a:prstGeom prst="rect">
              <a:avLst/>
            </a:prstGeom>
            <a:noFill/>
          </p:spPr>
          <p:txBody>
            <a:bodyPr wrap="square" rtlCol="0">
              <a:spAutoFit/>
            </a:bodyPr>
            <a:lstStyle/>
            <a:p>
              <a:pPr algn="ctr">
                <a:lnSpc>
                  <a:spcPct val="12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63" name="组合 62"/>
          <p:cNvGrpSpPr/>
          <p:nvPr/>
        </p:nvGrpSpPr>
        <p:grpSpPr>
          <a:xfrm>
            <a:off x="6169641" y="1275905"/>
            <a:ext cx="1281164" cy="777798"/>
            <a:chOff x="8225117" y="1701602"/>
            <a:chExt cx="1707996" cy="1037304"/>
          </a:xfrm>
        </p:grpSpPr>
        <p:sp>
          <p:nvSpPr>
            <p:cNvPr id="64" name="文本框 101"/>
            <p:cNvSpPr txBox="1"/>
            <p:nvPr/>
          </p:nvSpPr>
          <p:spPr>
            <a:xfrm>
              <a:off x="8225117" y="1701602"/>
              <a:ext cx="1707996" cy="738835"/>
            </a:xfrm>
            <a:prstGeom prst="rect">
              <a:avLst/>
            </a:prstGeom>
            <a:noFill/>
          </p:spPr>
          <p:txBody>
            <a:bodyPr wrap="square" rtlCol="0">
              <a:spAutoFit/>
            </a:bodyPr>
            <a:lstStyle/>
            <a:p>
              <a:r>
                <a:rPr lang="zh-CN" altLang="en-US" sz="1500" dirty="0">
                  <a:solidFill>
                    <a:srgbClr val="663C77"/>
                  </a:solidFill>
                  <a:latin typeface="微软雅黑" panose="020B0503020204020204" pitchFamily="34" charset="-122"/>
                  <a:ea typeface="微软雅黑" panose="020B0503020204020204" pitchFamily="34" charset="-122"/>
                </a:rPr>
                <a:t>在此添加标题</a:t>
              </a:r>
            </a:p>
          </p:txBody>
        </p:sp>
        <p:sp>
          <p:nvSpPr>
            <p:cNvPr id="65" name="文本框 113"/>
            <p:cNvSpPr txBox="1"/>
            <p:nvPr/>
          </p:nvSpPr>
          <p:spPr>
            <a:xfrm>
              <a:off x="8327454" y="2061641"/>
              <a:ext cx="1411667" cy="677265"/>
            </a:xfrm>
            <a:prstGeom prst="rect">
              <a:avLst/>
            </a:prstGeom>
            <a:noFill/>
          </p:spPr>
          <p:txBody>
            <a:bodyPr wrap="square" rtlCol="0">
              <a:spAutoFit/>
            </a:bodyPr>
            <a:lstStyle/>
            <a:p>
              <a:pPr algn="ctr">
                <a:lnSpc>
                  <a:spcPct val="120000"/>
                </a:lnSpc>
              </a:pPr>
              <a:r>
                <a:rPr lang="zh-CN" altLang="en-US" sz="750" dirty="0">
                  <a:solidFill>
                    <a:schemeClr val="tx1">
                      <a:lumMod val="50000"/>
                      <a:lumOff val="50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spTree>
    <p:extLst>
      <p:ext uri="{BB962C8B-B14F-4D97-AF65-F5344CB8AC3E}">
        <p14:creationId xmlns:p14="http://schemas.microsoft.com/office/powerpoint/2010/main" val="19892411"/>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0-#ppt_w/2"/>
                                          </p:val>
                                        </p:tav>
                                        <p:tav tm="100000">
                                          <p:val>
                                            <p:strVal val="#ppt_x"/>
                                          </p:val>
                                        </p:tav>
                                      </p:tavLst>
                                    </p:anim>
                                    <p:anim calcmode="lin" valueType="num">
                                      <p:cBhvr additive="base">
                                        <p:cTn id="13" dur="500" fill="hold"/>
                                        <p:tgtEl>
                                          <p:spTgt spid="8"/>
                                        </p:tgtEl>
                                        <p:attrNameLst>
                                          <p:attrName>ppt_y</p:attrName>
                                        </p:attrNameLst>
                                      </p:cBhvr>
                                      <p:tavLst>
                                        <p:tav tm="0">
                                          <p:val>
                                            <p:strVal val="#ppt_y"/>
                                          </p:val>
                                        </p:tav>
                                        <p:tav tm="100000">
                                          <p:val>
                                            <p:strVal val="#ppt_y"/>
                                          </p:val>
                                        </p:tav>
                                      </p:tavLst>
                                    </p:anim>
                                  </p:childTnLst>
                                </p:cTn>
                              </p:par>
                              <p:par>
                                <p:cTn id="14" presetID="22" presetClass="entr" presetSubtype="8" fill="hold" nodeType="withEffect">
                                  <p:stCondLst>
                                    <p:cond delay="250"/>
                                  </p:stCondLst>
                                  <p:childTnLst>
                                    <p:set>
                                      <p:cBhvr>
                                        <p:cTn id="15" dur="1" fill="hold">
                                          <p:stCondLst>
                                            <p:cond delay="0"/>
                                          </p:stCondLst>
                                        </p:cTn>
                                        <p:tgtEl>
                                          <p:spTgt spid="9"/>
                                        </p:tgtEl>
                                        <p:attrNameLst>
                                          <p:attrName>style.visibility</p:attrName>
                                        </p:attrNameLst>
                                      </p:cBhvr>
                                      <p:to>
                                        <p:strVal val="visible"/>
                                      </p:to>
                                    </p:set>
                                    <p:animEffect transition="in" filter="wipe(left)">
                                      <p:cBhvr>
                                        <p:cTn id="16" dur="500"/>
                                        <p:tgtEl>
                                          <p:spTgt spid="9"/>
                                        </p:tgtEl>
                                      </p:cBhvr>
                                    </p:animEffect>
                                  </p:childTnLst>
                                </p:cTn>
                              </p:par>
                            </p:childTnLst>
                          </p:cTn>
                        </p:par>
                        <p:par>
                          <p:cTn id="17" fill="hold">
                            <p:stCondLst>
                              <p:cond delay="1250"/>
                            </p:stCondLst>
                            <p:childTnLst>
                              <p:par>
                                <p:cTn id="18" presetID="42" presetClass="entr" presetSubtype="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anim calcmode="lin" valueType="num">
                                      <p:cBhvr>
                                        <p:cTn id="21" dur="500" fill="hold"/>
                                        <p:tgtEl>
                                          <p:spTgt spid="10"/>
                                        </p:tgtEl>
                                        <p:attrNameLst>
                                          <p:attrName>ppt_x</p:attrName>
                                        </p:attrNameLst>
                                      </p:cBhvr>
                                      <p:tavLst>
                                        <p:tav tm="0">
                                          <p:val>
                                            <p:strVal val="#ppt_x"/>
                                          </p:val>
                                        </p:tav>
                                        <p:tav tm="100000">
                                          <p:val>
                                            <p:strVal val="#ppt_x"/>
                                          </p:val>
                                        </p:tav>
                                      </p:tavLst>
                                    </p:anim>
                                    <p:anim calcmode="lin" valueType="num">
                                      <p:cBhvr>
                                        <p:cTn id="22" dur="500" fill="hold"/>
                                        <p:tgtEl>
                                          <p:spTgt spid="10"/>
                                        </p:tgtEl>
                                        <p:attrNameLst>
                                          <p:attrName>ppt_y</p:attrName>
                                        </p:attrNameLst>
                                      </p:cBhvr>
                                      <p:tavLst>
                                        <p:tav tm="0">
                                          <p:val>
                                            <p:strVal val="#ppt_y+.1"/>
                                          </p:val>
                                        </p:tav>
                                        <p:tav tm="100000">
                                          <p:val>
                                            <p:strVal val="#ppt_y"/>
                                          </p:val>
                                        </p:tav>
                                      </p:tavLst>
                                    </p:anim>
                                  </p:childTnLst>
                                </p:cTn>
                              </p:par>
                            </p:childTnLst>
                          </p:cTn>
                        </p:par>
                        <p:par>
                          <p:cTn id="23" fill="hold">
                            <p:stCondLst>
                              <p:cond delay="1750"/>
                            </p:stCondLst>
                            <p:childTnLst>
                              <p:par>
                                <p:cTn id="24" presetID="47" presetClass="entr" presetSubtype="0"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anim calcmode="lin" valueType="num">
                                      <p:cBhvr>
                                        <p:cTn id="27" dur="500" fill="hold"/>
                                        <p:tgtEl>
                                          <p:spTgt spid="11"/>
                                        </p:tgtEl>
                                        <p:attrNameLst>
                                          <p:attrName>ppt_x</p:attrName>
                                        </p:attrNameLst>
                                      </p:cBhvr>
                                      <p:tavLst>
                                        <p:tav tm="0">
                                          <p:val>
                                            <p:strVal val="#ppt_x"/>
                                          </p:val>
                                        </p:tav>
                                        <p:tav tm="100000">
                                          <p:val>
                                            <p:strVal val="#ppt_x"/>
                                          </p:val>
                                        </p:tav>
                                      </p:tavLst>
                                    </p:anim>
                                    <p:anim calcmode="lin" valueType="num">
                                      <p:cBhvr>
                                        <p:cTn id="28" dur="500" fill="hold"/>
                                        <p:tgtEl>
                                          <p:spTgt spid="11"/>
                                        </p:tgtEl>
                                        <p:attrNameLst>
                                          <p:attrName>ppt_y</p:attrName>
                                        </p:attrNameLst>
                                      </p:cBhvr>
                                      <p:tavLst>
                                        <p:tav tm="0">
                                          <p:val>
                                            <p:strVal val="#ppt_y-.1"/>
                                          </p:val>
                                        </p:tav>
                                        <p:tav tm="100000">
                                          <p:val>
                                            <p:strVal val="#ppt_y"/>
                                          </p:val>
                                        </p:tav>
                                      </p:tavLst>
                                    </p:anim>
                                  </p:childTnLst>
                                </p:cTn>
                              </p:par>
                            </p:childTnLst>
                          </p:cTn>
                        </p:par>
                        <p:par>
                          <p:cTn id="29" fill="hold">
                            <p:stCondLst>
                              <p:cond delay="2250"/>
                            </p:stCondLst>
                            <p:childTnLst>
                              <p:par>
                                <p:cTn id="30" presetID="42" presetClass="entr" presetSubtype="0"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anim calcmode="lin" valueType="num">
                                      <p:cBhvr>
                                        <p:cTn id="33" dur="500" fill="hold"/>
                                        <p:tgtEl>
                                          <p:spTgt spid="13"/>
                                        </p:tgtEl>
                                        <p:attrNameLst>
                                          <p:attrName>ppt_x</p:attrName>
                                        </p:attrNameLst>
                                      </p:cBhvr>
                                      <p:tavLst>
                                        <p:tav tm="0">
                                          <p:val>
                                            <p:strVal val="#ppt_x"/>
                                          </p:val>
                                        </p:tav>
                                        <p:tav tm="100000">
                                          <p:val>
                                            <p:strVal val="#ppt_x"/>
                                          </p:val>
                                        </p:tav>
                                      </p:tavLst>
                                    </p:anim>
                                    <p:anim calcmode="lin" valueType="num">
                                      <p:cBhvr>
                                        <p:cTn id="34" dur="500" fill="hold"/>
                                        <p:tgtEl>
                                          <p:spTgt spid="13"/>
                                        </p:tgtEl>
                                        <p:attrNameLst>
                                          <p:attrName>ppt_y</p:attrName>
                                        </p:attrNameLst>
                                      </p:cBhvr>
                                      <p:tavLst>
                                        <p:tav tm="0">
                                          <p:val>
                                            <p:strVal val="#ppt_y+.1"/>
                                          </p:val>
                                        </p:tav>
                                        <p:tav tm="100000">
                                          <p:val>
                                            <p:strVal val="#ppt_y"/>
                                          </p:val>
                                        </p:tav>
                                      </p:tavLst>
                                    </p:anim>
                                  </p:childTnLst>
                                </p:cTn>
                              </p:par>
                            </p:childTnLst>
                          </p:cTn>
                        </p:par>
                        <p:par>
                          <p:cTn id="35" fill="hold">
                            <p:stCondLst>
                              <p:cond delay="2750"/>
                            </p:stCondLst>
                            <p:childTnLst>
                              <p:par>
                                <p:cTn id="36" presetID="47" presetClass="entr" presetSubtype="0" fill="hold" grpId="0"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500"/>
                                        <p:tgtEl>
                                          <p:spTgt spid="12"/>
                                        </p:tgtEl>
                                      </p:cBhvr>
                                    </p:animEffect>
                                    <p:anim calcmode="lin" valueType="num">
                                      <p:cBhvr>
                                        <p:cTn id="39" dur="500" fill="hold"/>
                                        <p:tgtEl>
                                          <p:spTgt spid="12"/>
                                        </p:tgtEl>
                                        <p:attrNameLst>
                                          <p:attrName>ppt_x</p:attrName>
                                        </p:attrNameLst>
                                      </p:cBhvr>
                                      <p:tavLst>
                                        <p:tav tm="0">
                                          <p:val>
                                            <p:strVal val="#ppt_x"/>
                                          </p:val>
                                        </p:tav>
                                        <p:tav tm="100000">
                                          <p:val>
                                            <p:strVal val="#ppt_x"/>
                                          </p:val>
                                        </p:tav>
                                      </p:tavLst>
                                    </p:anim>
                                    <p:anim calcmode="lin" valueType="num">
                                      <p:cBhvr>
                                        <p:cTn id="40" dur="500" fill="hold"/>
                                        <p:tgtEl>
                                          <p:spTgt spid="12"/>
                                        </p:tgtEl>
                                        <p:attrNameLst>
                                          <p:attrName>ppt_y</p:attrName>
                                        </p:attrNameLst>
                                      </p:cBhvr>
                                      <p:tavLst>
                                        <p:tav tm="0">
                                          <p:val>
                                            <p:strVal val="#ppt_y-.1"/>
                                          </p:val>
                                        </p:tav>
                                        <p:tav tm="100000">
                                          <p:val>
                                            <p:strVal val="#ppt_y"/>
                                          </p:val>
                                        </p:tav>
                                      </p:tavLst>
                                    </p:anim>
                                  </p:childTnLst>
                                </p:cTn>
                              </p:par>
                            </p:childTnLst>
                          </p:cTn>
                        </p:par>
                        <p:par>
                          <p:cTn id="41" fill="hold">
                            <p:stCondLst>
                              <p:cond delay="3250"/>
                            </p:stCondLst>
                            <p:childTnLst>
                              <p:par>
                                <p:cTn id="42" presetID="14" presetClass="entr" presetSubtype="10" fill="hold" nodeType="after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randombar(horizontal)">
                                      <p:cBhvr>
                                        <p:cTn id="44" dur="500"/>
                                        <p:tgtEl>
                                          <p:spTgt spid="14"/>
                                        </p:tgtEl>
                                      </p:cBhvr>
                                    </p:animEffect>
                                  </p:childTnLst>
                                </p:cTn>
                              </p:par>
                            </p:childTnLst>
                          </p:cTn>
                        </p:par>
                        <p:par>
                          <p:cTn id="45" fill="hold">
                            <p:stCondLst>
                              <p:cond delay="3750"/>
                            </p:stCondLst>
                            <p:childTnLst>
                              <p:par>
                                <p:cTn id="46" presetID="22" presetClass="entr" presetSubtype="1" fill="hold" nodeType="afterEffect">
                                  <p:stCondLst>
                                    <p:cond delay="0"/>
                                  </p:stCondLst>
                                  <p:childTnLst>
                                    <p:set>
                                      <p:cBhvr>
                                        <p:cTn id="47" dur="1" fill="hold">
                                          <p:stCondLst>
                                            <p:cond delay="0"/>
                                          </p:stCondLst>
                                        </p:cTn>
                                        <p:tgtEl>
                                          <p:spTgt spid="54"/>
                                        </p:tgtEl>
                                        <p:attrNameLst>
                                          <p:attrName>style.visibility</p:attrName>
                                        </p:attrNameLst>
                                      </p:cBhvr>
                                      <p:to>
                                        <p:strVal val="visible"/>
                                      </p:to>
                                    </p:set>
                                    <p:animEffect transition="in" filter="wipe(up)">
                                      <p:cBhvr>
                                        <p:cTn id="48" dur="500"/>
                                        <p:tgtEl>
                                          <p:spTgt spid="54"/>
                                        </p:tgtEl>
                                      </p:cBhvr>
                                    </p:animEffect>
                                  </p:childTnLst>
                                </p:cTn>
                              </p:par>
                            </p:childTnLst>
                          </p:cTn>
                        </p:par>
                        <p:par>
                          <p:cTn id="49" fill="hold">
                            <p:stCondLst>
                              <p:cond delay="4250"/>
                            </p:stCondLst>
                            <p:childTnLst>
                              <p:par>
                                <p:cTn id="50" presetID="22" presetClass="entr" presetSubtype="4" fill="hold" nodeType="afterEffect">
                                  <p:stCondLst>
                                    <p:cond delay="0"/>
                                  </p:stCondLst>
                                  <p:childTnLst>
                                    <p:set>
                                      <p:cBhvr>
                                        <p:cTn id="51" dur="1" fill="hold">
                                          <p:stCondLst>
                                            <p:cond delay="0"/>
                                          </p:stCondLst>
                                        </p:cTn>
                                        <p:tgtEl>
                                          <p:spTgt spid="57"/>
                                        </p:tgtEl>
                                        <p:attrNameLst>
                                          <p:attrName>style.visibility</p:attrName>
                                        </p:attrNameLst>
                                      </p:cBhvr>
                                      <p:to>
                                        <p:strVal val="visible"/>
                                      </p:to>
                                    </p:set>
                                    <p:animEffect transition="in" filter="wipe(down)">
                                      <p:cBhvr>
                                        <p:cTn id="52" dur="500"/>
                                        <p:tgtEl>
                                          <p:spTgt spid="57"/>
                                        </p:tgtEl>
                                      </p:cBhvr>
                                    </p:animEffect>
                                  </p:childTnLst>
                                </p:cTn>
                              </p:par>
                            </p:childTnLst>
                          </p:cTn>
                        </p:par>
                        <p:par>
                          <p:cTn id="53" fill="hold">
                            <p:stCondLst>
                              <p:cond delay="4750"/>
                            </p:stCondLst>
                            <p:childTnLst>
                              <p:par>
                                <p:cTn id="54" presetID="22" presetClass="entr" presetSubtype="1" fill="hold" nodeType="afterEffect">
                                  <p:stCondLst>
                                    <p:cond delay="0"/>
                                  </p:stCondLst>
                                  <p:childTnLst>
                                    <p:set>
                                      <p:cBhvr>
                                        <p:cTn id="55" dur="1" fill="hold">
                                          <p:stCondLst>
                                            <p:cond delay="0"/>
                                          </p:stCondLst>
                                        </p:cTn>
                                        <p:tgtEl>
                                          <p:spTgt spid="60"/>
                                        </p:tgtEl>
                                        <p:attrNameLst>
                                          <p:attrName>style.visibility</p:attrName>
                                        </p:attrNameLst>
                                      </p:cBhvr>
                                      <p:to>
                                        <p:strVal val="visible"/>
                                      </p:to>
                                    </p:set>
                                    <p:animEffect transition="in" filter="wipe(up)">
                                      <p:cBhvr>
                                        <p:cTn id="56" dur="500"/>
                                        <p:tgtEl>
                                          <p:spTgt spid="60"/>
                                        </p:tgtEl>
                                      </p:cBhvr>
                                    </p:animEffect>
                                  </p:childTnLst>
                                </p:cTn>
                              </p:par>
                            </p:childTnLst>
                          </p:cTn>
                        </p:par>
                        <p:par>
                          <p:cTn id="57" fill="hold">
                            <p:stCondLst>
                              <p:cond delay="5250"/>
                            </p:stCondLst>
                            <p:childTnLst>
                              <p:par>
                                <p:cTn id="58" presetID="22" presetClass="entr" presetSubtype="4" fill="hold" nodeType="afterEffect">
                                  <p:stCondLst>
                                    <p:cond delay="0"/>
                                  </p:stCondLst>
                                  <p:childTnLst>
                                    <p:set>
                                      <p:cBhvr>
                                        <p:cTn id="59" dur="1" fill="hold">
                                          <p:stCondLst>
                                            <p:cond delay="0"/>
                                          </p:stCondLst>
                                        </p:cTn>
                                        <p:tgtEl>
                                          <p:spTgt spid="63"/>
                                        </p:tgtEl>
                                        <p:attrNameLst>
                                          <p:attrName>style.visibility</p:attrName>
                                        </p:attrNameLst>
                                      </p:cBhvr>
                                      <p:to>
                                        <p:strVal val="visible"/>
                                      </p:to>
                                    </p:set>
                                    <p:animEffect transition="in" filter="wipe(down)">
                                      <p:cBhvr>
                                        <p:cTn id="60"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animBg="1"/>
      <p:bldP spid="11" grpId="0" animBg="1"/>
      <p:bldP spid="12" grpId="0" animBg="1"/>
      <p:bldP spid="1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1929081" y="1564272"/>
            <a:ext cx="2072420" cy="2584081"/>
            <a:chOff x="3295850" y="1908877"/>
            <a:chExt cx="3738030" cy="4660916"/>
          </a:xfrm>
        </p:grpSpPr>
        <p:sp>
          <p:nvSpPr>
            <p:cNvPr id="20" name="圆角矩形 19"/>
            <p:cNvSpPr/>
            <p:nvPr/>
          </p:nvSpPr>
          <p:spPr>
            <a:xfrm rot="2760000">
              <a:off x="3098889" y="2634801"/>
              <a:ext cx="4660916" cy="3209067"/>
            </a:xfrm>
            <a:prstGeom prst="roundRect">
              <a:avLst>
                <a:gd name="adj" fmla="val 50000"/>
              </a:avLst>
            </a:prstGeom>
            <a:gradFill>
              <a:gsLst>
                <a:gs pos="33000">
                  <a:srgbClr val="6C6C6C">
                    <a:alpha val="42000"/>
                  </a:srgbClr>
                </a:gs>
                <a:gs pos="0">
                  <a:schemeClr val="tx1">
                    <a:alpha val="54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prstClr val="white"/>
                </a:solidFill>
              </a:endParaRPr>
            </a:p>
          </p:txBody>
        </p:sp>
        <p:sp>
          <p:nvSpPr>
            <p:cNvPr id="21" name="Freeform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68562" tIns="34281" rIns="68562" bIns="34281" numCol="1" anchor="t" anchorCtr="0" compatLnSpc="1"/>
            <a:lstStyle/>
            <a:p>
              <a:endParaRPr lang="zh-CN" altLang="en-US" sz="1012">
                <a:solidFill>
                  <a:prstClr val="black"/>
                </a:solidFill>
              </a:endParaRPr>
            </a:p>
          </p:txBody>
        </p:sp>
        <p:sp>
          <p:nvSpPr>
            <p:cNvPr id="22" name="圆角矩形 21"/>
            <p:cNvSpPr/>
            <p:nvPr/>
          </p:nvSpPr>
          <p:spPr>
            <a:xfrm rot="2760000">
              <a:off x="3358628" y="2852802"/>
              <a:ext cx="3953506" cy="2592561"/>
            </a:xfrm>
            <a:prstGeom prst="roundRect">
              <a:avLst>
                <a:gd name="adj" fmla="val 50000"/>
              </a:avLst>
            </a:prstGeom>
            <a:gradFill>
              <a:gsLst>
                <a:gs pos="37000">
                  <a:srgbClr val="6C6C6C">
                    <a:alpha val="50000"/>
                  </a:srgbClr>
                </a:gs>
                <a:gs pos="0">
                  <a:schemeClr val="tx1">
                    <a:alpha val="61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prstClr val="white"/>
                </a:solidFill>
              </a:endParaRPr>
            </a:p>
          </p:txBody>
        </p:sp>
        <p:sp>
          <p:nvSpPr>
            <p:cNvPr id="23" name="Freeform 5"/>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1ACBE"/>
            </a:solidFill>
            <a:ln w="25400">
              <a:noFill/>
            </a:ln>
            <a:effectLst>
              <a:outerShdw blurRad="254000" dist="114300" dir="2700000" algn="tl" rotWithShape="0">
                <a:prstClr val="black">
                  <a:alpha val="25000"/>
                </a:prstClr>
              </a:outerShdw>
            </a:effectLst>
          </p:spPr>
          <p:txBody>
            <a:bodyPr vert="horz" wrap="square" lIns="68562" tIns="34281" rIns="68562" bIns="34281" numCol="1" anchor="t" anchorCtr="0" compatLnSpc="1"/>
            <a:lstStyle/>
            <a:p>
              <a:endParaRPr lang="zh-CN" altLang="en-US" sz="1012">
                <a:solidFill>
                  <a:prstClr val="black"/>
                </a:solidFill>
              </a:endParaRPr>
            </a:p>
          </p:txBody>
        </p:sp>
      </p:grpSp>
      <p:sp>
        <p:nvSpPr>
          <p:cNvPr id="24" name="圆角矩形 23"/>
          <p:cNvSpPr/>
          <p:nvPr/>
        </p:nvSpPr>
        <p:spPr>
          <a:xfrm>
            <a:off x="3400501" y="1969434"/>
            <a:ext cx="3893937" cy="750884"/>
          </a:xfrm>
          <a:prstGeom prst="roundRect">
            <a:avLst>
              <a:gd name="adj" fmla="val 9976"/>
            </a:avLst>
          </a:prstGeom>
          <a:solidFill>
            <a:srgbClr val="01ACBE"/>
          </a:solidFill>
          <a:ln w="2540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grpSp>
        <p:nvGrpSpPr>
          <p:cNvPr id="25" name="组合 24"/>
          <p:cNvGrpSpPr/>
          <p:nvPr/>
        </p:nvGrpSpPr>
        <p:grpSpPr>
          <a:xfrm>
            <a:off x="3470771" y="2283209"/>
            <a:ext cx="118477" cy="118478"/>
            <a:chOff x="4486616" y="3001075"/>
            <a:chExt cx="274695" cy="274699"/>
          </a:xfrm>
        </p:grpSpPr>
        <p:sp>
          <p:nvSpPr>
            <p:cNvPr id="26" name="椭圆 25"/>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prstClr val="white"/>
                </a:solidFill>
              </a:endParaRPr>
            </a:p>
          </p:txBody>
        </p:sp>
        <p:sp>
          <p:nvSpPr>
            <p:cNvPr id="27" name="椭圆 26"/>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prstClr val="white"/>
                </a:solidFill>
              </a:endParaRPr>
            </a:p>
          </p:txBody>
        </p:sp>
      </p:grpSp>
      <p:grpSp>
        <p:nvGrpSpPr>
          <p:cNvPr id="28" name="组合 27"/>
          <p:cNvGrpSpPr/>
          <p:nvPr/>
        </p:nvGrpSpPr>
        <p:grpSpPr>
          <a:xfrm>
            <a:off x="3171345" y="2283209"/>
            <a:ext cx="118477" cy="118478"/>
            <a:chOff x="4486616" y="3001075"/>
            <a:chExt cx="274695" cy="274699"/>
          </a:xfrm>
        </p:grpSpPr>
        <p:sp>
          <p:nvSpPr>
            <p:cNvPr id="29" name="椭圆 28"/>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prstClr val="white"/>
                </a:solidFill>
              </a:endParaRPr>
            </a:p>
          </p:txBody>
        </p:sp>
        <p:sp>
          <p:nvSpPr>
            <p:cNvPr id="30" name="椭圆 29"/>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prstClr val="white"/>
                </a:solidFill>
              </a:endParaRPr>
            </a:p>
          </p:txBody>
        </p:sp>
      </p:grpSp>
      <p:grpSp>
        <p:nvGrpSpPr>
          <p:cNvPr id="31" name="组合 30"/>
          <p:cNvGrpSpPr/>
          <p:nvPr/>
        </p:nvGrpSpPr>
        <p:grpSpPr>
          <a:xfrm>
            <a:off x="3237885" y="2316861"/>
            <a:ext cx="288163" cy="46061"/>
            <a:chOff x="4318304" y="3089060"/>
            <a:chExt cx="384317" cy="61430"/>
          </a:xfrm>
        </p:grpSpPr>
        <p:sp>
          <p:nvSpPr>
            <p:cNvPr id="32" name="圆角矩形 31"/>
            <p:cNvSpPr/>
            <p:nvPr/>
          </p:nvSpPr>
          <p:spPr>
            <a:xfrm rot="16200000">
              <a:off x="4499257" y="2947128"/>
              <a:ext cx="22409" cy="384316"/>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prstClr val="white"/>
                </a:solidFill>
              </a:endParaRPr>
            </a:p>
          </p:txBody>
        </p:sp>
        <p:sp>
          <p:nvSpPr>
            <p:cNvPr id="33" name="圆角矩形 32"/>
            <p:cNvSpPr/>
            <p:nvPr/>
          </p:nvSpPr>
          <p:spPr>
            <a:xfrm rot="16200000">
              <a:off x="4499258" y="2908107"/>
              <a:ext cx="22409" cy="384316"/>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prstClr val="white"/>
                </a:solidFill>
              </a:endParaRPr>
            </a:p>
          </p:txBody>
        </p:sp>
      </p:grpSp>
      <p:sp>
        <p:nvSpPr>
          <p:cNvPr id="34" name="文本框 40"/>
          <p:cNvSpPr txBox="1"/>
          <p:nvPr/>
        </p:nvSpPr>
        <p:spPr>
          <a:xfrm>
            <a:off x="4210438" y="2115166"/>
            <a:ext cx="2629224" cy="507703"/>
          </a:xfrm>
          <a:prstGeom prst="rect">
            <a:avLst/>
          </a:prstGeom>
          <a:noFill/>
        </p:spPr>
        <p:txBody>
          <a:bodyPr wrap="square" rtlCol="0">
            <a:spAutoFit/>
          </a:bodyPr>
          <a:lstStyle/>
          <a:p>
            <a:pPr algn="ctr"/>
            <a:r>
              <a:rPr lang="zh-CN" altLang="en-US" sz="2699" b="1" dirty="0" smtClean="0">
                <a:solidFill>
                  <a:schemeClr val="bg1"/>
                </a:solidFill>
                <a:latin typeface="微软雅黑" panose="020B0503020204020204" pitchFamily="34" charset="-122"/>
                <a:ea typeface="微软雅黑" panose="020B0503020204020204" pitchFamily="34" charset="-122"/>
              </a:rPr>
              <a:t>单击添加标题</a:t>
            </a:r>
            <a:endParaRPr lang="zh-CN" altLang="en-US" sz="2699" b="1" dirty="0">
              <a:solidFill>
                <a:schemeClr val="bg1"/>
              </a:solidFill>
              <a:latin typeface="微软雅黑" panose="020B0503020204020204" pitchFamily="34" charset="-122"/>
              <a:ea typeface="微软雅黑" panose="020B0503020204020204" pitchFamily="34" charset="-122"/>
            </a:endParaRPr>
          </a:p>
        </p:txBody>
      </p:sp>
      <p:grpSp>
        <p:nvGrpSpPr>
          <p:cNvPr id="35" name="组合 34"/>
          <p:cNvGrpSpPr/>
          <p:nvPr/>
        </p:nvGrpSpPr>
        <p:grpSpPr>
          <a:xfrm>
            <a:off x="3772214" y="2163187"/>
            <a:ext cx="492852" cy="429536"/>
            <a:chOff x="5030931" y="2884106"/>
            <a:chExt cx="657308" cy="572863"/>
          </a:xfrm>
        </p:grpSpPr>
        <p:sp>
          <p:nvSpPr>
            <p:cNvPr id="36" name="椭圆 35"/>
            <p:cNvSpPr/>
            <p:nvPr/>
          </p:nvSpPr>
          <p:spPr>
            <a:xfrm>
              <a:off x="5055353" y="2884106"/>
              <a:ext cx="562742" cy="5627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rgbClr val="01ACBE"/>
                </a:solidFill>
                <a:latin typeface="Impact MT Std" pitchFamily="34" charset="0"/>
              </a:endParaRPr>
            </a:p>
          </p:txBody>
        </p:sp>
        <p:sp>
          <p:nvSpPr>
            <p:cNvPr id="37" name="文本框 58"/>
            <p:cNvSpPr txBox="1"/>
            <p:nvPr/>
          </p:nvSpPr>
          <p:spPr>
            <a:xfrm>
              <a:off x="5030931" y="2902999"/>
              <a:ext cx="657308" cy="553970"/>
            </a:xfrm>
            <a:prstGeom prst="rect">
              <a:avLst/>
            </a:prstGeom>
            <a:noFill/>
          </p:spPr>
          <p:txBody>
            <a:bodyPr wrap="square" rtlCol="0">
              <a:spAutoFit/>
            </a:bodyPr>
            <a:lstStyle/>
            <a:p>
              <a:pPr algn="ctr"/>
              <a:r>
                <a:rPr lang="en-US" altLang="zh-CN" sz="2099" dirty="0">
                  <a:solidFill>
                    <a:srgbClr val="01ACBE"/>
                  </a:solidFill>
                  <a:latin typeface="Impact MT Std" pitchFamily="34" charset="0"/>
                </a:rPr>
                <a:t>02</a:t>
              </a:r>
              <a:endParaRPr lang="zh-CN" altLang="en-US" sz="2099" dirty="0">
                <a:solidFill>
                  <a:srgbClr val="01ACBE"/>
                </a:solidFill>
                <a:latin typeface="Impact MT Std" pitchFamily="34" charset="0"/>
              </a:endParaRPr>
            </a:p>
          </p:txBody>
        </p:sp>
      </p:grpSp>
      <p:sp>
        <p:nvSpPr>
          <p:cNvPr id="38" name="KSO_Shape"/>
          <p:cNvSpPr/>
          <p:nvPr/>
        </p:nvSpPr>
        <p:spPr bwMode="auto">
          <a:xfrm>
            <a:off x="2373846" y="2193807"/>
            <a:ext cx="578396" cy="492600"/>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1012">
              <a:solidFill>
                <a:schemeClr val="bg1"/>
              </a:solidFill>
              <a:ea typeface="宋体" panose="02010600030101010101" pitchFamily="2" charset="-122"/>
            </a:endParaRPr>
          </a:p>
        </p:txBody>
      </p:sp>
    </p:spTree>
    <p:extLst>
      <p:ext uri="{BB962C8B-B14F-4D97-AF65-F5344CB8AC3E}">
        <p14:creationId xmlns:p14="http://schemas.microsoft.com/office/powerpoint/2010/main" val="3622161015"/>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5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500"/>
                                        <p:tgtEl>
                                          <p:spTgt spid="24"/>
                                        </p:tgtEl>
                                      </p:cBhvr>
                                    </p:animEffect>
                                  </p:childTnLst>
                                </p:cTn>
                              </p:par>
                              <p:par>
                                <p:cTn id="11" presetID="10" presetClass="entr" presetSubtype="0" fill="hold" nodeType="withEffect">
                                  <p:stCondLst>
                                    <p:cond delay="25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500"/>
                                        <p:tgtEl>
                                          <p:spTgt spid="25"/>
                                        </p:tgtEl>
                                      </p:cBhvr>
                                    </p:animEffect>
                                  </p:childTnLst>
                                </p:cTn>
                              </p:par>
                              <p:par>
                                <p:cTn id="14" presetID="10" presetClass="entr" presetSubtype="0" fill="hold" nodeType="withEffect">
                                  <p:stCondLst>
                                    <p:cond delay="250"/>
                                  </p:stCondLst>
                                  <p:childTnLst>
                                    <p:set>
                                      <p:cBhvr>
                                        <p:cTn id="15" dur="1" fill="hold">
                                          <p:stCondLst>
                                            <p:cond delay="0"/>
                                          </p:stCondLst>
                                        </p:cTn>
                                        <p:tgtEl>
                                          <p:spTgt spid="28"/>
                                        </p:tgtEl>
                                        <p:attrNameLst>
                                          <p:attrName>style.visibility</p:attrName>
                                        </p:attrNameLst>
                                      </p:cBhvr>
                                      <p:to>
                                        <p:strVal val="visible"/>
                                      </p:to>
                                    </p:set>
                                    <p:animEffect transition="in" filter="fade">
                                      <p:cBhvr>
                                        <p:cTn id="16" dur="500"/>
                                        <p:tgtEl>
                                          <p:spTgt spid="28"/>
                                        </p:tgtEl>
                                      </p:cBhvr>
                                    </p:animEffect>
                                  </p:childTnLst>
                                </p:cTn>
                              </p:par>
                              <p:par>
                                <p:cTn id="17" presetID="10" presetClass="entr" presetSubtype="0" fill="hold" nodeType="withEffect">
                                  <p:stCondLst>
                                    <p:cond delay="25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500"/>
                                        <p:tgtEl>
                                          <p:spTgt spid="31"/>
                                        </p:tgtEl>
                                      </p:cBhvr>
                                    </p:animEffect>
                                  </p:childTnLst>
                                </p:cTn>
                              </p:par>
                              <p:par>
                                <p:cTn id="20" presetID="10" presetClass="entr" presetSubtype="0" fill="hold" nodeType="withEffect">
                                  <p:stCondLst>
                                    <p:cond delay="25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500"/>
                                        <p:tgtEl>
                                          <p:spTgt spid="35"/>
                                        </p:tgtEl>
                                      </p:cBhvr>
                                    </p:animEffect>
                                  </p:childTnLst>
                                </p:cTn>
                              </p:par>
                              <p:par>
                                <p:cTn id="23" presetID="2" presetClass="entr" presetSubtype="1" fill="hold" grpId="0" nodeType="withEffect">
                                  <p:stCondLst>
                                    <p:cond delay="250"/>
                                  </p:stCondLst>
                                  <p:childTnLst>
                                    <p:set>
                                      <p:cBhvr>
                                        <p:cTn id="24" dur="1" fill="hold">
                                          <p:stCondLst>
                                            <p:cond delay="0"/>
                                          </p:stCondLst>
                                        </p:cTn>
                                        <p:tgtEl>
                                          <p:spTgt spid="38"/>
                                        </p:tgtEl>
                                        <p:attrNameLst>
                                          <p:attrName>style.visibility</p:attrName>
                                        </p:attrNameLst>
                                      </p:cBhvr>
                                      <p:to>
                                        <p:strVal val="visible"/>
                                      </p:to>
                                    </p:set>
                                    <p:anim calcmode="lin" valueType="num">
                                      <p:cBhvr additive="base">
                                        <p:cTn id="25" dur="500" fill="hold"/>
                                        <p:tgtEl>
                                          <p:spTgt spid="38"/>
                                        </p:tgtEl>
                                        <p:attrNameLst>
                                          <p:attrName>ppt_x</p:attrName>
                                        </p:attrNameLst>
                                      </p:cBhvr>
                                      <p:tavLst>
                                        <p:tav tm="0">
                                          <p:val>
                                            <p:strVal val="#ppt_x"/>
                                          </p:val>
                                        </p:tav>
                                        <p:tav tm="100000">
                                          <p:val>
                                            <p:strVal val="#ppt_x"/>
                                          </p:val>
                                        </p:tav>
                                      </p:tavLst>
                                    </p:anim>
                                    <p:anim calcmode="lin" valueType="num">
                                      <p:cBhvr additive="base">
                                        <p:cTn id="26" dur="500" fill="hold"/>
                                        <p:tgtEl>
                                          <p:spTgt spid="38"/>
                                        </p:tgtEl>
                                        <p:attrNameLst>
                                          <p:attrName>ppt_y</p:attrName>
                                        </p:attrNameLst>
                                      </p:cBhvr>
                                      <p:tavLst>
                                        <p:tav tm="0">
                                          <p:val>
                                            <p:strVal val="0-#ppt_h/2"/>
                                          </p:val>
                                        </p:tav>
                                        <p:tav tm="100000">
                                          <p:val>
                                            <p:strVal val="#ppt_y"/>
                                          </p:val>
                                        </p:tav>
                                      </p:tavLst>
                                    </p:anim>
                                  </p:childTnLst>
                                </p:cTn>
                              </p:par>
                            </p:childTnLst>
                          </p:cTn>
                        </p:par>
                        <p:par>
                          <p:cTn id="27" fill="hold">
                            <p:stCondLst>
                              <p:cond delay="750"/>
                            </p:stCondLst>
                            <p:childTnLst>
                              <p:par>
                                <p:cTn id="28" presetID="42" presetClass="entr" presetSubtype="0" fill="hold" grpId="0" nodeType="afterEffect">
                                  <p:stCondLst>
                                    <p:cond delay="0"/>
                                  </p:stCondLst>
                                  <p:childTnLst>
                                    <p:set>
                                      <p:cBhvr>
                                        <p:cTn id="29" dur="1" fill="hold">
                                          <p:stCondLst>
                                            <p:cond delay="0"/>
                                          </p:stCondLst>
                                        </p:cTn>
                                        <p:tgtEl>
                                          <p:spTgt spid="34"/>
                                        </p:tgtEl>
                                        <p:attrNameLst>
                                          <p:attrName>style.visibility</p:attrName>
                                        </p:attrNameLst>
                                      </p:cBhvr>
                                      <p:to>
                                        <p:strVal val="visible"/>
                                      </p:to>
                                    </p:set>
                                    <p:animEffect transition="in" filter="fade">
                                      <p:cBhvr>
                                        <p:cTn id="30" dur="1000"/>
                                        <p:tgtEl>
                                          <p:spTgt spid="34"/>
                                        </p:tgtEl>
                                      </p:cBhvr>
                                    </p:animEffect>
                                    <p:anim calcmode="lin" valueType="num">
                                      <p:cBhvr>
                                        <p:cTn id="31" dur="1000" fill="hold"/>
                                        <p:tgtEl>
                                          <p:spTgt spid="34"/>
                                        </p:tgtEl>
                                        <p:attrNameLst>
                                          <p:attrName>ppt_x</p:attrName>
                                        </p:attrNameLst>
                                      </p:cBhvr>
                                      <p:tavLst>
                                        <p:tav tm="0">
                                          <p:val>
                                            <p:strVal val="#ppt_x"/>
                                          </p:val>
                                        </p:tav>
                                        <p:tav tm="100000">
                                          <p:val>
                                            <p:strVal val="#ppt_x"/>
                                          </p:val>
                                        </p:tav>
                                      </p:tavLst>
                                    </p:anim>
                                    <p:anim calcmode="lin" valueType="num">
                                      <p:cBhvr>
                                        <p:cTn id="32"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34" grpId="0"/>
      <p:bldP spid="3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414621" y="243728"/>
            <a:ext cx="453150" cy="161976"/>
            <a:chOff x="264939" y="188640"/>
            <a:chExt cx="604358" cy="216024"/>
          </a:xfrm>
        </p:grpSpPr>
        <p:sp>
          <p:nvSpPr>
            <p:cNvPr id="11" name="燕尾形 10"/>
            <p:cNvSpPr/>
            <p:nvPr/>
          </p:nvSpPr>
          <p:spPr>
            <a:xfrm>
              <a:off x="264939" y="188640"/>
              <a:ext cx="216024" cy="216024"/>
            </a:xfrm>
            <a:prstGeom prst="chevron">
              <a:avLst/>
            </a:pr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tx1"/>
                </a:solidFill>
              </a:endParaRPr>
            </a:p>
          </p:txBody>
        </p:sp>
        <p:sp>
          <p:nvSpPr>
            <p:cNvPr id="12" name="燕尾形 11"/>
            <p:cNvSpPr/>
            <p:nvPr/>
          </p:nvSpPr>
          <p:spPr>
            <a:xfrm>
              <a:off x="454914" y="188640"/>
              <a:ext cx="216024" cy="216024"/>
            </a:xfrm>
            <a:prstGeom prst="chevron">
              <a:avLst/>
            </a:prstGeom>
            <a:solidFill>
              <a:srgbClr val="01ACBE">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tx1"/>
                </a:solidFill>
              </a:endParaRPr>
            </a:p>
          </p:txBody>
        </p:sp>
        <p:sp>
          <p:nvSpPr>
            <p:cNvPr id="13" name="燕尾形 12"/>
            <p:cNvSpPr/>
            <p:nvPr/>
          </p:nvSpPr>
          <p:spPr>
            <a:xfrm>
              <a:off x="653273" y="188640"/>
              <a:ext cx="216024" cy="216024"/>
            </a:xfrm>
            <a:prstGeom prst="chevron">
              <a:avLst/>
            </a:prstGeom>
            <a:solidFill>
              <a:srgbClr val="01ACB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tx1"/>
                </a:solidFill>
              </a:endParaRPr>
            </a:p>
          </p:txBody>
        </p:sp>
      </p:grpSp>
      <p:sp>
        <p:nvSpPr>
          <p:cNvPr id="14" name="文本框 9"/>
          <p:cNvSpPr txBox="1"/>
          <p:nvPr/>
        </p:nvSpPr>
        <p:spPr>
          <a:xfrm>
            <a:off x="1008532" y="183368"/>
            <a:ext cx="1673750" cy="282757"/>
          </a:xfrm>
          <a:prstGeom prst="rect">
            <a:avLst/>
          </a:prstGeom>
          <a:noFill/>
        </p:spPr>
        <p:txBody>
          <a:bodyPr wrap="square" lIns="51422" tIns="25711" rIns="51422" bIns="25711" rtlCol="0">
            <a:spAutoFit/>
          </a:bodyPr>
          <a:lstStyle/>
          <a:p>
            <a:pPr marL="0" lvl="1"/>
            <a:r>
              <a:rPr lang="zh-CN" altLang="en-US" sz="1500" b="1" dirty="0">
                <a:solidFill>
                  <a:srgbClr val="01ACBE"/>
                </a:solidFill>
                <a:latin typeface="微软雅黑" panose="020B0503020204020204" pitchFamily="34" charset="-122"/>
                <a:ea typeface="微软雅黑" panose="020B0503020204020204" pitchFamily="34" charset="-122"/>
              </a:rPr>
              <a:t>点击输入标题内容</a:t>
            </a:r>
            <a:endParaRPr lang="zh-CN" altLang="en-US" sz="1800" b="1" dirty="0">
              <a:solidFill>
                <a:srgbClr val="01ACBE"/>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1062524" y="466064"/>
            <a:ext cx="723492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6" name="矩形 15"/>
          <p:cNvSpPr>
            <a:spLocks noChangeArrowheads="1"/>
          </p:cNvSpPr>
          <p:nvPr/>
        </p:nvSpPr>
        <p:spPr bwMode="auto">
          <a:xfrm>
            <a:off x="496745" y="839713"/>
            <a:ext cx="8166530" cy="767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spcBef>
                <a:spcPct val="0"/>
              </a:spcBef>
              <a:buNone/>
            </a:pPr>
            <a:r>
              <a:rPr lang="zh-CN" altLang="en-US" sz="1125" dirty="0">
                <a:solidFill>
                  <a:schemeClr val="tx1">
                    <a:lumMod val="75000"/>
                    <a:lumOff val="25000"/>
                  </a:schemeClr>
                </a:solidFill>
                <a:latin typeface="微软雅黑" pitchFamily="34" charset="-122"/>
                <a:ea typeface="微软雅黑" pitchFamily="34" charset="-122"/>
              </a:rPr>
              <a:t>       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endParaRPr lang="zh-CN" altLang="en-US" sz="1125"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17" name="矩形 16"/>
          <p:cNvSpPr/>
          <p:nvPr/>
        </p:nvSpPr>
        <p:spPr>
          <a:xfrm>
            <a:off x="496744" y="1811362"/>
            <a:ext cx="3418031" cy="2661694"/>
          </a:xfrm>
          <a:prstGeom prst="rect">
            <a:avLst/>
          </a:prstGeom>
          <a:blipFill>
            <a:blip r:embed="rId2" cstate="screen">
              <a:extLst>
                <a:ext uri="{28A0092B-C50C-407E-A947-70E740481C1C}">
                  <a14:useLocalDpi xmlns:a14="http://schemas.microsoft.com/office/drawing/2010/main"/>
                </a:ext>
              </a:extLst>
            </a:blip>
            <a:stretch>
              <a:fillRect/>
            </a:stretch>
          </a:blipFill>
          <a:ln w="25400">
            <a:gradFill flip="none" rotWithShape="1">
              <a:gsLst>
                <a:gs pos="0">
                  <a:schemeClr val="bg1">
                    <a:lumMod val="71000"/>
                  </a:schemeClr>
                </a:gs>
                <a:gs pos="100000">
                  <a:schemeClr val="bg1"/>
                </a:gs>
              </a:gsLst>
              <a:lin ang="2700000" scaled="1"/>
              <a:tileRect/>
            </a:grad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nvGrpSpPr>
          <p:cNvPr id="18" name="组合 17"/>
          <p:cNvGrpSpPr/>
          <p:nvPr/>
        </p:nvGrpSpPr>
        <p:grpSpPr>
          <a:xfrm>
            <a:off x="4385462" y="1850084"/>
            <a:ext cx="593961" cy="593961"/>
            <a:chOff x="4589983" y="2663795"/>
            <a:chExt cx="877102" cy="877102"/>
          </a:xfrm>
        </p:grpSpPr>
        <p:grpSp>
          <p:nvGrpSpPr>
            <p:cNvPr id="19" name="组合 18"/>
            <p:cNvGrpSpPr/>
            <p:nvPr/>
          </p:nvGrpSpPr>
          <p:grpSpPr>
            <a:xfrm>
              <a:off x="4589983" y="2663795"/>
              <a:ext cx="877102" cy="877102"/>
              <a:chOff x="304800" y="673100"/>
              <a:chExt cx="4000500" cy="4000500"/>
            </a:xfrm>
            <a:effectLst>
              <a:outerShdw blurRad="444500" dist="254000" dir="8100000" algn="tr" rotWithShape="0">
                <a:prstClr val="black">
                  <a:alpha val="50000"/>
                </a:prstClr>
              </a:outerShdw>
            </a:effectLst>
          </p:grpSpPr>
          <p:sp>
            <p:nvSpPr>
              <p:cNvPr id="31" name="同心圆 3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solidFill>
                    <a:schemeClr val="tx1"/>
                  </a:solidFill>
                  <a:ea typeface="微软雅黑" pitchFamily="34" charset="-122"/>
                </a:endParaRPr>
              </a:p>
            </p:txBody>
          </p:sp>
          <p:sp>
            <p:nvSpPr>
              <p:cNvPr id="32" name="椭圆 31"/>
              <p:cNvSpPr/>
              <p:nvPr/>
            </p:nvSpPr>
            <p:spPr>
              <a:xfrm>
                <a:off x="523939" y="892239"/>
                <a:ext cx="3562222" cy="3562222"/>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itchFamily="34" charset="-122"/>
                </a:endParaRPr>
              </a:p>
            </p:txBody>
          </p:sp>
        </p:grpSp>
        <p:grpSp>
          <p:nvGrpSpPr>
            <p:cNvPr id="20" name="组合 19"/>
            <p:cNvGrpSpPr/>
            <p:nvPr/>
          </p:nvGrpSpPr>
          <p:grpSpPr>
            <a:xfrm>
              <a:off x="4690436" y="2865050"/>
              <a:ext cx="567894" cy="535099"/>
              <a:chOff x="4832350" y="1028700"/>
              <a:chExt cx="522288" cy="492126"/>
            </a:xfrm>
            <a:solidFill>
              <a:srgbClr val="0070C0"/>
            </a:solidFill>
          </p:grpSpPr>
          <p:sp>
            <p:nvSpPr>
              <p:cNvPr id="21" name="Freeform 15"/>
              <p:cNvSpPr>
                <a:spLocks/>
              </p:cNvSpPr>
              <p:nvPr/>
            </p:nvSpPr>
            <p:spPr bwMode="auto">
              <a:xfrm>
                <a:off x="4916488" y="1176338"/>
                <a:ext cx="306388" cy="266700"/>
              </a:xfrm>
              <a:custGeom>
                <a:avLst/>
                <a:gdLst>
                  <a:gd name="T0" fmla="*/ 14 w 81"/>
                  <a:gd name="T1" fmla="*/ 0 h 71"/>
                  <a:gd name="T2" fmla="*/ 7 w 81"/>
                  <a:gd name="T3" fmla="*/ 2 h 71"/>
                  <a:gd name="T4" fmla="*/ 28 w 81"/>
                  <a:gd name="T5" fmla="*/ 48 h 71"/>
                  <a:gd name="T6" fmla="*/ 68 w 81"/>
                  <a:gd name="T7" fmla="*/ 71 h 71"/>
                  <a:gd name="T8" fmla="*/ 74 w 81"/>
                  <a:gd name="T9" fmla="*/ 69 h 71"/>
                  <a:gd name="T10" fmla="*/ 56 w 81"/>
                  <a:gd name="T11" fmla="*/ 25 h 71"/>
                  <a:gd name="T12" fmla="*/ 53 w 81"/>
                  <a:gd name="T13" fmla="*/ 29 h 71"/>
                  <a:gd name="T14" fmla="*/ 56 w 81"/>
                  <a:gd name="T15" fmla="*/ 33 h 71"/>
                  <a:gd name="T16" fmla="*/ 57 w 81"/>
                  <a:gd name="T17" fmla="*/ 34 h 71"/>
                  <a:gd name="T18" fmla="*/ 57 w 81"/>
                  <a:gd name="T19" fmla="*/ 34 h 71"/>
                  <a:gd name="T20" fmla="*/ 65 w 81"/>
                  <a:gd name="T21" fmla="*/ 60 h 71"/>
                  <a:gd name="T22" fmla="*/ 60 w 81"/>
                  <a:gd name="T23" fmla="*/ 62 h 71"/>
                  <a:gd name="T24" fmla="*/ 32 w 81"/>
                  <a:gd name="T25" fmla="*/ 45 h 71"/>
                  <a:gd name="T26" fmla="*/ 16 w 81"/>
                  <a:gd name="T27" fmla="*/ 11 h 71"/>
                  <a:gd name="T28" fmla="*/ 21 w 81"/>
                  <a:gd name="T29" fmla="*/ 9 h 71"/>
                  <a:gd name="T30" fmla="*/ 43 w 81"/>
                  <a:gd name="T31" fmla="*/ 20 h 71"/>
                  <a:gd name="T32" fmla="*/ 43 w 81"/>
                  <a:gd name="T33" fmla="*/ 19 h 71"/>
                  <a:gd name="T34" fmla="*/ 43 w 81"/>
                  <a:gd name="T35" fmla="*/ 20 h 71"/>
                  <a:gd name="T36" fmla="*/ 48 w 81"/>
                  <a:gd name="T37" fmla="*/ 24 h 71"/>
                  <a:gd name="T38" fmla="*/ 51 w 81"/>
                  <a:gd name="T39" fmla="*/ 20 h 71"/>
                  <a:gd name="T40" fmla="*/ 14 w 81"/>
                  <a:gd name="T41"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1" h="71">
                    <a:moveTo>
                      <a:pt x="14" y="0"/>
                    </a:moveTo>
                    <a:cubicBezTo>
                      <a:pt x="11" y="0"/>
                      <a:pt x="9" y="0"/>
                      <a:pt x="7" y="2"/>
                    </a:cubicBezTo>
                    <a:cubicBezTo>
                      <a:pt x="0" y="9"/>
                      <a:pt x="10" y="30"/>
                      <a:pt x="28" y="48"/>
                    </a:cubicBezTo>
                    <a:cubicBezTo>
                      <a:pt x="42" y="63"/>
                      <a:pt x="58" y="71"/>
                      <a:pt x="68" y="71"/>
                    </a:cubicBezTo>
                    <a:cubicBezTo>
                      <a:pt x="70" y="71"/>
                      <a:pt x="73" y="71"/>
                      <a:pt x="74" y="69"/>
                    </a:cubicBezTo>
                    <a:cubicBezTo>
                      <a:pt x="81" y="62"/>
                      <a:pt x="73" y="43"/>
                      <a:pt x="56" y="25"/>
                    </a:cubicBezTo>
                    <a:cubicBezTo>
                      <a:pt x="53" y="29"/>
                      <a:pt x="53" y="29"/>
                      <a:pt x="53" y="29"/>
                    </a:cubicBezTo>
                    <a:cubicBezTo>
                      <a:pt x="54" y="30"/>
                      <a:pt x="55" y="32"/>
                      <a:pt x="56" y="33"/>
                    </a:cubicBezTo>
                    <a:cubicBezTo>
                      <a:pt x="57" y="34"/>
                      <a:pt x="57" y="34"/>
                      <a:pt x="57" y="34"/>
                    </a:cubicBezTo>
                    <a:cubicBezTo>
                      <a:pt x="57" y="34"/>
                      <a:pt x="57" y="34"/>
                      <a:pt x="57" y="34"/>
                    </a:cubicBezTo>
                    <a:cubicBezTo>
                      <a:pt x="66" y="45"/>
                      <a:pt x="70" y="56"/>
                      <a:pt x="65" y="60"/>
                    </a:cubicBezTo>
                    <a:cubicBezTo>
                      <a:pt x="64" y="61"/>
                      <a:pt x="62" y="62"/>
                      <a:pt x="60" y="62"/>
                    </a:cubicBezTo>
                    <a:cubicBezTo>
                      <a:pt x="53" y="62"/>
                      <a:pt x="42" y="55"/>
                      <a:pt x="32" y="45"/>
                    </a:cubicBezTo>
                    <a:cubicBezTo>
                      <a:pt x="18" y="31"/>
                      <a:pt x="11" y="16"/>
                      <a:pt x="16" y="11"/>
                    </a:cubicBezTo>
                    <a:cubicBezTo>
                      <a:pt x="18" y="10"/>
                      <a:pt x="19" y="9"/>
                      <a:pt x="21" y="9"/>
                    </a:cubicBezTo>
                    <a:cubicBezTo>
                      <a:pt x="27" y="9"/>
                      <a:pt x="35" y="13"/>
                      <a:pt x="43" y="20"/>
                    </a:cubicBezTo>
                    <a:cubicBezTo>
                      <a:pt x="43" y="19"/>
                      <a:pt x="43" y="19"/>
                      <a:pt x="43" y="19"/>
                    </a:cubicBezTo>
                    <a:cubicBezTo>
                      <a:pt x="43" y="20"/>
                      <a:pt x="43" y="20"/>
                      <a:pt x="43" y="20"/>
                    </a:cubicBezTo>
                    <a:cubicBezTo>
                      <a:pt x="45" y="21"/>
                      <a:pt x="46" y="23"/>
                      <a:pt x="48" y="24"/>
                    </a:cubicBezTo>
                    <a:cubicBezTo>
                      <a:pt x="51" y="20"/>
                      <a:pt x="51" y="20"/>
                      <a:pt x="51" y="20"/>
                    </a:cubicBezTo>
                    <a:cubicBezTo>
                      <a:pt x="37" y="8"/>
                      <a:pt x="23" y="0"/>
                      <a:pt x="14" y="0"/>
                    </a:cubicBezTo>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2" name="Freeform 16"/>
              <p:cNvSpPr>
                <a:spLocks/>
              </p:cNvSpPr>
              <p:nvPr/>
            </p:nvSpPr>
            <p:spPr bwMode="auto">
              <a:xfrm>
                <a:off x="4832350" y="1141413"/>
                <a:ext cx="404813" cy="379413"/>
              </a:xfrm>
              <a:custGeom>
                <a:avLst/>
                <a:gdLst>
                  <a:gd name="T0" fmla="*/ 12 w 107"/>
                  <a:gd name="T1" fmla="*/ 0 h 101"/>
                  <a:gd name="T2" fmla="*/ 10 w 107"/>
                  <a:gd name="T3" fmla="*/ 1 h 101"/>
                  <a:gd name="T4" fmla="*/ 40 w 107"/>
                  <a:gd name="T5" fmla="*/ 68 h 101"/>
                  <a:gd name="T6" fmla="*/ 96 w 107"/>
                  <a:gd name="T7" fmla="*/ 101 h 101"/>
                  <a:gd name="T8" fmla="*/ 106 w 107"/>
                  <a:gd name="T9" fmla="*/ 97 h 101"/>
                  <a:gd name="T10" fmla="*/ 107 w 107"/>
                  <a:gd name="T11" fmla="*/ 96 h 101"/>
                  <a:gd name="T12" fmla="*/ 99 w 107"/>
                  <a:gd name="T13" fmla="*/ 98 h 101"/>
                  <a:gd name="T14" fmla="*/ 43 w 107"/>
                  <a:gd name="T15" fmla="*/ 65 h 101"/>
                  <a:gd name="T16" fmla="*/ 12 w 107"/>
                  <a:gd name="T17"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101">
                    <a:moveTo>
                      <a:pt x="12" y="0"/>
                    </a:moveTo>
                    <a:cubicBezTo>
                      <a:pt x="11" y="1"/>
                      <a:pt x="11" y="1"/>
                      <a:pt x="10" y="1"/>
                    </a:cubicBezTo>
                    <a:cubicBezTo>
                      <a:pt x="0" y="11"/>
                      <a:pt x="13" y="41"/>
                      <a:pt x="40" y="68"/>
                    </a:cubicBezTo>
                    <a:cubicBezTo>
                      <a:pt x="60" y="88"/>
                      <a:pt x="83" y="101"/>
                      <a:pt x="96" y="101"/>
                    </a:cubicBezTo>
                    <a:cubicBezTo>
                      <a:pt x="100" y="101"/>
                      <a:pt x="104" y="100"/>
                      <a:pt x="106" y="97"/>
                    </a:cubicBezTo>
                    <a:cubicBezTo>
                      <a:pt x="106" y="97"/>
                      <a:pt x="107" y="96"/>
                      <a:pt x="107" y="96"/>
                    </a:cubicBezTo>
                    <a:cubicBezTo>
                      <a:pt x="105" y="97"/>
                      <a:pt x="102" y="98"/>
                      <a:pt x="99" y="98"/>
                    </a:cubicBezTo>
                    <a:cubicBezTo>
                      <a:pt x="86" y="98"/>
                      <a:pt x="63" y="85"/>
                      <a:pt x="43" y="65"/>
                    </a:cubicBezTo>
                    <a:cubicBezTo>
                      <a:pt x="18" y="39"/>
                      <a:pt x="4" y="11"/>
                      <a:pt x="12" y="0"/>
                    </a:cubicBezTo>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3" name="Freeform 17"/>
              <p:cNvSpPr>
                <a:spLocks/>
              </p:cNvSpPr>
              <p:nvPr/>
            </p:nvSpPr>
            <p:spPr bwMode="auto">
              <a:xfrm>
                <a:off x="4848225" y="1119188"/>
                <a:ext cx="438150" cy="384175"/>
              </a:xfrm>
              <a:custGeom>
                <a:avLst/>
                <a:gdLst>
                  <a:gd name="T0" fmla="*/ 20 w 116"/>
                  <a:gd name="T1" fmla="*/ 0 h 102"/>
                  <a:gd name="T2" fmla="*/ 10 w 116"/>
                  <a:gd name="T3" fmla="*/ 3 h 102"/>
                  <a:gd name="T4" fmla="*/ 40 w 116"/>
                  <a:gd name="T5" fmla="*/ 69 h 102"/>
                  <a:gd name="T6" fmla="*/ 97 w 116"/>
                  <a:gd name="T7" fmla="*/ 102 h 102"/>
                  <a:gd name="T8" fmla="*/ 106 w 116"/>
                  <a:gd name="T9" fmla="*/ 99 h 102"/>
                  <a:gd name="T10" fmla="*/ 79 w 116"/>
                  <a:gd name="T11" fmla="*/ 35 h 102"/>
                  <a:gd name="T12" fmla="*/ 75 w 116"/>
                  <a:gd name="T13" fmla="*/ 39 h 102"/>
                  <a:gd name="T14" fmla="*/ 97 w 116"/>
                  <a:gd name="T15" fmla="*/ 89 h 102"/>
                  <a:gd name="T16" fmla="*/ 89 w 116"/>
                  <a:gd name="T17" fmla="*/ 92 h 102"/>
                  <a:gd name="T18" fmla="*/ 44 w 116"/>
                  <a:gd name="T19" fmla="*/ 66 h 102"/>
                  <a:gd name="T20" fmla="*/ 20 w 116"/>
                  <a:gd name="T21" fmla="*/ 13 h 102"/>
                  <a:gd name="T22" fmla="*/ 28 w 116"/>
                  <a:gd name="T23" fmla="*/ 10 h 102"/>
                  <a:gd name="T24" fmla="*/ 70 w 116"/>
                  <a:gd name="T25" fmla="*/ 34 h 102"/>
                  <a:gd name="T26" fmla="*/ 74 w 116"/>
                  <a:gd name="T27" fmla="*/ 30 h 102"/>
                  <a:gd name="T28" fmla="*/ 20 w 116"/>
                  <a:gd name="T29"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6" h="102">
                    <a:moveTo>
                      <a:pt x="20" y="0"/>
                    </a:moveTo>
                    <a:cubicBezTo>
                      <a:pt x="16" y="0"/>
                      <a:pt x="13" y="1"/>
                      <a:pt x="10" y="3"/>
                    </a:cubicBezTo>
                    <a:cubicBezTo>
                      <a:pt x="0" y="13"/>
                      <a:pt x="14" y="43"/>
                      <a:pt x="40" y="69"/>
                    </a:cubicBezTo>
                    <a:cubicBezTo>
                      <a:pt x="61" y="90"/>
                      <a:pt x="83" y="102"/>
                      <a:pt x="97" y="102"/>
                    </a:cubicBezTo>
                    <a:cubicBezTo>
                      <a:pt x="101" y="102"/>
                      <a:pt x="104" y="101"/>
                      <a:pt x="106" y="99"/>
                    </a:cubicBezTo>
                    <a:cubicBezTo>
                      <a:pt x="116" y="89"/>
                      <a:pt x="104" y="61"/>
                      <a:pt x="79" y="35"/>
                    </a:cubicBezTo>
                    <a:cubicBezTo>
                      <a:pt x="75" y="39"/>
                      <a:pt x="75" y="39"/>
                      <a:pt x="75" y="39"/>
                    </a:cubicBezTo>
                    <a:cubicBezTo>
                      <a:pt x="95" y="59"/>
                      <a:pt x="104" y="82"/>
                      <a:pt x="97" y="89"/>
                    </a:cubicBezTo>
                    <a:cubicBezTo>
                      <a:pt x="95" y="91"/>
                      <a:pt x="92" y="92"/>
                      <a:pt x="89" y="92"/>
                    </a:cubicBezTo>
                    <a:cubicBezTo>
                      <a:pt x="78" y="92"/>
                      <a:pt x="60" y="82"/>
                      <a:pt x="44" y="66"/>
                    </a:cubicBezTo>
                    <a:cubicBezTo>
                      <a:pt x="23" y="44"/>
                      <a:pt x="12" y="21"/>
                      <a:pt x="20" y="13"/>
                    </a:cubicBezTo>
                    <a:cubicBezTo>
                      <a:pt x="22" y="11"/>
                      <a:pt x="24" y="10"/>
                      <a:pt x="28" y="10"/>
                    </a:cubicBezTo>
                    <a:cubicBezTo>
                      <a:pt x="38" y="10"/>
                      <a:pt x="55" y="19"/>
                      <a:pt x="70" y="34"/>
                    </a:cubicBezTo>
                    <a:cubicBezTo>
                      <a:pt x="74" y="30"/>
                      <a:pt x="74" y="30"/>
                      <a:pt x="74" y="30"/>
                    </a:cubicBezTo>
                    <a:cubicBezTo>
                      <a:pt x="54" y="11"/>
                      <a:pt x="33" y="0"/>
                      <a:pt x="20" y="0"/>
                    </a:cubicBezTo>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4" name="Freeform 18"/>
              <p:cNvSpPr>
                <a:spLocks/>
              </p:cNvSpPr>
              <p:nvPr/>
            </p:nvSpPr>
            <p:spPr bwMode="auto">
              <a:xfrm>
                <a:off x="5260975" y="1028700"/>
                <a:ext cx="52388" cy="71438"/>
              </a:xfrm>
              <a:custGeom>
                <a:avLst/>
                <a:gdLst>
                  <a:gd name="T0" fmla="*/ 31 w 33"/>
                  <a:gd name="T1" fmla="*/ 0 h 45"/>
                  <a:gd name="T2" fmla="*/ 0 w 33"/>
                  <a:gd name="T3" fmla="*/ 29 h 45"/>
                  <a:gd name="T4" fmla="*/ 2 w 33"/>
                  <a:gd name="T5" fmla="*/ 45 h 45"/>
                  <a:gd name="T6" fmla="*/ 33 w 33"/>
                  <a:gd name="T7" fmla="*/ 14 h 45"/>
                  <a:gd name="T8" fmla="*/ 31 w 33"/>
                  <a:gd name="T9" fmla="*/ 0 h 45"/>
                </a:gdLst>
                <a:ahLst/>
                <a:cxnLst>
                  <a:cxn ang="0">
                    <a:pos x="T0" y="T1"/>
                  </a:cxn>
                  <a:cxn ang="0">
                    <a:pos x="T2" y="T3"/>
                  </a:cxn>
                  <a:cxn ang="0">
                    <a:pos x="T4" y="T5"/>
                  </a:cxn>
                  <a:cxn ang="0">
                    <a:pos x="T6" y="T7"/>
                  </a:cxn>
                  <a:cxn ang="0">
                    <a:pos x="T8" y="T9"/>
                  </a:cxn>
                </a:cxnLst>
                <a:rect l="0" t="0" r="r" b="b"/>
                <a:pathLst>
                  <a:path w="33" h="45">
                    <a:moveTo>
                      <a:pt x="31" y="0"/>
                    </a:moveTo>
                    <a:lnTo>
                      <a:pt x="0" y="29"/>
                    </a:lnTo>
                    <a:lnTo>
                      <a:pt x="2" y="45"/>
                    </a:lnTo>
                    <a:lnTo>
                      <a:pt x="33" y="14"/>
                    </a:lnTo>
                    <a:lnTo>
                      <a:pt x="3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5" name="Freeform 19"/>
              <p:cNvSpPr>
                <a:spLocks/>
              </p:cNvSpPr>
              <p:nvPr/>
            </p:nvSpPr>
            <p:spPr bwMode="auto">
              <a:xfrm>
                <a:off x="5260975" y="1028700"/>
                <a:ext cx="52388" cy="71438"/>
              </a:xfrm>
              <a:custGeom>
                <a:avLst/>
                <a:gdLst>
                  <a:gd name="T0" fmla="*/ 31 w 33"/>
                  <a:gd name="T1" fmla="*/ 0 h 45"/>
                  <a:gd name="T2" fmla="*/ 0 w 33"/>
                  <a:gd name="T3" fmla="*/ 29 h 45"/>
                  <a:gd name="T4" fmla="*/ 2 w 33"/>
                  <a:gd name="T5" fmla="*/ 45 h 45"/>
                  <a:gd name="T6" fmla="*/ 33 w 33"/>
                  <a:gd name="T7" fmla="*/ 14 h 45"/>
                  <a:gd name="T8" fmla="*/ 31 w 33"/>
                  <a:gd name="T9" fmla="*/ 0 h 45"/>
                </a:gdLst>
                <a:ahLst/>
                <a:cxnLst>
                  <a:cxn ang="0">
                    <a:pos x="T0" y="T1"/>
                  </a:cxn>
                  <a:cxn ang="0">
                    <a:pos x="T2" y="T3"/>
                  </a:cxn>
                  <a:cxn ang="0">
                    <a:pos x="T4" y="T5"/>
                  </a:cxn>
                  <a:cxn ang="0">
                    <a:pos x="T6" y="T7"/>
                  </a:cxn>
                  <a:cxn ang="0">
                    <a:pos x="T8" y="T9"/>
                  </a:cxn>
                </a:cxnLst>
                <a:rect l="0" t="0" r="r" b="b"/>
                <a:pathLst>
                  <a:path w="33" h="45">
                    <a:moveTo>
                      <a:pt x="31" y="0"/>
                    </a:moveTo>
                    <a:lnTo>
                      <a:pt x="0" y="29"/>
                    </a:lnTo>
                    <a:lnTo>
                      <a:pt x="2" y="45"/>
                    </a:lnTo>
                    <a:lnTo>
                      <a:pt x="33" y="14"/>
                    </a:lnTo>
                    <a:lnTo>
                      <a:pt x="31" y="0"/>
                    </a:lnTo>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6" name="Freeform 20"/>
              <p:cNvSpPr>
                <a:spLocks/>
              </p:cNvSpPr>
              <p:nvPr/>
            </p:nvSpPr>
            <p:spPr bwMode="auto">
              <a:xfrm>
                <a:off x="5283200" y="1066800"/>
                <a:ext cx="71438" cy="52388"/>
              </a:xfrm>
              <a:custGeom>
                <a:avLst/>
                <a:gdLst>
                  <a:gd name="T0" fmla="*/ 31 w 45"/>
                  <a:gd name="T1" fmla="*/ 0 h 33"/>
                  <a:gd name="T2" fmla="*/ 0 w 45"/>
                  <a:gd name="T3" fmla="*/ 31 h 33"/>
                  <a:gd name="T4" fmla="*/ 14 w 45"/>
                  <a:gd name="T5" fmla="*/ 33 h 33"/>
                  <a:gd name="T6" fmla="*/ 45 w 45"/>
                  <a:gd name="T7" fmla="*/ 2 h 33"/>
                  <a:gd name="T8" fmla="*/ 31 w 45"/>
                  <a:gd name="T9" fmla="*/ 0 h 33"/>
                </a:gdLst>
                <a:ahLst/>
                <a:cxnLst>
                  <a:cxn ang="0">
                    <a:pos x="T0" y="T1"/>
                  </a:cxn>
                  <a:cxn ang="0">
                    <a:pos x="T2" y="T3"/>
                  </a:cxn>
                  <a:cxn ang="0">
                    <a:pos x="T4" y="T5"/>
                  </a:cxn>
                  <a:cxn ang="0">
                    <a:pos x="T6" y="T7"/>
                  </a:cxn>
                  <a:cxn ang="0">
                    <a:pos x="T8" y="T9"/>
                  </a:cxn>
                </a:cxnLst>
                <a:rect l="0" t="0" r="r" b="b"/>
                <a:pathLst>
                  <a:path w="45" h="33">
                    <a:moveTo>
                      <a:pt x="31" y="0"/>
                    </a:moveTo>
                    <a:lnTo>
                      <a:pt x="0" y="31"/>
                    </a:lnTo>
                    <a:lnTo>
                      <a:pt x="14" y="33"/>
                    </a:lnTo>
                    <a:lnTo>
                      <a:pt x="45" y="2"/>
                    </a:lnTo>
                    <a:lnTo>
                      <a:pt x="3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7" name="Freeform 21"/>
              <p:cNvSpPr>
                <a:spLocks/>
              </p:cNvSpPr>
              <p:nvPr/>
            </p:nvSpPr>
            <p:spPr bwMode="auto">
              <a:xfrm>
                <a:off x="5283200" y="1066800"/>
                <a:ext cx="71438" cy="52388"/>
              </a:xfrm>
              <a:custGeom>
                <a:avLst/>
                <a:gdLst>
                  <a:gd name="T0" fmla="*/ 31 w 45"/>
                  <a:gd name="T1" fmla="*/ 0 h 33"/>
                  <a:gd name="T2" fmla="*/ 0 w 45"/>
                  <a:gd name="T3" fmla="*/ 31 h 33"/>
                  <a:gd name="T4" fmla="*/ 14 w 45"/>
                  <a:gd name="T5" fmla="*/ 33 h 33"/>
                  <a:gd name="T6" fmla="*/ 45 w 45"/>
                  <a:gd name="T7" fmla="*/ 2 h 33"/>
                  <a:gd name="T8" fmla="*/ 31 w 45"/>
                  <a:gd name="T9" fmla="*/ 0 h 33"/>
                </a:gdLst>
                <a:ahLst/>
                <a:cxnLst>
                  <a:cxn ang="0">
                    <a:pos x="T0" y="T1"/>
                  </a:cxn>
                  <a:cxn ang="0">
                    <a:pos x="T2" y="T3"/>
                  </a:cxn>
                  <a:cxn ang="0">
                    <a:pos x="T4" y="T5"/>
                  </a:cxn>
                  <a:cxn ang="0">
                    <a:pos x="T6" y="T7"/>
                  </a:cxn>
                  <a:cxn ang="0">
                    <a:pos x="T8" y="T9"/>
                  </a:cxn>
                </a:cxnLst>
                <a:rect l="0" t="0" r="r" b="b"/>
                <a:pathLst>
                  <a:path w="45" h="33">
                    <a:moveTo>
                      <a:pt x="31" y="0"/>
                    </a:moveTo>
                    <a:lnTo>
                      <a:pt x="0" y="31"/>
                    </a:lnTo>
                    <a:lnTo>
                      <a:pt x="14" y="33"/>
                    </a:lnTo>
                    <a:lnTo>
                      <a:pt x="45" y="2"/>
                    </a:lnTo>
                    <a:lnTo>
                      <a:pt x="31" y="0"/>
                    </a:lnTo>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8" name="Freeform 22"/>
              <p:cNvSpPr>
                <a:spLocks/>
              </p:cNvSpPr>
              <p:nvPr/>
            </p:nvSpPr>
            <p:spPr bwMode="auto">
              <a:xfrm>
                <a:off x="4987925" y="1235075"/>
                <a:ext cx="166688" cy="147638"/>
              </a:xfrm>
              <a:custGeom>
                <a:avLst/>
                <a:gdLst>
                  <a:gd name="T0" fmla="*/ 8 w 44"/>
                  <a:gd name="T1" fmla="*/ 0 h 39"/>
                  <a:gd name="T2" fmla="*/ 4 w 44"/>
                  <a:gd name="T3" fmla="*/ 1 h 39"/>
                  <a:gd name="T4" fmla="*/ 15 w 44"/>
                  <a:gd name="T5" fmla="*/ 26 h 39"/>
                  <a:gd name="T6" fmla="*/ 37 w 44"/>
                  <a:gd name="T7" fmla="*/ 39 h 39"/>
                  <a:gd name="T8" fmla="*/ 41 w 44"/>
                  <a:gd name="T9" fmla="*/ 37 h 39"/>
                  <a:gd name="T10" fmla="*/ 35 w 44"/>
                  <a:gd name="T11" fmla="*/ 19 h 39"/>
                  <a:gd name="T12" fmla="*/ 25 w 44"/>
                  <a:gd name="T13" fmla="*/ 22 h 39"/>
                  <a:gd name="T14" fmla="*/ 20 w 44"/>
                  <a:gd name="T15" fmla="*/ 17 h 39"/>
                  <a:gd name="T16" fmla="*/ 23 w 44"/>
                  <a:gd name="T17" fmla="*/ 7 h 39"/>
                  <a:gd name="T18" fmla="*/ 8 w 44"/>
                  <a:gd name="T19"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39">
                    <a:moveTo>
                      <a:pt x="8" y="0"/>
                    </a:moveTo>
                    <a:cubicBezTo>
                      <a:pt x="6" y="0"/>
                      <a:pt x="5" y="0"/>
                      <a:pt x="4" y="1"/>
                    </a:cubicBezTo>
                    <a:cubicBezTo>
                      <a:pt x="0" y="5"/>
                      <a:pt x="5" y="16"/>
                      <a:pt x="15" y="26"/>
                    </a:cubicBezTo>
                    <a:cubicBezTo>
                      <a:pt x="23" y="34"/>
                      <a:pt x="32" y="39"/>
                      <a:pt x="37" y="39"/>
                    </a:cubicBezTo>
                    <a:cubicBezTo>
                      <a:pt x="38" y="39"/>
                      <a:pt x="40" y="38"/>
                      <a:pt x="41" y="37"/>
                    </a:cubicBezTo>
                    <a:cubicBezTo>
                      <a:pt x="44" y="34"/>
                      <a:pt x="41" y="27"/>
                      <a:pt x="35" y="19"/>
                    </a:cubicBezTo>
                    <a:cubicBezTo>
                      <a:pt x="25" y="22"/>
                      <a:pt x="25" y="22"/>
                      <a:pt x="25" y="22"/>
                    </a:cubicBezTo>
                    <a:cubicBezTo>
                      <a:pt x="20" y="17"/>
                      <a:pt x="20" y="17"/>
                      <a:pt x="20" y="17"/>
                    </a:cubicBezTo>
                    <a:cubicBezTo>
                      <a:pt x="23" y="7"/>
                      <a:pt x="23" y="7"/>
                      <a:pt x="23" y="7"/>
                    </a:cubicBezTo>
                    <a:cubicBezTo>
                      <a:pt x="17" y="2"/>
                      <a:pt x="11" y="0"/>
                      <a:pt x="8" y="0"/>
                    </a:cubicBezTo>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9" name="Freeform 23"/>
              <p:cNvSpPr>
                <a:spLocks/>
              </p:cNvSpPr>
              <p:nvPr/>
            </p:nvSpPr>
            <p:spPr bwMode="auto">
              <a:xfrm>
                <a:off x="5067300" y="1055688"/>
                <a:ext cx="261938" cy="255588"/>
              </a:xfrm>
              <a:custGeom>
                <a:avLst/>
                <a:gdLst>
                  <a:gd name="T0" fmla="*/ 158 w 165"/>
                  <a:gd name="T1" fmla="*/ 0 h 161"/>
                  <a:gd name="T2" fmla="*/ 14 w 165"/>
                  <a:gd name="T3" fmla="*/ 140 h 161"/>
                  <a:gd name="T4" fmla="*/ 7 w 165"/>
                  <a:gd name="T5" fmla="*/ 128 h 161"/>
                  <a:gd name="T6" fmla="*/ 0 w 165"/>
                  <a:gd name="T7" fmla="*/ 151 h 161"/>
                  <a:gd name="T8" fmla="*/ 10 w 165"/>
                  <a:gd name="T9" fmla="*/ 161 h 161"/>
                  <a:gd name="T10" fmla="*/ 34 w 165"/>
                  <a:gd name="T11" fmla="*/ 154 h 161"/>
                  <a:gd name="T12" fmla="*/ 22 w 165"/>
                  <a:gd name="T13" fmla="*/ 147 h 161"/>
                  <a:gd name="T14" fmla="*/ 165 w 165"/>
                  <a:gd name="T15" fmla="*/ 7 h 161"/>
                  <a:gd name="T16" fmla="*/ 158 w 165"/>
                  <a:gd name="T17"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5" h="161">
                    <a:moveTo>
                      <a:pt x="158" y="0"/>
                    </a:moveTo>
                    <a:lnTo>
                      <a:pt x="14" y="140"/>
                    </a:lnTo>
                    <a:lnTo>
                      <a:pt x="7" y="128"/>
                    </a:lnTo>
                    <a:lnTo>
                      <a:pt x="0" y="151"/>
                    </a:lnTo>
                    <a:lnTo>
                      <a:pt x="10" y="161"/>
                    </a:lnTo>
                    <a:lnTo>
                      <a:pt x="34" y="154"/>
                    </a:lnTo>
                    <a:lnTo>
                      <a:pt x="22" y="147"/>
                    </a:lnTo>
                    <a:lnTo>
                      <a:pt x="165" y="7"/>
                    </a:lnTo>
                    <a:lnTo>
                      <a:pt x="15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0" name="Freeform 24"/>
              <p:cNvSpPr>
                <a:spLocks/>
              </p:cNvSpPr>
              <p:nvPr/>
            </p:nvSpPr>
            <p:spPr bwMode="auto">
              <a:xfrm>
                <a:off x="5067300" y="1055688"/>
                <a:ext cx="261938" cy="255588"/>
              </a:xfrm>
              <a:custGeom>
                <a:avLst/>
                <a:gdLst>
                  <a:gd name="T0" fmla="*/ 158 w 165"/>
                  <a:gd name="T1" fmla="*/ 0 h 161"/>
                  <a:gd name="T2" fmla="*/ 14 w 165"/>
                  <a:gd name="T3" fmla="*/ 140 h 161"/>
                  <a:gd name="T4" fmla="*/ 7 w 165"/>
                  <a:gd name="T5" fmla="*/ 128 h 161"/>
                  <a:gd name="T6" fmla="*/ 0 w 165"/>
                  <a:gd name="T7" fmla="*/ 151 h 161"/>
                  <a:gd name="T8" fmla="*/ 10 w 165"/>
                  <a:gd name="T9" fmla="*/ 161 h 161"/>
                  <a:gd name="T10" fmla="*/ 34 w 165"/>
                  <a:gd name="T11" fmla="*/ 154 h 161"/>
                  <a:gd name="T12" fmla="*/ 22 w 165"/>
                  <a:gd name="T13" fmla="*/ 147 h 161"/>
                  <a:gd name="T14" fmla="*/ 165 w 165"/>
                  <a:gd name="T15" fmla="*/ 7 h 161"/>
                  <a:gd name="T16" fmla="*/ 158 w 165"/>
                  <a:gd name="T17"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5" h="161">
                    <a:moveTo>
                      <a:pt x="158" y="0"/>
                    </a:moveTo>
                    <a:lnTo>
                      <a:pt x="14" y="140"/>
                    </a:lnTo>
                    <a:lnTo>
                      <a:pt x="7" y="128"/>
                    </a:lnTo>
                    <a:lnTo>
                      <a:pt x="0" y="151"/>
                    </a:lnTo>
                    <a:lnTo>
                      <a:pt x="10" y="161"/>
                    </a:lnTo>
                    <a:lnTo>
                      <a:pt x="34" y="154"/>
                    </a:lnTo>
                    <a:lnTo>
                      <a:pt x="22" y="147"/>
                    </a:lnTo>
                    <a:lnTo>
                      <a:pt x="165" y="7"/>
                    </a:lnTo>
                    <a:lnTo>
                      <a:pt x="158" y="0"/>
                    </a:lnTo>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grpSp>
      <p:grpSp>
        <p:nvGrpSpPr>
          <p:cNvPr id="33" name="组合 32"/>
          <p:cNvGrpSpPr/>
          <p:nvPr/>
        </p:nvGrpSpPr>
        <p:grpSpPr>
          <a:xfrm>
            <a:off x="4385462" y="2905339"/>
            <a:ext cx="593961" cy="593961"/>
            <a:chOff x="4692046" y="3749516"/>
            <a:chExt cx="877102" cy="877102"/>
          </a:xfrm>
        </p:grpSpPr>
        <p:grpSp>
          <p:nvGrpSpPr>
            <p:cNvPr id="34" name="组合 33"/>
            <p:cNvGrpSpPr/>
            <p:nvPr/>
          </p:nvGrpSpPr>
          <p:grpSpPr>
            <a:xfrm>
              <a:off x="4692046" y="3749516"/>
              <a:ext cx="877102" cy="877102"/>
              <a:chOff x="304800" y="673100"/>
              <a:chExt cx="4000500" cy="4000500"/>
            </a:xfrm>
            <a:effectLst>
              <a:outerShdw blurRad="444500" dist="254000" dir="8100000" algn="tr" rotWithShape="0">
                <a:prstClr val="black">
                  <a:alpha val="50000"/>
                </a:prstClr>
              </a:outerShdw>
            </a:effectLst>
          </p:grpSpPr>
          <p:sp>
            <p:nvSpPr>
              <p:cNvPr id="54" name="同心圆 5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solidFill>
                    <a:schemeClr val="tx1"/>
                  </a:solidFill>
                  <a:ea typeface="微软雅黑" pitchFamily="34" charset="-122"/>
                </a:endParaRPr>
              </a:p>
            </p:txBody>
          </p:sp>
          <p:sp>
            <p:nvSpPr>
              <p:cNvPr id="55" name="椭圆 54"/>
              <p:cNvSpPr/>
              <p:nvPr/>
            </p:nvSpPr>
            <p:spPr>
              <a:xfrm>
                <a:off x="523939" y="892239"/>
                <a:ext cx="3562222" cy="3562222"/>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itchFamily="34" charset="-122"/>
                </a:endParaRPr>
              </a:p>
            </p:txBody>
          </p:sp>
        </p:grpSp>
        <p:grpSp>
          <p:nvGrpSpPr>
            <p:cNvPr id="35" name="组合 34"/>
            <p:cNvGrpSpPr/>
            <p:nvPr/>
          </p:nvGrpSpPr>
          <p:grpSpPr>
            <a:xfrm>
              <a:off x="4853377" y="3997905"/>
              <a:ext cx="554441" cy="377594"/>
              <a:chOff x="4156075" y="2292350"/>
              <a:chExt cx="552450" cy="376238"/>
            </a:xfrm>
            <a:solidFill>
              <a:srgbClr val="0070C0"/>
            </a:solidFill>
          </p:grpSpPr>
          <p:sp>
            <p:nvSpPr>
              <p:cNvPr id="36" name="Freeform 27"/>
              <p:cNvSpPr>
                <a:spLocks/>
              </p:cNvSpPr>
              <p:nvPr/>
            </p:nvSpPr>
            <p:spPr bwMode="auto">
              <a:xfrm>
                <a:off x="4352925" y="2292350"/>
                <a:ext cx="158750" cy="161925"/>
              </a:xfrm>
              <a:custGeom>
                <a:avLst/>
                <a:gdLst>
                  <a:gd name="T0" fmla="*/ 21 w 42"/>
                  <a:gd name="T1" fmla="*/ 0 h 43"/>
                  <a:gd name="T2" fmla="*/ 0 w 42"/>
                  <a:gd name="T3" fmla="*/ 22 h 43"/>
                  <a:gd name="T4" fmla="*/ 21 w 42"/>
                  <a:gd name="T5" fmla="*/ 43 h 43"/>
                  <a:gd name="T6" fmla="*/ 21 w 42"/>
                  <a:gd name="T7" fmla="*/ 43 h 43"/>
                  <a:gd name="T8" fmla="*/ 42 w 42"/>
                  <a:gd name="T9" fmla="*/ 22 h 43"/>
                  <a:gd name="T10" fmla="*/ 21 w 42"/>
                  <a:gd name="T11" fmla="*/ 0 h 43"/>
                </a:gdLst>
                <a:ahLst/>
                <a:cxnLst>
                  <a:cxn ang="0">
                    <a:pos x="T0" y="T1"/>
                  </a:cxn>
                  <a:cxn ang="0">
                    <a:pos x="T2" y="T3"/>
                  </a:cxn>
                  <a:cxn ang="0">
                    <a:pos x="T4" y="T5"/>
                  </a:cxn>
                  <a:cxn ang="0">
                    <a:pos x="T6" y="T7"/>
                  </a:cxn>
                  <a:cxn ang="0">
                    <a:pos x="T8" y="T9"/>
                  </a:cxn>
                  <a:cxn ang="0">
                    <a:pos x="T10" y="T11"/>
                  </a:cxn>
                </a:cxnLst>
                <a:rect l="0" t="0" r="r" b="b"/>
                <a:pathLst>
                  <a:path w="42" h="43">
                    <a:moveTo>
                      <a:pt x="21" y="0"/>
                    </a:moveTo>
                    <a:cubicBezTo>
                      <a:pt x="9" y="0"/>
                      <a:pt x="0" y="10"/>
                      <a:pt x="0" y="22"/>
                    </a:cubicBezTo>
                    <a:cubicBezTo>
                      <a:pt x="0" y="33"/>
                      <a:pt x="9" y="43"/>
                      <a:pt x="21" y="43"/>
                    </a:cubicBezTo>
                    <a:cubicBezTo>
                      <a:pt x="21" y="43"/>
                      <a:pt x="21" y="43"/>
                      <a:pt x="21" y="43"/>
                    </a:cubicBezTo>
                    <a:cubicBezTo>
                      <a:pt x="33" y="43"/>
                      <a:pt x="42" y="33"/>
                      <a:pt x="42" y="22"/>
                    </a:cubicBezTo>
                    <a:cubicBezTo>
                      <a:pt x="42" y="10"/>
                      <a:pt x="33" y="0"/>
                      <a:pt x="21" y="0"/>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7" name="Freeform 28"/>
              <p:cNvSpPr>
                <a:spLocks/>
              </p:cNvSpPr>
              <p:nvPr/>
            </p:nvSpPr>
            <p:spPr bwMode="auto">
              <a:xfrm>
                <a:off x="4284663" y="2462213"/>
                <a:ext cx="295275" cy="206375"/>
              </a:xfrm>
              <a:custGeom>
                <a:avLst/>
                <a:gdLst>
                  <a:gd name="T0" fmla="*/ 55 w 78"/>
                  <a:gd name="T1" fmla="*/ 0 h 55"/>
                  <a:gd name="T2" fmla="*/ 39 w 78"/>
                  <a:gd name="T3" fmla="*/ 45 h 55"/>
                  <a:gd name="T4" fmla="*/ 23 w 78"/>
                  <a:gd name="T5" fmla="*/ 0 h 55"/>
                  <a:gd name="T6" fmla="*/ 0 w 78"/>
                  <a:gd name="T7" fmla="*/ 33 h 55"/>
                  <a:gd name="T8" fmla="*/ 0 w 78"/>
                  <a:gd name="T9" fmla="*/ 34 h 55"/>
                  <a:gd name="T10" fmla="*/ 0 w 78"/>
                  <a:gd name="T11" fmla="*/ 35 h 55"/>
                  <a:gd name="T12" fmla="*/ 39 w 78"/>
                  <a:gd name="T13" fmla="*/ 55 h 55"/>
                  <a:gd name="T14" fmla="*/ 78 w 78"/>
                  <a:gd name="T15" fmla="*/ 35 h 55"/>
                  <a:gd name="T16" fmla="*/ 78 w 78"/>
                  <a:gd name="T17" fmla="*/ 34 h 55"/>
                  <a:gd name="T18" fmla="*/ 78 w 78"/>
                  <a:gd name="T19" fmla="*/ 33 h 55"/>
                  <a:gd name="T20" fmla="*/ 55 w 78"/>
                  <a:gd name="T21"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 h="55">
                    <a:moveTo>
                      <a:pt x="55" y="0"/>
                    </a:moveTo>
                    <a:cubicBezTo>
                      <a:pt x="39" y="45"/>
                      <a:pt x="39" y="45"/>
                      <a:pt x="39" y="45"/>
                    </a:cubicBezTo>
                    <a:cubicBezTo>
                      <a:pt x="23" y="0"/>
                      <a:pt x="23" y="0"/>
                      <a:pt x="23" y="0"/>
                    </a:cubicBezTo>
                    <a:cubicBezTo>
                      <a:pt x="10" y="6"/>
                      <a:pt x="1" y="19"/>
                      <a:pt x="0" y="33"/>
                    </a:cubicBezTo>
                    <a:cubicBezTo>
                      <a:pt x="0" y="34"/>
                      <a:pt x="0" y="34"/>
                      <a:pt x="0" y="34"/>
                    </a:cubicBezTo>
                    <a:cubicBezTo>
                      <a:pt x="0" y="35"/>
                      <a:pt x="0" y="35"/>
                      <a:pt x="0" y="35"/>
                    </a:cubicBezTo>
                    <a:cubicBezTo>
                      <a:pt x="1" y="44"/>
                      <a:pt x="18" y="55"/>
                      <a:pt x="39" y="55"/>
                    </a:cubicBezTo>
                    <a:cubicBezTo>
                      <a:pt x="60" y="55"/>
                      <a:pt x="77" y="44"/>
                      <a:pt x="78" y="35"/>
                    </a:cubicBezTo>
                    <a:cubicBezTo>
                      <a:pt x="78" y="34"/>
                      <a:pt x="78" y="34"/>
                      <a:pt x="78" y="34"/>
                    </a:cubicBezTo>
                    <a:cubicBezTo>
                      <a:pt x="78" y="33"/>
                      <a:pt x="78" y="33"/>
                      <a:pt x="78" y="33"/>
                    </a:cubicBezTo>
                    <a:cubicBezTo>
                      <a:pt x="77" y="19"/>
                      <a:pt x="68" y="6"/>
                      <a:pt x="55" y="0"/>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8" name="Freeform 29"/>
              <p:cNvSpPr>
                <a:spLocks/>
              </p:cNvSpPr>
              <p:nvPr/>
            </p:nvSpPr>
            <p:spPr bwMode="auto">
              <a:xfrm>
                <a:off x="4416425" y="2457450"/>
                <a:ext cx="30163" cy="30163"/>
              </a:xfrm>
              <a:custGeom>
                <a:avLst/>
                <a:gdLst>
                  <a:gd name="T0" fmla="*/ 10 w 19"/>
                  <a:gd name="T1" fmla="*/ 0 h 19"/>
                  <a:gd name="T2" fmla="*/ 0 w 19"/>
                  <a:gd name="T3" fmla="*/ 10 h 19"/>
                  <a:gd name="T4" fmla="*/ 10 w 19"/>
                  <a:gd name="T5" fmla="*/ 19 h 19"/>
                  <a:gd name="T6" fmla="*/ 19 w 19"/>
                  <a:gd name="T7" fmla="*/ 10 h 19"/>
                  <a:gd name="T8" fmla="*/ 10 w 19"/>
                  <a:gd name="T9" fmla="*/ 0 h 19"/>
                </a:gdLst>
                <a:ahLst/>
                <a:cxnLst>
                  <a:cxn ang="0">
                    <a:pos x="T0" y="T1"/>
                  </a:cxn>
                  <a:cxn ang="0">
                    <a:pos x="T2" y="T3"/>
                  </a:cxn>
                  <a:cxn ang="0">
                    <a:pos x="T4" y="T5"/>
                  </a:cxn>
                  <a:cxn ang="0">
                    <a:pos x="T6" y="T7"/>
                  </a:cxn>
                  <a:cxn ang="0">
                    <a:pos x="T8" y="T9"/>
                  </a:cxn>
                </a:cxnLst>
                <a:rect l="0" t="0" r="r" b="b"/>
                <a:pathLst>
                  <a:path w="19" h="19">
                    <a:moveTo>
                      <a:pt x="10" y="0"/>
                    </a:moveTo>
                    <a:lnTo>
                      <a:pt x="0" y="10"/>
                    </a:lnTo>
                    <a:lnTo>
                      <a:pt x="10" y="19"/>
                    </a:lnTo>
                    <a:lnTo>
                      <a:pt x="19" y="10"/>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9" name="Freeform 30"/>
              <p:cNvSpPr>
                <a:spLocks/>
              </p:cNvSpPr>
              <p:nvPr/>
            </p:nvSpPr>
            <p:spPr bwMode="auto">
              <a:xfrm>
                <a:off x="4416425" y="2457450"/>
                <a:ext cx="30163" cy="30163"/>
              </a:xfrm>
              <a:custGeom>
                <a:avLst/>
                <a:gdLst>
                  <a:gd name="T0" fmla="*/ 10 w 19"/>
                  <a:gd name="T1" fmla="*/ 0 h 19"/>
                  <a:gd name="T2" fmla="*/ 0 w 19"/>
                  <a:gd name="T3" fmla="*/ 10 h 19"/>
                  <a:gd name="T4" fmla="*/ 10 w 19"/>
                  <a:gd name="T5" fmla="*/ 19 h 19"/>
                  <a:gd name="T6" fmla="*/ 19 w 19"/>
                  <a:gd name="T7" fmla="*/ 10 h 19"/>
                  <a:gd name="T8" fmla="*/ 10 w 19"/>
                  <a:gd name="T9" fmla="*/ 0 h 19"/>
                </a:gdLst>
                <a:ahLst/>
                <a:cxnLst>
                  <a:cxn ang="0">
                    <a:pos x="T0" y="T1"/>
                  </a:cxn>
                  <a:cxn ang="0">
                    <a:pos x="T2" y="T3"/>
                  </a:cxn>
                  <a:cxn ang="0">
                    <a:pos x="T4" y="T5"/>
                  </a:cxn>
                  <a:cxn ang="0">
                    <a:pos x="T6" y="T7"/>
                  </a:cxn>
                  <a:cxn ang="0">
                    <a:pos x="T8" y="T9"/>
                  </a:cxn>
                </a:cxnLst>
                <a:rect l="0" t="0" r="r" b="b"/>
                <a:pathLst>
                  <a:path w="19" h="19">
                    <a:moveTo>
                      <a:pt x="10" y="0"/>
                    </a:moveTo>
                    <a:lnTo>
                      <a:pt x="0" y="10"/>
                    </a:lnTo>
                    <a:lnTo>
                      <a:pt x="10" y="19"/>
                    </a:lnTo>
                    <a:lnTo>
                      <a:pt x="19" y="10"/>
                    </a:lnTo>
                    <a:lnTo>
                      <a:pt x="10" y="0"/>
                    </a:lnTo>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0" name="Freeform 31"/>
              <p:cNvSpPr>
                <a:spLocks/>
              </p:cNvSpPr>
              <p:nvPr/>
            </p:nvSpPr>
            <p:spPr bwMode="auto">
              <a:xfrm>
                <a:off x="4408488" y="2487613"/>
                <a:ext cx="46038" cy="109538"/>
              </a:xfrm>
              <a:custGeom>
                <a:avLst/>
                <a:gdLst>
                  <a:gd name="T0" fmla="*/ 15 w 29"/>
                  <a:gd name="T1" fmla="*/ 0 h 69"/>
                  <a:gd name="T2" fmla="*/ 7 w 29"/>
                  <a:gd name="T3" fmla="*/ 5 h 69"/>
                  <a:gd name="T4" fmla="*/ 0 w 29"/>
                  <a:gd name="T5" fmla="*/ 36 h 69"/>
                  <a:gd name="T6" fmla="*/ 15 w 29"/>
                  <a:gd name="T7" fmla="*/ 69 h 69"/>
                  <a:gd name="T8" fmla="*/ 29 w 29"/>
                  <a:gd name="T9" fmla="*/ 36 h 69"/>
                  <a:gd name="T10" fmla="*/ 22 w 29"/>
                  <a:gd name="T11" fmla="*/ 5 h 69"/>
                  <a:gd name="T12" fmla="*/ 15 w 29"/>
                  <a:gd name="T13" fmla="*/ 0 h 69"/>
                </a:gdLst>
                <a:ahLst/>
                <a:cxnLst>
                  <a:cxn ang="0">
                    <a:pos x="T0" y="T1"/>
                  </a:cxn>
                  <a:cxn ang="0">
                    <a:pos x="T2" y="T3"/>
                  </a:cxn>
                  <a:cxn ang="0">
                    <a:pos x="T4" y="T5"/>
                  </a:cxn>
                  <a:cxn ang="0">
                    <a:pos x="T6" y="T7"/>
                  </a:cxn>
                  <a:cxn ang="0">
                    <a:pos x="T8" y="T9"/>
                  </a:cxn>
                  <a:cxn ang="0">
                    <a:pos x="T10" y="T11"/>
                  </a:cxn>
                  <a:cxn ang="0">
                    <a:pos x="T12" y="T13"/>
                  </a:cxn>
                </a:cxnLst>
                <a:rect l="0" t="0" r="r" b="b"/>
                <a:pathLst>
                  <a:path w="29" h="69">
                    <a:moveTo>
                      <a:pt x="15" y="0"/>
                    </a:moveTo>
                    <a:lnTo>
                      <a:pt x="7" y="5"/>
                    </a:lnTo>
                    <a:lnTo>
                      <a:pt x="0" y="36"/>
                    </a:lnTo>
                    <a:lnTo>
                      <a:pt x="15" y="69"/>
                    </a:lnTo>
                    <a:lnTo>
                      <a:pt x="29" y="36"/>
                    </a:lnTo>
                    <a:lnTo>
                      <a:pt x="22" y="5"/>
                    </a:lnTo>
                    <a:lnTo>
                      <a:pt x="1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1" name="Freeform 32"/>
              <p:cNvSpPr>
                <a:spLocks/>
              </p:cNvSpPr>
              <p:nvPr/>
            </p:nvSpPr>
            <p:spPr bwMode="auto">
              <a:xfrm>
                <a:off x="4408488" y="2487613"/>
                <a:ext cx="46038" cy="109538"/>
              </a:xfrm>
              <a:custGeom>
                <a:avLst/>
                <a:gdLst>
                  <a:gd name="T0" fmla="*/ 15 w 29"/>
                  <a:gd name="T1" fmla="*/ 0 h 69"/>
                  <a:gd name="T2" fmla="*/ 7 w 29"/>
                  <a:gd name="T3" fmla="*/ 5 h 69"/>
                  <a:gd name="T4" fmla="*/ 0 w 29"/>
                  <a:gd name="T5" fmla="*/ 36 h 69"/>
                  <a:gd name="T6" fmla="*/ 15 w 29"/>
                  <a:gd name="T7" fmla="*/ 69 h 69"/>
                  <a:gd name="T8" fmla="*/ 29 w 29"/>
                  <a:gd name="T9" fmla="*/ 36 h 69"/>
                  <a:gd name="T10" fmla="*/ 22 w 29"/>
                  <a:gd name="T11" fmla="*/ 5 h 69"/>
                  <a:gd name="T12" fmla="*/ 15 w 29"/>
                  <a:gd name="T13" fmla="*/ 0 h 69"/>
                </a:gdLst>
                <a:ahLst/>
                <a:cxnLst>
                  <a:cxn ang="0">
                    <a:pos x="T0" y="T1"/>
                  </a:cxn>
                  <a:cxn ang="0">
                    <a:pos x="T2" y="T3"/>
                  </a:cxn>
                  <a:cxn ang="0">
                    <a:pos x="T4" y="T5"/>
                  </a:cxn>
                  <a:cxn ang="0">
                    <a:pos x="T6" y="T7"/>
                  </a:cxn>
                  <a:cxn ang="0">
                    <a:pos x="T8" y="T9"/>
                  </a:cxn>
                  <a:cxn ang="0">
                    <a:pos x="T10" y="T11"/>
                  </a:cxn>
                  <a:cxn ang="0">
                    <a:pos x="T12" y="T13"/>
                  </a:cxn>
                </a:cxnLst>
                <a:rect l="0" t="0" r="r" b="b"/>
                <a:pathLst>
                  <a:path w="29" h="69">
                    <a:moveTo>
                      <a:pt x="15" y="0"/>
                    </a:moveTo>
                    <a:lnTo>
                      <a:pt x="7" y="5"/>
                    </a:lnTo>
                    <a:lnTo>
                      <a:pt x="0" y="36"/>
                    </a:lnTo>
                    <a:lnTo>
                      <a:pt x="15" y="69"/>
                    </a:lnTo>
                    <a:lnTo>
                      <a:pt x="29" y="36"/>
                    </a:lnTo>
                    <a:lnTo>
                      <a:pt x="22" y="5"/>
                    </a:lnTo>
                    <a:lnTo>
                      <a:pt x="15" y="0"/>
                    </a:lnTo>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2" name="Oval 33"/>
              <p:cNvSpPr>
                <a:spLocks noChangeArrowheads="1"/>
              </p:cNvSpPr>
              <p:nvPr/>
            </p:nvSpPr>
            <p:spPr bwMode="auto">
              <a:xfrm>
                <a:off x="4205288" y="2333625"/>
                <a:ext cx="115888" cy="12065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3" name="Freeform 34"/>
              <p:cNvSpPr>
                <a:spLocks/>
              </p:cNvSpPr>
              <p:nvPr/>
            </p:nvSpPr>
            <p:spPr bwMode="auto">
              <a:xfrm>
                <a:off x="4254500" y="2454275"/>
                <a:ext cx="17463" cy="22225"/>
              </a:xfrm>
              <a:custGeom>
                <a:avLst/>
                <a:gdLst>
                  <a:gd name="T0" fmla="*/ 4 w 11"/>
                  <a:gd name="T1" fmla="*/ 0 h 14"/>
                  <a:gd name="T2" fmla="*/ 0 w 11"/>
                  <a:gd name="T3" fmla="*/ 7 h 14"/>
                  <a:gd name="T4" fmla="*/ 4 w 11"/>
                  <a:gd name="T5" fmla="*/ 14 h 14"/>
                  <a:gd name="T6" fmla="*/ 11 w 11"/>
                  <a:gd name="T7" fmla="*/ 7 h 14"/>
                  <a:gd name="T8" fmla="*/ 4 w 11"/>
                  <a:gd name="T9" fmla="*/ 0 h 14"/>
                </a:gdLst>
                <a:ahLst/>
                <a:cxnLst>
                  <a:cxn ang="0">
                    <a:pos x="T0" y="T1"/>
                  </a:cxn>
                  <a:cxn ang="0">
                    <a:pos x="T2" y="T3"/>
                  </a:cxn>
                  <a:cxn ang="0">
                    <a:pos x="T4" y="T5"/>
                  </a:cxn>
                  <a:cxn ang="0">
                    <a:pos x="T6" y="T7"/>
                  </a:cxn>
                  <a:cxn ang="0">
                    <a:pos x="T8" y="T9"/>
                  </a:cxn>
                </a:cxnLst>
                <a:rect l="0" t="0" r="r" b="b"/>
                <a:pathLst>
                  <a:path w="11" h="14">
                    <a:moveTo>
                      <a:pt x="4" y="0"/>
                    </a:moveTo>
                    <a:lnTo>
                      <a:pt x="0" y="7"/>
                    </a:lnTo>
                    <a:lnTo>
                      <a:pt x="4" y="14"/>
                    </a:lnTo>
                    <a:lnTo>
                      <a:pt x="11" y="7"/>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4" name="Freeform 35"/>
              <p:cNvSpPr>
                <a:spLocks/>
              </p:cNvSpPr>
              <p:nvPr/>
            </p:nvSpPr>
            <p:spPr bwMode="auto">
              <a:xfrm>
                <a:off x="4254500" y="2454275"/>
                <a:ext cx="17463" cy="22225"/>
              </a:xfrm>
              <a:custGeom>
                <a:avLst/>
                <a:gdLst>
                  <a:gd name="T0" fmla="*/ 4 w 11"/>
                  <a:gd name="T1" fmla="*/ 0 h 14"/>
                  <a:gd name="T2" fmla="*/ 0 w 11"/>
                  <a:gd name="T3" fmla="*/ 7 h 14"/>
                  <a:gd name="T4" fmla="*/ 4 w 11"/>
                  <a:gd name="T5" fmla="*/ 14 h 14"/>
                  <a:gd name="T6" fmla="*/ 11 w 11"/>
                  <a:gd name="T7" fmla="*/ 7 h 14"/>
                  <a:gd name="T8" fmla="*/ 4 w 11"/>
                  <a:gd name="T9" fmla="*/ 0 h 14"/>
                </a:gdLst>
                <a:ahLst/>
                <a:cxnLst>
                  <a:cxn ang="0">
                    <a:pos x="T0" y="T1"/>
                  </a:cxn>
                  <a:cxn ang="0">
                    <a:pos x="T2" y="T3"/>
                  </a:cxn>
                  <a:cxn ang="0">
                    <a:pos x="T4" y="T5"/>
                  </a:cxn>
                  <a:cxn ang="0">
                    <a:pos x="T6" y="T7"/>
                  </a:cxn>
                  <a:cxn ang="0">
                    <a:pos x="T8" y="T9"/>
                  </a:cxn>
                </a:cxnLst>
                <a:rect l="0" t="0" r="r" b="b"/>
                <a:pathLst>
                  <a:path w="11" h="14">
                    <a:moveTo>
                      <a:pt x="4" y="0"/>
                    </a:moveTo>
                    <a:lnTo>
                      <a:pt x="0" y="7"/>
                    </a:lnTo>
                    <a:lnTo>
                      <a:pt x="4" y="14"/>
                    </a:lnTo>
                    <a:lnTo>
                      <a:pt x="11" y="7"/>
                    </a:lnTo>
                    <a:lnTo>
                      <a:pt x="4" y="0"/>
                    </a:lnTo>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5" name="Freeform 36"/>
              <p:cNvSpPr>
                <a:spLocks/>
              </p:cNvSpPr>
              <p:nvPr/>
            </p:nvSpPr>
            <p:spPr bwMode="auto">
              <a:xfrm>
                <a:off x="4246563" y="2476500"/>
                <a:ext cx="33338" cy="79375"/>
              </a:xfrm>
              <a:custGeom>
                <a:avLst/>
                <a:gdLst>
                  <a:gd name="T0" fmla="*/ 9 w 21"/>
                  <a:gd name="T1" fmla="*/ 0 h 50"/>
                  <a:gd name="T2" fmla="*/ 9 w 21"/>
                  <a:gd name="T3" fmla="*/ 0 h 50"/>
                  <a:gd name="T4" fmla="*/ 5 w 21"/>
                  <a:gd name="T5" fmla="*/ 5 h 50"/>
                  <a:gd name="T6" fmla="*/ 0 w 21"/>
                  <a:gd name="T7" fmla="*/ 26 h 50"/>
                  <a:gd name="T8" fmla="*/ 9 w 21"/>
                  <a:gd name="T9" fmla="*/ 50 h 50"/>
                  <a:gd name="T10" fmla="*/ 21 w 21"/>
                  <a:gd name="T11" fmla="*/ 26 h 50"/>
                  <a:gd name="T12" fmla="*/ 14 w 21"/>
                  <a:gd name="T13" fmla="*/ 5 h 50"/>
                  <a:gd name="T14" fmla="*/ 9 w 21"/>
                  <a:gd name="T15" fmla="*/ 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50">
                    <a:moveTo>
                      <a:pt x="9" y="0"/>
                    </a:moveTo>
                    <a:lnTo>
                      <a:pt x="9" y="0"/>
                    </a:lnTo>
                    <a:lnTo>
                      <a:pt x="5" y="5"/>
                    </a:lnTo>
                    <a:lnTo>
                      <a:pt x="0" y="26"/>
                    </a:lnTo>
                    <a:lnTo>
                      <a:pt x="9" y="50"/>
                    </a:lnTo>
                    <a:lnTo>
                      <a:pt x="21" y="26"/>
                    </a:lnTo>
                    <a:lnTo>
                      <a:pt x="14" y="5"/>
                    </a:ln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6" name="Freeform 37"/>
              <p:cNvSpPr>
                <a:spLocks/>
              </p:cNvSpPr>
              <p:nvPr/>
            </p:nvSpPr>
            <p:spPr bwMode="auto">
              <a:xfrm>
                <a:off x="4246563" y="2476500"/>
                <a:ext cx="33338" cy="79375"/>
              </a:xfrm>
              <a:custGeom>
                <a:avLst/>
                <a:gdLst>
                  <a:gd name="T0" fmla="*/ 9 w 21"/>
                  <a:gd name="T1" fmla="*/ 0 h 50"/>
                  <a:gd name="T2" fmla="*/ 9 w 21"/>
                  <a:gd name="T3" fmla="*/ 0 h 50"/>
                  <a:gd name="T4" fmla="*/ 5 w 21"/>
                  <a:gd name="T5" fmla="*/ 5 h 50"/>
                  <a:gd name="T6" fmla="*/ 0 w 21"/>
                  <a:gd name="T7" fmla="*/ 26 h 50"/>
                  <a:gd name="T8" fmla="*/ 9 w 21"/>
                  <a:gd name="T9" fmla="*/ 50 h 50"/>
                  <a:gd name="T10" fmla="*/ 21 w 21"/>
                  <a:gd name="T11" fmla="*/ 26 h 50"/>
                  <a:gd name="T12" fmla="*/ 14 w 21"/>
                  <a:gd name="T13" fmla="*/ 5 h 50"/>
                  <a:gd name="T14" fmla="*/ 9 w 21"/>
                  <a:gd name="T15" fmla="*/ 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50">
                    <a:moveTo>
                      <a:pt x="9" y="0"/>
                    </a:moveTo>
                    <a:lnTo>
                      <a:pt x="9" y="0"/>
                    </a:lnTo>
                    <a:lnTo>
                      <a:pt x="5" y="5"/>
                    </a:lnTo>
                    <a:lnTo>
                      <a:pt x="0" y="26"/>
                    </a:lnTo>
                    <a:lnTo>
                      <a:pt x="9" y="50"/>
                    </a:lnTo>
                    <a:lnTo>
                      <a:pt x="21" y="26"/>
                    </a:lnTo>
                    <a:lnTo>
                      <a:pt x="14" y="5"/>
                    </a:lnTo>
                    <a:lnTo>
                      <a:pt x="9" y="0"/>
                    </a:lnTo>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7" name="Oval 38"/>
              <p:cNvSpPr>
                <a:spLocks noChangeArrowheads="1"/>
              </p:cNvSpPr>
              <p:nvPr/>
            </p:nvSpPr>
            <p:spPr bwMode="auto">
              <a:xfrm>
                <a:off x="4541838" y="2333625"/>
                <a:ext cx="117475" cy="12065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8" name="Freeform 39"/>
              <p:cNvSpPr>
                <a:spLocks/>
              </p:cNvSpPr>
              <p:nvPr/>
            </p:nvSpPr>
            <p:spPr bwMode="auto">
              <a:xfrm>
                <a:off x="4530725" y="2457450"/>
                <a:ext cx="177800" cy="150813"/>
              </a:xfrm>
              <a:custGeom>
                <a:avLst/>
                <a:gdLst>
                  <a:gd name="T0" fmla="*/ 30 w 47"/>
                  <a:gd name="T1" fmla="*/ 0 h 40"/>
                  <a:gd name="T2" fmla="*/ 19 w 47"/>
                  <a:gd name="T3" fmla="*/ 33 h 40"/>
                  <a:gd name="T4" fmla="*/ 7 w 47"/>
                  <a:gd name="T5" fmla="*/ 0 h 40"/>
                  <a:gd name="T6" fmla="*/ 0 w 47"/>
                  <a:gd name="T7" fmla="*/ 5 h 40"/>
                  <a:gd name="T8" fmla="*/ 15 w 47"/>
                  <a:gd name="T9" fmla="*/ 34 h 40"/>
                  <a:gd name="T10" fmla="*/ 15 w 47"/>
                  <a:gd name="T11" fmla="*/ 35 h 40"/>
                  <a:gd name="T12" fmla="*/ 15 w 47"/>
                  <a:gd name="T13" fmla="*/ 36 h 40"/>
                  <a:gd name="T14" fmla="*/ 15 w 47"/>
                  <a:gd name="T15" fmla="*/ 36 h 40"/>
                  <a:gd name="T16" fmla="*/ 14 w 47"/>
                  <a:gd name="T17" fmla="*/ 40 h 40"/>
                  <a:gd name="T18" fmla="*/ 19 w 47"/>
                  <a:gd name="T19" fmla="*/ 40 h 40"/>
                  <a:gd name="T20" fmla="*/ 47 w 47"/>
                  <a:gd name="T21" fmla="*/ 25 h 40"/>
                  <a:gd name="T22" fmla="*/ 47 w 47"/>
                  <a:gd name="T23" fmla="*/ 25 h 40"/>
                  <a:gd name="T24" fmla="*/ 47 w 47"/>
                  <a:gd name="T25" fmla="*/ 25 h 40"/>
                  <a:gd name="T26" fmla="*/ 30 w 47"/>
                  <a:gd name="T2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 h="40">
                    <a:moveTo>
                      <a:pt x="30" y="0"/>
                    </a:moveTo>
                    <a:cubicBezTo>
                      <a:pt x="19" y="33"/>
                      <a:pt x="19" y="33"/>
                      <a:pt x="19" y="33"/>
                    </a:cubicBezTo>
                    <a:cubicBezTo>
                      <a:pt x="7" y="0"/>
                      <a:pt x="7" y="0"/>
                      <a:pt x="7" y="0"/>
                    </a:cubicBezTo>
                    <a:cubicBezTo>
                      <a:pt x="4" y="1"/>
                      <a:pt x="2" y="3"/>
                      <a:pt x="0" y="5"/>
                    </a:cubicBezTo>
                    <a:cubicBezTo>
                      <a:pt x="8" y="12"/>
                      <a:pt x="14" y="23"/>
                      <a:pt x="15" y="34"/>
                    </a:cubicBezTo>
                    <a:cubicBezTo>
                      <a:pt x="15" y="35"/>
                      <a:pt x="15" y="35"/>
                      <a:pt x="15" y="35"/>
                    </a:cubicBezTo>
                    <a:cubicBezTo>
                      <a:pt x="15" y="36"/>
                      <a:pt x="15" y="36"/>
                      <a:pt x="15" y="36"/>
                    </a:cubicBezTo>
                    <a:cubicBezTo>
                      <a:pt x="15" y="36"/>
                      <a:pt x="15" y="36"/>
                      <a:pt x="15" y="36"/>
                    </a:cubicBezTo>
                    <a:cubicBezTo>
                      <a:pt x="15" y="37"/>
                      <a:pt x="14" y="38"/>
                      <a:pt x="14" y="40"/>
                    </a:cubicBezTo>
                    <a:cubicBezTo>
                      <a:pt x="15" y="40"/>
                      <a:pt x="17" y="40"/>
                      <a:pt x="19" y="40"/>
                    </a:cubicBezTo>
                    <a:cubicBezTo>
                      <a:pt x="34" y="40"/>
                      <a:pt x="46" y="32"/>
                      <a:pt x="47" y="25"/>
                    </a:cubicBezTo>
                    <a:cubicBezTo>
                      <a:pt x="47" y="25"/>
                      <a:pt x="47" y="25"/>
                      <a:pt x="47" y="25"/>
                    </a:cubicBezTo>
                    <a:cubicBezTo>
                      <a:pt x="47" y="25"/>
                      <a:pt x="47" y="25"/>
                      <a:pt x="47" y="25"/>
                    </a:cubicBezTo>
                    <a:cubicBezTo>
                      <a:pt x="46" y="14"/>
                      <a:pt x="40" y="5"/>
                      <a:pt x="30" y="0"/>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9" name="Freeform 40"/>
              <p:cNvSpPr>
                <a:spLocks/>
              </p:cNvSpPr>
              <p:nvPr/>
            </p:nvSpPr>
            <p:spPr bwMode="auto">
              <a:xfrm>
                <a:off x="4591050" y="2454275"/>
                <a:ext cx="19050" cy="22225"/>
              </a:xfrm>
              <a:custGeom>
                <a:avLst/>
                <a:gdLst>
                  <a:gd name="T0" fmla="*/ 7 w 12"/>
                  <a:gd name="T1" fmla="*/ 0 h 14"/>
                  <a:gd name="T2" fmla="*/ 0 w 12"/>
                  <a:gd name="T3" fmla="*/ 7 h 14"/>
                  <a:gd name="T4" fmla="*/ 7 w 12"/>
                  <a:gd name="T5" fmla="*/ 14 h 14"/>
                  <a:gd name="T6" fmla="*/ 12 w 12"/>
                  <a:gd name="T7" fmla="*/ 7 h 14"/>
                  <a:gd name="T8" fmla="*/ 7 w 12"/>
                  <a:gd name="T9" fmla="*/ 0 h 14"/>
                </a:gdLst>
                <a:ahLst/>
                <a:cxnLst>
                  <a:cxn ang="0">
                    <a:pos x="T0" y="T1"/>
                  </a:cxn>
                  <a:cxn ang="0">
                    <a:pos x="T2" y="T3"/>
                  </a:cxn>
                  <a:cxn ang="0">
                    <a:pos x="T4" y="T5"/>
                  </a:cxn>
                  <a:cxn ang="0">
                    <a:pos x="T6" y="T7"/>
                  </a:cxn>
                  <a:cxn ang="0">
                    <a:pos x="T8" y="T9"/>
                  </a:cxn>
                </a:cxnLst>
                <a:rect l="0" t="0" r="r" b="b"/>
                <a:pathLst>
                  <a:path w="12" h="14">
                    <a:moveTo>
                      <a:pt x="7" y="0"/>
                    </a:moveTo>
                    <a:lnTo>
                      <a:pt x="0" y="7"/>
                    </a:lnTo>
                    <a:lnTo>
                      <a:pt x="7" y="14"/>
                    </a:lnTo>
                    <a:lnTo>
                      <a:pt x="12" y="7"/>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0" name="Freeform 41"/>
              <p:cNvSpPr>
                <a:spLocks/>
              </p:cNvSpPr>
              <p:nvPr/>
            </p:nvSpPr>
            <p:spPr bwMode="auto">
              <a:xfrm>
                <a:off x="4591050" y="2454275"/>
                <a:ext cx="19050" cy="22225"/>
              </a:xfrm>
              <a:custGeom>
                <a:avLst/>
                <a:gdLst>
                  <a:gd name="T0" fmla="*/ 7 w 12"/>
                  <a:gd name="T1" fmla="*/ 0 h 14"/>
                  <a:gd name="T2" fmla="*/ 0 w 12"/>
                  <a:gd name="T3" fmla="*/ 7 h 14"/>
                  <a:gd name="T4" fmla="*/ 7 w 12"/>
                  <a:gd name="T5" fmla="*/ 14 h 14"/>
                  <a:gd name="T6" fmla="*/ 12 w 12"/>
                  <a:gd name="T7" fmla="*/ 7 h 14"/>
                  <a:gd name="T8" fmla="*/ 7 w 12"/>
                  <a:gd name="T9" fmla="*/ 0 h 14"/>
                </a:gdLst>
                <a:ahLst/>
                <a:cxnLst>
                  <a:cxn ang="0">
                    <a:pos x="T0" y="T1"/>
                  </a:cxn>
                  <a:cxn ang="0">
                    <a:pos x="T2" y="T3"/>
                  </a:cxn>
                  <a:cxn ang="0">
                    <a:pos x="T4" y="T5"/>
                  </a:cxn>
                  <a:cxn ang="0">
                    <a:pos x="T6" y="T7"/>
                  </a:cxn>
                  <a:cxn ang="0">
                    <a:pos x="T8" y="T9"/>
                  </a:cxn>
                </a:cxnLst>
                <a:rect l="0" t="0" r="r" b="b"/>
                <a:pathLst>
                  <a:path w="12" h="14">
                    <a:moveTo>
                      <a:pt x="7" y="0"/>
                    </a:moveTo>
                    <a:lnTo>
                      <a:pt x="0" y="7"/>
                    </a:lnTo>
                    <a:lnTo>
                      <a:pt x="7" y="14"/>
                    </a:lnTo>
                    <a:lnTo>
                      <a:pt x="12" y="7"/>
                    </a:lnTo>
                    <a:lnTo>
                      <a:pt x="7" y="0"/>
                    </a:lnTo>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1" name="Freeform 42"/>
              <p:cNvSpPr>
                <a:spLocks/>
              </p:cNvSpPr>
              <p:nvPr/>
            </p:nvSpPr>
            <p:spPr bwMode="auto">
              <a:xfrm>
                <a:off x="4583113" y="2476500"/>
                <a:ext cx="33338" cy="79375"/>
              </a:xfrm>
              <a:custGeom>
                <a:avLst/>
                <a:gdLst>
                  <a:gd name="T0" fmla="*/ 12 w 21"/>
                  <a:gd name="T1" fmla="*/ 0 h 50"/>
                  <a:gd name="T2" fmla="*/ 12 w 21"/>
                  <a:gd name="T3" fmla="*/ 0 h 50"/>
                  <a:gd name="T4" fmla="*/ 7 w 21"/>
                  <a:gd name="T5" fmla="*/ 5 h 50"/>
                  <a:gd name="T6" fmla="*/ 0 w 21"/>
                  <a:gd name="T7" fmla="*/ 26 h 50"/>
                  <a:gd name="T8" fmla="*/ 12 w 21"/>
                  <a:gd name="T9" fmla="*/ 50 h 50"/>
                  <a:gd name="T10" fmla="*/ 21 w 21"/>
                  <a:gd name="T11" fmla="*/ 26 h 50"/>
                  <a:gd name="T12" fmla="*/ 17 w 21"/>
                  <a:gd name="T13" fmla="*/ 5 h 50"/>
                  <a:gd name="T14" fmla="*/ 12 w 21"/>
                  <a:gd name="T15" fmla="*/ 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50">
                    <a:moveTo>
                      <a:pt x="12" y="0"/>
                    </a:moveTo>
                    <a:lnTo>
                      <a:pt x="12" y="0"/>
                    </a:lnTo>
                    <a:lnTo>
                      <a:pt x="7" y="5"/>
                    </a:lnTo>
                    <a:lnTo>
                      <a:pt x="0" y="26"/>
                    </a:lnTo>
                    <a:lnTo>
                      <a:pt x="12" y="50"/>
                    </a:lnTo>
                    <a:lnTo>
                      <a:pt x="21" y="26"/>
                    </a:lnTo>
                    <a:lnTo>
                      <a:pt x="17" y="5"/>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2" name="Freeform 43"/>
              <p:cNvSpPr>
                <a:spLocks/>
              </p:cNvSpPr>
              <p:nvPr/>
            </p:nvSpPr>
            <p:spPr bwMode="auto">
              <a:xfrm>
                <a:off x="4583113" y="2476500"/>
                <a:ext cx="33338" cy="79375"/>
              </a:xfrm>
              <a:custGeom>
                <a:avLst/>
                <a:gdLst>
                  <a:gd name="T0" fmla="*/ 12 w 21"/>
                  <a:gd name="T1" fmla="*/ 0 h 50"/>
                  <a:gd name="T2" fmla="*/ 12 w 21"/>
                  <a:gd name="T3" fmla="*/ 0 h 50"/>
                  <a:gd name="T4" fmla="*/ 7 w 21"/>
                  <a:gd name="T5" fmla="*/ 5 h 50"/>
                  <a:gd name="T6" fmla="*/ 0 w 21"/>
                  <a:gd name="T7" fmla="*/ 26 h 50"/>
                  <a:gd name="T8" fmla="*/ 12 w 21"/>
                  <a:gd name="T9" fmla="*/ 50 h 50"/>
                  <a:gd name="T10" fmla="*/ 21 w 21"/>
                  <a:gd name="T11" fmla="*/ 26 h 50"/>
                  <a:gd name="T12" fmla="*/ 17 w 21"/>
                  <a:gd name="T13" fmla="*/ 5 h 50"/>
                  <a:gd name="T14" fmla="*/ 12 w 21"/>
                  <a:gd name="T15" fmla="*/ 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50">
                    <a:moveTo>
                      <a:pt x="12" y="0"/>
                    </a:moveTo>
                    <a:lnTo>
                      <a:pt x="12" y="0"/>
                    </a:lnTo>
                    <a:lnTo>
                      <a:pt x="7" y="5"/>
                    </a:lnTo>
                    <a:lnTo>
                      <a:pt x="0" y="26"/>
                    </a:lnTo>
                    <a:lnTo>
                      <a:pt x="12" y="50"/>
                    </a:lnTo>
                    <a:lnTo>
                      <a:pt x="21" y="26"/>
                    </a:lnTo>
                    <a:lnTo>
                      <a:pt x="17" y="5"/>
                    </a:lnTo>
                    <a:lnTo>
                      <a:pt x="12" y="0"/>
                    </a:lnTo>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3" name="Freeform 44"/>
              <p:cNvSpPr>
                <a:spLocks/>
              </p:cNvSpPr>
              <p:nvPr/>
            </p:nvSpPr>
            <p:spPr bwMode="auto">
              <a:xfrm>
                <a:off x="4156075" y="2457450"/>
                <a:ext cx="177800" cy="150813"/>
              </a:xfrm>
              <a:custGeom>
                <a:avLst/>
                <a:gdLst>
                  <a:gd name="T0" fmla="*/ 40 w 47"/>
                  <a:gd name="T1" fmla="*/ 0 h 40"/>
                  <a:gd name="T2" fmla="*/ 28 w 47"/>
                  <a:gd name="T3" fmla="*/ 33 h 40"/>
                  <a:gd name="T4" fmla="*/ 17 w 47"/>
                  <a:gd name="T5" fmla="*/ 0 h 40"/>
                  <a:gd name="T6" fmla="*/ 0 w 47"/>
                  <a:gd name="T7" fmla="*/ 25 h 40"/>
                  <a:gd name="T8" fmla="*/ 0 w 47"/>
                  <a:gd name="T9" fmla="*/ 25 h 40"/>
                  <a:gd name="T10" fmla="*/ 0 w 47"/>
                  <a:gd name="T11" fmla="*/ 25 h 40"/>
                  <a:gd name="T12" fmla="*/ 28 w 47"/>
                  <a:gd name="T13" fmla="*/ 40 h 40"/>
                  <a:gd name="T14" fmla="*/ 33 w 47"/>
                  <a:gd name="T15" fmla="*/ 40 h 40"/>
                  <a:gd name="T16" fmla="*/ 32 w 47"/>
                  <a:gd name="T17" fmla="*/ 36 h 40"/>
                  <a:gd name="T18" fmla="*/ 32 w 47"/>
                  <a:gd name="T19" fmla="*/ 36 h 40"/>
                  <a:gd name="T20" fmla="*/ 32 w 47"/>
                  <a:gd name="T21" fmla="*/ 35 h 40"/>
                  <a:gd name="T22" fmla="*/ 32 w 47"/>
                  <a:gd name="T23" fmla="*/ 34 h 40"/>
                  <a:gd name="T24" fmla="*/ 39 w 47"/>
                  <a:gd name="T25" fmla="*/ 13 h 40"/>
                  <a:gd name="T26" fmla="*/ 47 w 47"/>
                  <a:gd name="T27" fmla="*/ 5 h 40"/>
                  <a:gd name="T28" fmla="*/ 40 w 47"/>
                  <a:gd name="T29"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40">
                    <a:moveTo>
                      <a:pt x="40" y="0"/>
                    </a:moveTo>
                    <a:cubicBezTo>
                      <a:pt x="28" y="33"/>
                      <a:pt x="28" y="33"/>
                      <a:pt x="28" y="33"/>
                    </a:cubicBezTo>
                    <a:cubicBezTo>
                      <a:pt x="17" y="0"/>
                      <a:pt x="17" y="0"/>
                      <a:pt x="17" y="0"/>
                    </a:cubicBezTo>
                    <a:cubicBezTo>
                      <a:pt x="7" y="5"/>
                      <a:pt x="1" y="14"/>
                      <a:pt x="0" y="25"/>
                    </a:cubicBezTo>
                    <a:cubicBezTo>
                      <a:pt x="0" y="25"/>
                      <a:pt x="0" y="25"/>
                      <a:pt x="0" y="25"/>
                    </a:cubicBezTo>
                    <a:cubicBezTo>
                      <a:pt x="0" y="25"/>
                      <a:pt x="0" y="25"/>
                      <a:pt x="0" y="25"/>
                    </a:cubicBezTo>
                    <a:cubicBezTo>
                      <a:pt x="0" y="32"/>
                      <a:pt x="13" y="40"/>
                      <a:pt x="28" y="40"/>
                    </a:cubicBezTo>
                    <a:cubicBezTo>
                      <a:pt x="30" y="40"/>
                      <a:pt x="32" y="40"/>
                      <a:pt x="33" y="40"/>
                    </a:cubicBezTo>
                    <a:cubicBezTo>
                      <a:pt x="33" y="38"/>
                      <a:pt x="32" y="37"/>
                      <a:pt x="32" y="36"/>
                    </a:cubicBezTo>
                    <a:cubicBezTo>
                      <a:pt x="32" y="36"/>
                      <a:pt x="32" y="36"/>
                      <a:pt x="32" y="36"/>
                    </a:cubicBezTo>
                    <a:cubicBezTo>
                      <a:pt x="32" y="35"/>
                      <a:pt x="32" y="35"/>
                      <a:pt x="32" y="35"/>
                    </a:cubicBezTo>
                    <a:cubicBezTo>
                      <a:pt x="32" y="35"/>
                      <a:pt x="32" y="35"/>
                      <a:pt x="32" y="34"/>
                    </a:cubicBezTo>
                    <a:cubicBezTo>
                      <a:pt x="33" y="27"/>
                      <a:pt x="35" y="20"/>
                      <a:pt x="39" y="13"/>
                    </a:cubicBezTo>
                    <a:cubicBezTo>
                      <a:pt x="42" y="10"/>
                      <a:pt x="44" y="7"/>
                      <a:pt x="47" y="5"/>
                    </a:cubicBezTo>
                    <a:cubicBezTo>
                      <a:pt x="45" y="3"/>
                      <a:pt x="43" y="1"/>
                      <a:pt x="40" y="0"/>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grpSp>
      <p:grpSp>
        <p:nvGrpSpPr>
          <p:cNvPr id="56" name="组合 55"/>
          <p:cNvGrpSpPr/>
          <p:nvPr/>
        </p:nvGrpSpPr>
        <p:grpSpPr>
          <a:xfrm>
            <a:off x="4385462" y="3960593"/>
            <a:ext cx="593961" cy="593961"/>
            <a:chOff x="5276799" y="5817699"/>
            <a:chExt cx="877102" cy="877102"/>
          </a:xfrm>
        </p:grpSpPr>
        <p:grpSp>
          <p:nvGrpSpPr>
            <p:cNvPr id="57" name="组合 56"/>
            <p:cNvGrpSpPr/>
            <p:nvPr/>
          </p:nvGrpSpPr>
          <p:grpSpPr>
            <a:xfrm>
              <a:off x="5276799" y="5817699"/>
              <a:ext cx="877102" cy="877102"/>
              <a:chOff x="304800" y="673100"/>
              <a:chExt cx="4000500" cy="4000500"/>
            </a:xfrm>
            <a:effectLst>
              <a:outerShdw blurRad="444500" dist="254000" dir="8100000" algn="tr" rotWithShape="0">
                <a:prstClr val="black">
                  <a:alpha val="50000"/>
                </a:prstClr>
              </a:outerShdw>
            </a:effectLst>
          </p:grpSpPr>
          <p:sp>
            <p:nvSpPr>
              <p:cNvPr id="69" name="同心圆 6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solidFill>
                    <a:schemeClr val="tx1"/>
                  </a:solidFill>
                  <a:ea typeface="微软雅黑" pitchFamily="34" charset="-122"/>
                </a:endParaRPr>
              </a:p>
            </p:txBody>
          </p:sp>
          <p:sp>
            <p:nvSpPr>
              <p:cNvPr id="70" name="椭圆 69"/>
              <p:cNvSpPr/>
              <p:nvPr/>
            </p:nvSpPr>
            <p:spPr>
              <a:xfrm>
                <a:off x="523939" y="892239"/>
                <a:ext cx="3562222" cy="3562222"/>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itchFamily="34" charset="-122"/>
                </a:endParaRPr>
              </a:p>
            </p:txBody>
          </p:sp>
        </p:grpSp>
        <p:grpSp>
          <p:nvGrpSpPr>
            <p:cNvPr id="58" name="组合 57"/>
            <p:cNvGrpSpPr/>
            <p:nvPr/>
          </p:nvGrpSpPr>
          <p:grpSpPr>
            <a:xfrm>
              <a:off x="5491718" y="5999083"/>
              <a:ext cx="447265" cy="447265"/>
              <a:chOff x="4219575" y="4668838"/>
              <a:chExt cx="442913" cy="442913"/>
            </a:xfrm>
            <a:solidFill>
              <a:srgbClr val="0070C0"/>
            </a:solidFill>
          </p:grpSpPr>
          <p:sp>
            <p:nvSpPr>
              <p:cNvPr id="59" name="Freeform 5"/>
              <p:cNvSpPr>
                <a:spLocks/>
              </p:cNvSpPr>
              <p:nvPr/>
            </p:nvSpPr>
            <p:spPr bwMode="auto">
              <a:xfrm>
                <a:off x="4222750" y="4668838"/>
                <a:ext cx="368300" cy="255588"/>
              </a:xfrm>
              <a:custGeom>
                <a:avLst/>
                <a:gdLst>
                  <a:gd name="T0" fmla="*/ 95 w 97"/>
                  <a:gd name="T1" fmla="*/ 0 h 68"/>
                  <a:gd name="T2" fmla="*/ 68 w 97"/>
                  <a:gd name="T3" fmla="*/ 10 h 68"/>
                  <a:gd name="T4" fmla="*/ 79 w 97"/>
                  <a:gd name="T5" fmla="*/ 16 h 68"/>
                  <a:gd name="T6" fmla="*/ 33 w 97"/>
                  <a:gd name="T7" fmla="*/ 50 h 68"/>
                  <a:gd name="T8" fmla="*/ 5 w 97"/>
                  <a:gd name="T9" fmla="*/ 55 h 68"/>
                  <a:gd name="T10" fmla="*/ 0 w 97"/>
                  <a:gd name="T11" fmla="*/ 55 h 68"/>
                  <a:gd name="T12" fmla="*/ 0 w 97"/>
                  <a:gd name="T13" fmla="*/ 61 h 68"/>
                  <a:gd name="T14" fmla="*/ 0 w 97"/>
                  <a:gd name="T15" fmla="*/ 68 h 68"/>
                  <a:gd name="T16" fmla="*/ 5 w 97"/>
                  <a:gd name="T17" fmla="*/ 68 h 68"/>
                  <a:gd name="T18" fmla="*/ 36 w 97"/>
                  <a:gd name="T19" fmla="*/ 62 h 68"/>
                  <a:gd name="T20" fmla="*/ 68 w 97"/>
                  <a:gd name="T21" fmla="*/ 45 h 68"/>
                  <a:gd name="T22" fmla="*/ 90 w 97"/>
                  <a:gd name="T23" fmla="*/ 22 h 68"/>
                  <a:gd name="T24" fmla="*/ 97 w 97"/>
                  <a:gd name="T25" fmla="*/ 27 h 68"/>
                  <a:gd name="T26" fmla="*/ 95 w 97"/>
                  <a:gd name="T27"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7" h="68">
                    <a:moveTo>
                      <a:pt x="95" y="0"/>
                    </a:moveTo>
                    <a:cubicBezTo>
                      <a:pt x="68" y="10"/>
                      <a:pt x="68" y="10"/>
                      <a:pt x="68" y="10"/>
                    </a:cubicBezTo>
                    <a:cubicBezTo>
                      <a:pt x="79" y="16"/>
                      <a:pt x="79" y="16"/>
                      <a:pt x="79" y="16"/>
                    </a:cubicBezTo>
                    <a:cubicBezTo>
                      <a:pt x="68" y="32"/>
                      <a:pt x="52" y="44"/>
                      <a:pt x="33" y="50"/>
                    </a:cubicBezTo>
                    <a:cubicBezTo>
                      <a:pt x="21" y="55"/>
                      <a:pt x="10" y="55"/>
                      <a:pt x="5" y="55"/>
                    </a:cubicBezTo>
                    <a:cubicBezTo>
                      <a:pt x="2" y="55"/>
                      <a:pt x="0" y="55"/>
                      <a:pt x="0" y="55"/>
                    </a:cubicBezTo>
                    <a:cubicBezTo>
                      <a:pt x="0" y="61"/>
                      <a:pt x="0" y="61"/>
                      <a:pt x="0" y="61"/>
                    </a:cubicBezTo>
                    <a:cubicBezTo>
                      <a:pt x="0" y="68"/>
                      <a:pt x="0" y="68"/>
                      <a:pt x="0" y="68"/>
                    </a:cubicBezTo>
                    <a:cubicBezTo>
                      <a:pt x="1" y="68"/>
                      <a:pt x="2" y="68"/>
                      <a:pt x="5" y="68"/>
                    </a:cubicBezTo>
                    <a:cubicBezTo>
                      <a:pt x="11" y="68"/>
                      <a:pt x="23" y="67"/>
                      <a:pt x="36" y="62"/>
                    </a:cubicBezTo>
                    <a:cubicBezTo>
                      <a:pt x="48" y="58"/>
                      <a:pt x="59" y="53"/>
                      <a:pt x="68" y="45"/>
                    </a:cubicBezTo>
                    <a:cubicBezTo>
                      <a:pt x="76" y="39"/>
                      <a:pt x="83" y="31"/>
                      <a:pt x="90" y="22"/>
                    </a:cubicBezTo>
                    <a:cubicBezTo>
                      <a:pt x="97" y="27"/>
                      <a:pt x="97" y="27"/>
                      <a:pt x="97" y="27"/>
                    </a:cubicBezTo>
                    <a:cubicBezTo>
                      <a:pt x="95" y="0"/>
                      <a:pt x="95" y="0"/>
                      <a:pt x="95" y="0"/>
                    </a:cubicBezTo>
                  </a:path>
                </a:pathLst>
              </a:custGeom>
              <a:solidFill>
                <a:srgbClr val="01A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0" name="Rectangle 6"/>
              <p:cNvSpPr>
                <a:spLocks noChangeArrowheads="1"/>
              </p:cNvSpPr>
              <p:nvPr/>
            </p:nvSpPr>
            <p:spPr bwMode="auto">
              <a:xfrm>
                <a:off x="4219575" y="4962525"/>
                <a:ext cx="87313" cy="936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1" name="Rectangle 7"/>
              <p:cNvSpPr>
                <a:spLocks noChangeArrowheads="1"/>
              </p:cNvSpPr>
              <p:nvPr/>
            </p:nvSpPr>
            <p:spPr bwMode="auto">
              <a:xfrm>
                <a:off x="4219575" y="4962525"/>
                <a:ext cx="87313" cy="93663"/>
              </a:xfrm>
              <a:prstGeom prst="rect">
                <a:avLst/>
              </a:prstGeom>
              <a:solidFill>
                <a:srgbClr val="01ACB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2" name="Rectangle 8"/>
              <p:cNvSpPr>
                <a:spLocks noChangeArrowheads="1"/>
              </p:cNvSpPr>
              <p:nvPr/>
            </p:nvSpPr>
            <p:spPr bwMode="auto">
              <a:xfrm>
                <a:off x="4321175" y="4932363"/>
                <a:ext cx="84138"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3" name="Rectangle 9"/>
              <p:cNvSpPr>
                <a:spLocks noChangeArrowheads="1"/>
              </p:cNvSpPr>
              <p:nvPr/>
            </p:nvSpPr>
            <p:spPr bwMode="auto">
              <a:xfrm>
                <a:off x="4321175" y="4932363"/>
                <a:ext cx="84138" cy="123825"/>
              </a:xfrm>
              <a:prstGeom prst="rect">
                <a:avLst/>
              </a:prstGeom>
              <a:solidFill>
                <a:srgbClr val="01ACB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4" name="Rectangle 10"/>
              <p:cNvSpPr>
                <a:spLocks noChangeArrowheads="1"/>
              </p:cNvSpPr>
              <p:nvPr/>
            </p:nvSpPr>
            <p:spPr bwMode="auto">
              <a:xfrm>
                <a:off x="4419600" y="4891088"/>
                <a:ext cx="87313" cy="165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5" name="Rectangle 11"/>
              <p:cNvSpPr>
                <a:spLocks noChangeArrowheads="1"/>
              </p:cNvSpPr>
              <p:nvPr/>
            </p:nvSpPr>
            <p:spPr bwMode="auto">
              <a:xfrm>
                <a:off x="4419600" y="4891088"/>
                <a:ext cx="87313" cy="165100"/>
              </a:xfrm>
              <a:prstGeom prst="rect">
                <a:avLst/>
              </a:prstGeom>
              <a:solidFill>
                <a:srgbClr val="01ACB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6" name="Rectangle 12"/>
              <p:cNvSpPr>
                <a:spLocks noChangeArrowheads="1"/>
              </p:cNvSpPr>
              <p:nvPr/>
            </p:nvSpPr>
            <p:spPr bwMode="auto">
              <a:xfrm>
                <a:off x="4522788" y="4826000"/>
                <a:ext cx="82550" cy="2301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7" name="Rectangle 13"/>
              <p:cNvSpPr>
                <a:spLocks noChangeArrowheads="1"/>
              </p:cNvSpPr>
              <p:nvPr/>
            </p:nvSpPr>
            <p:spPr bwMode="auto">
              <a:xfrm>
                <a:off x="4522788" y="4826000"/>
                <a:ext cx="82550" cy="230188"/>
              </a:xfrm>
              <a:prstGeom prst="rect">
                <a:avLst/>
              </a:prstGeom>
              <a:solidFill>
                <a:srgbClr val="01ACB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8" name="Freeform 14"/>
              <p:cNvSpPr>
                <a:spLocks/>
              </p:cNvSpPr>
              <p:nvPr/>
            </p:nvSpPr>
            <p:spPr bwMode="auto">
              <a:xfrm>
                <a:off x="4219575" y="4668838"/>
                <a:ext cx="442913" cy="442913"/>
              </a:xfrm>
              <a:custGeom>
                <a:avLst/>
                <a:gdLst>
                  <a:gd name="T0" fmla="*/ 112 w 117"/>
                  <a:gd name="T1" fmla="*/ 0 h 118"/>
                  <a:gd name="T2" fmla="*/ 112 w 117"/>
                  <a:gd name="T3" fmla="*/ 0 h 118"/>
                  <a:gd name="T4" fmla="*/ 112 w 117"/>
                  <a:gd name="T5" fmla="*/ 0 h 118"/>
                  <a:gd name="T6" fmla="*/ 109 w 117"/>
                  <a:gd name="T7" fmla="*/ 1 h 118"/>
                  <a:gd name="T8" fmla="*/ 107 w 117"/>
                  <a:gd name="T9" fmla="*/ 5 h 118"/>
                  <a:gd name="T10" fmla="*/ 111 w 117"/>
                  <a:gd name="T11" fmla="*/ 9 h 118"/>
                  <a:gd name="T12" fmla="*/ 111 w 117"/>
                  <a:gd name="T13" fmla="*/ 112 h 118"/>
                  <a:gd name="T14" fmla="*/ 10 w 117"/>
                  <a:gd name="T15" fmla="*/ 112 h 118"/>
                  <a:gd name="T16" fmla="*/ 5 w 117"/>
                  <a:gd name="T17" fmla="*/ 108 h 118"/>
                  <a:gd name="T18" fmla="*/ 0 w 117"/>
                  <a:gd name="T19" fmla="*/ 113 h 118"/>
                  <a:gd name="T20" fmla="*/ 0 w 117"/>
                  <a:gd name="T21" fmla="*/ 113 h 118"/>
                  <a:gd name="T22" fmla="*/ 5 w 117"/>
                  <a:gd name="T23" fmla="*/ 118 h 118"/>
                  <a:gd name="T24" fmla="*/ 10 w 117"/>
                  <a:gd name="T25" fmla="*/ 114 h 118"/>
                  <a:gd name="T26" fmla="*/ 113 w 117"/>
                  <a:gd name="T27" fmla="*/ 114 h 118"/>
                  <a:gd name="T28" fmla="*/ 113 w 117"/>
                  <a:gd name="T29" fmla="*/ 9 h 118"/>
                  <a:gd name="T30" fmla="*/ 117 w 117"/>
                  <a:gd name="T31" fmla="*/ 5 h 118"/>
                  <a:gd name="T32" fmla="*/ 112 w 117"/>
                  <a:gd name="T33"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7" h="118">
                    <a:moveTo>
                      <a:pt x="112" y="0"/>
                    </a:moveTo>
                    <a:cubicBezTo>
                      <a:pt x="112" y="0"/>
                      <a:pt x="112" y="0"/>
                      <a:pt x="112" y="0"/>
                    </a:cubicBezTo>
                    <a:cubicBezTo>
                      <a:pt x="112" y="0"/>
                      <a:pt x="112" y="0"/>
                      <a:pt x="112" y="0"/>
                    </a:cubicBezTo>
                    <a:cubicBezTo>
                      <a:pt x="111" y="0"/>
                      <a:pt x="110" y="0"/>
                      <a:pt x="109" y="1"/>
                    </a:cubicBezTo>
                    <a:cubicBezTo>
                      <a:pt x="108" y="2"/>
                      <a:pt x="107" y="3"/>
                      <a:pt x="107" y="5"/>
                    </a:cubicBezTo>
                    <a:cubicBezTo>
                      <a:pt x="107" y="7"/>
                      <a:pt x="109" y="9"/>
                      <a:pt x="111" y="9"/>
                    </a:cubicBezTo>
                    <a:cubicBezTo>
                      <a:pt x="111" y="112"/>
                      <a:pt x="111" y="112"/>
                      <a:pt x="111" y="112"/>
                    </a:cubicBezTo>
                    <a:cubicBezTo>
                      <a:pt x="10" y="112"/>
                      <a:pt x="10" y="112"/>
                      <a:pt x="10" y="112"/>
                    </a:cubicBezTo>
                    <a:cubicBezTo>
                      <a:pt x="9" y="110"/>
                      <a:pt x="7" y="108"/>
                      <a:pt x="5" y="108"/>
                    </a:cubicBezTo>
                    <a:cubicBezTo>
                      <a:pt x="3" y="108"/>
                      <a:pt x="0" y="110"/>
                      <a:pt x="0" y="113"/>
                    </a:cubicBezTo>
                    <a:cubicBezTo>
                      <a:pt x="0" y="113"/>
                      <a:pt x="0" y="113"/>
                      <a:pt x="0" y="113"/>
                    </a:cubicBezTo>
                    <a:cubicBezTo>
                      <a:pt x="1" y="116"/>
                      <a:pt x="3" y="118"/>
                      <a:pt x="5" y="118"/>
                    </a:cubicBezTo>
                    <a:cubicBezTo>
                      <a:pt x="7" y="118"/>
                      <a:pt x="9" y="116"/>
                      <a:pt x="10" y="114"/>
                    </a:cubicBezTo>
                    <a:cubicBezTo>
                      <a:pt x="113" y="114"/>
                      <a:pt x="113" y="114"/>
                      <a:pt x="113" y="114"/>
                    </a:cubicBezTo>
                    <a:cubicBezTo>
                      <a:pt x="113" y="9"/>
                      <a:pt x="113" y="9"/>
                      <a:pt x="113" y="9"/>
                    </a:cubicBezTo>
                    <a:cubicBezTo>
                      <a:pt x="115" y="9"/>
                      <a:pt x="117" y="7"/>
                      <a:pt x="117" y="5"/>
                    </a:cubicBezTo>
                    <a:cubicBezTo>
                      <a:pt x="117" y="2"/>
                      <a:pt x="115" y="0"/>
                      <a:pt x="112" y="0"/>
                    </a:cubicBezTo>
                  </a:path>
                </a:pathLst>
              </a:custGeom>
              <a:solidFill>
                <a:srgbClr val="01A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grpSp>
      <p:grpSp>
        <p:nvGrpSpPr>
          <p:cNvPr id="71" name="组合 70"/>
          <p:cNvGrpSpPr/>
          <p:nvPr/>
        </p:nvGrpSpPr>
        <p:grpSpPr>
          <a:xfrm>
            <a:off x="5345454" y="2010978"/>
            <a:ext cx="3084171" cy="640364"/>
            <a:chOff x="7127272" y="2681303"/>
            <a:chExt cx="4112228" cy="853819"/>
          </a:xfrm>
        </p:grpSpPr>
        <p:sp>
          <p:nvSpPr>
            <p:cNvPr id="72" name="矩形 71"/>
            <p:cNvSpPr/>
            <p:nvPr/>
          </p:nvSpPr>
          <p:spPr>
            <a:xfrm>
              <a:off x="7127272" y="2681303"/>
              <a:ext cx="4112228" cy="853819"/>
            </a:xfrm>
            <a:prstGeom prst="rect">
              <a:avLst/>
            </a:prstGeom>
            <a:solidFill>
              <a:schemeClr val="bg2"/>
            </a:solidFill>
            <a:ln w="25400">
              <a:gradFill flip="none" rotWithShape="1">
                <a:gsLst>
                  <a:gs pos="0">
                    <a:schemeClr val="bg1">
                      <a:lumMod val="71000"/>
                    </a:schemeClr>
                  </a:gs>
                  <a:gs pos="100000">
                    <a:schemeClr val="bg1"/>
                  </a:gs>
                </a:gsLst>
                <a:lin ang="2700000" scaled="1"/>
                <a:tileRect/>
              </a:gradFill>
            </a:ln>
            <a:effectLst>
              <a:innerShdw blurRad="190500" dist="63500" dir="13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3" name="矩形 47"/>
            <p:cNvSpPr>
              <a:spLocks noChangeArrowheads="1"/>
            </p:cNvSpPr>
            <p:nvPr/>
          </p:nvSpPr>
          <p:spPr bwMode="auto">
            <a:xfrm>
              <a:off x="7152672" y="2795742"/>
              <a:ext cx="3713339" cy="629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105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050" dirty="0">
                <a:solidFill>
                  <a:schemeClr val="tx1">
                    <a:lumMod val="75000"/>
                    <a:lumOff val="25000"/>
                  </a:schemeClr>
                </a:solidFill>
                <a:latin typeface="微软雅黑" pitchFamily="34" charset="-122"/>
                <a:ea typeface="微软雅黑" pitchFamily="34" charset="-122"/>
                <a:sym typeface="微软雅黑" pitchFamily="34" charset="-122"/>
              </a:endParaRPr>
            </a:p>
          </p:txBody>
        </p:sp>
      </p:grpSp>
      <p:sp>
        <p:nvSpPr>
          <p:cNvPr id="74" name="矩形 3"/>
          <p:cNvSpPr>
            <a:spLocks noChangeArrowheads="1"/>
          </p:cNvSpPr>
          <p:nvPr/>
        </p:nvSpPr>
        <p:spPr bwMode="auto">
          <a:xfrm>
            <a:off x="5335929" y="1702114"/>
            <a:ext cx="1642747" cy="282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1430" tIns="25715" rIns="51430" bIns="25715">
            <a:spAutoFit/>
          </a:bodyPr>
          <a:lstStyle/>
          <a:p>
            <a:pPr>
              <a:spcBef>
                <a:spcPct val="0"/>
              </a:spcBef>
              <a:buFont typeface="Arial" charset="0"/>
              <a:buNone/>
            </a:pPr>
            <a:r>
              <a:rPr lang="zh-CN" altLang="en-US" sz="1500" b="1" dirty="0">
                <a:solidFill>
                  <a:srgbClr val="C00000"/>
                </a:solidFill>
                <a:latin typeface="Arial" panose="020B0604020202020204" pitchFamily="34" charset="0"/>
                <a:ea typeface="微软雅黑" pitchFamily="34" charset="-122"/>
                <a:cs typeface="Arial" panose="020B0604020202020204" pitchFamily="34" charset="0"/>
              </a:rPr>
              <a:t>总体目标顺利完成</a:t>
            </a:r>
          </a:p>
        </p:txBody>
      </p:sp>
      <p:grpSp>
        <p:nvGrpSpPr>
          <p:cNvPr id="75" name="组合 74"/>
          <p:cNvGrpSpPr/>
          <p:nvPr/>
        </p:nvGrpSpPr>
        <p:grpSpPr>
          <a:xfrm>
            <a:off x="5345454" y="3046993"/>
            <a:ext cx="3084171" cy="640364"/>
            <a:chOff x="7127272" y="4062656"/>
            <a:chExt cx="4112228" cy="853819"/>
          </a:xfrm>
        </p:grpSpPr>
        <p:sp>
          <p:nvSpPr>
            <p:cNvPr id="76" name="矩形 75"/>
            <p:cNvSpPr/>
            <p:nvPr/>
          </p:nvSpPr>
          <p:spPr>
            <a:xfrm>
              <a:off x="7127272" y="4062656"/>
              <a:ext cx="4112228" cy="853819"/>
            </a:xfrm>
            <a:prstGeom prst="rect">
              <a:avLst/>
            </a:prstGeom>
            <a:solidFill>
              <a:schemeClr val="bg2"/>
            </a:solidFill>
            <a:ln w="25400">
              <a:gradFill flip="none" rotWithShape="1">
                <a:gsLst>
                  <a:gs pos="0">
                    <a:schemeClr val="bg1">
                      <a:lumMod val="71000"/>
                    </a:schemeClr>
                  </a:gs>
                  <a:gs pos="100000">
                    <a:schemeClr val="bg1"/>
                  </a:gs>
                </a:gsLst>
                <a:lin ang="2700000" scaled="1"/>
                <a:tileRect/>
              </a:gradFill>
            </a:ln>
            <a:effectLst>
              <a:innerShdw blurRad="190500" dist="63500" dir="13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77" name="矩形 47"/>
            <p:cNvSpPr>
              <a:spLocks noChangeArrowheads="1"/>
            </p:cNvSpPr>
            <p:nvPr/>
          </p:nvSpPr>
          <p:spPr bwMode="auto">
            <a:xfrm>
              <a:off x="7165371" y="4175680"/>
              <a:ext cx="3700639" cy="629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105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050" dirty="0">
                <a:solidFill>
                  <a:schemeClr val="tx1">
                    <a:lumMod val="75000"/>
                    <a:lumOff val="25000"/>
                  </a:schemeClr>
                </a:solidFill>
                <a:latin typeface="微软雅黑" pitchFamily="34" charset="-122"/>
                <a:ea typeface="微软雅黑" pitchFamily="34" charset="-122"/>
                <a:sym typeface="微软雅黑" pitchFamily="34" charset="-122"/>
              </a:endParaRPr>
            </a:p>
          </p:txBody>
        </p:sp>
      </p:grpSp>
      <p:sp>
        <p:nvSpPr>
          <p:cNvPr id="78" name="矩形 3"/>
          <p:cNvSpPr>
            <a:spLocks noChangeArrowheads="1"/>
          </p:cNvSpPr>
          <p:nvPr/>
        </p:nvSpPr>
        <p:spPr bwMode="auto">
          <a:xfrm>
            <a:off x="5335929" y="2708492"/>
            <a:ext cx="1642747" cy="282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1430" tIns="25715" rIns="51430" bIns="25715">
            <a:spAutoFit/>
          </a:bodyPr>
          <a:lstStyle/>
          <a:p>
            <a:pPr>
              <a:spcBef>
                <a:spcPct val="0"/>
              </a:spcBef>
              <a:buFont typeface="Arial" charset="0"/>
              <a:buNone/>
            </a:pPr>
            <a:r>
              <a:rPr lang="zh-CN" altLang="en-US" sz="1500" b="1" dirty="0">
                <a:solidFill>
                  <a:srgbClr val="EB9624"/>
                </a:solidFill>
                <a:latin typeface="Arial" panose="020B0604020202020204" pitchFamily="34" charset="0"/>
                <a:ea typeface="微软雅黑" pitchFamily="34" charset="-122"/>
                <a:cs typeface="Arial" panose="020B0604020202020204" pitchFamily="34" charset="0"/>
              </a:rPr>
              <a:t>思想认识不断提高</a:t>
            </a:r>
          </a:p>
        </p:txBody>
      </p:sp>
      <p:grpSp>
        <p:nvGrpSpPr>
          <p:cNvPr id="79" name="组合 78"/>
          <p:cNvGrpSpPr/>
          <p:nvPr/>
        </p:nvGrpSpPr>
        <p:grpSpPr>
          <a:xfrm>
            <a:off x="5345454" y="4083007"/>
            <a:ext cx="3084171" cy="640364"/>
            <a:chOff x="7127272" y="5444009"/>
            <a:chExt cx="4112228" cy="853819"/>
          </a:xfrm>
        </p:grpSpPr>
        <p:sp>
          <p:nvSpPr>
            <p:cNvPr id="80" name="矩形 79"/>
            <p:cNvSpPr/>
            <p:nvPr/>
          </p:nvSpPr>
          <p:spPr>
            <a:xfrm>
              <a:off x="7127272" y="5444009"/>
              <a:ext cx="4112228" cy="853819"/>
            </a:xfrm>
            <a:prstGeom prst="rect">
              <a:avLst/>
            </a:prstGeom>
            <a:solidFill>
              <a:schemeClr val="bg2"/>
            </a:solidFill>
            <a:ln w="25400">
              <a:gradFill flip="none" rotWithShape="1">
                <a:gsLst>
                  <a:gs pos="0">
                    <a:schemeClr val="bg1">
                      <a:lumMod val="71000"/>
                    </a:schemeClr>
                  </a:gs>
                  <a:gs pos="100000">
                    <a:schemeClr val="bg1"/>
                  </a:gs>
                </a:gsLst>
                <a:lin ang="2700000" scaled="1"/>
                <a:tileRect/>
              </a:gradFill>
            </a:ln>
            <a:effectLst>
              <a:innerShdw blurRad="190500" dist="63500" dir="13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81" name="矩形 47"/>
            <p:cNvSpPr>
              <a:spLocks noChangeArrowheads="1"/>
            </p:cNvSpPr>
            <p:nvPr/>
          </p:nvSpPr>
          <p:spPr bwMode="auto">
            <a:xfrm>
              <a:off x="7152671" y="5555617"/>
              <a:ext cx="3713339" cy="629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105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050" dirty="0">
                <a:solidFill>
                  <a:schemeClr val="tx1">
                    <a:lumMod val="75000"/>
                    <a:lumOff val="25000"/>
                  </a:schemeClr>
                </a:solidFill>
                <a:latin typeface="微软雅黑" pitchFamily="34" charset="-122"/>
                <a:ea typeface="微软雅黑" pitchFamily="34" charset="-122"/>
                <a:sym typeface="微软雅黑" pitchFamily="34" charset="-122"/>
              </a:endParaRPr>
            </a:p>
          </p:txBody>
        </p:sp>
      </p:grpSp>
      <p:sp>
        <p:nvSpPr>
          <p:cNvPr id="82" name="矩形 3"/>
          <p:cNvSpPr>
            <a:spLocks noChangeArrowheads="1"/>
          </p:cNvSpPr>
          <p:nvPr/>
        </p:nvSpPr>
        <p:spPr bwMode="auto">
          <a:xfrm>
            <a:off x="5335929" y="3743445"/>
            <a:ext cx="1642747" cy="282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1430" tIns="25715" rIns="51430" bIns="25715">
            <a:spAutoFit/>
          </a:bodyPr>
          <a:lstStyle/>
          <a:p>
            <a:pPr>
              <a:spcBef>
                <a:spcPct val="0"/>
              </a:spcBef>
              <a:buFont typeface="Arial" charset="0"/>
              <a:buNone/>
            </a:pPr>
            <a:r>
              <a:rPr lang="zh-CN" altLang="en-US" sz="1500" b="1" dirty="0">
                <a:solidFill>
                  <a:srgbClr val="01ACBE"/>
                </a:solidFill>
                <a:latin typeface="Arial" panose="020B0604020202020204" pitchFamily="34" charset="0"/>
                <a:ea typeface="微软雅黑" pitchFamily="34" charset="-122"/>
                <a:cs typeface="Arial" panose="020B0604020202020204" pitchFamily="34" charset="0"/>
              </a:rPr>
              <a:t>部门管理不断强化</a:t>
            </a:r>
          </a:p>
        </p:txBody>
      </p:sp>
      <p:cxnSp>
        <p:nvCxnSpPr>
          <p:cNvPr id="83" name="直接连接符 82"/>
          <p:cNvCxnSpPr/>
          <p:nvPr/>
        </p:nvCxnSpPr>
        <p:spPr>
          <a:xfrm>
            <a:off x="5124450" y="1768789"/>
            <a:ext cx="0" cy="866741"/>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a:off x="5124450" y="2810102"/>
            <a:ext cx="0" cy="866741"/>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a:off x="5133975" y="3858487"/>
            <a:ext cx="0" cy="866741"/>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4777094"/>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0-#ppt_w/2"/>
                                          </p:val>
                                        </p:tav>
                                        <p:tav tm="100000">
                                          <p:val>
                                            <p:strVal val="#ppt_x"/>
                                          </p:val>
                                        </p:tav>
                                      </p:tavLst>
                                    </p:anim>
                                    <p:anim calcmode="lin" valueType="num">
                                      <p:cBhvr additive="base">
                                        <p:cTn id="13" dur="500" fill="hold"/>
                                        <p:tgtEl>
                                          <p:spTgt spid="14"/>
                                        </p:tgtEl>
                                        <p:attrNameLst>
                                          <p:attrName>ppt_y</p:attrName>
                                        </p:attrNameLst>
                                      </p:cBhvr>
                                      <p:tavLst>
                                        <p:tav tm="0">
                                          <p:val>
                                            <p:strVal val="#ppt_y"/>
                                          </p:val>
                                        </p:tav>
                                        <p:tav tm="100000">
                                          <p:val>
                                            <p:strVal val="#ppt_y"/>
                                          </p:val>
                                        </p:tav>
                                      </p:tavLst>
                                    </p:anim>
                                  </p:childTnLst>
                                </p:cTn>
                              </p:par>
                              <p:par>
                                <p:cTn id="14" presetID="22" presetClass="entr" presetSubtype="8" fill="hold" nodeType="withEffect">
                                  <p:stCondLst>
                                    <p:cond delay="250"/>
                                  </p:stCondLst>
                                  <p:childTnLst>
                                    <p:set>
                                      <p:cBhvr>
                                        <p:cTn id="15" dur="1" fill="hold">
                                          <p:stCondLst>
                                            <p:cond delay="0"/>
                                          </p:stCondLst>
                                        </p:cTn>
                                        <p:tgtEl>
                                          <p:spTgt spid="15"/>
                                        </p:tgtEl>
                                        <p:attrNameLst>
                                          <p:attrName>style.visibility</p:attrName>
                                        </p:attrNameLst>
                                      </p:cBhvr>
                                      <p:to>
                                        <p:strVal val="visible"/>
                                      </p:to>
                                    </p:set>
                                    <p:animEffect transition="in" filter="wipe(left)">
                                      <p:cBhvr>
                                        <p:cTn id="16" dur="500"/>
                                        <p:tgtEl>
                                          <p:spTgt spid="15"/>
                                        </p:tgtEl>
                                      </p:cBhvr>
                                    </p:animEffect>
                                  </p:childTnLst>
                                </p:cTn>
                              </p:par>
                            </p:childTnLst>
                          </p:cTn>
                        </p:par>
                        <p:par>
                          <p:cTn id="17" fill="hold">
                            <p:stCondLst>
                              <p:cond delay="1250"/>
                            </p:stCondLst>
                            <p:childTnLst>
                              <p:par>
                                <p:cTn id="18" presetID="22" presetClass="entr" presetSubtype="1"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up)">
                                      <p:cBhvr>
                                        <p:cTn id="20" dur="500"/>
                                        <p:tgtEl>
                                          <p:spTgt spid="16"/>
                                        </p:tgtEl>
                                      </p:cBhvr>
                                    </p:animEffect>
                                  </p:childTnLst>
                                </p:cTn>
                              </p:par>
                            </p:childTnLst>
                          </p:cTn>
                        </p:par>
                        <p:par>
                          <p:cTn id="21" fill="hold">
                            <p:stCondLst>
                              <p:cond delay="1750"/>
                            </p:stCondLst>
                            <p:childTnLst>
                              <p:par>
                                <p:cTn id="22" presetID="2" presetClass="entr" presetSubtype="8" accel="50000" decel="50000"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1000" fill="hold"/>
                                        <p:tgtEl>
                                          <p:spTgt spid="17"/>
                                        </p:tgtEl>
                                        <p:attrNameLst>
                                          <p:attrName>ppt_x</p:attrName>
                                        </p:attrNameLst>
                                      </p:cBhvr>
                                      <p:tavLst>
                                        <p:tav tm="0">
                                          <p:val>
                                            <p:strVal val="0-#ppt_w/2"/>
                                          </p:val>
                                        </p:tav>
                                        <p:tav tm="100000">
                                          <p:val>
                                            <p:strVal val="#ppt_x"/>
                                          </p:val>
                                        </p:tav>
                                      </p:tavLst>
                                    </p:anim>
                                    <p:anim calcmode="lin" valueType="num">
                                      <p:cBhvr additive="base">
                                        <p:cTn id="25" dur="1000" fill="hold"/>
                                        <p:tgtEl>
                                          <p:spTgt spid="17"/>
                                        </p:tgtEl>
                                        <p:attrNameLst>
                                          <p:attrName>ppt_y</p:attrName>
                                        </p:attrNameLst>
                                      </p:cBhvr>
                                      <p:tavLst>
                                        <p:tav tm="0">
                                          <p:val>
                                            <p:strVal val="#ppt_y"/>
                                          </p:val>
                                        </p:tav>
                                        <p:tav tm="100000">
                                          <p:val>
                                            <p:strVal val="#ppt_y"/>
                                          </p:val>
                                        </p:tav>
                                      </p:tavLst>
                                    </p:anim>
                                  </p:childTnLst>
                                </p:cTn>
                              </p:par>
                            </p:childTnLst>
                          </p:cTn>
                        </p:par>
                        <p:par>
                          <p:cTn id="26" fill="hold">
                            <p:stCondLst>
                              <p:cond delay="2750"/>
                            </p:stCondLst>
                            <p:childTnLst>
                              <p:par>
                                <p:cTn id="27" presetID="53" presetClass="entr" presetSubtype="16" fill="hold" nodeType="after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p:cTn id="29" dur="100" fill="hold"/>
                                        <p:tgtEl>
                                          <p:spTgt spid="18"/>
                                        </p:tgtEl>
                                        <p:attrNameLst>
                                          <p:attrName>ppt_w</p:attrName>
                                        </p:attrNameLst>
                                      </p:cBhvr>
                                      <p:tavLst>
                                        <p:tav tm="0">
                                          <p:val>
                                            <p:fltVal val="0"/>
                                          </p:val>
                                        </p:tav>
                                        <p:tav tm="100000">
                                          <p:val>
                                            <p:strVal val="#ppt_w"/>
                                          </p:val>
                                        </p:tav>
                                      </p:tavLst>
                                    </p:anim>
                                    <p:anim calcmode="lin" valueType="num">
                                      <p:cBhvr>
                                        <p:cTn id="30" dur="100" fill="hold"/>
                                        <p:tgtEl>
                                          <p:spTgt spid="18"/>
                                        </p:tgtEl>
                                        <p:attrNameLst>
                                          <p:attrName>ppt_h</p:attrName>
                                        </p:attrNameLst>
                                      </p:cBhvr>
                                      <p:tavLst>
                                        <p:tav tm="0">
                                          <p:val>
                                            <p:fltVal val="0"/>
                                          </p:val>
                                        </p:tav>
                                        <p:tav tm="100000">
                                          <p:val>
                                            <p:strVal val="#ppt_h"/>
                                          </p:val>
                                        </p:tav>
                                      </p:tavLst>
                                    </p:anim>
                                    <p:animEffect transition="in" filter="fade">
                                      <p:cBhvr>
                                        <p:cTn id="31" dur="100"/>
                                        <p:tgtEl>
                                          <p:spTgt spid="18"/>
                                        </p:tgtEl>
                                      </p:cBhvr>
                                    </p:animEffect>
                                  </p:childTnLst>
                                </p:cTn>
                              </p:par>
                              <p:par>
                                <p:cTn id="32" presetID="6" presetClass="emph" presetSubtype="0" fill="hold" nodeType="withEffect">
                                  <p:stCondLst>
                                    <p:cond delay="100"/>
                                  </p:stCondLst>
                                  <p:childTnLst>
                                    <p:animScale>
                                      <p:cBhvr>
                                        <p:cTn id="33" dur="100" fill="hold"/>
                                        <p:tgtEl>
                                          <p:spTgt spid="18"/>
                                        </p:tgtEl>
                                      </p:cBhvr>
                                      <p:by x="110000" y="110000"/>
                                    </p:animScale>
                                  </p:childTnLst>
                                </p:cTn>
                              </p:par>
                              <p:par>
                                <p:cTn id="34" presetID="6" presetClass="emph" presetSubtype="0" fill="hold" nodeType="withEffect">
                                  <p:stCondLst>
                                    <p:cond delay="200"/>
                                  </p:stCondLst>
                                  <p:childTnLst>
                                    <p:animScale>
                                      <p:cBhvr>
                                        <p:cTn id="35" dur="200" fill="hold"/>
                                        <p:tgtEl>
                                          <p:spTgt spid="18"/>
                                        </p:tgtEl>
                                      </p:cBhvr>
                                      <p:by x="90000" y="90000"/>
                                    </p:animScale>
                                  </p:childTnLst>
                                </p:cTn>
                              </p:par>
                              <p:par>
                                <p:cTn id="36" presetID="6" presetClass="emph" presetSubtype="0" fill="hold" nodeType="withEffect">
                                  <p:stCondLst>
                                    <p:cond delay="400"/>
                                  </p:stCondLst>
                                  <p:childTnLst>
                                    <p:animScale>
                                      <p:cBhvr>
                                        <p:cTn id="37" dur="100" fill="hold"/>
                                        <p:tgtEl>
                                          <p:spTgt spid="18"/>
                                        </p:tgtEl>
                                      </p:cBhvr>
                                      <p:by x="105000" y="105000"/>
                                    </p:animScale>
                                  </p:childTnLst>
                                </p:cTn>
                              </p:par>
                              <p:par>
                                <p:cTn id="38" presetID="6" presetClass="emph" presetSubtype="0" fill="hold" nodeType="withEffect">
                                  <p:stCondLst>
                                    <p:cond delay="500"/>
                                  </p:stCondLst>
                                  <p:childTnLst>
                                    <p:animScale>
                                      <p:cBhvr>
                                        <p:cTn id="39" dur="200" fill="hold"/>
                                        <p:tgtEl>
                                          <p:spTgt spid="18"/>
                                        </p:tgtEl>
                                      </p:cBhvr>
                                      <p:by x="95000" y="95000"/>
                                    </p:animScale>
                                  </p:childTnLst>
                                </p:cTn>
                              </p:par>
                            </p:childTnLst>
                          </p:cTn>
                        </p:par>
                        <p:par>
                          <p:cTn id="40" fill="hold">
                            <p:stCondLst>
                              <p:cond delay="3450"/>
                            </p:stCondLst>
                            <p:childTnLst>
                              <p:par>
                                <p:cTn id="41" presetID="16" presetClass="entr" presetSubtype="42" fill="hold" nodeType="afterEffect">
                                  <p:stCondLst>
                                    <p:cond delay="0"/>
                                  </p:stCondLst>
                                  <p:childTnLst>
                                    <p:set>
                                      <p:cBhvr>
                                        <p:cTn id="42" dur="1" fill="hold">
                                          <p:stCondLst>
                                            <p:cond delay="0"/>
                                          </p:stCondLst>
                                        </p:cTn>
                                        <p:tgtEl>
                                          <p:spTgt spid="83"/>
                                        </p:tgtEl>
                                        <p:attrNameLst>
                                          <p:attrName>style.visibility</p:attrName>
                                        </p:attrNameLst>
                                      </p:cBhvr>
                                      <p:to>
                                        <p:strVal val="visible"/>
                                      </p:to>
                                    </p:set>
                                    <p:animEffect transition="in" filter="barn(outHorizontal)">
                                      <p:cBhvr>
                                        <p:cTn id="43" dur="500"/>
                                        <p:tgtEl>
                                          <p:spTgt spid="83"/>
                                        </p:tgtEl>
                                      </p:cBhvr>
                                    </p:animEffect>
                                  </p:childTnLst>
                                </p:cTn>
                              </p:par>
                            </p:childTnLst>
                          </p:cTn>
                        </p:par>
                        <p:par>
                          <p:cTn id="44" fill="hold">
                            <p:stCondLst>
                              <p:cond delay="3950"/>
                            </p:stCondLst>
                            <p:childTnLst>
                              <p:par>
                                <p:cTn id="45" presetID="2" presetClass="entr" presetSubtype="2" accel="50000" decel="50000" fill="hold" grpId="0" nodeType="afterEffect">
                                  <p:stCondLst>
                                    <p:cond delay="0"/>
                                  </p:stCondLst>
                                  <p:childTnLst>
                                    <p:set>
                                      <p:cBhvr>
                                        <p:cTn id="46" dur="1" fill="hold">
                                          <p:stCondLst>
                                            <p:cond delay="0"/>
                                          </p:stCondLst>
                                        </p:cTn>
                                        <p:tgtEl>
                                          <p:spTgt spid="74"/>
                                        </p:tgtEl>
                                        <p:attrNameLst>
                                          <p:attrName>style.visibility</p:attrName>
                                        </p:attrNameLst>
                                      </p:cBhvr>
                                      <p:to>
                                        <p:strVal val="visible"/>
                                      </p:to>
                                    </p:set>
                                    <p:anim calcmode="lin" valueType="num">
                                      <p:cBhvr additive="base">
                                        <p:cTn id="47" dur="1000" fill="hold"/>
                                        <p:tgtEl>
                                          <p:spTgt spid="74"/>
                                        </p:tgtEl>
                                        <p:attrNameLst>
                                          <p:attrName>ppt_x</p:attrName>
                                        </p:attrNameLst>
                                      </p:cBhvr>
                                      <p:tavLst>
                                        <p:tav tm="0">
                                          <p:val>
                                            <p:strVal val="1+#ppt_w/2"/>
                                          </p:val>
                                        </p:tav>
                                        <p:tav tm="100000">
                                          <p:val>
                                            <p:strVal val="#ppt_x"/>
                                          </p:val>
                                        </p:tav>
                                      </p:tavLst>
                                    </p:anim>
                                    <p:anim calcmode="lin" valueType="num">
                                      <p:cBhvr additive="base">
                                        <p:cTn id="48" dur="1000" fill="hold"/>
                                        <p:tgtEl>
                                          <p:spTgt spid="74"/>
                                        </p:tgtEl>
                                        <p:attrNameLst>
                                          <p:attrName>ppt_y</p:attrName>
                                        </p:attrNameLst>
                                      </p:cBhvr>
                                      <p:tavLst>
                                        <p:tav tm="0">
                                          <p:val>
                                            <p:strVal val="#ppt_y"/>
                                          </p:val>
                                        </p:tav>
                                        <p:tav tm="100000">
                                          <p:val>
                                            <p:strVal val="#ppt_y"/>
                                          </p:val>
                                        </p:tav>
                                      </p:tavLst>
                                    </p:anim>
                                  </p:childTnLst>
                                </p:cTn>
                              </p:par>
                              <p:par>
                                <p:cTn id="49" presetID="2" presetClass="entr" presetSubtype="2" accel="50000" decel="50000" fill="hold" nodeType="withEffect">
                                  <p:stCondLst>
                                    <p:cond delay="0"/>
                                  </p:stCondLst>
                                  <p:childTnLst>
                                    <p:set>
                                      <p:cBhvr>
                                        <p:cTn id="50" dur="1" fill="hold">
                                          <p:stCondLst>
                                            <p:cond delay="0"/>
                                          </p:stCondLst>
                                        </p:cTn>
                                        <p:tgtEl>
                                          <p:spTgt spid="71"/>
                                        </p:tgtEl>
                                        <p:attrNameLst>
                                          <p:attrName>style.visibility</p:attrName>
                                        </p:attrNameLst>
                                      </p:cBhvr>
                                      <p:to>
                                        <p:strVal val="visible"/>
                                      </p:to>
                                    </p:set>
                                    <p:anim calcmode="lin" valueType="num">
                                      <p:cBhvr additive="base">
                                        <p:cTn id="51" dur="1000" fill="hold"/>
                                        <p:tgtEl>
                                          <p:spTgt spid="71"/>
                                        </p:tgtEl>
                                        <p:attrNameLst>
                                          <p:attrName>ppt_x</p:attrName>
                                        </p:attrNameLst>
                                      </p:cBhvr>
                                      <p:tavLst>
                                        <p:tav tm="0">
                                          <p:val>
                                            <p:strVal val="1+#ppt_w/2"/>
                                          </p:val>
                                        </p:tav>
                                        <p:tav tm="100000">
                                          <p:val>
                                            <p:strVal val="#ppt_x"/>
                                          </p:val>
                                        </p:tav>
                                      </p:tavLst>
                                    </p:anim>
                                    <p:anim calcmode="lin" valueType="num">
                                      <p:cBhvr additive="base">
                                        <p:cTn id="52" dur="1000" fill="hold"/>
                                        <p:tgtEl>
                                          <p:spTgt spid="71"/>
                                        </p:tgtEl>
                                        <p:attrNameLst>
                                          <p:attrName>ppt_y</p:attrName>
                                        </p:attrNameLst>
                                      </p:cBhvr>
                                      <p:tavLst>
                                        <p:tav tm="0">
                                          <p:val>
                                            <p:strVal val="#ppt_y"/>
                                          </p:val>
                                        </p:tav>
                                        <p:tav tm="100000">
                                          <p:val>
                                            <p:strVal val="#ppt_y"/>
                                          </p:val>
                                        </p:tav>
                                      </p:tavLst>
                                    </p:anim>
                                  </p:childTnLst>
                                </p:cTn>
                              </p:par>
                            </p:childTnLst>
                          </p:cTn>
                        </p:par>
                        <p:par>
                          <p:cTn id="53" fill="hold">
                            <p:stCondLst>
                              <p:cond delay="4950"/>
                            </p:stCondLst>
                            <p:childTnLst>
                              <p:par>
                                <p:cTn id="54" presetID="53" presetClass="entr" presetSubtype="16" fill="hold" nodeType="afterEffect">
                                  <p:stCondLst>
                                    <p:cond delay="0"/>
                                  </p:stCondLst>
                                  <p:childTnLst>
                                    <p:set>
                                      <p:cBhvr>
                                        <p:cTn id="55" dur="1" fill="hold">
                                          <p:stCondLst>
                                            <p:cond delay="0"/>
                                          </p:stCondLst>
                                        </p:cTn>
                                        <p:tgtEl>
                                          <p:spTgt spid="33"/>
                                        </p:tgtEl>
                                        <p:attrNameLst>
                                          <p:attrName>style.visibility</p:attrName>
                                        </p:attrNameLst>
                                      </p:cBhvr>
                                      <p:to>
                                        <p:strVal val="visible"/>
                                      </p:to>
                                    </p:set>
                                    <p:anim calcmode="lin" valueType="num">
                                      <p:cBhvr>
                                        <p:cTn id="56" dur="100" fill="hold"/>
                                        <p:tgtEl>
                                          <p:spTgt spid="33"/>
                                        </p:tgtEl>
                                        <p:attrNameLst>
                                          <p:attrName>ppt_w</p:attrName>
                                        </p:attrNameLst>
                                      </p:cBhvr>
                                      <p:tavLst>
                                        <p:tav tm="0">
                                          <p:val>
                                            <p:fltVal val="0"/>
                                          </p:val>
                                        </p:tav>
                                        <p:tav tm="100000">
                                          <p:val>
                                            <p:strVal val="#ppt_w"/>
                                          </p:val>
                                        </p:tav>
                                      </p:tavLst>
                                    </p:anim>
                                    <p:anim calcmode="lin" valueType="num">
                                      <p:cBhvr>
                                        <p:cTn id="57" dur="100" fill="hold"/>
                                        <p:tgtEl>
                                          <p:spTgt spid="33"/>
                                        </p:tgtEl>
                                        <p:attrNameLst>
                                          <p:attrName>ppt_h</p:attrName>
                                        </p:attrNameLst>
                                      </p:cBhvr>
                                      <p:tavLst>
                                        <p:tav tm="0">
                                          <p:val>
                                            <p:fltVal val="0"/>
                                          </p:val>
                                        </p:tav>
                                        <p:tav tm="100000">
                                          <p:val>
                                            <p:strVal val="#ppt_h"/>
                                          </p:val>
                                        </p:tav>
                                      </p:tavLst>
                                    </p:anim>
                                    <p:animEffect transition="in" filter="fade">
                                      <p:cBhvr>
                                        <p:cTn id="58" dur="100"/>
                                        <p:tgtEl>
                                          <p:spTgt spid="33"/>
                                        </p:tgtEl>
                                      </p:cBhvr>
                                    </p:animEffect>
                                  </p:childTnLst>
                                </p:cTn>
                              </p:par>
                              <p:par>
                                <p:cTn id="59" presetID="6" presetClass="emph" presetSubtype="0" fill="hold" nodeType="withEffect">
                                  <p:stCondLst>
                                    <p:cond delay="100"/>
                                  </p:stCondLst>
                                  <p:childTnLst>
                                    <p:animScale>
                                      <p:cBhvr>
                                        <p:cTn id="60" dur="100" fill="hold"/>
                                        <p:tgtEl>
                                          <p:spTgt spid="33"/>
                                        </p:tgtEl>
                                      </p:cBhvr>
                                      <p:by x="110000" y="110000"/>
                                    </p:animScale>
                                  </p:childTnLst>
                                </p:cTn>
                              </p:par>
                              <p:par>
                                <p:cTn id="61" presetID="6" presetClass="emph" presetSubtype="0" fill="hold" nodeType="withEffect">
                                  <p:stCondLst>
                                    <p:cond delay="200"/>
                                  </p:stCondLst>
                                  <p:childTnLst>
                                    <p:animScale>
                                      <p:cBhvr>
                                        <p:cTn id="62" dur="200" fill="hold"/>
                                        <p:tgtEl>
                                          <p:spTgt spid="33"/>
                                        </p:tgtEl>
                                      </p:cBhvr>
                                      <p:by x="90000" y="90000"/>
                                    </p:animScale>
                                  </p:childTnLst>
                                </p:cTn>
                              </p:par>
                              <p:par>
                                <p:cTn id="63" presetID="6" presetClass="emph" presetSubtype="0" fill="hold" nodeType="withEffect">
                                  <p:stCondLst>
                                    <p:cond delay="400"/>
                                  </p:stCondLst>
                                  <p:childTnLst>
                                    <p:animScale>
                                      <p:cBhvr>
                                        <p:cTn id="64" dur="100" fill="hold"/>
                                        <p:tgtEl>
                                          <p:spTgt spid="33"/>
                                        </p:tgtEl>
                                      </p:cBhvr>
                                      <p:by x="105000" y="105000"/>
                                    </p:animScale>
                                  </p:childTnLst>
                                </p:cTn>
                              </p:par>
                              <p:par>
                                <p:cTn id="65" presetID="6" presetClass="emph" presetSubtype="0" fill="hold" nodeType="withEffect">
                                  <p:stCondLst>
                                    <p:cond delay="500"/>
                                  </p:stCondLst>
                                  <p:childTnLst>
                                    <p:animScale>
                                      <p:cBhvr>
                                        <p:cTn id="66" dur="200" fill="hold"/>
                                        <p:tgtEl>
                                          <p:spTgt spid="33"/>
                                        </p:tgtEl>
                                      </p:cBhvr>
                                      <p:by x="95000" y="95000"/>
                                    </p:animScale>
                                  </p:childTnLst>
                                </p:cTn>
                              </p:par>
                            </p:childTnLst>
                          </p:cTn>
                        </p:par>
                        <p:par>
                          <p:cTn id="67" fill="hold">
                            <p:stCondLst>
                              <p:cond delay="5650"/>
                            </p:stCondLst>
                            <p:childTnLst>
                              <p:par>
                                <p:cTn id="68" presetID="16" presetClass="entr" presetSubtype="42" fill="hold" nodeType="afterEffect">
                                  <p:stCondLst>
                                    <p:cond delay="0"/>
                                  </p:stCondLst>
                                  <p:childTnLst>
                                    <p:set>
                                      <p:cBhvr>
                                        <p:cTn id="69" dur="1" fill="hold">
                                          <p:stCondLst>
                                            <p:cond delay="0"/>
                                          </p:stCondLst>
                                        </p:cTn>
                                        <p:tgtEl>
                                          <p:spTgt spid="84"/>
                                        </p:tgtEl>
                                        <p:attrNameLst>
                                          <p:attrName>style.visibility</p:attrName>
                                        </p:attrNameLst>
                                      </p:cBhvr>
                                      <p:to>
                                        <p:strVal val="visible"/>
                                      </p:to>
                                    </p:set>
                                    <p:animEffect transition="in" filter="barn(outHorizontal)">
                                      <p:cBhvr>
                                        <p:cTn id="70" dur="500"/>
                                        <p:tgtEl>
                                          <p:spTgt spid="84"/>
                                        </p:tgtEl>
                                      </p:cBhvr>
                                    </p:animEffect>
                                  </p:childTnLst>
                                </p:cTn>
                              </p:par>
                            </p:childTnLst>
                          </p:cTn>
                        </p:par>
                        <p:par>
                          <p:cTn id="71" fill="hold">
                            <p:stCondLst>
                              <p:cond delay="6150"/>
                            </p:stCondLst>
                            <p:childTnLst>
                              <p:par>
                                <p:cTn id="72" presetID="2" presetClass="entr" presetSubtype="2" accel="50000" decel="50000" fill="hold" grpId="0" nodeType="afterEffect">
                                  <p:stCondLst>
                                    <p:cond delay="0"/>
                                  </p:stCondLst>
                                  <p:childTnLst>
                                    <p:set>
                                      <p:cBhvr>
                                        <p:cTn id="73" dur="1" fill="hold">
                                          <p:stCondLst>
                                            <p:cond delay="0"/>
                                          </p:stCondLst>
                                        </p:cTn>
                                        <p:tgtEl>
                                          <p:spTgt spid="78"/>
                                        </p:tgtEl>
                                        <p:attrNameLst>
                                          <p:attrName>style.visibility</p:attrName>
                                        </p:attrNameLst>
                                      </p:cBhvr>
                                      <p:to>
                                        <p:strVal val="visible"/>
                                      </p:to>
                                    </p:set>
                                    <p:anim calcmode="lin" valueType="num">
                                      <p:cBhvr additive="base">
                                        <p:cTn id="74" dur="1000" fill="hold"/>
                                        <p:tgtEl>
                                          <p:spTgt spid="78"/>
                                        </p:tgtEl>
                                        <p:attrNameLst>
                                          <p:attrName>ppt_x</p:attrName>
                                        </p:attrNameLst>
                                      </p:cBhvr>
                                      <p:tavLst>
                                        <p:tav tm="0">
                                          <p:val>
                                            <p:strVal val="1+#ppt_w/2"/>
                                          </p:val>
                                        </p:tav>
                                        <p:tav tm="100000">
                                          <p:val>
                                            <p:strVal val="#ppt_x"/>
                                          </p:val>
                                        </p:tav>
                                      </p:tavLst>
                                    </p:anim>
                                    <p:anim calcmode="lin" valueType="num">
                                      <p:cBhvr additive="base">
                                        <p:cTn id="75" dur="1000" fill="hold"/>
                                        <p:tgtEl>
                                          <p:spTgt spid="78"/>
                                        </p:tgtEl>
                                        <p:attrNameLst>
                                          <p:attrName>ppt_y</p:attrName>
                                        </p:attrNameLst>
                                      </p:cBhvr>
                                      <p:tavLst>
                                        <p:tav tm="0">
                                          <p:val>
                                            <p:strVal val="#ppt_y"/>
                                          </p:val>
                                        </p:tav>
                                        <p:tav tm="100000">
                                          <p:val>
                                            <p:strVal val="#ppt_y"/>
                                          </p:val>
                                        </p:tav>
                                      </p:tavLst>
                                    </p:anim>
                                  </p:childTnLst>
                                </p:cTn>
                              </p:par>
                              <p:par>
                                <p:cTn id="76" presetID="2" presetClass="entr" presetSubtype="2" accel="50000" decel="50000" fill="hold" nodeType="withEffect">
                                  <p:stCondLst>
                                    <p:cond delay="0"/>
                                  </p:stCondLst>
                                  <p:childTnLst>
                                    <p:set>
                                      <p:cBhvr>
                                        <p:cTn id="77" dur="1" fill="hold">
                                          <p:stCondLst>
                                            <p:cond delay="0"/>
                                          </p:stCondLst>
                                        </p:cTn>
                                        <p:tgtEl>
                                          <p:spTgt spid="75"/>
                                        </p:tgtEl>
                                        <p:attrNameLst>
                                          <p:attrName>style.visibility</p:attrName>
                                        </p:attrNameLst>
                                      </p:cBhvr>
                                      <p:to>
                                        <p:strVal val="visible"/>
                                      </p:to>
                                    </p:set>
                                    <p:anim calcmode="lin" valueType="num">
                                      <p:cBhvr additive="base">
                                        <p:cTn id="78" dur="1000" fill="hold"/>
                                        <p:tgtEl>
                                          <p:spTgt spid="75"/>
                                        </p:tgtEl>
                                        <p:attrNameLst>
                                          <p:attrName>ppt_x</p:attrName>
                                        </p:attrNameLst>
                                      </p:cBhvr>
                                      <p:tavLst>
                                        <p:tav tm="0">
                                          <p:val>
                                            <p:strVal val="1+#ppt_w/2"/>
                                          </p:val>
                                        </p:tav>
                                        <p:tav tm="100000">
                                          <p:val>
                                            <p:strVal val="#ppt_x"/>
                                          </p:val>
                                        </p:tav>
                                      </p:tavLst>
                                    </p:anim>
                                    <p:anim calcmode="lin" valueType="num">
                                      <p:cBhvr additive="base">
                                        <p:cTn id="79" dur="1000" fill="hold"/>
                                        <p:tgtEl>
                                          <p:spTgt spid="75"/>
                                        </p:tgtEl>
                                        <p:attrNameLst>
                                          <p:attrName>ppt_y</p:attrName>
                                        </p:attrNameLst>
                                      </p:cBhvr>
                                      <p:tavLst>
                                        <p:tav tm="0">
                                          <p:val>
                                            <p:strVal val="#ppt_y"/>
                                          </p:val>
                                        </p:tav>
                                        <p:tav tm="100000">
                                          <p:val>
                                            <p:strVal val="#ppt_y"/>
                                          </p:val>
                                        </p:tav>
                                      </p:tavLst>
                                    </p:anim>
                                  </p:childTnLst>
                                </p:cTn>
                              </p:par>
                            </p:childTnLst>
                          </p:cTn>
                        </p:par>
                        <p:par>
                          <p:cTn id="80" fill="hold">
                            <p:stCondLst>
                              <p:cond delay="7150"/>
                            </p:stCondLst>
                            <p:childTnLst>
                              <p:par>
                                <p:cTn id="81" presetID="53" presetClass="entr" presetSubtype="16" fill="hold" nodeType="afterEffect">
                                  <p:stCondLst>
                                    <p:cond delay="0"/>
                                  </p:stCondLst>
                                  <p:childTnLst>
                                    <p:set>
                                      <p:cBhvr>
                                        <p:cTn id="82" dur="1" fill="hold">
                                          <p:stCondLst>
                                            <p:cond delay="0"/>
                                          </p:stCondLst>
                                        </p:cTn>
                                        <p:tgtEl>
                                          <p:spTgt spid="56"/>
                                        </p:tgtEl>
                                        <p:attrNameLst>
                                          <p:attrName>style.visibility</p:attrName>
                                        </p:attrNameLst>
                                      </p:cBhvr>
                                      <p:to>
                                        <p:strVal val="visible"/>
                                      </p:to>
                                    </p:set>
                                    <p:anim calcmode="lin" valueType="num">
                                      <p:cBhvr>
                                        <p:cTn id="83" dur="100" fill="hold"/>
                                        <p:tgtEl>
                                          <p:spTgt spid="56"/>
                                        </p:tgtEl>
                                        <p:attrNameLst>
                                          <p:attrName>ppt_w</p:attrName>
                                        </p:attrNameLst>
                                      </p:cBhvr>
                                      <p:tavLst>
                                        <p:tav tm="0">
                                          <p:val>
                                            <p:fltVal val="0"/>
                                          </p:val>
                                        </p:tav>
                                        <p:tav tm="100000">
                                          <p:val>
                                            <p:strVal val="#ppt_w"/>
                                          </p:val>
                                        </p:tav>
                                      </p:tavLst>
                                    </p:anim>
                                    <p:anim calcmode="lin" valueType="num">
                                      <p:cBhvr>
                                        <p:cTn id="84" dur="100" fill="hold"/>
                                        <p:tgtEl>
                                          <p:spTgt spid="56"/>
                                        </p:tgtEl>
                                        <p:attrNameLst>
                                          <p:attrName>ppt_h</p:attrName>
                                        </p:attrNameLst>
                                      </p:cBhvr>
                                      <p:tavLst>
                                        <p:tav tm="0">
                                          <p:val>
                                            <p:fltVal val="0"/>
                                          </p:val>
                                        </p:tav>
                                        <p:tav tm="100000">
                                          <p:val>
                                            <p:strVal val="#ppt_h"/>
                                          </p:val>
                                        </p:tav>
                                      </p:tavLst>
                                    </p:anim>
                                    <p:animEffect transition="in" filter="fade">
                                      <p:cBhvr>
                                        <p:cTn id="85" dur="100"/>
                                        <p:tgtEl>
                                          <p:spTgt spid="56"/>
                                        </p:tgtEl>
                                      </p:cBhvr>
                                    </p:animEffect>
                                  </p:childTnLst>
                                </p:cTn>
                              </p:par>
                              <p:par>
                                <p:cTn id="86" presetID="6" presetClass="emph" presetSubtype="0" fill="hold" nodeType="withEffect">
                                  <p:stCondLst>
                                    <p:cond delay="100"/>
                                  </p:stCondLst>
                                  <p:childTnLst>
                                    <p:animScale>
                                      <p:cBhvr>
                                        <p:cTn id="87" dur="100" fill="hold"/>
                                        <p:tgtEl>
                                          <p:spTgt spid="56"/>
                                        </p:tgtEl>
                                      </p:cBhvr>
                                      <p:by x="110000" y="110000"/>
                                    </p:animScale>
                                  </p:childTnLst>
                                </p:cTn>
                              </p:par>
                              <p:par>
                                <p:cTn id="88" presetID="6" presetClass="emph" presetSubtype="0" fill="hold" nodeType="withEffect">
                                  <p:stCondLst>
                                    <p:cond delay="200"/>
                                  </p:stCondLst>
                                  <p:childTnLst>
                                    <p:animScale>
                                      <p:cBhvr>
                                        <p:cTn id="89" dur="200" fill="hold"/>
                                        <p:tgtEl>
                                          <p:spTgt spid="56"/>
                                        </p:tgtEl>
                                      </p:cBhvr>
                                      <p:by x="90000" y="90000"/>
                                    </p:animScale>
                                  </p:childTnLst>
                                </p:cTn>
                              </p:par>
                              <p:par>
                                <p:cTn id="90" presetID="6" presetClass="emph" presetSubtype="0" fill="hold" nodeType="withEffect">
                                  <p:stCondLst>
                                    <p:cond delay="400"/>
                                  </p:stCondLst>
                                  <p:childTnLst>
                                    <p:animScale>
                                      <p:cBhvr>
                                        <p:cTn id="91" dur="100" fill="hold"/>
                                        <p:tgtEl>
                                          <p:spTgt spid="56"/>
                                        </p:tgtEl>
                                      </p:cBhvr>
                                      <p:by x="105000" y="105000"/>
                                    </p:animScale>
                                  </p:childTnLst>
                                </p:cTn>
                              </p:par>
                              <p:par>
                                <p:cTn id="92" presetID="6" presetClass="emph" presetSubtype="0" fill="hold" nodeType="withEffect">
                                  <p:stCondLst>
                                    <p:cond delay="500"/>
                                  </p:stCondLst>
                                  <p:childTnLst>
                                    <p:animScale>
                                      <p:cBhvr>
                                        <p:cTn id="93" dur="200" fill="hold"/>
                                        <p:tgtEl>
                                          <p:spTgt spid="56"/>
                                        </p:tgtEl>
                                      </p:cBhvr>
                                      <p:by x="95000" y="95000"/>
                                    </p:animScale>
                                  </p:childTnLst>
                                </p:cTn>
                              </p:par>
                            </p:childTnLst>
                          </p:cTn>
                        </p:par>
                        <p:par>
                          <p:cTn id="94" fill="hold">
                            <p:stCondLst>
                              <p:cond delay="7850"/>
                            </p:stCondLst>
                            <p:childTnLst>
                              <p:par>
                                <p:cTn id="95" presetID="16" presetClass="entr" presetSubtype="42" fill="hold" nodeType="afterEffect">
                                  <p:stCondLst>
                                    <p:cond delay="0"/>
                                  </p:stCondLst>
                                  <p:childTnLst>
                                    <p:set>
                                      <p:cBhvr>
                                        <p:cTn id="96" dur="1" fill="hold">
                                          <p:stCondLst>
                                            <p:cond delay="0"/>
                                          </p:stCondLst>
                                        </p:cTn>
                                        <p:tgtEl>
                                          <p:spTgt spid="85"/>
                                        </p:tgtEl>
                                        <p:attrNameLst>
                                          <p:attrName>style.visibility</p:attrName>
                                        </p:attrNameLst>
                                      </p:cBhvr>
                                      <p:to>
                                        <p:strVal val="visible"/>
                                      </p:to>
                                    </p:set>
                                    <p:animEffect transition="in" filter="barn(outHorizontal)">
                                      <p:cBhvr>
                                        <p:cTn id="97" dur="500"/>
                                        <p:tgtEl>
                                          <p:spTgt spid="85"/>
                                        </p:tgtEl>
                                      </p:cBhvr>
                                    </p:animEffect>
                                  </p:childTnLst>
                                </p:cTn>
                              </p:par>
                            </p:childTnLst>
                          </p:cTn>
                        </p:par>
                        <p:par>
                          <p:cTn id="98" fill="hold">
                            <p:stCondLst>
                              <p:cond delay="8350"/>
                            </p:stCondLst>
                            <p:childTnLst>
                              <p:par>
                                <p:cTn id="99" presetID="2" presetClass="entr" presetSubtype="2" accel="50000" decel="50000" fill="hold" grpId="0" nodeType="afterEffect">
                                  <p:stCondLst>
                                    <p:cond delay="0"/>
                                  </p:stCondLst>
                                  <p:childTnLst>
                                    <p:set>
                                      <p:cBhvr>
                                        <p:cTn id="100" dur="1" fill="hold">
                                          <p:stCondLst>
                                            <p:cond delay="0"/>
                                          </p:stCondLst>
                                        </p:cTn>
                                        <p:tgtEl>
                                          <p:spTgt spid="82"/>
                                        </p:tgtEl>
                                        <p:attrNameLst>
                                          <p:attrName>style.visibility</p:attrName>
                                        </p:attrNameLst>
                                      </p:cBhvr>
                                      <p:to>
                                        <p:strVal val="visible"/>
                                      </p:to>
                                    </p:set>
                                    <p:anim calcmode="lin" valueType="num">
                                      <p:cBhvr additive="base">
                                        <p:cTn id="101" dur="1000" fill="hold"/>
                                        <p:tgtEl>
                                          <p:spTgt spid="82"/>
                                        </p:tgtEl>
                                        <p:attrNameLst>
                                          <p:attrName>ppt_x</p:attrName>
                                        </p:attrNameLst>
                                      </p:cBhvr>
                                      <p:tavLst>
                                        <p:tav tm="0">
                                          <p:val>
                                            <p:strVal val="1+#ppt_w/2"/>
                                          </p:val>
                                        </p:tav>
                                        <p:tav tm="100000">
                                          <p:val>
                                            <p:strVal val="#ppt_x"/>
                                          </p:val>
                                        </p:tav>
                                      </p:tavLst>
                                    </p:anim>
                                    <p:anim calcmode="lin" valueType="num">
                                      <p:cBhvr additive="base">
                                        <p:cTn id="102" dur="1000" fill="hold"/>
                                        <p:tgtEl>
                                          <p:spTgt spid="82"/>
                                        </p:tgtEl>
                                        <p:attrNameLst>
                                          <p:attrName>ppt_y</p:attrName>
                                        </p:attrNameLst>
                                      </p:cBhvr>
                                      <p:tavLst>
                                        <p:tav tm="0">
                                          <p:val>
                                            <p:strVal val="#ppt_y"/>
                                          </p:val>
                                        </p:tav>
                                        <p:tav tm="100000">
                                          <p:val>
                                            <p:strVal val="#ppt_y"/>
                                          </p:val>
                                        </p:tav>
                                      </p:tavLst>
                                    </p:anim>
                                  </p:childTnLst>
                                </p:cTn>
                              </p:par>
                              <p:par>
                                <p:cTn id="103" presetID="2" presetClass="entr" presetSubtype="2" accel="50000" decel="50000" fill="hold" nodeType="withEffect">
                                  <p:stCondLst>
                                    <p:cond delay="0"/>
                                  </p:stCondLst>
                                  <p:childTnLst>
                                    <p:set>
                                      <p:cBhvr>
                                        <p:cTn id="104" dur="1" fill="hold">
                                          <p:stCondLst>
                                            <p:cond delay="0"/>
                                          </p:stCondLst>
                                        </p:cTn>
                                        <p:tgtEl>
                                          <p:spTgt spid="79"/>
                                        </p:tgtEl>
                                        <p:attrNameLst>
                                          <p:attrName>style.visibility</p:attrName>
                                        </p:attrNameLst>
                                      </p:cBhvr>
                                      <p:to>
                                        <p:strVal val="visible"/>
                                      </p:to>
                                    </p:set>
                                    <p:anim calcmode="lin" valueType="num">
                                      <p:cBhvr additive="base">
                                        <p:cTn id="105" dur="1000" fill="hold"/>
                                        <p:tgtEl>
                                          <p:spTgt spid="79"/>
                                        </p:tgtEl>
                                        <p:attrNameLst>
                                          <p:attrName>ppt_x</p:attrName>
                                        </p:attrNameLst>
                                      </p:cBhvr>
                                      <p:tavLst>
                                        <p:tav tm="0">
                                          <p:val>
                                            <p:strVal val="1+#ppt_w/2"/>
                                          </p:val>
                                        </p:tav>
                                        <p:tav tm="100000">
                                          <p:val>
                                            <p:strVal val="#ppt_x"/>
                                          </p:val>
                                        </p:tav>
                                      </p:tavLst>
                                    </p:anim>
                                    <p:anim calcmode="lin" valueType="num">
                                      <p:cBhvr additive="base">
                                        <p:cTn id="106" dur="1000" fill="hold"/>
                                        <p:tgtEl>
                                          <p:spTgt spid="7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P spid="17" grpId="0" animBg="1"/>
      <p:bldP spid="74" grpId="0"/>
      <p:bldP spid="78" grpId="0"/>
      <p:bldP spid="82" grpId="0"/>
    </p:bldLst>
  </p:timing>
</p:sld>
</file>

<file path=ppt/theme/theme1.xml><?xml version="1.0" encoding="utf-8"?>
<a:theme xmlns:a="http://schemas.openxmlformats.org/drawingml/2006/main" name="第一PPT，www.1ppt.com">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48</TotalTime>
  <Words>3899</Words>
  <Application>Microsoft Office PowerPoint</Application>
  <PresentationFormat>全屏显示(16:9)</PresentationFormat>
  <Paragraphs>295</Paragraphs>
  <Slides>27</Slides>
  <Notes>0</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27</vt:i4>
      </vt:variant>
    </vt:vector>
  </HeadingPairs>
  <TitlesOfParts>
    <vt:vector size="44" baseType="lpstr">
      <vt:lpstr>DokChampa</vt:lpstr>
      <vt:lpstr>Hiragino Sans GB W6</vt:lpstr>
      <vt:lpstr>Impact MT Std</vt:lpstr>
      <vt:lpstr>Kozuka Gothic Pro H</vt:lpstr>
      <vt:lpstr>LiHei Pro</vt:lpstr>
      <vt:lpstr>方正兰亭黑_GBK</vt:lpstr>
      <vt:lpstr>方正兰亭黑简体</vt:lpstr>
      <vt:lpstr>方正正中黑简体</vt:lpstr>
      <vt:lpstr>时尚中黑简体</vt:lpstr>
      <vt:lpstr>宋体</vt:lpstr>
      <vt:lpstr>微软雅黑</vt:lpstr>
      <vt:lpstr>造字工房文研（非商用）常规体</vt:lpstr>
      <vt:lpstr>Arial</vt:lpstr>
      <vt:lpstr>Calibri</vt:lpstr>
      <vt:lpstr>Calibri Light</vt:lpstr>
      <vt:lpstr>Impact</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微立体</dc:title>
  <dc:creator>USER</dc:creator>
  <cp:keywords>USER</cp:keywords>
  <cp:lastModifiedBy>YANGs</cp:lastModifiedBy>
  <cp:revision>25</cp:revision>
  <dcterms:created xsi:type="dcterms:W3CDTF">2016-11-28T05:24:40Z</dcterms:created>
  <dcterms:modified xsi:type="dcterms:W3CDTF">2018-10-22T13:44:38Z</dcterms:modified>
</cp:coreProperties>
</file>