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4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Override5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6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3" r:id="rId3"/>
    <p:sldId id="258" r:id="rId4"/>
    <p:sldId id="1717" r:id="rId5"/>
    <p:sldId id="1718" r:id="rId6"/>
    <p:sldId id="1720" r:id="rId7"/>
    <p:sldId id="1721" r:id="rId8"/>
    <p:sldId id="270" r:id="rId9"/>
    <p:sldId id="1723" r:id="rId10"/>
    <p:sldId id="1724" r:id="rId11"/>
    <p:sldId id="1734" r:id="rId12"/>
    <p:sldId id="1725" r:id="rId13"/>
    <p:sldId id="1727" r:id="rId14"/>
    <p:sldId id="271" r:id="rId15"/>
    <p:sldId id="1722" r:id="rId16"/>
    <p:sldId id="1728" r:id="rId17"/>
    <p:sldId id="1729" r:id="rId18"/>
    <p:sldId id="1736" r:id="rId19"/>
    <p:sldId id="1737" r:id="rId20"/>
    <p:sldId id="272" r:id="rId21"/>
    <p:sldId id="1738" r:id="rId22"/>
    <p:sldId id="1730" r:id="rId23"/>
    <p:sldId id="1732" r:id="rId24"/>
    <p:sldId id="1710" r:id="rId25"/>
    <p:sldId id="1712" r:id="rId26"/>
    <p:sldId id="1733" r:id="rId27"/>
    <p:sldId id="1708" r:id="rId28"/>
    <p:sldId id="1715" r:id="rId29"/>
    <p:sldId id="1735" r:id="rId30"/>
    <p:sldId id="1739" r:id="rId31"/>
    <p:sldId id="1711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4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79" d="100"/>
          <a:sy n="79" d="100"/>
        </p:scale>
        <p:origin x="96" y="8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3000">
              <a:schemeClr val="accent1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114939D7-A426-4EA4-9BBC-427075A32D32}"/>
              </a:ext>
            </a:extLst>
          </p:cNvPr>
          <p:cNvSpPr/>
          <p:nvPr userDrawn="1"/>
        </p:nvSpPr>
        <p:spPr>
          <a:xfrm>
            <a:off x="7195968" y="6035588"/>
            <a:ext cx="1089112" cy="822412"/>
          </a:xfrm>
          <a:custGeom>
            <a:avLst/>
            <a:gdLst>
              <a:gd name="connsiteX0" fmla="*/ 544556 w 1089112"/>
              <a:gd name="connsiteY0" fmla="*/ 0 h 822412"/>
              <a:gd name="connsiteX1" fmla="*/ 1089112 w 1089112"/>
              <a:gd name="connsiteY1" fmla="*/ 544556 h 822412"/>
              <a:gd name="connsiteX2" fmla="*/ 1046318 w 1089112"/>
              <a:gd name="connsiteY2" fmla="*/ 756522 h 822412"/>
              <a:gd name="connsiteX3" fmla="*/ 1010554 w 1089112"/>
              <a:gd name="connsiteY3" fmla="*/ 822412 h 822412"/>
              <a:gd name="connsiteX4" fmla="*/ 78558 w 1089112"/>
              <a:gd name="connsiteY4" fmla="*/ 822412 h 822412"/>
              <a:gd name="connsiteX5" fmla="*/ 42794 w 1089112"/>
              <a:gd name="connsiteY5" fmla="*/ 756522 h 822412"/>
              <a:gd name="connsiteX6" fmla="*/ 0 w 1089112"/>
              <a:gd name="connsiteY6" fmla="*/ 544556 h 822412"/>
              <a:gd name="connsiteX7" fmla="*/ 544556 w 1089112"/>
              <a:gd name="connsiteY7" fmla="*/ 0 h 82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9112" h="822412">
                <a:moveTo>
                  <a:pt x="544556" y="0"/>
                </a:moveTo>
                <a:cubicBezTo>
                  <a:pt x="845306" y="0"/>
                  <a:pt x="1089112" y="243806"/>
                  <a:pt x="1089112" y="544556"/>
                </a:cubicBezTo>
                <a:cubicBezTo>
                  <a:pt x="1089112" y="619744"/>
                  <a:pt x="1073874" y="691372"/>
                  <a:pt x="1046318" y="756522"/>
                </a:cubicBezTo>
                <a:lnTo>
                  <a:pt x="1010554" y="822412"/>
                </a:lnTo>
                <a:lnTo>
                  <a:pt x="78558" y="822412"/>
                </a:lnTo>
                <a:lnTo>
                  <a:pt x="42794" y="756522"/>
                </a:lnTo>
                <a:cubicBezTo>
                  <a:pt x="15238" y="691372"/>
                  <a:pt x="0" y="619744"/>
                  <a:pt x="0" y="544556"/>
                </a:cubicBezTo>
                <a:cubicBezTo>
                  <a:pt x="0" y="243806"/>
                  <a:pt x="243806" y="0"/>
                  <a:pt x="544556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B2E12570-7D30-4C6F-BB6C-FBF269138CEA}"/>
              </a:ext>
            </a:extLst>
          </p:cNvPr>
          <p:cNvSpPr/>
          <p:nvPr userDrawn="1"/>
        </p:nvSpPr>
        <p:spPr>
          <a:xfrm>
            <a:off x="10414001" y="0"/>
            <a:ext cx="1778000" cy="2070492"/>
          </a:xfrm>
          <a:custGeom>
            <a:avLst/>
            <a:gdLst>
              <a:gd name="connsiteX0" fmla="*/ 203967 w 1778000"/>
              <a:gd name="connsiteY0" fmla="*/ 0 h 2070492"/>
              <a:gd name="connsiteX1" fmla="*/ 1778000 w 1778000"/>
              <a:gd name="connsiteY1" fmla="*/ 0 h 2070492"/>
              <a:gd name="connsiteX2" fmla="*/ 1778000 w 1778000"/>
              <a:gd name="connsiteY2" fmla="*/ 2003265 h 2070492"/>
              <a:gd name="connsiteX3" fmla="*/ 1761057 w 1778000"/>
              <a:gd name="connsiteY3" fmla="*/ 2009466 h 2070492"/>
              <a:gd name="connsiteX4" fmla="*/ 1357406 w 1778000"/>
              <a:gd name="connsiteY4" fmla="*/ 2070492 h 2070492"/>
              <a:gd name="connsiteX5" fmla="*/ 0 w 1778000"/>
              <a:gd name="connsiteY5" fmla="*/ 713086 h 2070492"/>
              <a:gd name="connsiteX6" fmla="*/ 163832 w 1778000"/>
              <a:gd name="connsiteY6" fmla="*/ 66066 h 207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8000" h="2070492">
                <a:moveTo>
                  <a:pt x="203967" y="0"/>
                </a:moveTo>
                <a:lnTo>
                  <a:pt x="1778000" y="0"/>
                </a:lnTo>
                <a:lnTo>
                  <a:pt x="1778000" y="2003265"/>
                </a:lnTo>
                <a:lnTo>
                  <a:pt x="1761057" y="2009466"/>
                </a:lnTo>
                <a:cubicBezTo>
                  <a:pt x="1633544" y="2049127"/>
                  <a:pt x="1497970" y="2070492"/>
                  <a:pt x="1357406" y="2070492"/>
                </a:cubicBezTo>
                <a:cubicBezTo>
                  <a:pt x="607731" y="2070492"/>
                  <a:pt x="0" y="1462761"/>
                  <a:pt x="0" y="713086"/>
                </a:cubicBezTo>
                <a:cubicBezTo>
                  <a:pt x="0" y="478813"/>
                  <a:pt x="59349" y="258401"/>
                  <a:pt x="163832" y="66066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B5CF9357-205F-4407-B2E1-10B47C38C3B4}"/>
              </a:ext>
            </a:extLst>
          </p:cNvPr>
          <p:cNvSpPr/>
          <p:nvPr userDrawn="1"/>
        </p:nvSpPr>
        <p:spPr>
          <a:xfrm>
            <a:off x="9371158" y="3382964"/>
            <a:ext cx="2820843" cy="3475037"/>
          </a:xfrm>
          <a:custGeom>
            <a:avLst/>
            <a:gdLst>
              <a:gd name="connsiteX0" fmla="*/ 2150918 w 2820843"/>
              <a:gd name="connsiteY0" fmla="*/ 0 h 3475037"/>
              <a:gd name="connsiteX1" fmla="*/ 2790535 w 2820843"/>
              <a:gd name="connsiteY1" fmla="*/ 96701 h 3475037"/>
              <a:gd name="connsiteX2" fmla="*/ 2820843 w 2820843"/>
              <a:gd name="connsiteY2" fmla="*/ 107794 h 3475037"/>
              <a:gd name="connsiteX3" fmla="*/ 2820843 w 2820843"/>
              <a:gd name="connsiteY3" fmla="*/ 3475037 h 3475037"/>
              <a:gd name="connsiteX4" fmla="*/ 458214 w 2820843"/>
              <a:gd name="connsiteY4" fmla="*/ 3475037 h 3475037"/>
              <a:gd name="connsiteX5" fmla="*/ 367343 w 2820843"/>
              <a:gd name="connsiteY5" fmla="*/ 3353517 h 3475037"/>
              <a:gd name="connsiteX6" fmla="*/ 0 w 2820843"/>
              <a:gd name="connsiteY6" fmla="*/ 2150918 h 3475037"/>
              <a:gd name="connsiteX7" fmla="*/ 2150918 w 2820843"/>
              <a:gd name="connsiteY7" fmla="*/ 0 h 3475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20843" h="3475037">
                <a:moveTo>
                  <a:pt x="2150918" y="0"/>
                </a:moveTo>
                <a:cubicBezTo>
                  <a:pt x="2373653" y="0"/>
                  <a:pt x="2588480" y="33856"/>
                  <a:pt x="2790535" y="96701"/>
                </a:cubicBezTo>
                <a:lnTo>
                  <a:pt x="2820843" y="107794"/>
                </a:lnTo>
                <a:lnTo>
                  <a:pt x="2820843" y="3475037"/>
                </a:lnTo>
                <a:lnTo>
                  <a:pt x="458214" y="3475037"/>
                </a:lnTo>
                <a:lnTo>
                  <a:pt x="367343" y="3353517"/>
                </a:lnTo>
                <a:cubicBezTo>
                  <a:pt x="135422" y="3010228"/>
                  <a:pt x="0" y="2596388"/>
                  <a:pt x="0" y="2150918"/>
                </a:cubicBezTo>
                <a:cubicBezTo>
                  <a:pt x="0" y="962999"/>
                  <a:pt x="962999" y="0"/>
                  <a:pt x="2150918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CEB2354-CDBF-408B-A109-58D0D241EA5D}"/>
              </a:ext>
            </a:extLst>
          </p:cNvPr>
          <p:cNvSpPr/>
          <p:nvPr userDrawn="1"/>
        </p:nvSpPr>
        <p:spPr>
          <a:xfrm>
            <a:off x="1489721" y="4079670"/>
            <a:ext cx="1381342" cy="690772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副标题 2">
            <a:extLst>
              <a:ext uri="{FF2B5EF4-FFF2-40B4-BE49-F238E27FC236}">
                <a16:creationId xmlns:a16="http://schemas.microsoft.com/office/drawing/2014/main" xmlns="" id="{A90E239E-236D-42D8-A9DA-948A03ABA1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5" y="3217139"/>
            <a:ext cx="10850563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xmlns="" id="{CD1A1317-9FB9-4077-AB86-FE81094AE8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2181364"/>
            <a:ext cx="10850563" cy="1019036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CA7B8E99-E628-4876-B5F0-C350A8DFAB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4813103"/>
            <a:ext cx="10850563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5" name="文本占位符 13">
            <a:extLst>
              <a:ext uri="{FF2B5EF4-FFF2-40B4-BE49-F238E27FC236}">
                <a16:creationId xmlns:a16="http://schemas.microsoft.com/office/drawing/2014/main" xmlns="" id="{70466E52-B6E2-4D91-A798-B026CE9495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9925" y="4514628"/>
            <a:ext cx="10850563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00250" marR="0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FBDFFEF-AAD8-473B-AB8B-43764100E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740886-8DB7-4D6A-A716-E03161CB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1D68E9C-F2B1-43D9-B15A-091D5C7B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49000">
              <a:schemeClr val="accent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xmlns="" id="{1ED1774C-B65D-49DB-9C3F-E2C64FC2F483}"/>
              </a:ext>
            </a:extLst>
          </p:cNvPr>
          <p:cNvSpPr/>
          <p:nvPr userDrawn="1"/>
        </p:nvSpPr>
        <p:spPr>
          <a:xfrm rot="900000">
            <a:off x="872134" y="3410541"/>
            <a:ext cx="1080000" cy="1080000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F2209B9-6446-438A-A2A4-1164D51B98FF}"/>
              </a:ext>
            </a:extLst>
          </p:cNvPr>
          <p:cNvSpPr/>
          <p:nvPr userDrawn="1"/>
        </p:nvSpPr>
        <p:spPr>
          <a:xfrm>
            <a:off x="2083021" y="1028700"/>
            <a:ext cx="468000" cy="468000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637BB0E-3872-48B3-8E71-B577427E8A07}"/>
              </a:ext>
            </a:extLst>
          </p:cNvPr>
          <p:cNvSpPr/>
          <p:nvPr userDrawn="1"/>
        </p:nvSpPr>
        <p:spPr>
          <a:xfrm>
            <a:off x="3636516" y="484581"/>
            <a:ext cx="2347218" cy="2347218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729BE067-EADE-4EB9-9061-11EF19A545FC}"/>
              </a:ext>
            </a:extLst>
          </p:cNvPr>
          <p:cNvSpPr/>
          <p:nvPr userDrawn="1"/>
        </p:nvSpPr>
        <p:spPr>
          <a:xfrm>
            <a:off x="10123149" y="5181600"/>
            <a:ext cx="2068851" cy="1676400"/>
          </a:xfrm>
          <a:custGeom>
            <a:avLst/>
            <a:gdLst>
              <a:gd name="connsiteX0" fmla="*/ 1359065 w 1939016"/>
              <a:gd name="connsiteY0" fmla="*/ 0 h 1571194"/>
              <a:gd name="connsiteX1" fmla="*/ 1888074 w 1939016"/>
              <a:gd name="connsiteY1" fmla="*/ 106802 h 1571194"/>
              <a:gd name="connsiteX2" fmla="*/ 1939016 w 1939016"/>
              <a:gd name="connsiteY2" fmla="*/ 131342 h 1571194"/>
              <a:gd name="connsiteX3" fmla="*/ 1939016 w 1939016"/>
              <a:gd name="connsiteY3" fmla="*/ 1571194 h 1571194"/>
              <a:gd name="connsiteX4" fmla="*/ 18184 w 1939016"/>
              <a:gd name="connsiteY4" fmla="*/ 1571194 h 1571194"/>
              <a:gd name="connsiteX5" fmla="*/ 7017 w 1939016"/>
              <a:gd name="connsiteY5" fmla="*/ 1498022 h 1571194"/>
              <a:gd name="connsiteX6" fmla="*/ 0 w 1939016"/>
              <a:gd name="connsiteY6" fmla="*/ 1359065 h 1571194"/>
              <a:gd name="connsiteX7" fmla="*/ 1359065 w 1939016"/>
              <a:gd name="connsiteY7" fmla="*/ 0 h 1571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9016" h="1571194">
                <a:moveTo>
                  <a:pt x="1359065" y="0"/>
                </a:moveTo>
                <a:cubicBezTo>
                  <a:pt x="1546713" y="0"/>
                  <a:pt x="1725478" y="38030"/>
                  <a:pt x="1888074" y="106802"/>
                </a:cubicBezTo>
                <a:lnTo>
                  <a:pt x="1939016" y="131342"/>
                </a:lnTo>
                <a:lnTo>
                  <a:pt x="1939016" y="1571194"/>
                </a:lnTo>
                <a:lnTo>
                  <a:pt x="18184" y="1571194"/>
                </a:lnTo>
                <a:lnTo>
                  <a:pt x="7017" y="1498022"/>
                </a:lnTo>
                <a:cubicBezTo>
                  <a:pt x="2377" y="1452334"/>
                  <a:pt x="0" y="1405977"/>
                  <a:pt x="0" y="1359065"/>
                </a:cubicBezTo>
                <a:cubicBezTo>
                  <a:pt x="0" y="608474"/>
                  <a:pt x="608474" y="0"/>
                  <a:pt x="1359065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3680390" y="273019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3674616" y="3701749"/>
            <a:ext cx="542607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DB2F6A5-C375-4D8F-913A-2BD1A96CD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656F6A2-60FE-42A9-A150-20442F034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C9952BA-1023-47A6-A0E9-FAF6BE9A8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3000">
              <a:schemeClr val="accent1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914524" y="1649971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914524" y="372665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914524" y="4037527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250BF034-4A28-4EC4-89AC-7DE33D0EE416}"/>
              </a:ext>
            </a:extLst>
          </p:cNvPr>
          <p:cNvSpPr/>
          <p:nvPr userDrawn="1"/>
        </p:nvSpPr>
        <p:spPr>
          <a:xfrm>
            <a:off x="2870446" y="5334950"/>
            <a:ext cx="2880000" cy="1523050"/>
          </a:xfrm>
          <a:custGeom>
            <a:avLst/>
            <a:gdLst>
              <a:gd name="connsiteX0" fmla="*/ 1440000 w 2880000"/>
              <a:gd name="connsiteY0" fmla="*/ 0 h 1523050"/>
              <a:gd name="connsiteX1" fmla="*/ 2880000 w 2880000"/>
              <a:gd name="connsiteY1" fmla="*/ 1440000 h 1523050"/>
              <a:gd name="connsiteX2" fmla="*/ 2875807 w 2880000"/>
              <a:gd name="connsiteY2" fmla="*/ 1523050 h 1523050"/>
              <a:gd name="connsiteX3" fmla="*/ 4194 w 2880000"/>
              <a:gd name="connsiteY3" fmla="*/ 1523050 h 1523050"/>
              <a:gd name="connsiteX4" fmla="*/ 0 w 2880000"/>
              <a:gd name="connsiteY4" fmla="*/ 1440000 h 1523050"/>
              <a:gd name="connsiteX5" fmla="*/ 1440000 w 2880000"/>
              <a:gd name="connsiteY5" fmla="*/ 0 h 152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0000" h="152305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lnTo>
                  <a:pt x="2875807" y="1523050"/>
                </a:lnTo>
                <a:lnTo>
                  <a:pt x="4194" y="1523050"/>
                </a:lnTo>
                <a:lnTo>
                  <a:pt x="0" y="1440000"/>
                </a:ln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1C196EC6-CA15-48A4-A956-755005DB10EB}"/>
              </a:ext>
            </a:extLst>
          </p:cNvPr>
          <p:cNvSpPr/>
          <p:nvPr userDrawn="1"/>
        </p:nvSpPr>
        <p:spPr>
          <a:xfrm>
            <a:off x="8301283" y="876300"/>
            <a:ext cx="1080000" cy="1080000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2CAF1ED9-3528-4ADC-BE3F-6AAD7E8F6E4E}"/>
              </a:ext>
            </a:extLst>
          </p:cNvPr>
          <p:cNvSpPr/>
          <p:nvPr userDrawn="1"/>
        </p:nvSpPr>
        <p:spPr>
          <a:xfrm>
            <a:off x="7895134" y="2889750"/>
            <a:ext cx="4296867" cy="3968250"/>
          </a:xfrm>
          <a:custGeom>
            <a:avLst/>
            <a:gdLst>
              <a:gd name="connsiteX0" fmla="*/ 2700000 w 4296867"/>
              <a:gd name="connsiteY0" fmla="*/ 0 h 3968250"/>
              <a:gd name="connsiteX1" fmla="*/ 4209596 w 4296867"/>
              <a:gd name="connsiteY1" fmla="*/ 461118 h 3968250"/>
              <a:gd name="connsiteX2" fmla="*/ 4296867 w 4296867"/>
              <a:gd name="connsiteY2" fmla="*/ 526378 h 3968250"/>
              <a:gd name="connsiteX3" fmla="*/ 4296867 w 4296867"/>
              <a:gd name="connsiteY3" fmla="*/ 3968250 h 3968250"/>
              <a:gd name="connsiteX4" fmla="*/ 316853 w 4296867"/>
              <a:gd name="connsiteY4" fmla="*/ 3968250 h 3968250"/>
              <a:gd name="connsiteX5" fmla="*/ 212180 w 4296867"/>
              <a:gd name="connsiteY5" fmla="*/ 3750962 h 3968250"/>
              <a:gd name="connsiteX6" fmla="*/ 0 w 4296867"/>
              <a:gd name="connsiteY6" fmla="*/ 2700000 h 3968250"/>
              <a:gd name="connsiteX7" fmla="*/ 2700000 w 4296867"/>
              <a:gd name="connsiteY7" fmla="*/ 0 h 396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6867" h="3968250">
                <a:moveTo>
                  <a:pt x="2700000" y="0"/>
                </a:moveTo>
                <a:cubicBezTo>
                  <a:pt x="3259188" y="0"/>
                  <a:pt x="3778673" y="169992"/>
                  <a:pt x="4209596" y="461118"/>
                </a:cubicBezTo>
                <a:lnTo>
                  <a:pt x="4296867" y="526378"/>
                </a:lnTo>
                <a:lnTo>
                  <a:pt x="4296867" y="3968250"/>
                </a:lnTo>
                <a:lnTo>
                  <a:pt x="316853" y="3968250"/>
                </a:lnTo>
                <a:lnTo>
                  <a:pt x="212180" y="3750962"/>
                </a:lnTo>
                <a:cubicBezTo>
                  <a:pt x="75552" y="3427939"/>
                  <a:pt x="0" y="3072793"/>
                  <a:pt x="0" y="2700000"/>
                </a:cubicBezTo>
                <a:cubicBezTo>
                  <a:pt x="0" y="1208831"/>
                  <a:pt x="1208831" y="0"/>
                  <a:pt x="270000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  <a:gs pos="66000">
                <a:schemeClr val="accent1"/>
              </a:gs>
            </a:gsLst>
            <a:lin ang="18000000" scaled="0"/>
          </a:gradFill>
          <a:ln>
            <a:noFill/>
          </a:ln>
          <a:effectLst>
            <a:outerShdw blurRad="190500" dist="38100" dir="8100000" sx="103000" sy="103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marR="0" indent="-1714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kumimoji="0" lang="zh-CN" altLang="en-US" sz="1400" b="0" i="0" u="none" strike="noStrike" kern="1200" cap="none" spc="0" normalizeH="0" baseline="0" noProof="0">
          <a:ln>
            <a:noFill/>
          </a:ln>
          <a:solidFill>
            <a:srgbClr val="000000"/>
          </a:solidFill>
          <a:effectLst/>
          <a:uLnTx/>
          <a:uFillTx/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53000">
              <a:schemeClr val="accent1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紫色简约商务工作模板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D588339-AAD8-4124-B460-560D1AF2D3EC}"/>
              </a:ext>
            </a:extLst>
          </p:cNvPr>
          <p:cNvGrpSpPr/>
          <p:nvPr/>
        </p:nvGrpSpPr>
        <p:grpSpPr>
          <a:xfrm>
            <a:off x="4449762" y="1442674"/>
            <a:ext cx="3292476" cy="604080"/>
            <a:chOff x="416689" y="1415352"/>
            <a:chExt cx="5537071" cy="101590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3549B7CF-4631-4F97-9B0B-399CDCF2406A}"/>
                </a:ext>
              </a:extLst>
            </p:cNvPr>
            <p:cNvGrpSpPr/>
            <p:nvPr userDrawn="1"/>
          </p:nvGrpSpPr>
          <p:grpSpPr>
            <a:xfrm>
              <a:off x="2681968" y="1415352"/>
              <a:ext cx="3271792" cy="1015901"/>
              <a:chOff x="0" y="3026106"/>
              <a:chExt cx="2057401" cy="781570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4F237732-417B-4073-B153-3A1C59B08526}"/>
                  </a:ext>
                </a:extLst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16600" b="1" dirty="0">
                    <a:solidFill>
                      <a:schemeClr val="bg1">
                        <a:alpha val="20000"/>
                      </a:schemeClr>
                    </a:solidFill>
                    <a:latin typeface="+mn-lt"/>
                  </a:rPr>
                  <a:t>REPORT</a:t>
                </a:r>
                <a:endParaRPr lang="zh-CN" altLang="en-US" sz="16600" b="1" dirty="0">
                  <a:solidFill>
                    <a:schemeClr val="bg1">
                      <a:alpha val="20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2D7244CC-CF21-4BAB-9AA7-CE83C5D1103B}"/>
                  </a:ext>
                </a:extLst>
              </p:cNvPr>
              <p:cNvSpPr/>
              <p:nvPr/>
            </p:nvSpPr>
            <p:spPr>
              <a:xfrm>
                <a:off x="0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 algn="ctr"/>
                <a:r>
                  <a:rPr lang="en-US" altLang="zh-CN" sz="16600" noProof="0" dirty="0">
                    <a:solidFill>
                      <a:schemeClr val="bg1">
                        <a:alpha val="20000"/>
                      </a:schemeClr>
                    </a:solidFill>
                    <a:latin typeface="+mn-lt"/>
                  </a:rPr>
                  <a:t>BUSINESS</a:t>
                </a: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ACD50C8-5ED1-4DCB-910E-255EB3D237FA}"/>
                </a:ext>
              </a:extLst>
            </p:cNvPr>
            <p:cNvSpPr txBox="1"/>
            <p:nvPr userDrawn="1"/>
          </p:nvSpPr>
          <p:spPr>
            <a:xfrm>
              <a:off x="416689" y="1415353"/>
              <a:ext cx="2125322" cy="1015901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sz="9600" dirty="0">
                  <a:solidFill>
                    <a:schemeClr val="bg1">
                      <a:alpha val="20000"/>
                    </a:schemeClr>
                  </a:solidFill>
                  <a:latin typeface="Impact" panose="020B0806030902050204" pitchFamily="34" charset="0"/>
                </a:rPr>
                <a:t>2018</a:t>
              </a:r>
              <a:endParaRPr lang="zh-CN" altLang="en-US" sz="9600" dirty="0">
                <a:solidFill>
                  <a:schemeClr val="bg1">
                    <a:alpha val="2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1EBA9B-CB64-4CB9-BBAF-34A3B549E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00511AE-9A29-4466-9DD9-5B5630C77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BFF2B38-D48F-4244-8B33-BD964AF83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064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DCB511-6AD7-4A1A-BE05-A791C176A8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76973"/>
            <a:ext cx="10848975" cy="4966652"/>
            <a:chOff x="669925" y="1176973"/>
            <a:chExt cx="10848975" cy="4966652"/>
          </a:xfrm>
        </p:grpSpPr>
        <p:sp>
          <p:nvSpPr>
            <p:cNvPr id="6" name="íṥḷîḑé">
              <a:extLst>
                <a:ext uri="{FF2B5EF4-FFF2-40B4-BE49-F238E27FC236}">
                  <a16:creationId xmlns:a16="http://schemas.microsoft.com/office/drawing/2014/main" xmlns="" id="{80C06E54-3960-4B9A-A1C1-79FA3D0CDB7B}"/>
                </a:ext>
              </a:extLst>
            </p:cNvPr>
            <p:cNvSpPr/>
            <p:nvPr/>
          </p:nvSpPr>
          <p:spPr>
            <a:xfrm>
              <a:off x="6264356" y="1486206"/>
              <a:ext cx="4916535" cy="2928570"/>
            </a:xfrm>
            <a:custGeom>
              <a:avLst/>
              <a:gdLst>
                <a:gd name="connsiteX0" fmla="*/ 2981828 w 4916535"/>
                <a:gd name="connsiteY0" fmla="*/ 0 h 2928570"/>
                <a:gd name="connsiteX1" fmla="*/ 4916535 w 4916535"/>
                <a:gd name="connsiteY1" fmla="*/ 1900152 h 2928570"/>
                <a:gd name="connsiteX2" fmla="*/ 569401 w 4916535"/>
                <a:gd name="connsiteY2" fmla="*/ 2928570 h 2928570"/>
                <a:gd name="connsiteX3" fmla="*/ 0 w 4916535"/>
                <a:gd name="connsiteY3" fmla="*/ 2928570 h 292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6535" h="2928570">
                  <a:moveTo>
                    <a:pt x="2981828" y="0"/>
                  </a:moveTo>
                  <a:lnTo>
                    <a:pt x="4916535" y="1900152"/>
                  </a:lnTo>
                  <a:lnTo>
                    <a:pt x="569401" y="2928570"/>
                  </a:lnTo>
                  <a:lnTo>
                    <a:pt x="0" y="292857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id-ID" dirty="0"/>
            </a:p>
          </p:txBody>
        </p:sp>
        <p:sp>
          <p:nvSpPr>
            <p:cNvPr id="7" name="íŝḻíḑe">
              <a:extLst>
                <a:ext uri="{FF2B5EF4-FFF2-40B4-BE49-F238E27FC236}">
                  <a16:creationId xmlns:a16="http://schemas.microsoft.com/office/drawing/2014/main" xmlns="" id="{FAE104C0-ED92-4CB9-B21C-FD07759CC485}"/>
                </a:ext>
              </a:extLst>
            </p:cNvPr>
            <p:cNvSpPr/>
            <p:nvPr/>
          </p:nvSpPr>
          <p:spPr>
            <a:xfrm>
              <a:off x="3557705" y="2218348"/>
              <a:ext cx="4838823" cy="2928570"/>
            </a:xfrm>
            <a:custGeom>
              <a:avLst/>
              <a:gdLst>
                <a:gd name="connsiteX0" fmla="*/ 2981828 w 4838823"/>
                <a:gd name="connsiteY0" fmla="*/ 0 h 2928570"/>
                <a:gd name="connsiteX1" fmla="*/ 4838823 w 4838823"/>
                <a:gd name="connsiteY1" fmla="*/ 1823828 h 2928570"/>
                <a:gd name="connsiteX2" fmla="*/ 169067 w 4838823"/>
                <a:gd name="connsiteY2" fmla="*/ 2928570 h 2928570"/>
                <a:gd name="connsiteX3" fmla="*/ 0 w 4838823"/>
                <a:gd name="connsiteY3" fmla="*/ 2928570 h 292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8823" h="2928570">
                  <a:moveTo>
                    <a:pt x="2981828" y="0"/>
                  </a:moveTo>
                  <a:lnTo>
                    <a:pt x="4838823" y="1823828"/>
                  </a:lnTo>
                  <a:lnTo>
                    <a:pt x="169067" y="2928570"/>
                  </a:lnTo>
                  <a:lnTo>
                    <a:pt x="0" y="292857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id-ID" dirty="0"/>
            </a:p>
          </p:txBody>
        </p:sp>
        <p:sp>
          <p:nvSpPr>
            <p:cNvPr id="8" name="iṩḻïde">
              <a:extLst>
                <a:ext uri="{FF2B5EF4-FFF2-40B4-BE49-F238E27FC236}">
                  <a16:creationId xmlns:a16="http://schemas.microsoft.com/office/drawing/2014/main" xmlns="" id="{52FF5C10-FA37-40FF-AF5E-438BC3820FBA}"/>
                </a:ext>
              </a:extLst>
            </p:cNvPr>
            <p:cNvSpPr/>
            <p:nvPr/>
          </p:nvSpPr>
          <p:spPr>
            <a:xfrm>
              <a:off x="1011109" y="2950491"/>
              <a:ext cx="4661315" cy="2840403"/>
            </a:xfrm>
            <a:custGeom>
              <a:avLst/>
              <a:gdLst>
                <a:gd name="connsiteX0" fmla="*/ 2892057 w 4661315"/>
                <a:gd name="connsiteY0" fmla="*/ 0 h 2840403"/>
                <a:gd name="connsiteX1" fmla="*/ 4661315 w 4661315"/>
                <a:gd name="connsiteY1" fmla="*/ 1737658 h 2840403"/>
                <a:gd name="connsiteX2" fmla="*/ 0 w 4661315"/>
                <a:gd name="connsiteY2" fmla="*/ 2840403 h 284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61315" h="2840403">
                  <a:moveTo>
                    <a:pt x="2892057" y="0"/>
                  </a:moveTo>
                  <a:lnTo>
                    <a:pt x="4661315" y="1737658"/>
                  </a:lnTo>
                  <a:lnTo>
                    <a:pt x="0" y="284040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id-ID"/>
            </a:p>
          </p:txBody>
        </p:sp>
        <p:grpSp>
          <p:nvGrpSpPr>
            <p:cNvPr id="9" name="íś1ïḓè">
              <a:extLst>
                <a:ext uri="{FF2B5EF4-FFF2-40B4-BE49-F238E27FC236}">
                  <a16:creationId xmlns:a16="http://schemas.microsoft.com/office/drawing/2014/main" xmlns="" id="{5AC76EB2-4A47-499E-9F9F-8E8742B368AA}"/>
                </a:ext>
              </a:extLst>
            </p:cNvPr>
            <p:cNvGrpSpPr/>
            <p:nvPr/>
          </p:nvGrpSpPr>
          <p:grpSpPr>
            <a:xfrm>
              <a:off x="2805878" y="3338934"/>
              <a:ext cx="2088301" cy="1695573"/>
              <a:chOff x="2814640" y="3365856"/>
              <a:chExt cx="2088301" cy="1695573"/>
            </a:xfrm>
          </p:grpSpPr>
          <p:sp>
            <p:nvSpPr>
              <p:cNvPr id="37" name="iṡ1iḋé">
                <a:extLst>
                  <a:ext uri="{FF2B5EF4-FFF2-40B4-BE49-F238E27FC236}">
                    <a16:creationId xmlns:a16="http://schemas.microsoft.com/office/drawing/2014/main" xmlns="" id="{818449AD-EAA2-4F0B-8DFB-740BE5E3C80F}"/>
                  </a:ext>
                </a:extLst>
              </p:cNvPr>
              <p:cNvSpPr/>
              <p:nvPr/>
            </p:nvSpPr>
            <p:spPr bwMode="auto">
              <a:xfrm>
                <a:off x="3654476" y="3365856"/>
                <a:ext cx="408628" cy="39299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8" name="i$ḻîḑè">
                <a:extLst>
                  <a:ext uri="{FF2B5EF4-FFF2-40B4-BE49-F238E27FC236}">
                    <a16:creationId xmlns:a16="http://schemas.microsoft.com/office/drawing/2014/main" xmlns="" id="{6890CB9F-1037-490B-B1C3-A6E2FB106F6A}"/>
                  </a:ext>
                </a:extLst>
              </p:cNvPr>
              <p:cNvGrpSpPr/>
              <p:nvPr/>
            </p:nvGrpSpPr>
            <p:grpSpPr>
              <a:xfrm>
                <a:off x="2814640" y="3947782"/>
                <a:ext cx="2088301" cy="1113647"/>
                <a:chOff x="6941797" y="5091549"/>
                <a:chExt cx="2088301" cy="1113647"/>
              </a:xfrm>
            </p:grpSpPr>
            <p:sp>
              <p:nvSpPr>
                <p:cNvPr id="39" name="íSlíḍe">
                  <a:extLst>
                    <a:ext uri="{FF2B5EF4-FFF2-40B4-BE49-F238E27FC236}">
                      <a16:creationId xmlns:a16="http://schemas.microsoft.com/office/drawing/2014/main" xmlns="" id="{DAF2AEE4-8F7A-40D0-A8A4-7F84D157AE3E}"/>
                    </a:ext>
                  </a:extLst>
                </p:cNvPr>
                <p:cNvSpPr/>
                <p:nvPr/>
              </p:nvSpPr>
              <p:spPr bwMode="auto">
                <a:xfrm>
                  <a:off x="6941797" y="5479147"/>
                  <a:ext cx="2088301" cy="7260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0" name="îsļiḑé">
                  <a:extLst>
                    <a:ext uri="{FF2B5EF4-FFF2-40B4-BE49-F238E27FC236}">
                      <a16:creationId xmlns:a16="http://schemas.microsoft.com/office/drawing/2014/main" xmlns="" id="{0BDCEE6B-9997-47A4-846F-48B4FEDFB402}"/>
                    </a:ext>
                  </a:extLst>
                </p:cNvPr>
                <p:cNvSpPr txBox="1"/>
                <p:nvPr/>
              </p:nvSpPr>
              <p:spPr bwMode="auto">
                <a:xfrm>
                  <a:off x="6941797" y="5091549"/>
                  <a:ext cx="208830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0" name="îśľíḋé">
              <a:extLst>
                <a:ext uri="{FF2B5EF4-FFF2-40B4-BE49-F238E27FC236}">
                  <a16:creationId xmlns:a16="http://schemas.microsoft.com/office/drawing/2014/main" xmlns="" id="{3AFE70F1-046D-4C75-B72A-83C6005BD4CB}"/>
                </a:ext>
              </a:extLst>
            </p:cNvPr>
            <p:cNvGrpSpPr/>
            <p:nvPr/>
          </p:nvGrpSpPr>
          <p:grpSpPr>
            <a:xfrm>
              <a:off x="5441228" y="2606791"/>
              <a:ext cx="2088301" cy="1739657"/>
              <a:chOff x="5449990" y="2633713"/>
              <a:chExt cx="2088301" cy="1739657"/>
            </a:xfrm>
          </p:grpSpPr>
          <p:sp>
            <p:nvSpPr>
              <p:cNvPr id="33" name="iṡlïḓè">
                <a:extLst>
                  <a:ext uri="{FF2B5EF4-FFF2-40B4-BE49-F238E27FC236}">
                    <a16:creationId xmlns:a16="http://schemas.microsoft.com/office/drawing/2014/main" xmlns="" id="{AE6A1222-6C0A-4108-8C3B-B9EA9F515240}"/>
                  </a:ext>
                </a:extLst>
              </p:cNvPr>
              <p:cNvSpPr/>
              <p:nvPr/>
            </p:nvSpPr>
            <p:spPr bwMode="auto">
              <a:xfrm>
                <a:off x="6268371" y="2633713"/>
                <a:ext cx="451538" cy="450692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4" name="isľiḓè">
                <a:extLst>
                  <a:ext uri="{FF2B5EF4-FFF2-40B4-BE49-F238E27FC236}">
                    <a16:creationId xmlns:a16="http://schemas.microsoft.com/office/drawing/2014/main" xmlns="" id="{A2B7891A-5868-4B16-B79E-50E5EE27AA5A}"/>
                  </a:ext>
                </a:extLst>
              </p:cNvPr>
              <p:cNvGrpSpPr/>
              <p:nvPr/>
            </p:nvGrpSpPr>
            <p:grpSpPr>
              <a:xfrm>
                <a:off x="5449990" y="3259723"/>
                <a:ext cx="2088301" cy="1113647"/>
                <a:chOff x="6941797" y="5091549"/>
                <a:chExt cx="2088301" cy="1113647"/>
              </a:xfrm>
            </p:grpSpPr>
            <p:sp>
              <p:nvSpPr>
                <p:cNvPr id="35" name="iṧľíḋe">
                  <a:extLst>
                    <a:ext uri="{FF2B5EF4-FFF2-40B4-BE49-F238E27FC236}">
                      <a16:creationId xmlns:a16="http://schemas.microsoft.com/office/drawing/2014/main" xmlns="" id="{69288030-F815-4C84-A0B5-6DAC601F9F9C}"/>
                    </a:ext>
                  </a:extLst>
                </p:cNvPr>
                <p:cNvSpPr/>
                <p:nvPr/>
              </p:nvSpPr>
              <p:spPr bwMode="auto">
                <a:xfrm>
                  <a:off x="6941797" y="5479147"/>
                  <a:ext cx="2088301" cy="7260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6" name="ïsļïďé">
                  <a:extLst>
                    <a:ext uri="{FF2B5EF4-FFF2-40B4-BE49-F238E27FC236}">
                      <a16:creationId xmlns:a16="http://schemas.microsoft.com/office/drawing/2014/main" xmlns="" id="{A2F3FB3D-D77A-4A29-8195-CE2D081A2BB6}"/>
                    </a:ext>
                  </a:extLst>
                </p:cNvPr>
                <p:cNvSpPr txBox="1"/>
                <p:nvPr/>
              </p:nvSpPr>
              <p:spPr bwMode="auto">
                <a:xfrm>
                  <a:off x="6941797" y="5091549"/>
                  <a:ext cx="208830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1" name="iṡľiďê">
              <a:extLst>
                <a:ext uri="{FF2B5EF4-FFF2-40B4-BE49-F238E27FC236}">
                  <a16:creationId xmlns:a16="http://schemas.microsoft.com/office/drawing/2014/main" xmlns="" id="{94873DC8-4217-4C5B-ACFD-159B45E04E8A}"/>
                </a:ext>
              </a:extLst>
            </p:cNvPr>
            <p:cNvGrpSpPr/>
            <p:nvPr/>
          </p:nvGrpSpPr>
          <p:grpSpPr>
            <a:xfrm>
              <a:off x="8186735" y="1874649"/>
              <a:ext cx="2088301" cy="1739657"/>
              <a:chOff x="8195497" y="1901571"/>
              <a:chExt cx="2088301" cy="1739657"/>
            </a:xfrm>
          </p:grpSpPr>
          <p:sp>
            <p:nvSpPr>
              <p:cNvPr id="29" name="ïṡľiḋé">
                <a:extLst>
                  <a:ext uri="{FF2B5EF4-FFF2-40B4-BE49-F238E27FC236}">
                    <a16:creationId xmlns:a16="http://schemas.microsoft.com/office/drawing/2014/main" xmlns="" id="{054DAC43-C112-49EB-894F-D3D6AEA6F54A}"/>
                  </a:ext>
                </a:extLst>
              </p:cNvPr>
              <p:cNvSpPr/>
              <p:nvPr/>
            </p:nvSpPr>
            <p:spPr bwMode="auto">
              <a:xfrm>
                <a:off x="9013015" y="1901571"/>
                <a:ext cx="453264" cy="436050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0" name="îṧlíḍê">
                <a:extLst>
                  <a:ext uri="{FF2B5EF4-FFF2-40B4-BE49-F238E27FC236}">
                    <a16:creationId xmlns:a16="http://schemas.microsoft.com/office/drawing/2014/main" xmlns="" id="{3E509138-9FBB-4EFE-A5F6-8EA66BA37A1B}"/>
                  </a:ext>
                </a:extLst>
              </p:cNvPr>
              <p:cNvGrpSpPr/>
              <p:nvPr/>
            </p:nvGrpSpPr>
            <p:grpSpPr>
              <a:xfrm>
                <a:off x="8195497" y="2527581"/>
                <a:ext cx="2088301" cy="1113647"/>
                <a:chOff x="6941797" y="5091549"/>
                <a:chExt cx="2088301" cy="1113647"/>
              </a:xfrm>
            </p:grpSpPr>
            <p:sp>
              <p:nvSpPr>
                <p:cNvPr id="31" name="íSlïḑè">
                  <a:extLst>
                    <a:ext uri="{FF2B5EF4-FFF2-40B4-BE49-F238E27FC236}">
                      <a16:creationId xmlns:a16="http://schemas.microsoft.com/office/drawing/2014/main" xmlns="" id="{94EE98A9-BB15-4B7F-A8D2-3AAA77CC2FB3}"/>
                    </a:ext>
                  </a:extLst>
                </p:cNvPr>
                <p:cNvSpPr/>
                <p:nvPr/>
              </p:nvSpPr>
              <p:spPr bwMode="auto">
                <a:xfrm>
                  <a:off x="6941797" y="5479147"/>
                  <a:ext cx="2088301" cy="7260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2" name="îşḻíḓé">
                  <a:extLst>
                    <a:ext uri="{FF2B5EF4-FFF2-40B4-BE49-F238E27FC236}">
                      <a16:creationId xmlns:a16="http://schemas.microsoft.com/office/drawing/2014/main" xmlns="" id="{3253E25A-3706-4EEC-8E2E-2FC9415BC017}"/>
                    </a:ext>
                  </a:extLst>
                </p:cNvPr>
                <p:cNvSpPr txBox="1"/>
                <p:nvPr/>
              </p:nvSpPr>
              <p:spPr bwMode="auto">
                <a:xfrm>
                  <a:off x="6941797" y="5091549"/>
                  <a:ext cx="208830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2" name="îšľíḓè">
              <a:extLst>
                <a:ext uri="{FF2B5EF4-FFF2-40B4-BE49-F238E27FC236}">
                  <a16:creationId xmlns:a16="http://schemas.microsoft.com/office/drawing/2014/main" xmlns="" id="{59644EA7-014E-4342-A176-E98D733F55FE}"/>
                </a:ext>
              </a:extLst>
            </p:cNvPr>
            <p:cNvGrpSpPr/>
            <p:nvPr/>
          </p:nvGrpSpPr>
          <p:grpSpPr>
            <a:xfrm>
              <a:off x="669925" y="1176973"/>
              <a:ext cx="3477025" cy="1773518"/>
              <a:chOff x="669925" y="2096444"/>
              <a:chExt cx="3864753" cy="1773518"/>
            </a:xfrm>
          </p:grpSpPr>
          <p:sp>
            <p:nvSpPr>
              <p:cNvPr id="27" name="ï$ļîḓè">
                <a:extLst>
                  <a:ext uri="{FF2B5EF4-FFF2-40B4-BE49-F238E27FC236}">
                    <a16:creationId xmlns:a16="http://schemas.microsoft.com/office/drawing/2014/main" xmlns="" id="{EE3C71EE-D134-41F9-A673-90C86BB74FF6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íSḷiḋè">
                <a:extLst>
                  <a:ext uri="{FF2B5EF4-FFF2-40B4-BE49-F238E27FC236}">
                    <a16:creationId xmlns:a16="http://schemas.microsoft.com/office/drawing/2014/main" xmlns="" id="{C72795A9-FF8E-48DF-B918-64F93F8FA59F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íşliḋe">
              <a:extLst>
                <a:ext uri="{FF2B5EF4-FFF2-40B4-BE49-F238E27FC236}">
                  <a16:creationId xmlns:a16="http://schemas.microsoft.com/office/drawing/2014/main" xmlns="" id="{9EC61B40-0AB8-48BA-867D-4B710B901B49}"/>
                </a:ext>
              </a:extLst>
            </p:cNvPr>
            <p:cNvSpPr/>
            <p:nvPr/>
          </p:nvSpPr>
          <p:spPr>
            <a:xfrm>
              <a:off x="492806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18K</a:t>
              </a:r>
            </a:p>
          </p:txBody>
        </p:sp>
        <p:sp>
          <p:nvSpPr>
            <p:cNvPr id="14" name="iş1îḑê">
              <a:extLst>
                <a:ext uri="{FF2B5EF4-FFF2-40B4-BE49-F238E27FC236}">
                  <a16:creationId xmlns:a16="http://schemas.microsoft.com/office/drawing/2014/main" xmlns="" id="{8089C632-706A-4865-B387-3556C0C0E8A9}"/>
                </a:ext>
              </a:extLst>
            </p:cNvPr>
            <p:cNvSpPr txBox="1"/>
            <p:nvPr/>
          </p:nvSpPr>
          <p:spPr bwMode="auto">
            <a:xfrm>
              <a:off x="456189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Q1</a:t>
              </a:r>
            </a:p>
          </p:txBody>
        </p:sp>
        <p:sp>
          <p:nvSpPr>
            <p:cNvPr id="15" name="iṡlïḓè">
              <a:extLst>
                <a:ext uri="{FF2B5EF4-FFF2-40B4-BE49-F238E27FC236}">
                  <a16:creationId xmlns:a16="http://schemas.microsoft.com/office/drawing/2014/main" xmlns="" id="{DB9344A1-1F5C-4C67-B552-EF809421638F}"/>
                </a:ext>
              </a:extLst>
            </p:cNvPr>
            <p:cNvSpPr/>
            <p:nvPr/>
          </p:nvSpPr>
          <p:spPr>
            <a:xfrm>
              <a:off x="6371956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30K</a:t>
              </a:r>
            </a:p>
          </p:txBody>
        </p:sp>
        <p:sp>
          <p:nvSpPr>
            <p:cNvPr id="16" name="iṣlïďé">
              <a:extLst>
                <a:ext uri="{FF2B5EF4-FFF2-40B4-BE49-F238E27FC236}">
                  <a16:creationId xmlns:a16="http://schemas.microsoft.com/office/drawing/2014/main" xmlns="" id="{4758D68F-B7C6-40F3-9B25-F19CB137E305}"/>
                </a:ext>
              </a:extLst>
            </p:cNvPr>
            <p:cNvSpPr txBox="1"/>
            <p:nvPr/>
          </p:nvSpPr>
          <p:spPr bwMode="auto">
            <a:xfrm>
              <a:off x="6005778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Q2</a:t>
              </a:r>
            </a:p>
          </p:txBody>
        </p:sp>
        <p:sp>
          <p:nvSpPr>
            <p:cNvPr id="17" name="ïsļïḓè">
              <a:extLst>
                <a:ext uri="{FF2B5EF4-FFF2-40B4-BE49-F238E27FC236}">
                  <a16:creationId xmlns:a16="http://schemas.microsoft.com/office/drawing/2014/main" xmlns="" id="{3116AFCB-CDCA-4925-A00A-B00CF6E305AC}"/>
                </a:ext>
              </a:extLst>
            </p:cNvPr>
            <p:cNvSpPr/>
            <p:nvPr/>
          </p:nvSpPr>
          <p:spPr>
            <a:xfrm>
              <a:off x="7815844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36K</a:t>
              </a:r>
            </a:p>
          </p:txBody>
        </p:sp>
        <p:sp>
          <p:nvSpPr>
            <p:cNvPr id="18" name="ïśḷïḍé">
              <a:extLst>
                <a:ext uri="{FF2B5EF4-FFF2-40B4-BE49-F238E27FC236}">
                  <a16:creationId xmlns:a16="http://schemas.microsoft.com/office/drawing/2014/main" xmlns="" id="{A32A5492-1B9B-4CF5-87AE-4E1B07033AFF}"/>
                </a:ext>
              </a:extLst>
            </p:cNvPr>
            <p:cNvSpPr txBox="1"/>
            <p:nvPr/>
          </p:nvSpPr>
          <p:spPr bwMode="auto">
            <a:xfrm>
              <a:off x="7449666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Q3</a:t>
              </a:r>
            </a:p>
          </p:txBody>
        </p:sp>
        <p:sp>
          <p:nvSpPr>
            <p:cNvPr id="19" name="íṡļïḋê">
              <a:extLst>
                <a:ext uri="{FF2B5EF4-FFF2-40B4-BE49-F238E27FC236}">
                  <a16:creationId xmlns:a16="http://schemas.microsoft.com/office/drawing/2014/main" xmlns="" id="{217968EB-059A-43C9-A749-5E568DF85D40}"/>
                </a:ext>
              </a:extLst>
            </p:cNvPr>
            <p:cNvSpPr/>
            <p:nvPr/>
          </p:nvSpPr>
          <p:spPr>
            <a:xfrm>
              <a:off x="9259732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52K</a:t>
              </a:r>
            </a:p>
          </p:txBody>
        </p:sp>
        <p:sp>
          <p:nvSpPr>
            <p:cNvPr id="20" name="îśļïḑè">
              <a:extLst>
                <a:ext uri="{FF2B5EF4-FFF2-40B4-BE49-F238E27FC236}">
                  <a16:creationId xmlns:a16="http://schemas.microsoft.com/office/drawing/2014/main" xmlns="" id="{CA82928C-C923-4F23-BB07-DF5F78A9F2E5}"/>
                </a:ext>
              </a:extLst>
            </p:cNvPr>
            <p:cNvSpPr txBox="1"/>
            <p:nvPr/>
          </p:nvSpPr>
          <p:spPr bwMode="auto">
            <a:xfrm>
              <a:off x="8893554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Q4</a:t>
              </a:r>
            </a:p>
          </p:txBody>
        </p:sp>
        <p:sp>
          <p:nvSpPr>
            <p:cNvPr id="21" name="iṡlíďé">
              <a:extLst>
                <a:ext uri="{FF2B5EF4-FFF2-40B4-BE49-F238E27FC236}">
                  <a16:creationId xmlns:a16="http://schemas.microsoft.com/office/drawing/2014/main" xmlns="" id="{7939AE28-7DBF-410F-B27A-78B57A943625}"/>
                </a:ext>
              </a:extLst>
            </p:cNvPr>
            <p:cNvSpPr/>
            <p:nvPr/>
          </p:nvSpPr>
          <p:spPr>
            <a:xfrm>
              <a:off x="10703620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66K</a:t>
              </a:r>
            </a:p>
          </p:txBody>
        </p:sp>
        <p:sp>
          <p:nvSpPr>
            <p:cNvPr id="22" name="iṩ1íḋe">
              <a:extLst>
                <a:ext uri="{FF2B5EF4-FFF2-40B4-BE49-F238E27FC236}">
                  <a16:creationId xmlns:a16="http://schemas.microsoft.com/office/drawing/2014/main" xmlns="" id="{27413F9B-8281-4C57-9984-F59260427F45}"/>
                </a:ext>
              </a:extLst>
            </p:cNvPr>
            <p:cNvSpPr txBox="1"/>
            <p:nvPr/>
          </p:nvSpPr>
          <p:spPr bwMode="auto">
            <a:xfrm>
              <a:off x="10337442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2018 Q1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56F02BC8-AC5F-4269-87AE-BFD23823E8DE}"/>
                </a:ext>
              </a:extLst>
            </p:cNvPr>
            <p:cNvCxnSpPr/>
            <p:nvPr/>
          </p:nvCxnSpPr>
          <p:spPr>
            <a:xfrm>
              <a:off x="5876540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247BEB1-BA7E-49F0-8476-5B5933EF33B9}"/>
                </a:ext>
              </a:extLst>
            </p:cNvPr>
            <p:cNvCxnSpPr/>
            <p:nvPr/>
          </p:nvCxnSpPr>
          <p:spPr>
            <a:xfrm>
              <a:off x="7305290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6EB076D-7FE2-4AEE-AA84-FBC635510FB1}"/>
                </a:ext>
              </a:extLst>
            </p:cNvPr>
            <p:cNvCxnSpPr/>
            <p:nvPr/>
          </p:nvCxnSpPr>
          <p:spPr>
            <a:xfrm>
              <a:off x="8734040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3F12679-01CC-452B-B1E9-AD7091DF2997}"/>
                </a:ext>
              </a:extLst>
            </p:cNvPr>
            <p:cNvCxnSpPr/>
            <p:nvPr/>
          </p:nvCxnSpPr>
          <p:spPr>
            <a:xfrm>
              <a:off x="10162790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99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ABCC1B-9244-44A3-9B86-430B6242F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466A619-1B11-4082-8046-2B772EE62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493B9BD-579A-48B2-9B51-3D9D24EC4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61" name="151387fc-97ae-4ece-acae-1aa22c1beb5d" descr="8hgAAB+LCAAAAAAABADllk1z2jAQhv+L2t48GWNLJuHmtEPLdNIwhUkPHQ6qLUCtLTO2yJAw/PdIxh9SbFJxIhhOsN5d7bu7eswWfORPKwIGYBLjlH+heJHieMRJDCwwCsGAraPIAreUhZQtvqbJepWBwe9tFaY++UX58nMSJekDjtZEJmCUUxztfw4aQZrvOKWigqfcdshXuDVy3c/nNCDTJYlJ6TOljPssnCxxKDzsK1sISOliyRnJssJw/+cvCbgSNkDSa50tRc4PwyF0+p7vy2T5MfZuZ4EJCRIWnrRIRyty/9GLPNTsss93lNF4HRdu+TF3eKOYevbeSMMwIqrbiHGSPlbj7Elb/n3CU3HAMEljzMWBW3v3qW4CErGyrhELyUZElcUCbfpFkXLxWvdLPqjWK1+2OmiMxcoSUVuL6mZc7W0Bny0i4ez0c31lE6vEYjYr8kN4y5IKqdLUAzNdRVmQyE0Yb+rbWQcLm5INP06KjFBFtHX/TQ0ygSqhKEEr/r91l2t87AzUysWtyAj3g0CcW+z3fu1zu34boNl8bnHwrzGe1sm8J3GGy5eLM1U3a9FXUdoQ0KdiBvSu7BoZTqX3WFqMk4zThB03ySJIneUDSTkNcORHdMFi0WoZlXCeyLfktySlzwnj+mOhj/BgKZ5/J2RVNHBCn8WBcxxlxFJ4IqdcqssNjgj7SSLM6aPmodmcg7f8lZulZa63p+7OcVf/RMhyzJD15t6XF8bkj8mJ/2w0lv8VlMxele8PYo017CrEUF+FmHtxEHNNIOaaQczVIOaeL8TcLkHM0yDW865vfLsVYm4nIeZeAsSgCjF4cRCDJhCDZhCDGsTg+UIMdglifQ1i7tD3bpxWiMFOQgxeAMQ8pEIMXRzEkAnEkBnEkAYxdL4QQ12C2LUGMdTz+j5shRjqJMSQMcRmuxc7DS0V8hgAAA==">
            <a:extLst>
              <a:ext uri="{FF2B5EF4-FFF2-40B4-BE49-F238E27FC236}">
                <a16:creationId xmlns:a16="http://schemas.microsoft.com/office/drawing/2014/main" xmlns="" id="{B93EFE28-9BE9-4D9E-AA42-DABFC9ADFF6A}"/>
              </a:ext>
            </a:extLst>
          </p:cNvPr>
          <p:cNvGrpSpPr>
            <a:grpSpLocks noChangeAspect="1"/>
          </p:cNvGrpSpPr>
          <p:nvPr/>
        </p:nvGrpSpPr>
        <p:grpSpPr>
          <a:xfrm>
            <a:off x="2901836" y="1811711"/>
            <a:ext cx="6388328" cy="3234579"/>
            <a:chOff x="2901836" y="1811711"/>
            <a:chExt cx="6388328" cy="3234579"/>
          </a:xfrm>
        </p:grpSpPr>
        <p:sp>
          <p:nvSpPr>
            <p:cNvPr id="62" name="ExtraShape">
              <a:extLst>
                <a:ext uri="{FF2B5EF4-FFF2-40B4-BE49-F238E27FC236}">
                  <a16:creationId xmlns:a16="http://schemas.microsoft.com/office/drawing/2014/main" xmlns="" id="{BB4A91C9-BB90-4889-9FF6-807C77B7879E}"/>
                </a:ext>
              </a:extLst>
            </p:cNvPr>
            <p:cNvSpPr/>
            <p:nvPr/>
          </p:nvSpPr>
          <p:spPr bwMode="auto">
            <a:xfrm>
              <a:off x="3161744" y="2907649"/>
              <a:ext cx="505458" cy="505456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2">
                  <a:lumMod val="9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ExtraShape">
              <a:extLst>
                <a:ext uri="{FF2B5EF4-FFF2-40B4-BE49-F238E27FC236}">
                  <a16:creationId xmlns:a16="http://schemas.microsoft.com/office/drawing/2014/main" xmlns="" id="{968EC47F-A0D4-4887-9EBA-ABD72708264F}"/>
                </a:ext>
              </a:extLst>
            </p:cNvPr>
            <p:cNvSpPr/>
            <p:nvPr/>
          </p:nvSpPr>
          <p:spPr bwMode="auto">
            <a:xfrm>
              <a:off x="2901836" y="3399806"/>
              <a:ext cx="1028275" cy="726547"/>
            </a:xfrm>
            <a:custGeom>
              <a:avLst/>
              <a:gdLst>
                <a:gd name="T0" fmla="*/ 199 w 218"/>
                <a:gd name="T1" fmla="*/ 0 h 154"/>
                <a:gd name="T2" fmla="*/ 147 w 218"/>
                <a:gd name="T3" fmla="*/ 0 h 154"/>
                <a:gd name="T4" fmla="*/ 110 w 218"/>
                <a:gd name="T5" fmla="*/ 36 h 154"/>
                <a:gd name="T6" fmla="*/ 110 w 218"/>
                <a:gd name="T7" fmla="*/ 134 h 154"/>
                <a:gd name="T8" fmla="*/ 107 w 218"/>
                <a:gd name="T9" fmla="*/ 138 h 154"/>
                <a:gd name="T10" fmla="*/ 104 w 218"/>
                <a:gd name="T11" fmla="*/ 134 h 154"/>
                <a:gd name="T12" fmla="*/ 104 w 218"/>
                <a:gd name="T13" fmla="*/ 36 h 154"/>
                <a:gd name="T14" fmla="*/ 68 w 218"/>
                <a:gd name="T15" fmla="*/ 0 h 154"/>
                <a:gd name="T16" fmla="*/ 18 w 218"/>
                <a:gd name="T17" fmla="*/ 0 h 154"/>
                <a:gd name="T18" fmla="*/ 18 w 218"/>
                <a:gd name="T19" fmla="*/ 0 h 154"/>
                <a:gd name="T20" fmla="*/ 0 w 218"/>
                <a:gd name="T21" fmla="*/ 18 h 154"/>
                <a:gd name="T22" fmla="*/ 0 w 218"/>
                <a:gd name="T23" fmla="*/ 24 h 154"/>
                <a:gd name="T24" fmla="*/ 0 w 218"/>
                <a:gd name="T25" fmla="*/ 154 h 154"/>
                <a:gd name="T26" fmla="*/ 37 w 218"/>
                <a:gd name="T27" fmla="*/ 154 h 154"/>
                <a:gd name="T28" fmla="*/ 37 w 218"/>
                <a:gd name="T29" fmla="*/ 49 h 154"/>
                <a:gd name="T30" fmla="*/ 42 w 218"/>
                <a:gd name="T31" fmla="*/ 44 h 154"/>
                <a:gd name="T32" fmla="*/ 48 w 218"/>
                <a:gd name="T33" fmla="*/ 49 h 154"/>
                <a:gd name="T34" fmla="*/ 48 w 218"/>
                <a:gd name="T35" fmla="*/ 154 h 154"/>
                <a:gd name="T36" fmla="*/ 170 w 218"/>
                <a:gd name="T37" fmla="*/ 154 h 154"/>
                <a:gd name="T38" fmla="*/ 170 w 218"/>
                <a:gd name="T39" fmla="*/ 49 h 154"/>
                <a:gd name="T40" fmla="*/ 175 w 218"/>
                <a:gd name="T41" fmla="*/ 44 h 154"/>
                <a:gd name="T42" fmla="*/ 180 w 218"/>
                <a:gd name="T43" fmla="*/ 49 h 154"/>
                <a:gd name="T44" fmla="*/ 180 w 218"/>
                <a:gd name="T45" fmla="*/ 154 h 154"/>
                <a:gd name="T46" fmla="*/ 218 w 218"/>
                <a:gd name="T47" fmla="*/ 154 h 154"/>
                <a:gd name="T48" fmla="*/ 218 w 218"/>
                <a:gd name="T49" fmla="*/ 24 h 154"/>
                <a:gd name="T50" fmla="*/ 218 w 218"/>
                <a:gd name="T51" fmla="*/ 18 h 154"/>
                <a:gd name="T52" fmla="*/ 199 w 218"/>
                <a:gd name="T53" fmla="*/ 0 h 154"/>
                <a:gd name="T54" fmla="*/ 123 w 218"/>
                <a:gd name="T55" fmla="*/ 127 h 154"/>
                <a:gd name="T56" fmla="*/ 119 w 218"/>
                <a:gd name="T57" fmla="*/ 123 h 154"/>
                <a:gd name="T58" fmla="*/ 123 w 218"/>
                <a:gd name="T59" fmla="*/ 119 h 154"/>
                <a:gd name="T60" fmla="*/ 127 w 218"/>
                <a:gd name="T61" fmla="*/ 123 h 154"/>
                <a:gd name="T62" fmla="*/ 123 w 218"/>
                <a:gd name="T63" fmla="*/ 127 h 154"/>
                <a:gd name="T64" fmla="*/ 123 w 218"/>
                <a:gd name="T65" fmla="*/ 102 h 154"/>
                <a:gd name="T66" fmla="*/ 119 w 218"/>
                <a:gd name="T67" fmla="*/ 98 h 154"/>
                <a:gd name="T68" fmla="*/ 123 w 218"/>
                <a:gd name="T69" fmla="*/ 94 h 154"/>
                <a:gd name="T70" fmla="*/ 127 w 218"/>
                <a:gd name="T71" fmla="*/ 98 h 154"/>
                <a:gd name="T72" fmla="*/ 123 w 218"/>
                <a:gd name="T73" fmla="*/ 102 h 154"/>
                <a:gd name="T74" fmla="*/ 123 w 218"/>
                <a:gd name="T75" fmla="*/ 77 h 154"/>
                <a:gd name="T76" fmla="*/ 119 w 218"/>
                <a:gd name="T77" fmla="*/ 74 h 154"/>
                <a:gd name="T78" fmla="*/ 123 w 218"/>
                <a:gd name="T79" fmla="*/ 70 h 154"/>
                <a:gd name="T80" fmla="*/ 127 w 218"/>
                <a:gd name="T81" fmla="*/ 74 h 154"/>
                <a:gd name="T82" fmla="*/ 123 w 218"/>
                <a:gd name="T83" fmla="*/ 77 h 154"/>
                <a:gd name="T84" fmla="*/ 123 w 218"/>
                <a:gd name="T85" fmla="*/ 53 h 154"/>
                <a:gd name="T86" fmla="*/ 119 w 218"/>
                <a:gd name="T87" fmla="*/ 49 h 154"/>
                <a:gd name="T88" fmla="*/ 123 w 218"/>
                <a:gd name="T89" fmla="*/ 45 h 154"/>
                <a:gd name="T90" fmla="*/ 127 w 218"/>
                <a:gd name="T91" fmla="*/ 49 h 154"/>
                <a:gd name="T92" fmla="*/ 123 w 218"/>
                <a:gd name="T93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" h="154">
                  <a:moveTo>
                    <a:pt x="199" y="0"/>
                  </a:moveTo>
                  <a:cubicBezTo>
                    <a:pt x="199" y="0"/>
                    <a:pt x="176" y="0"/>
                    <a:pt x="147" y="0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6"/>
                    <a:pt x="109" y="138"/>
                    <a:pt x="107" y="138"/>
                  </a:cubicBezTo>
                  <a:cubicBezTo>
                    <a:pt x="106" y="138"/>
                    <a:pt x="104" y="136"/>
                    <a:pt x="104" y="134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6"/>
                    <a:pt x="40" y="44"/>
                    <a:pt x="42" y="44"/>
                  </a:cubicBezTo>
                  <a:cubicBezTo>
                    <a:pt x="45" y="44"/>
                    <a:pt x="48" y="46"/>
                    <a:pt x="48" y="49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70" y="46"/>
                    <a:pt x="172" y="44"/>
                    <a:pt x="175" y="44"/>
                  </a:cubicBezTo>
                  <a:cubicBezTo>
                    <a:pt x="178" y="44"/>
                    <a:pt x="180" y="46"/>
                    <a:pt x="180" y="49"/>
                  </a:cubicBezTo>
                  <a:cubicBezTo>
                    <a:pt x="180" y="154"/>
                    <a:pt x="180" y="154"/>
                    <a:pt x="180" y="154"/>
                  </a:cubicBezTo>
                  <a:cubicBezTo>
                    <a:pt x="218" y="154"/>
                    <a:pt x="218" y="154"/>
                    <a:pt x="218" y="15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18"/>
                    <a:pt x="218" y="18"/>
                    <a:pt x="218" y="18"/>
                  </a:cubicBezTo>
                  <a:cubicBezTo>
                    <a:pt x="218" y="8"/>
                    <a:pt x="209" y="0"/>
                    <a:pt x="199" y="0"/>
                  </a:cubicBezTo>
                  <a:close/>
                  <a:moveTo>
                    <a:pt x="123" y="127"/>
                  </a:moveTo>
                  <a:cubicBezTo>
                    <a:pt x="121" y="127"/>
                    <a:pt x="119" y="125"/>
                    <a:pt x="119" y="123"/>
                  </a:cubicBezTo>
                  <a:cubicBezTo>
                    <a:pt x="119" y="121"/>
                    <a:pt x="121" y="119"/>
                    <a:pt x="123" y="119"/>
                  </a:cubicBezTo>
                  <a:cubicBezTo>
                    <a:pt x="125" y="119"/>
                    <a:pt x="127" y="121"/>
                    <a:pt x="127" y="123"/>
                  </a:cubicBezTo>
                  <a:cubicBezTo>
                    <a:pt x="127" y="125"/>
                    <a:pt x="125" y="127"/>
                    <a:pt x="123" y="127"/>
                  </a:cubicBezTo>
                  <a:close/>
                  <a:moveTo>
                    <a:pt x="123" y="102"/>
                  </a:moveTo>
                  <a:cubicBezTo>
                    <a:pt x="121" y="102"/>
                    <a:pt x="119" y="100"/>
                    <a:pt x="119" y="98"/>
                  </a:cubicBezTo>
                  <a:cubicBezTo>
                    <a:pt x="119" y="96"/>
                    <a:pt x="121" y="94"/>
                    <a:pt x="123" y="94"/>
                  </a:cubicBezTo>
                  <a:cubicBezTo>
                    <a:pt x="125" y="94"/>
                    <a:pt x="127" y="96"/>
                    <a:pt x="127" y="98"/>
                  </a:cubicBezTo>
                  <a:cubicBezTo>
                    <a:pt x="127" y="100"/>
                    <a:pt x="125" y="102"/>
                    <a:pt x="123" y="102"/>
                  </a:cubicBezTo>
                  <a:close/>
                  <a:moveTo>
                    <a:pt x="123" y="77"/>
                  </a:moveTo>
                  <a:cubicBezTo>
                    <a:pt x="121" y="77"/>
                    <a:pt x="119" y="76"/>
                    <a:pt x="119" y="74"/>
                  </a:cubicBezTo>
                  <a:cubicBezTo>
                    <a:pt x="119" y="71"/>
                    <a:pt x="121" y="70"/>
                    <a:pt x="123" y="70"/>
                  </a:cubicBezTo>
                  <a:cubicBezTo>
                    <a:pt x="125" y="70"/>
                    <a:pt x="127" y="71"/>
                    <a:pt x="127" y="74"/>
                  </a:cubicBezTo>
                  <a:cubicBezTo>
                    <a:pt x="127" y="76"/>
                    <a:pt x="125" y="77"/>
                    <a:pt x="123" y="77"/>
                  </a:cubicBezTo>
                  <a:close/>
                  <a:moveTo>
                    <a:pt x="123" y="53"/>
                  </a:moveTo>
                  <a:cubicBezTo>
                    <a:pt x="121" y="53"/>
                    <a:pt x="119" y="51"/>
                    <a:pt x="119" y="49"/>
                  </a:cubicBezTo>
                  <a:cubicBezTo>
                    <a:pt x="119" y="47"/>
                    <a:pt x="121" y="45"/>
                    <a:pt x="123" y="45"/>
                  </a:cubicBezTo>
                  <a:cubicBezTo>
                    <a:pt x="125" y="45"/>
                    <a:pt x="127" y="47"/>
                    <a:pt x="127" y="49"/>
                  </a:cubicBezTo>
                  <a:cubicBezTo>
                    <a:pt x="127" y="51"/>
                    <a:pt x="125" y="53"/>
                    <a:pt x="123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ExtraShape">
              <a:extLst>
                <a:ext uri="{FF2B5EF4-FFF2-40B4-BE49-F238E27FC236}">
                  <a16:creationId xmlns:a16="http://schemas.microsoft.com/office/drawing/2014/main" xmlns="" id="{DF652C53-860F-4DF0-9D63-3339429E1046}"/>
                </a:ext>
              </a:extLst>
            </p:cNvPr>
            <p:cNvSpPr/>
            <p:nvPr/>
          </p:nvSpPr>
          <p:spPr bwMode="auto">
            <a:xfrm>
              <a:off x="4962905" y="2907649"/>
              <a:ext cx="507349" cy="505456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2">
                  <a:lumMod val="9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ExtraShape">
              <a:extLst>
                <a:ext uri="{FF2B5EF4-FFF2-40B4-BE49-F238E27FC236}">
                  <a16:creationId xmlns:a16="http://schemas.microsoft.com/office/drawing/2014/main" xmlns="" id="{F5B737FF-22EE-43E9-9285-47C9FF19348E}"/>
                </a:ext>
              </a:extLst>
            </p:cNvPr>
            <p:cNvSpPr/>
            <p:nvPr/>
          </p:nvSpPr>
          <p:spPr bwMode="auto">
            <a:xfrm>
              <a:off x="4700191" y="3399806"/>
              <a:ext cx="1028275" cy="726547"/>
            </a:xfrm>
            <a:custGeom>
              <a:avLst/>
              <a:gdLst>
                <a:gd name="T0" fmla="*/ 200 w 218"/>
                <a:gd name="T1" fmla="*/ 0 h 154"/>
                <a:gd name="T2" fmla="*/ 148 w 218"/>
                <a:gd name="T3" fmla="*/ 0 h 154"/>
                <a:gd name="T4" fmla="*/ 111 w 218"/>
                <a:gd name="T5" fmla="*/ 36 h 154"/>
                <a:gd name="T6" fmla="*/ 111 w 218"/>
                <a:gd name="T7" fmla="*/ 134 h 154"/>
                <a:gd name="T8" fmla="*/ 108 w 218"/>
                <a:gd name="T9" fmla="*/ 138 h 154"/>
                <a:gd name="T10" fmla="*/ 105 w 218"/>
                <a:gd name="T11" fmla="*/ 134 h 154"/>
                <a:gd name="T12" fmla="*/ 105 w 218"/>
                <a:gd name="T13" fmla="*/ 36 h 154"/>
                <a:gd name="T14" fmla="*/ 68 w 218"/>
                <a:gd name="T15" fmla="*/ 0 h 154"/>
                <a:gd name="T16" fmla="*/ 18 w 218"/>
                <a:gd name="T17" fmla="*/ 0 h 154"/>
                <a:gd name="T18" fmla="*/ 18 w 218"/>
                <a:gd name="T19" fmla="*/ 0 h 154"/>
                <a:gd name="T20" fmla="*/ 0 w 218"/>
                <a:gd name="T21" fmla="*/ 18 h 154"/>
                <a:gd name="T22" fmla="*/ 0 w 218"/>
                <a:gd name="T23" fmla="*/ 24 h 154"/>
                <a:gd name="T24" fmla="*/ 0 w 218"/>
                <a:gd name="T25" fmla="*/ 154 h 154"/>
                <a:gd name="T26" fmla="*/ 38 w 218"/>
                <a:gd name="T27" fmla="*/ 154 h 154"/>
                <a:gd name="T28" fmla="*/ 38 w 218"/>
                <a:gd name="T29" fmla="*/ 49 h 154"/>
                <a:gd name="T30" fmla="*/ 43 w 218"/>
                <a:gd name="T31" fmla="*/ 44 h 154"/>
                <a:gd name="T32" fmla="*/ 48 w 218"/>
                <a:gd name="T33" fmla="*/ 49 h 154"/>
                <a:gd name="T34" fmla="*/ 48 w 218"/>
                <a:gd name="T35" fmla="*/ 154 h 154"/>
                <a:gd name="T36" fmla="*/ 170 w 218"/>
                <a:gd name="T37" fmla="*/ 154 h 154"/>
                <a:gd name="T38" fmla="*/ 170 w 218"/>
                <a:gd name="T39" fmla="*/ 49 h 154"/>
                <a:gd name="T40" fmla="*/ 176 w 218"/>
                <a:gd name="T41" fmla="*/ 44 h 154"/>
                <a:gd name="T42" fmla="*/ 181 w 218"/>
                <a:gd name="T43" fmla="*/ 49 h 154"/>
                <a:gd name="T44" fmla="*/ 181 w 218"/>
                <a:gd name="T45" fmla="*/ 154 h 154"/>
                <a:gd name="T46" fmla="*/ 218 w 218"/>
                <a:gd name="T47" fmla="*/ 154 h 154"/>
                <a:gd name="T48" fmla="*/ 218 w 218"/>
                <a:gd name="T49" fmla="*/ 24 h 154"/>
                <a:gd name="T50" fmla="*/ 218 w 218"/>
                <a:gd name="T51" fmla="*/ 18 h 154"/>
                <a:gd name="T52" fmla="*/ 200 w 218"/>
                <a:gd name="T53" fmla="*/ 0 h 154"/>
                <a:gd name="T54" fmla="*/ 124 w 218"/>
                <a:gd name="T55" fmla="*/ 127 h 154"/>
                <a:gd name="T56" fmla="*/ 120 w 218"/>
                <a:gd name="T57" fmla="*/ 123 h 154"/>
                <a:gd name="T58" fmla="*/ 124 w 218"/>
                <a:gd name="T59" fmla="*/ 119 h 154"/>
                <a:gd name="T60" fmla="*/ 128 w 218"/>
                <a:gd name="T61" fmla="*/ 123 h 154"/>
                <a:gd name="T62" fmla="*/ 124 w 218"/>
                <a:gd name="T63" fmla="*/ 127 h 154"/>
                <a:gd name="T64" fmla="*/ 124 w 218"/>
                <a:gd name="T65" fmla="*/ 102 h 154"/>
                <a:gd name="T66" fmla="*/ 120 w 218"/>
                <a:gd name="T67" fmla="*/ 98 h 154"/>
                <a:gd name="T68" fmla="*/ 124 w 218"/>
                <a:gd name="T69" fmla="*/ 94 h 154"/>
                <a:gd name="T70" fmla="*/ 128 w 218"/>
                <a:gd name="T71" fmla="*/ 98 h 154"/>
                <a:gd name="T72" fmla="*/ 124 w 218"/>
                <a:gd name="T73" fmla="*/ 102 h 154"/>
                <a:gd name="T74" fmla="*/ 124 w 218"/>
                <a:gd name="T75" fmla="*/ 77 h 154"/>
                <a:gd name="T76" fmla="*/ 120 w 218"/>
                <a:gd name="T77" fmla="*/ 74 h 154"/>
                <a:gd name="T78" fmla="*/ 124 w 218"/>
                <a:gd name="T79" fmla="*/ 70 h 154"/>
                <a:gd name="T80" fmla="*/ 128 w 218"/>
                <a:gd name="T81" fmla="*/ 74 h 154"/>
                <a:gd name="T82" fmla="*/ 124 w 218"/>
                <a:gd name="T83" fmla="*/ 77 h 154"/>
                <a:gd name="T84" fmla="*/ 124 w 218"/>
                <a:gd name="T85" fmla="*/ 53 h 154"/>
                <a:gd name="T86" fmla="*/ 120 w 218"/>
                <a:gd name="T87" fmla="*/ 49 h 154"/>
                <a:gd name="T88" fmla="*/ 124 w 218"/>
                <a:gd name="T89" fmla="*/ 45 h 154"/>
                <a:gd name="T90" fmla="*/ 128 w 218"/>
                <a:gd name="T91" fmla="*/ 49 h 154"/>
                <a:gd name="T92" fmla="*/ 124 w 218"/>
                <a:gd name="T93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" h="154">
                  <a:moveTo>
                    <a:pt x="200" y="0"/>
                  </a:moveTo>
                  <a:cubicBezTo>
                    <a:pt x="200" y="0"/>
                    <a:pt x="177" y="0"/>
                    <a:pt x="148" y="0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134"/>
                    <a:pt x="111" y="134"/>
                    <a:pt x="111" y="134"/>
                  </a:cubicBezTo>
                  <a:cubicBezTo>
                    <a:pt x="111" y="136"/>
                    <a:pt x="110" y="138"/>
                    <a:pt x="108" y="138"/>
                  </a:cubicBezTo>
                  <a:cubicBezTo>
                    <a:pt x="106" y="138"/>
                    <a:pt x="105" y="136"/>
                    <a:pt x="105" y="134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0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6"/>
                    <a:pt x="40" y="44"/>
                    <a:pt x="43" y="44"/>
                  </a:cubicBezTo>
                  <a:cubicBezTo>
                    <a:pt x="46" y="44"/>
                    <a:pt x="48" y="46"/>
                    <a:pt x="48" y="49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70" y="46"/>
                    <a:pt x="173" y="44"/>
                    <a:pt x="176" y="44"/>
                  </a:cubicBezTo>
                  <a:cubicBezTo>
                    <a:pt x="179" y="44"/>
                    <a:pt x="181" y="46"/>
                    <a:pt x="181" y="49"/>
                  </a:cubicBezTo>
                  <a:cubicBezTo>
                    <a:pt x="181" y="154"/>
                    <a:pt x="181" y="154"/>
                    <a:pt x="181" y="154"/>
                  </a:cubicBezTo>
                  <a:cubicBezTo>
                    <a:pt x="218" y="154"/>
                    <a:pt x="218" y="154"/>
                    <a:pt x="218" y="15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18"/>
                    <a:pt x="218" y="18"/>
                    <a:pt x="218" y="18"/>
                  </a:cubicBezTo>
                  <a:cubicBezTo>
                    <a:pt x="218" y="8"/>
                    <a:pt x="210" y="0"/>
                    <a:pt x="200" y="0"/>
                  </a:cubicBezTo>
                  <a:close/>
                  <a:moveTo>
                    <a:pt x="124" y="127"/>
                  </a:moveTo>
                  <a:cubicBezTo>
                    <a:pt x="122" y="127"/>
                    <a:pt x="120" y="125"/>
                    <a:pt x="120" y="123"/>
                  </a:cubicBezTo>
                  <a:cubicBezTo>
                    <a:pt x="120" y="121"/>
                    <a:pt x="122" y="119"/>
                    <a:pt x="124" y="119"/>
                  </a:cubicBezTo>
                  <a:cubicBezTo>
                    <a:pt x="126" y="119"/>
                    <a:pt x="128" y="121"/>
                    <a:pt x="128" y="123"/>
                  </a:cubicBezTo>
                  <a:cubicBezTo>
                    <a:pt x="128" y="125"/>
                    <a:pt x="126" y="127"/>
                    <a:pt x="124" y="127"/>
                  </a:cubicBezTo>
                  <a:close/>
                  <a:moveTo>
                    <a:pt x="124" y="102"/>
                  </a:moveTo>
                  <a:cubicBezTo>
                    <a:pt x="122" y="102"/>
                    <a:pt x="120" y="100"/>
                    <a:pt x="120" y="98"/>
                  </a:cubicBezTo>
                  <a:cubicBezTo>
                    <a:pt x="120" y="96"/>
                    <a:pt x="122" y="94"/>
                    <a:pt x="124" y="94"/>
                  </a:cubicBezTo>
                  <a:cubicBezTo>
                    <a:pt x="126" y="94"/>
                    <a:pt x="128" y="96"/>
                    <a:pt x="128" y="98"/>
                  </a:cubicBezTo>
                  <a:cubicBezTo>
                    <a:pt x="128" y="100"/>
                    <a:pt x="126" y="102"/>
                    <a:pt x="124" y="102"/>
                  </a:cubicBezTo>
                  <a:close/>
                  <a:moveTo>
                    <a:pt x="124" y="77"/>
                  </a:moveTo>
                  <a:cubicBezTo>
                    <a:pt x="122" y="77"/>
                    <a:pt x="120" y="76"/>
                    <a:pt x="120" y="74"/>
                  </a:cubicBezTo>
                  <a:cubicBezTo>
                    <a:pt x="120" y="71"/>
                    <a:pt x="122" y="70"/>
                    <a:pt x="124" y="70"/>
                  </a:cubicBezTo>
                  <a:cubicBezTo>
                    <a:pt x="126" y="70"/>
                    <a:pt x="128" y="71"/>
                    <a:pt x="128" y="74"/>
                  </a:cubicBezTo>
                  <a:cubicBezTo>
                    <a:pt x="128" y="76"/>
                    <a:pt x="126" y="77"/>
                    <a:pt x="124" y="77"/>
                  </a:cubicBezTo>
                  <a:close/>
                  <a:moveTo>
                    <a:pt x="124" y="53"/>
                  </a:moveTo>
                  <a:cubicBezTo>
                    <a:pt x="122" y="53"/>
                    <a:pt x="120" y="51"/>
                    <a:pt x="120" y="49"/>
                  </a:cubicBezTo>
                  <a:cubicBezTo>
                    <a:pt x="120" y="47"/>
                    <a:pt x="122" y="45"/>
                    <a:pt x="124" y="45"/>
                  </a:cubicBezTo>
                  <a:cubicBezTo>
                    <a:pt x="126" y="45"/>
                    <a:pt x="128" y="47"/>
                    <a:pt x="128" y="49"/>
                  </a:cubicBezTo>
                  <a:cubicBezTo>
                    <a:pt x="128" y="51"/>
                    <a:pt x="126" y="53"/>
                    <a:pt x="124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ExtraShape">
              <a:extLst>
                <a:ext uri="{FF2B5EF4-FFF2-40B4-BE49-F238E27FC236}">
                  <a16:creationId xmlns:a16="http://schemas.microsoft.com/office/drawing/2014/main" xmlns="" id="{894DFDDC-17BC-49F7-A69C-BDF0C33A364B}"/>
                </a:ext>
              </a:extLst>
            </p:cNvPr>
            <p:cNvSpPr/>
            <p:nvPr/>
          </p:nvSpPr>
          <p:spPr bwMode="auto">
            <a:xfrm>
              <a:off x="4062422" y="2469319"/>
              <a:ext cx="505458" cy="50545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2">
                  <a:lumMod val="9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ExtraShape">
              <a:extLst>
                <a:ext uri="{FF2B5EF4-FFF2-40B4-BE49-F238E27FC236}">
                  <a16:creationId xmlns:a16="http://schemas.microsoft.com/office/drawing/2014/main" xmlns="" id="{BA460043-97E2-40E8-AE2E-D4F633FF51BE}"/>
                </a:ext>
              </a:extLst>
            </p:cNvPr>
            <p:cNvSpPr/>
            <p:nvPr/>
          </p:nvSpPr>
          <p:spPr bwMode="auto">
            <a:xfrm>
              <a:off x="3804015" y="2959975"/>
              <a:ext cx="1028275" cy="726547"/>
            </a:xfrm>
            <a:custGeom>
              <a:avLst/>
              <a:gdLst>
                <a:gd name="T0" fmla="*/ 199 w 218"/>
                <a:gd name="T1" fmla="*/ 0 h 154"/>
                <a:gd name="T2" fmla="*/ 147 w 218"/>
                <a:gd name="T3" fmla="*/ 0 h 154"/>
                <a:gd name="T4" fmla="*/ 110 w 218"/>
                <a:gd name="T5" fmla="*/ 36 h 154"/>
                <a:gd name="T6" fmla="*/ 110 w 218"/>
                <a:gd name="T7" fmla="*/ 134 h 154"/>
                <a:gd name="T8" fmla="*/ 107 w 218"/>
                <a:gd name="T9" fmla="*/ 137 h 154"/>
                <a:gd name="T10" fmla="*/ 104 w 218"/>
                <a:gd name="T11" fmla="*/ 134 h 154"/>
                <a:gd name="T12" fmla="*/ 104 w 218"/>
                <a:gd name="T13" fmla="*/ 36 h 154"/>
                <a:gd name="T14" fmla="*/ 67 w 218"/>
                <a:gd name="T15" fmla="*/ 0 h 154"/>
                <a:gd name="T16" fmla="*/ 17 w 218"/>
                <a:gd name="T17" fmla="*/ 0 h 154"/>
                <a:gd name="T18" fmla="*/ 17 w 218"/>
                <a:gd name="T19" fmla="*/ 0 h 154"/>
                <a:gd name="T20" fmla="*/ 0 w 218"/>
                <a:gd name="T21" fmla="*/ 18 h 154"/>
                <a:gd name="T22" fmla="*/ 0 w 218"/>
                <a:gd name="T23" fmla="*/ 24 h 154"/>
                <a:gd name="T24" fmla="*/ 0 w 218"/>
                <a:gd name="T25" fmla="*/ 154 h 154"/>
                <a:gd name="T26" fmla="*/ 37 w 218"/>
                <a:gd name="T27" fmla="*/ 154 h 154"/>
                <a:gd name="T28" fmla="*/ 37 w 218"/>
                <a:gd name="T29" fmla="*/ 49 h 154"/>
                <a:gd name="T30" fmla="*/ 42 w 218"/>
                <a:gd name="T31" fmla="*/ 44 h 154"/>
                <a:gd name="T32" fmla="*/ 48 w 218"/>
                <a:gd name="T33" fmla="*/ 49 h 154"/>
                <a:gd name="T34" fmla="*/ 48 w 218"/>
                <a:gd name="T35" fmla="*/ 154 h 154"/>
                <a:gd name="T36" fmla="*/ 170 w 218"/>
                <a:gd name="T37" fmla="*/ 154 h 154"/>
                <a:gd name="T38" fmla="*/ 170 w 218"/>
                <a:gd name="T39" fmla="*/ 49 h 154"/>
                <a:gd name="T40" fmla="*/ 175 w 218"/>
                <a:gd name="T41" fmla="*/ 44 h 154"/>
                <a:gd name="T42" fmla="*/ 180 w 218"/>
                <a:gd name="T43" fmla="*/ 49 h 154"/>
                <a:gd name="T44" fmla="*/ 180 w 218"/>
                <a:gd name="T45" fmla="*/ 154 h 154"/>
                <a:gd name="T46" fmla="*/ 218 w 218"/>
                <a:gd name="T47" fmla="*/ 154 h 154"/>
                <a:gd name="T48" fmla="*/ 218 w 218"/>
                <a:gd name="T49" fmla="*/ 24 h 154"/>
                <a:gd name="T50" fmla="*/ 218 w 218"/>
                <a:gd name="T51" fmla="*/ 18 h 154"/>
                <a:gd name="T52" fmla="*/ 199 w 218"/>
                <a:gd name="T53" fmla="*/ 0 h 154"/>
                <a:gd name="T54" fmla="*/ 123 w 218"/>
                <a:gd name="T55" fmla="*/ 127 h 154"/>
                <a:gd name="T56" fmla="*/ 119 w 218"/>
                <a:gd name="T57" fmla="*/ 123 h 154"/>
                <a:gd name="T58" fmla="*/ 123 w 218"/>
                <a:gd name="T59" fmla="*/ 119 h 154"/>
                <a:gd name="T60" fmla="*/ 127 w 218"/>
                <a:gd name="T61" fmla="*/ 123 h 154"/>
                <a:gd name="T62" fmla="*/ 123 w 218"/>
                <a:gd name="T63" fmla="*/ 127 h 154"/>
                <a:gd name="T64" fmla="*/ 123 w 218"/>
                <a:gd name="T65" fmla="*/ 102 h 154"/>
                <a:gd name="T66" fmla="*/ 119 w 218"/>
                <a:gd name="T67" fmla="*/ 98 h 154"/>
                <a:gd name="T68" fmla="*/ 123 w 218"/>
                <a:gd name="T69" fmla="*/ 94 h 154"/>
                <a:gd name="T70" fmla="*/ 127 w 218"/>
                <a:gd name="T71" fmla="*/ 98 h 154"/>
                <a:gd name="T72" fmla="*/ 123 w 218"/>
                <a:gd name="T73" fmla="*/ 102 h 154"/>
                <a:gd name="T74" fmla="*/ 123 w 218"/>
                <a:gd name="T75" fmla="*/ 77 h 154"/>
                <a:gd name="T76" fmla="*/ 119 w 218"/>
                <a:gd name="T77" fmla="*/ 73 h 154"/>
                <a:gd name="T78" fmla="*/ 123 w 218"/>
                <a:gd name="T79" fmla="*/ 70 h 154"/>
                <a:gd name="T80" fmla="*/ 127 w 218"/>
                <a:gd name="T81" fmla="*/ 73 h 154"/>
                <a:gd name="T82" fmla="*/ 123 w 218"/>
                <a:gd name="T83" fmla="*/ 77 h 154"/>
                <a:gd name="T84" fmla="*/ 123 w 218"/>
                <a:gd name="T85" fmla="*/ 53 h 154"/>
                <a:gd name="T86" fmla="*/ 119 w 218"/>
                <a:gd name="T87" fmla="*/ 49 h 154"/>
                <a:gd name="T88" fmla="*/ 123 w 218"/>
                <a:gd name="T89" fmla="*/ 45 h 154"/>
                <a:gd name="T90" fmla="*/ 127 w 218"/>
                <a:gd name="T91" fmla="*/ 49 h 154"/>
                <a:gd name="T92" fmla="*/ 123 w 218"/>
                <a:gd name="T93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" h="154">
                  <a:moveTo>
                    <a:pt x="199" y="0"/>
                  </a:moveTo>
                  <a:cubicBezTo>
                    <a:pt x="199" y="0"/>
                    <a:pt x="176" y="0"/>
                    <a:pt x="147" y="0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6"/>
                    <a:pt x="109" y="137"/>
                    <a:pt x="107" y="137"/>
                  </a:cubicBezTo>
                  <a:cubicBezTo>
                    <a:pt x="106" y="137"/>
                    <a:pt x="104" y="136"/>
                    <a:pt x="104" y="134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9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6"/>
                    <a:pt x="39" y="44"/>
                    <a:pt x="42" y="44"/>
                  </a:cubicBezTo>
                  <a:cubicBezTo>
                    <a:pt x="45" y="44"/>
                    <a:pt x="48" y="46"/>
                    <a:pt x="48" y="49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70" y="46"/>
                    <a:pt x="172" y="44"/>
                    <a:pt x="175" y="44"/>
                  </a:cubicBezTo>
                  <a:cubicBezTo>
                    <a:pt x="178" y="44"/>
                    <a:pt x="180" y="46"/>
                    <a:pt x="180" y="49"/>
                  </a:cubicBezTo>
                  <a:cubicBezTo>
                    <a:pt x="180" y="154"/>
                    <a:pt x="180" y="154"/>
                    <a:pt x="180" y="154"/>
                  </a:cubicBezTo>
                  <a:cubicBezTo>
                    <a:pt x="218" y="154"/>
                    <a:pt x="218" y="154"/>
                    <a:pt x="218" y="15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18"/>
                    <a:pt x="218" y="18"/>
                    <a:pt x="218" y="18"/>
                  </a:cubicBezTo>
                  <a:cubicBezTo>
                    <a:pt x="218" y="8"/>
                    <a:pt x="209" y="0"/>
                    <a:pt x="199" y="0"/>
                  </a:cubicBezTo>
                  <a:close/>
                  <a:moveTo>
                    <a:pt x="123" y="127"/>
                  </a:moveTo>
                  <a:cubicBezTo>
                    <a:pt x="121" y="127"/>
                    <a:pt x="119" y="125"/>
                    <a:pt x="119" y="123"/>
                  </a:cubicBezTo>
                  <a:cubicBezTo>
                    <a:pt x="119" y="121"/>
                    <a:pt x="121" y="119"/>
                    <a:pt x="123" y="119"/>
                  </a:cubicBezTo>
                  <a:cubicBezTo>
                    <a:pt x="125" y="119"/>
                    <a:pt x="127" y="121"/>
                    <a:pt x="127" y="123"/>
                  </a:cubicBezTo>
                  <a:cubicBezTo>
                    <a:pt x="127" y="125"/>
                    <a:pt x="125" y="127"/>
                    <a:pt x="123" y="127"/>
                  </a:cubicBezTo>
                  <a:close/>
                  <a:moveTo>
                    <a:pt x="123" y="102"/>
                  </a:moveTo>
                  <a:cubicBezTo>
                    <a:pt x="121" y="102"/>
                    <a:pt x="119" y="100"/>
                    <a:pt x="119" y="98"/>
                  </a:cubicBezTo>
                  <a:cubicBezTo>
                    <a:pt x="119" y="96"/>
                    <a:pt x="121" y="94"/>
                    <a:pt x="123" y="94"/>
                  </a:cubicBezTo>
                  <a:cubicBezTo>
                    <a:pt x="125" y="94"/>
                    <a:pt x="127" y="96"/>
                    <a:pt x="127" y="98"/>
                  </a:cubicBezTo>
                  <a:cubicBezTo>
                    <a:pt x="127" y="100"/>
                    <a:pt x="125" y="102"/>
                    <a:pt x="123" y="102"/>
                  </a:cubicBezTo>
                  <a:close/>
                  <a:moveTo>
                    <a:pt x="123" y="77"/>
                  </a:moveTo>
                  <a:cubicBezTo>
                    <a:pt x="121" y="77"/>
                    <a:pt x="119" y="76"/>
                    <a:pt x="119" y="73"/>
                  </a:cubicBezTo>
                  <a:cubicBezTo>
                    <a:pt x="119" y="71"/>
                    <a:pt x="121" y="70"/>
                    <a:pt x="123" y="70"/>
                  </a:cubicBezTo>
                  <a:cubicBezTo>
                    <a:pt x="125" y="70"/>
                    <a:pt x="127" y="71"/>
                    <a:pt x="127" y="73"/>
                  </a:cubicBezTo>
                  <a:cubicBezTo>
                    <a:pt x="127" y="76"/>
                    <a:pt x="125" y="77"/>
                    <a:pt x="123" y="77"/>
                  </a:cubicBezTo>
                  <a:close/>
                  <a:moveTo>
                    <a:pt x="123" y="53"/>
                  </a:moveTo>
                  <a:cubicBezTo>
                    <a:pt x="121" y="53"/>
                    <a:pt x="119" y="51"/>
                    <a:pt x="119" y="49"/>
                  </a:cubicBezTo>
                  <a:cubicBezTo>
                    <a:pt x="119" y="47"/>
                    <a:pt x="121" y="45"/>
                    <a:pt x="123" y="45"/>
                  </a:cubicBezTo>
                  <a:cubicBezTo>
                    <a:pt x="125" y="45"/>
                    <a:pt x="127" y="47"/>
                    <a:pt x="127" y="49"/>
                  </a:cubicBezTo>
                  <a:cubicBezTo>
                    <a:pt x="127" y="51"/>
                    <a:pt x="125" y="53"/>
                    <a:pt x="123" y="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ValueBack1">
              <a:extLst>
                <a:ext uri="{FF2B5EF4-FFF2-40B4-BE49-F238E27FC236}">
                  <a16:creationId xmlns:a16="http://schemas.microsoft.com/office/drawing/2014/main" xmlns="" id="{4CE3F58E-F69D-46C4-BE5D-3875772EDE2C}"/>
                </a:ext>
              </a:extLst>
            </p:cNvPr>
            <p:cNvSpPr/>
            <p:nvPr/>
          </p:nvSpPr>
          <p:spPr bwMode="auto">
            <a:xfrm>
              <a:off x="3566836" y="3300732"/>
              <a:ext cx="1496628" cy="149512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ValueShape1">
              <a:extLst>
                <a:ext uri="{FF2B5EF4-FFF2-40B4-BE49-F238E27FC236}">
                  <a16:creationId xmlns:a16="http://schemas.microsoft.com/office/drawing/2014/main" xmlns="" id="{1A86C91E-BD53-4F58-A784-3499D12B21E7}"/>
                </a:ext>
              </a:extLst>
            </p:cNvPr>
            <p:cNvSpPr/>
            <p:nvPr/>
          </p:nvSpPr>
          <p:spPr bwMode="auto">
            <a:xfrm>
              <a:off x="3652402" y="3384794"/>
              <a:ext cx="1325499" cy="1320996"/>
            </a:xfrm>
            <a:custGeom>
              <a:avLst/>
              <a:gdLst>
                <a:gd name="connsiteX0" fmla="*/ 958105 w 1325499"/>
                <a:gd name="connsiteY0" fmla="*/ 1052293 h 1320996"/>
                <a:gd name="connsiteX1" fmla="*/ 1137857 w 1325499"/>
                <a:gd name="connsiteY1" fmla="*/ 1127719 h 1320996"/>
                <a:gd name="connsiteX2" fmla="*/ 731050 w 1325499"/>
                <a:gd name="connsiteY2" fmla="*/ 1320996 h 1320996"/>
                <a:gd name="connsiteX3" fmla="*/ 958105 w 1325499"/>
                <a:gd name="connsiteY3" fmla="*/ 1052293 h 1320996"/>
                <a:gd name="connsiteX4" fmla="*/ 372943 w 1325499"/>
                <a:gd name="connsiteY4" fmla="*/ 1052293 h 1320996"/>
                <a:gd name="connsiteX5" fmla="*/ 594447 w 1325499"/>
                <a:gd name="connsiteY5" fmla="*/ 1320996 h 1320996"/>
                <a:gd name="connsiteX6" fmla="*/ 189142 w 1325499"/>
                <a:gd name="connsiteY6" fmla="*/ 1127719 h 1320996"/>
                <a:gd name="connsiteX7" fmla="*/ 372943 w 1325499"/>
                <a:gd name="connsiteY7" fmla="*/ 1052293 h 1320996"/>
                <a:gd name="connsiteX8" fmla="*/ 708533 w 1325499"/>
                <a:gd name="connsiteY8" fmla="*/ 999753 h 1320996"/>
                <a:gd name="connsiteX9" fmla="*/ 873657 w 1325499"/>
                <a:gd name="connsiteY9" fmla="*/ 1023365 h 1320996"/>
                <a:gd name="connsiteX10" fmla="*/ 708533 w 1325499"/>
                <a:gd name="connsiteY10" fmla="*/ 1226425 h 1320996"/>
                <a:gd name="connsiteX11" fmla="*/ 708533 w 1325499"/>
                <a:gd name="connsiteY11" fmla="*/ 999753 h 1320996"/>
                <a:gd name="connsiteX12" fmla="*/ 618465 w 1325499"/>
                <a:gd name="connsiteY12" fmla="*/ 999753 h 1320996"/>
                <a:gd name="connsiteX13" fmla="*/ 618465 w 1325499"/>
                <a:gd name="connsiteY13" fmla="*/ 1226425 h 1320996"/>
                <a:gd name="connsiteX14" fmla="*/ 453341 w 1325499"/>
                <a:gd name="connsiteY14" fmla="*/ 1023365 h 1320996"/>
                <a:gd name="connsiteX15" fmla="*/ 618465 w 1325499"/>
                <a:gd name="connsiteY15" fmla="*/ 999753 h 1320996"/>
                <a:gd name="connsiteX16" fmla="*/ 1075452 w 1325499"/>
                <a:gd name="connsiteY16" fmla="*/ 702530 h 1320996"/>
                <a:gd name="connsiteX17" fmla="*/ 1325497 w 1325499"/>
                <a:gd name="connsiteY17" fmla="*/ 702530 h 1320996"/>
                <a:gd name="connsiteX18" fmla="*/ 1193398 w 1325499"/>
                <a:gd name="connsiteY18" fmla="*/ 1061301 h 1320996"/>
                <a:gd name="connsiteX19" fmla="*/ 995249 w 1325499"/>
                <a:gd name="connsiteY19" fmla="*/ 976329 h 1320996"/>
                <a:gd name="connsiteX20" fmla="*/ 1075452 w 1325499"/>
                <a:gd name="connsiteY20" fmla="*/ 702530 h 1320996"/>
                <a:gd name="connsiteX21" fmla="*/ 708533 w 1325499"/>
                <a:gd name="connsiteY21" fmla="*/ 702530 h 1320996"/>
                <a:gd name="connsiteX22" fmla="*/ 990745 w 1325499"/>
                <a:gd name="connsiteY22" fmla="*/ 702530 h 1320996"/>
                <a:gd name="connsiteX23" fmla="*/ 915489 w 1325499"/>
                <a:gd name="connsiteY23" fmla="*/ 953220 h 1320996"/>
                <a:gd name="connsiteX24" fmla="*/ 708533 w 1325499"/>
                <a:gd name="connsiteY24" fmla="*/ 920110 h 1320996"/>
                <a:gd name="connsiteX25" fmla="*/ 334751 w 1325499"/>
                <a:gd name="connsiteY25" fmla="*/ 702530 h 1320996"/>
                <a:gd name="connsiteX26" fmla="*/ 618465 w 1325499"/>
                <a:gd name="connsiteY26" fmla="*/ 702530 h 1320996"/>
                <a:gd name="connsiteX27" fmla="*/ 618465 w 1325499"/>
                <a:gd name="connsiteY27" fmla="*/ 920309 h 1320996"/>
                <a:gd name="connsiteX28" fmla="*/ 410408 w 1325499"/>
                <a:gd name="connsiteY28" fmla="*/ 948715 h 1320996"/>
                <a:gd name="connsiteX29" fmla="*/ 334751 w 1325499"/>
                <a:gd name="connsiteY29" fmla="*/ 702530 h 1320996"/>
                <a:gd name="connsiteX30" fmla="*/ 0 w 1325499"/>
                <a:gd name="connsiteY30" fmla="*/ 702530 h 1320996"/>
                <a:gd name="connsiteX31" fmla="*/ 254763 w 1325499"/>
                <a:gd name="connsiteY31" fmla="*/ 702530 h 1320996"/>
                <a:gd name="connsiteX32" fmla="*/ 330248 w 1325499"/>
                <a:gd name="connsiteY32" fmla="*/ 976329 h 1320996"/>
                <a:gd name="connsiteX33" fmla="*/ 132099 w 1325499"/>
                <a:gd name="connsiteY33" fmla="*/ 1061301 h 1320996"/>
                <a:gd name="connsiteX34" fmla="*/ 0 w 1325499"/>
                <a:gd name="connsiteY34" fmla="*/ 702530 h 1320996"/>
                <a:gd name="connsiteX35" fmla="*/ 910785 w 1325499"/>
                <a:gd name="connsiteY35" fmla="*/ 363273 h 1320996"/>
                <a:gd name="connsiteX36" fmla="*/ 990745 w 1325499"/>
                <a:gd name="connsiteY36" fmla="*/ 618465 h 1320996"/>
                <a:gd name="connsiteX37" fmla="*/ 708533 w 1325499"/>
                <a:gd name="connsiteY37" fmla="*/ 618465 h 1320996"/>
                <a:gd name="connsiteX38" fmla="*/ 708533 w 1325499"/>
                <a:gd name="connsiteY38" fmla="*/ 396354 h 1320996"/>
                <a:gd name="connsiteX39" fmla="*/ 910785 w 1325499"/>
                <a:gd name="connsiteY39" fmla="*/ 363273 h 1320996"/>
                <a:gd name="connsiteX40" fmla="*/ 415137 w 1325499"/>
                <a:gd name="connsiteY40" fmla="*/ 363273 h 1320996"/>
                <a:gd name="connsiteX41" fmla="*/ 618465 w 1325499"/>
                <a:gd name="connsiteY41" fmla="*/ 396354 h 1320996"/>
                <a:gd name="connsiteX42" fmla="*/ 618465 w 1325499"/>
                <a:gd name="connsiteY42" fmla="*/ 618465 h 1320996"/>
                <a:gd name="connsiteX43" fmla="*/ 334751 w 1325499"/>
                <a:gd name="connsiteY43" fmla="*/ 618465 h 1320996"/>
                <a:gd name="connsiteX44" fmla="*/ 415137 w 1325499"/>
                <a:gd name="connsiteY44" fmla="*/ 363273 h 1320996"/>
                <a:gd name="connsiteX45" fmla="*/ 1188769 w 1325499"/>
                <a:gd name="connsiteY45" fmla="*/ 255192 h 1320996"/>
                <a:gd name="connsiteX46" fmla="*/ 1325499 w 1325499"/>
                <a:gd name="connsiteY46" fmla="*/ 618465 h 1320996"/>
                <a:gd name="connsiteX47" fmla="*/ 1075613 w 1325499"/>
                <a:gd name="connsiteY47" fmla="*/ 618465 h 1320996"/>
                <a:gd name="connsiteX48" fmla="*/ 990746 w 1325499"/>
                <a:gd name="connsiteY48" fmla="*/ 340113 h 1320996"/>
                <a:gd name="connsiteX49" fmla="*/ 1188769 w 1325499"/>
                <a:gd name="connsiteY49" fmla="*/ 255192 h 1320996"/>
                <a:gd name="connsiteX50" fmla="*/ 141445 w 1325499"/>
                <a:gd name="connsiteY50" fmla="*/ 255192 h 1320996"/>
                <a:gd name="connsiteX51" fmla="*/ 334753 w 1325499"/>
                <a:gd name="connsiteY51" fmla="*/ 340113 h 1320996"/>
                <a:gd name="connsiteX52" fmla="*/ 254601 w 1325499"/>
                <a:gd name="connsiteY52" fmla="*/ 618465 h 1320996"/>
                <a:gd name="connsiteX53" fmla="*/ 0 w 1325499"/>
                <a:gd name="connsiteY53" fmla="*/ 618465 h 1320996"/>
                <a:gd name="connsiteX54" fmla="*/ 141445 w 1325499"/>
                <a:gd name="connsiteY54" fmla="*/ 255192 h 1320996"/>
                <a:gd name="connsiteX55" fmla="*/ 708533 w 1325499"/>
                <a:gd name="connsiteY55" fmla="*/ 94572 h 1320996"/>
                <a:gd name="connsiteX56" fmla="*/ 867653 w 1325499"/>
                <a:gd name="connsiteY56" fmla="*/ 288578 h 1320996"/>
                <a:gd name="connsiteX57" fmla="*/ 708533 w 1325499"/>
                <a:gd name="connsiteY57" fmla="*/ 312237 h 1320996"/>
                <a:gd name="connsiteX58" fmla="*/ 618465 w 1325499"/>
                <a:gd name="connsiteY58" fmla="*/ 94572 h 1320996"/>
                <a:gd name="connsiteX59" fmla="*/ 618465 w 1325499"/>
                <a:gd name="connsiteY59" fmla="*/ 312237 h 1320996"/>
                <a:gd name="connsiteX60" fmla="*/ 462348 w 1325499"/>
                <a:gd name="connsiteY60" fmla="*/ 288578 h 1320996"/>
                <a:gd name="connsiteX61" fmla="*/ 618465 w 1325499"/>
                <a:gd name="connsiteY61" fmla="*/ 94572 h 1320996"/>
                <a:gd name="connsiteX62" fmla="*/ 731050 w 1325499"/>
                <a:gd name="connsiteY62" fmla="*/ 0 h 1320996"/>
                <a:gd name="connsiteX63" fmla="*/ 1131852 w 1325499"/>
                <a:gd name="connsiteY63" fmla="*/ 188713 h 1320996"/>
                <a:gd name="connsiteX64" fmla="*/ 952670 w 1325499"/>
                <a:gd name="connsiteY64" fmla="*/ 264199 h 1320996"/>
                <a:gd name="connsiteX65" fmla="*/ 731050 w 1325499"/>
                <a:gd name="connsiteY65" fmla="*/ 0 h 1320996"/>
                <a:gd name="connsiteX66" fmla="*/ 594447 w 1325499"/>
                <a:gd name="connsiteY66" fmla="*/ 0 h 1320996"/>
                <a:gd name="connsiteX67" fmla="*/ 377427 w 1325499"/>
                <a:gd name="connsiteY67" fmla="*/ 264199 h 1320996"/>
                <a:gd name="connsiteX68" fmla="*/ 198149 w 1325499"/>
                <a:gd name="connsiteY68" fmla="*/ 188713 h 1320996"/>
                <a:gd name="connsiteX69" fmla="*/ 594447 w 1325499"/>
                <a:gd name="connsiteY69" fmla="*/ 0 h 1320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25499" h="1320996">
                  <a:moveTo>
                    <a:pt x="958105" y="1052293"/>
                  </a:moveTo>
                  <a:cubicBezTo>
                    <a:pt x="1024330" y="1071150"/>
                    <a:pt x="1085824" y="1099434"/>
                    <a:pt x="1137857" y="1127719"/>
                  </a:cubicBezTo>
                  <a:cubicBezTo>
                    <a:pt x="1033790" y="1236143"/>
                    <a:pt x="891881" y="1306854"/>
                    <a:pt x="731050" y="1320996"/>
                  </a:cubicBezTo>
                  <a:cubicBezTo>
                    <a:pt x="783084" y="1273855"/>
                    <a:pt x="877690" y="1174860"/>
                    <a:pt x="958105" y="1052293"/>
                  </a:cubicBezTo>
                  <a:close/>
                  <a:moveTo>
                    <a:pt x="372943" y="1052293"/>
                  </a:moveTo>
                  <a:cubicBezTo>
                    <a:pt x="448349" y="1174860"/>
                    <a:pt x="542606" y="1273855"/>
                    <a:pt x="594447" y="1320996"/>
                  </a:cubicBezTo>
                  <a:cubicBezTo>
                    <a:pt x="438923" y="1306854"/>
                    <a:pt x="297538" y="1236143"/>
                    <a:pt x="189142" y="1127719"/>
                  </a:cubicBezTo>
                  <a:cubicBezTo>
                    <a:pt x="240983" y="1099434"/>
                    <a:pt x="302251" y="1071150"/>
                    <a:pt x="372943" y="1052293"/>
                  </a:cubicBezTo>
                  <a:close/>
                  <a:moveTo>
                    <a:pt x="708533" y="999753"/>
                  </a:moveTo>
                  <a:cubicBezTo>
                    <a:pt x="765147" y="1004476"/>
                    <a:pt x="821761" y="1013920"/>
                    <a:pt x="873657" y="1023365"/>
                  </a:cubicBezTo>
                  <a:cubicBezTo>
                    <a:pt x="817043" y="1113089"/>
                    <a:pt x="755712" y="1183924"/>
                    <a:pt x="708533" y="1226425"/>
                  </a:cubicBezTo>
                  <a:cubicBezTo>
                    <a:pt x="708533" y="999753"/>
                    <a:pt x="708533" y="999753"/>
                    <a:pt x="708533" y="999753"/>
                  </a:cubicBezTo>
                  <a:close/>
                  <a:moveTo>
                    <a:pt x="618465" y="999753"/>
                  </a:moveTo>
                  <a:lnTo>
                    <a:pt x="618465" y="1226425"/>
                  </a:lnTo>
                  <a:cubicBezTo>
                    <a:pt x="571287" y="1183924"/>
                    <a:pt x="509955" y="1113089"/>
                    <a:pt x="453341" y="1023365"/>
                  </a:cubicBezTo>
                  <a:cubicBezTo>
                    <a:pt x="509955" y="1013920"/>
                    <a:pt x="561851" y="1004476"/>
                    <a:pt x="618465" y="999753"/>
                  </a:cubicBezTo>
                  <a:close/>
                  <a:moveTo>
                    <a:pt x="1075452" y="702530"/>
                  </a:moveTo>
                  <a:cubicBezTo>
                    <a:pt x="1325497" y="702530"/>
                    <a:pt x="1325497" y="702530"/>
                    <a:pt x="1325497" y="702530"/>
                  </a:cubicBezTo>
                  <a:cubicBezTo>
                    <a:pt x="1316062" y="839430"/>
                    <a:pt x="1268883" y="962167"/>
                    <a:pt x="1193398" y="1061301"/>
                  </a:cubicBezTo>
                  <a:cubicBezTo>
                    <a:pt x="1136784" y="1032977"/>
                    <a:pt x="1070735" y="999933"/>
                    <a:pt x="995249" y="976329"/>
                  </a:cubicBezTo>
                  <a:cubicBezTo>
                    <a:pt x="1037710" y="891357"/>
                    <a:pt x="1066017" y="801664"/>
                    <a:pt x="1075452" y="702530"/>
                  </a:cubicBezTo>
                  <a:close/>
                  <a:moveTo>
                    <a:pt x="708533" y="702530"/>
                  </a:moveTo>
                  <a:cubicBezTo>
                    <a:pt x="990745" y="702530"/>
                    <a:pt x="990745" y="702530"/>
                    <a:pt x="990745" y="702530"/>
                  </a:cubicBezTo>
                  <a:cubicBezTo>
                    <a:pt x="981338" y="792400"/>
                    <a:pt x="953117" y="877540"/>
                    <a:pt x="915489" y="953220"/>
                  </a:cubicBezTo>
                  <a:cubicBezTo>
                    <a:pt x="849639" y="934300"/>
                    <a:pt x="779086" y="920110"/>
                    <a:pt x="708533" y="920110"/>
                  </a:cubicBezTo>
                  <a:close/>
                  <a:moveTo>
                    <a:pt x="334751" y="702530"/>
                  </a:moveTo>
                  <a:cubicBezTo>
                    <a:pt x="618465" y="702530"/>
                    <a:pt x="618465" y="702530"/>
                    <a:pt x="618465" y="702530"/>
                  </a:cubicBezTo>
                  <a:lnTo>
                    <a:pt x="618465" y="920309"/>
                  </a:lnTo>
                  <a:cubicBezTo>
                    <a:pt x="547537" y="920309"/>
                    <a:pt x="476608" y="934512"/>
                    <a:pt x="410408" y="948715"/>
                  </a:cubicBezTo>
                  <a:cubicBezTo>
                    <a:pt x="372580" y="877700"/>
                    <a:pt x="344208" y="792482"/>
                    <a:pt x="334751" y="702530"/>
                  </a:cubicBezTo>
                  <a:close/>
                  <a:moveTo>
                    <a:pt x="0" y="702530"/>
                  </a:moveTo>
                  <a:cubicBezTo>
                    <a:pt x="254763" y="702530"/>
                    <a:pt x="254763" y="702530"/>
                    <a:pt x="254763" y="702530"/>
                  </a:cubicBezTo>
                  <a:cubicBezTo>
                    <a:pt x="259481" y="801664"/>
                    <a:pt x="287788" y="891357"/>
                    <a:pt x="330248" y="976329"/>
                  </a:cubicBezTo>
                  <a:cubicBezTo>
                    <a:pt x="254763" y="999933"/>
                    <a:pt x="188713" y="1032977"/>
                    <a:pt x="132099" y="1061301"/>
                  </a:cubicBezTo>
                  <a:cubicBezTo>
                    <a:pt x="56614" y="962167"/>
                    <a:pt x="9436" y="839430"/>
                    <a:pt x="0" y="702530"/>
                  </a:cubicBezTo>
                  <a:close/>
                  <a:moveTo>
                    <a:pt x="910785" y="363273"/>
                  </a:moveTo>
                  <a:cubicBezTo>
                    <a:pt x="953117" y="438886"/>
                    <a:pt x="981338" y="528675"/>
                    <a:pt x="990745" y="618465"/>
                  </a:cubicBezTo>
                  <a:cubicBezTo>
                    <a:pt x="708533" y="618465"/>
                    <a:pt x="708533" y="618465"/>
                    <a:pt x="708533" y="618465"/>
                  </a:cubicBezTo>
                  <a:lnTo>
                    <a:pt x="708533" y="396354"/>
                  </a:lnTo>
                  <a:cubicBezTo>
                    <a:pt x="779086" y="391628"/>
                    <a:pt x="849639" y="382176"/>
                    <a:pt x="910785" y="363273"/>
                  </a:cubicBezTo>
                  <a:close/>
                  <a:moveTo>
                    <a:pt x="415137" y="363273"/>
                  </a:moveTo>
                  <a:cubicBezTo>
                    <a:pt x="481337" y="382176"/>
                    <a:pt x="547537" y="391628"/>
                    <a:pt x="618465" y="396354"/>
                  </a:cubicBezTo>
                  <a:lnTo>
                    <a:pt x="618465" y="618465"/>
                  </a:lnTo>
                  <a:cubicBezTo>
                    <a:pt x="334751" y="618465"/>
                    <a:pt x="334751" y="618465"/>
                    <a:pt x="334751" y="618465"/>
                  </a:cubicBezTo>
                  <a:cubicBezTo>
                    <a:pt x="344208" y="528675"/>
                    <a:pt x="372580" y="438886"/>
                    <a:pt x="415137" y="363273"/>
                  </a:cubicBezTo>
                  <a:close/>
                  <a:moveTo>
                    <a:pt x="1188769" y="255192"/>
                  </a:moveTo>
                  <a:cubicBezTo>
                    <a:pt x="1264206" y="358984"/>
                    <a:pt x="1316070" y="481648"/>
                    <a:pt x="1325499" y="618465"/>
                  </a:cubicBezTo>
                  <a:cubicBezTo>
                    <a:pt x="1075613" y="618465"/>
                    <a:pt x="1075613" y="618465"/>
                    <a:pt x="1075613" y="618465"/>
                  </a:cubicBezTo>
                  <a:cubicBezTo>
                    <a:pt x="1066184" y="519391"/>
                    <a:pt x="1033180" y="425034"/>
                    <a:pt x="990746" y="340113"/>
                  </a:cubicBezTo>
                  <a:cubicBezTo>
                    <a:pt x="1066184" y="316524"/>
                    <a:pt x="1132191" y="283499"/>
                    <a:pt x="1188769" y="255192"/>
                  </a:cubicBezTo>
                  <a:close/>
                  <a:moveTo>
                    <a:pt x="141445" y="255192"/>
                  </a:moveTo>
                  <a:cubicBezTo>
                    <a:pt x="193308" y="283499"/>
                    <a:pt x="259316" y="316524"/>
                    <a:pt x="334753" y="340113"/>
                  </a:cubicBezTo>
                  <a:cubicBezTo>
                    <a:pt x="292320" y="425034"/>
                    <a:pt x="259316" y="519391"/>
                    <a:pt x="254601" y="618465"/>
                  </a:cubicBezTo>
                  <a:cubicBezTo>
                    <a:pt x="0" y="618465"/>
                    <a:pt x="0" y="618465"/>
                    <a:pt x="0" y="618465"/>
                  </a:cubicBezTo>
                  <a:cubicBezTo>
                    <a:pt x="9430" y="481648"/>
                    <a:pt x="61293" y="358984"/>
                    <a:pt x="141445" y="255192"/>
                  </a:cubicBezTo>
                  <a:close/>
                  <a:moveTo>
                    <a:pt x="708533" y="94572"/>
                  </a:moveTo>
                  <a:cubicBezTo>
                    <a:pt x="750653" y="141890"/>
                    <a:pt x="811493" y="208136"/>
                    <a:pt x="867653" y="288578"/>
                  </a:cubicBezTo>
                  <a:cubicBezTo>
                    <a:pt x="816173" y="302773"/>
                    <a:pt x="764693" y="307505"/>
                    <a:pt x="708533" y="312237"/>
                  </a:cubicBezTo>
                  <a:close/>
                  <a:moveTo>
                    <a:pt x="618465" y="94572"/>
                  </a:moveTo>
                  <a:cubicBezTo>
                    <a:pt x="618465" y="312237"/>
                    <a:pt x="618465" y="312237"/>
                    <a:pt x="618465" y="312237"/>
                  </a:cubicBezTo>
                  <a:cubicBezTo>
                    <a:pt x="566426" y="307505"/>
                    <a:pt x="509656" y="302773"/>
                    <a:pt x="462348" y="288578"/>
                  </a:cubicBezTo>
                  <a:cubicBezTo>
                    <a:pt x="514387" y="208136"/>
                    <a:pt x="575888" y="141890"/>
                    <a:pt x="618465" y="94572"/>
                  </a:cubicBezTo>
                  <a:close/>
                  <a:moveTo>
                    <a:pt x="731050" y="0"/>
                  </a:moveTo>
                  <a:cubicBezTo>
                    <a:pt x="886656" y="18871"/>
                    <a:pt x="1023400" y="84921"/>
                    <a:pt x="1131852" y="188713"/>
                  </a:cubicBezTo>
                  <a:cubicBezTo>
                    <a:pt x="1079984" y="217020"/>
                    <a:pt x="1018685" y="245328"/>
                    <a:pt x="952670" y="264199"/>
                  </a:cubicBezTo>
                  <a:cubicBezTo>
                    <a:pt x="872510" y="141535"/>
                    <a:pt x="782919" y="47178"/>
                    <a:pt x="731050" y="0"/>
                  </a:cubicBezTo>
                  <a:close/>
                  <a:moveTo>
                    <a:pt x="594447" y="0"/>
                  </a:moveTo>
                  <a:cubicBezTo>
                    <a:pt x="542551" y="47178"/>
                    <a:pt x="452912" y="141535"/>
                    <a:pt x="377427" y="264199"/>
                  </a:cubicBezTo>
                  <a:cubicBezTo>
                    <a:pt x="306659" y="245328"/>
                    <a:pt x="245327" y="217020"/>
                    <a:pt x="198149" y="188713"/>
                  </a:cubicBezTo>
                  <a:cubicBezTo>
                    <a:pt x="301941" y="84921"/>
                    <a:pt x="438759" y="18871"/>
                    <a:pt x="59444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100000"/>
                  </a:schemeClr>
                </a:gs>
                <a:gs pos="50000">
                  <a:schemeClr val="accent1">
                    <a:lumMod val="100000"/>
                  </a:schemeClr>
                </a:gs>
                <a:gs pos="50100">
                  <a:schemeClr val="lt1">
                    <a:lumMod val="10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ValueBack11">
              <a:extLst>
                <a:ext uri="{FF2B5EF4-FFF2-40B4-BE49-F238E27FC236}">
                  <a16:creationId xmlns:a16="http://schemas.microsoft.com/office/drawing/2014/main" xmlns="" id="{2A35E780-4F6E-408F-A0B7-B704E9234819}"/>
                </a:ext>
              </a:extLst>
            </p:cNvPr>
            <p:cNvSpPr/>
            <p:nvPr/>
          </p:nvSpPr>
          <p:spPr>
            <a:xfrm>
              <a:off x="3037115" y="1811711"/>
              <a:ext cx="841927" cy="869056"/>
            </a:xfrm>
            <a:custGeom>
              <a:avLst/>
              <a:gdLst>
                <a:gd name="connsiteX0" fmla="*/ 438314 w 895350"/>
                <a:gd name="connsiteY0" fmla="*/ 0 h 1019175"/>
                <a:gd name="connsiteX1" fmla="*/ 876628 w 895350"/>
                <a:gd name="connsiteY1" fmla="*/ 438314 h 1019175"/>
                <a:gd name="connsiteX2" fmla="*/ 801771 w 895350"/>
                <a:gd name="connsiteY2" fmla="*/ 683380 h 1019175"/>
                <a:gd name="connsiteX3" fmla="*/ 777227 w 895350"/>
                <a:gd name="connsiteY3" fmla="*/ 713128 h 1019175"/>
                <a:gd name="connsiteX4" fmla="*/ 895350 w 895350"/>
                <a:gd name="connsiteY4" fmla="*/ 1019175 h 1019175"/>
                <a:gd name="connsiteX5" fmla="*/ 627338 w 895350"/>
                <a:gd name="connsiteY5" fmla="*/ 832190 h 1019175"/>
                <a:gd name="connsiteX6" fmla="*/ 608926 w 895350"/>
                <a:gd name="connsiteY6" fmla="*/ 842183 h 1019175"/>
                <a:gd name="connsiteX7" fmla="*/ 438314 w 895350"/>
                <a:gd name="connsiteY7" fmla="*/ 876628 h 1019175"/>
                <a:gd name="connsiteX8" fmla="*/ 0 w 895350"/>
                <a:gd name="connsiteY8" fmla="*/ 438314 h 1019175"/>
                <a:gd name="connsiteX9" fmla="*/ 438314 w 895350"/>
                <a:gd name="connsiteY9" fmla="*/ 0 h 1019175"/>
                <a:gd name="connsiteX0" fmla="*/ 438314 w 876628"/>
                <a:gd name="connsiteY0" fmla="*/ 0 h 904875"/>
                <a:gd name="connsiteX1" fmla="*/ 876628 w 876628"/>
                <a:gd name="connsiteY1" fmla="*/ 438314 h 904875"/>
                <a:gd name="connsiteX2" fmla="*/ 801771 w 876628"/>
                <a:gd name="connsiteY2" fmla="*/ 683380 h 904875"/>
                <a:gd name="connsiteX3" fmla="*/ 777227 w 876628"/>
                <a:gd name="connsiteY3" fmla="*/ 713128 h 904875"/>
                <a:gd name="connsiteX4" fmla="*/ 838200 w 876628"/>
                <a:gd name="connsiteY4" fmla="*/ 904875 h 904875"/>
                <a:gd name="connsiteX5" fmla="*/ 627338 w 876628"/>
                <a:gd name="connsiteY5" fmla="*/ 832190 h 904875"/>
                <a:gd name="connsiteX6" fmla="*/ 608926 w 876628"/>
                <a:gd name="connsiteY6" fmla="*/ 842183 h 904875"/>
                <a:gd name="connsiteX7" fmla="*/ 438314 w 876628"/>
                <a:gd name="connsiteY7" fmla="*/ 876628 h 904875"/>
                <a:gd name="connsiteX8" fmla="*/ 0 w 876628"/>
                <a:gd name="connsiteY8" fmla="*/ 438314 h 904875"/>
                <a:gd name="connsiteX9" fmla="*/ 438314 w 876628"/>
                <a:gd name="connsiteY9" fmla="*/ 0 h 90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6628" h="904875">
                  <a:moveTo>
                    <a:pt x="438314" y="0"/>
                  </a:moveTo>
                  <a:cubicBezTo>
                    <a:pt x="680388" y="0"/>
                    <a:pt x="876628" y="196240"/>
                    <a:pt x="876628" y="438314"/>
                  </a:cubicBezTo>
                  <a:cubicBezTo>
                    <a:pt x="876628" y="529092"/>
                    <a:pt x="849032" y="613424"/>
                    <a:pt x="801771" y="683380"/>
                  </a:cubicBezTo>
                  <a:lnTo>
                    <a:pt x="777227" y="713128"/>
                  </a:lnTo>
                  <a:lnTo>
                    <a:pt x="838200" y="904875"/>
                  </a:lnTo>
                  <a:lnTo>
                    <a:pt x="627338" y="832190"/>
                  </a:lnTo>
                  <a:lnTo>
                    <a:pt x="608926" y="842183"/>
                  </a:lnTo>
                  <a:cubicBezTo>
                    <a:pt x="556487" y="864363"/>
                    <a:pt x="498833" y="876628"/>
                    <a:pt x="438314" y="876628"/>
                  </a:cubicBezTo>
                  <a:cubicBezTo>
                    <a:pt x="196240" y="876628"/>
                    <a:pt x="0" y="680388"/>
                    <a:pt x="0" y="438314"/>
                  </a:cubicBezTo>
                  <a:cubicBezTo>
                    <a:pt x="0" y="196240"/>
                    <a:pt x="196240" y="0"/>
                    <a:pt x="43831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ValueText1">
              <a:extLst>
                <a:ext uri="{FF2B5EF4-FFF2-40B4-BE49-F238E27FC236}">
                  <a16:creationId xmlns:a16="http://schemas.microsoft.com/office/drawing/2014/main" xmlns="" id="{0F38A089-271C-4A18-BD12-35851DC91614}"/>
                </a:ext>
              </a:extLst>
            </p:cNvPr>
            <p:cNvSpPr txBox="1"/>
            <p:nvPr/>
          </p:nvSpPr>
          <p:spPr>
            <a:xfrm>
              <a:off x="3193228" y="2026815"/>
              <a:ext cx="529702" cy="41804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72" name="ExtraShape">
              <a:extLst>
                <a:ext uri="{FF2B5EF4-FFF2-40B4-BE49-F238E27FC236}">
                  <a16:creationId xmlns:a16="http://schemas.microsoft.com/office/drawing/2014/main" xmlns="" id="{38A24370-444D-41DB-BFA9-F2668939A1C1}"/>
                </a:ext>
              </a:extLst>
            </p:cNvPr>
            <p:cNvSpPr/>
            <p:nvPr/>
          </p:nvSpPr>
          <p:spPr bwMode="auto">
            <a:xfrm>
              <a:off x="3418376" y="4212081"/>
              <a:ext cx="1797388" cy="757908"/>
            </a:xfrm>
            <a:custGeom>
              <a:avLst/>
              <a:gdLst>
                <a:gd name="connsiteX0" fmla="*/ 894806 w 1797388"/>
                <a:gd name="connsiteY0" fmla="*/ 663578 h 757908"/>
                <a:gd name="connsiteX1" fmla="*/ 899527 w 1797388"/>
                <a:gd name="connsiteY1" fmla="*/ 663578 h 757908"/>
                <a:gd name="connsiteX2" fmla="*/ 946735 w 1797388"/>
                <a:gd name="connsiteY2" fmla="*/ 710743 h 757908"/>
                <a:gd name="connsiteX3" fmla="*/ 899527 w 1797388"/>
                <a:gd name="connsiteY3" fmla="*/ 757908 h 757908"/>
                <a:gd name="connsiteX4" fmla="*/ 847598 w 1797388"/>
                <a:gd name="connsiteY4" fmla="*/ 710743 h 757908"/>
                <a:gd name="connsiteX5" fmla="*/ 894806 w 1797388"/>
                <a:gd name="connsiteY5" fmla="*/ 663578 h 757908"/>
                <a:gd name="connsiteX6" fmla="*/ 620354 w 1797388"/>
                <a:gd name="connsiteY6" fmla="*/ 614843 h 757908"/>
                <a:gd name="connsiteX7" fmla="*/ 653778 w 1797388"/>
                <a:gd name="connsiteY7" fmla="*/ 635989 h 757908"/>
                <a:gd name="connsiteX8" fmla="*/ 653778 w 1797388"/>
                <a:gd name="connsiteY8" fmla="*/ 640688 h 757908"/>
                <a:gd name="connsiteX9" fmla="*/ 639705 w 1797388"/>
                <a:gd name="connsiteY9" fmla="*/ 706477 h 757908"/>
                <a:gd name="connsiteX10" fmla="*/ 611559 w 1797388"/>
                <a:gd name="connsiteY10" fmla="*/ 715875 h 757908"/>
                <a:gd name="connsiteX11" fmla="*/ 569339 w 1797388"/>
                <a:gd name="connsiteY11" fmla="*/ 692379 h 757908"/>
                <a:gd name="connsiteX12" fmla="*/ 583412 w 1797388"/>
                <a:gd name="connsiteY12" fmla="*/ 621892 h 757908"/>
                <a:gd name="connsiteX13" fmla="*/ 620354 w 1797388"/>
                <a:gd name="connsiteY13" fmla="*/ 614843 h 757908"/>
                <a:gd name="connsiteX14" fmla="*/ 1186834 w 1797388"/>
                <a:gd name="connsiteY14" fmla="*/ 613612 h 757908"/>
                <a:gd name="connsiteX15" fmla="*/ 1229985 w 1797388"/>
                <a:gd name="connsiteY15" fmla="*/ 649428 h 757908"/>
                <a:gd name="connsiteX16" fmla="*/ 1196939 w 1797388"/>
                <a:gd name="connsiteY16" fmla="*/ 710743 h 757908"/>
                <a:gd name="connsiteX17" fmla="*/ 1182776 w 1797388"/>
                <a:gd name="connsiteY17" fmla="*/ 710743 h 757908"/>
                <a:gd name="connsiteX18" fmla="*/ 1135568 w 1797388"/>
                <a:gd name="connsiteY18" fmla="*/ 677727 h 757908"/>
                <a:gd name="connsiteX19" fmla="*/ 1163893 w 1797388"/>
                <a:gd name="connsiteY19" fmla="*/ 616413 h 757908"/>
                <a:gd name="connsiteX20" fmla="*/ 1168614 w 1797388"/>
                <a:gd name="connsiteY20" fmla="*/ 616413 h 757908"/>
                <a:gd name="connsiteX21" fmla="*/ 1186834 w 1797388"/>
                <a:gd name="connsiteY21" fmla="*/ 613612 h 757908"/>
                <a:gd name="connsiteX22" fmla="*/ 1445502 w 1797388"/>
                <a:gd name="connsiteY22" fmla="*/ 476837 h 757908"/>
                <a:gd name="connsiteX23" fmla="*/ 1474872 w 1797388"/>
                <a:gd name="connsiteY23" fmla="*/ 498277 h 757908"/>
                <a:gd name="connsiteX24" fmla="*/ 1474872 w 1797388"/>
                <a:gd name="connsiteY24" fmla="*/ 503042 h 757908"/>
                <a:gd name="connsiteX25" fmla="*/ 1460774 w 1797388"/>
                <a:gd name="connsiteY25" fmla="*/ 569744 h 757908"/>
                <a:gd name="connsiteX26" fmla="*/ 1437278 w 1797388"/>
                <a:gd name="connsiteY26" fmla="*/ 579273 h 757908"/>
                <a:gd name="connsiteX27" fmla="*/ 1394986 w 1797388"/>
                <a:gd name="connsiteY27" fmla="*/ 555451 h 757908"/>
                <a:gd name="connsiteX28" fmla="*/ 1409083 w 1797388"/>
                <a:gd name="connsiteY28" fmla="*/ 483984 h 757908"/>
                <a:gd name="connsiteX29" fmla="*/ 1445502 w 1797388"/>
                <a:gd name="connsiteY29" fmla="*/ 476837 h 757908"/>
                <a:gd name="connsiteX30" fmla="*/ 352500 w 1797388"/>
                <a:gd name="connsiteY30" fmla="*/ 476686 h 757908"/>
                <a:gd name="connsiteX31" fmla="*/ 389677 w 1797388"/>
                <a:gd name="connsiteY31" fmla="*/ 484350 h 757908"/>
                <a:gd name="connsiteX32" fmla="*/ 389677 w 1797388"/>
                <a:gd name="connsiteY32" fmla="*/ 489067 h 757908"/>
                <a:gd name="connsiteX33" fmla="*/ 399119 w 1797388"/>
                <a:gd name="connsiteY33" fmla="*/ 559814 h 757908"/>
                <a:gd name="connsiteX34" fmla="*/ 361352 w 1797388"/>
                <a:gd name="connsiteY34" fmla="*/ 573964 h 757908"/>
                <a:gd name="connsiteX35" fmla="*/ 328306 w 1797388"/>
                <a:gd name="connsiteY35" fmla="*/ 564531 h 757908"/>
                <a:gd name="connsiteX36" fmla="*/ 318864 w 1797388"/>
                <a:gd name="connsiteY36" fmla="*/ 493783 h 757908"/>
                <a:gd name="connsiteX37" fmla="*/ 352500 w 1797388"/>
                <a:gd name="connsiteY37" fmla="*/ 476686 h 757908"/>
                <a:gd name="connsiteX38" fmla="*/ 133402 w 1797388"/>
                <a:gd name="connsiteY38" fmla="*/ 271085 h 757908"/>
                <a:gd name="connsiteX39" fmla="*/ 134805 w 1797388"/>
                <a:gd name="connsiteY39" fmla="*/ 272097 h 757908"/>
                <a:gd name="connsiteX40" fmla="*/ 162721 w 1797388"/>
                <a:gd name="connsiteY40" fmla="*/ 292231 h 757908"/>
                <a:gd name="connsiteX41" fmla="*/ 162721 w 1797388"/>
                <a:gd name="connsiteY41" fmla="*/ 296930 h 757908"/>
                <a:gd name="connsiteX42" fmla="*/ 171517 w 1797388"/>
                <a:gd name="connsiteY42" fmla="*/ 331587 h 757908"/>
                <a:gd name="connsiteX43" fmla="*/ 148859 w 1797388"/>
                <a:gd name="connsiteY43" fmla="*/ 362431 h 757908"/>
                <a:gd name="connsiteX44" fmla="*/ 148648 w 1797388"/>
                <a:gd name="connsiteY44" fmla="*/ 362719 h 757908"/>
                <a:gd name="connsiteX45" fmla="*/ 125193 w 1797388"/>
                <a:gd name="connsiteY45" fmla="*/ 372117 h 757908"/>
                <a:gd name="connsiteX46" fmla="*/ 82973 w 1797388"/>
                <a:gd name="connsiteY46" fmla="*/ 348621 h 757908"/>
                <a:gd name="connsiteX47" fmla="*/ 97046 w 1797388"/>
                <a:gd name="connsiteY47" fmla="*/ 278134 h 757908"/>
                <a:gd name="connsiteX48" fmla="*/ 133402 w 1797388"/>
                <a:gd name="connsiteY48" fmla="*/ 271085 h 757908"/>
                <a:gd name="connsiteX49" fmla="*/ 1622994 w 1797388"/>
                <a:gd name="connsiteY49" fmla="*/ 265032 h 757908"/>
                <a:gd name="connsiteX50" fmla="*/ 1659580 w 1797388"/>
                <a:gd name="connsiteY50" fmla="*/ 272107 h 757908"/>
                <a:gd name="connsiteX51" fmla="*/ 1673743 w 1797388"/>
                <a:gd name="connsiteY51" fmla="*/ 342855 h 757908"/>
                <a:gd name="connsiteX52" fmla="*/ 1631255 w 1797388"/>
                <a:gd name="connsiteY52" fmla="*/ 361721 h 757908"/>
                <a:gd name="connsiteX53" fmla="*/ 1602930 w 1797388"/>
                <a:gd name="connsiteY53" fmla="*/ 357004 h 757908"/>
                <a:gd name="connsiteX54" fmla="*/ 1588768 w 1797388"/>
                <a:gd name="connsiteY54" fmla="*/ 290973 h 757908"/>
                <a:gd name="connsiteX55" fmla="*/ 1593489 w 1797388"/>
                <a:gd name="connsiteY55" fmla="*/ 286256 h 757908"/>
                <a:gd name="connsiteX56" fmla="*/ 1622994 w 1797388"/>
                <a:gd name="connsiteY56" fmla="*/ 265032 h 757908"/>
                <a:gd name="connsiteX57" fmla="*/ 58345 w 1797388"/>
                <a:gd name="connsiteY57" fmla="*/ 880 h 757908"/>
                <a:gd name="connsiteX58" fmla="*/ 87664 w 1797388"/>
                <a:gd name="connsiteY58" fmla="*/ 22027 h 757908"/>
                <a:gd name="connsiteX59" fmla="*/ 87664 w 1797388"/>
                <a:gd name="connsiteY59" fmla="*/ 26726 h 757908"/>
                <a:gd name="connsiteX60" fmla="*/ 73591 w 1797388"/>
                <a:gd name="connsiteY60" fmla="*/ 92514 h 757908"/>
                <a:gd name="connsiteX61" fmla="*/ 50135 w 1797388"/>
                <a:gd name="connsiteY61" fmla="*/ 101913 h 757908"/>
                <a:gd name="connsiteX62" fmla="*/ 7916 w 1797388"/>
                <a:gd name="connsiteY62" fmla="*/ 78417 h 757908"/>
                <a:gd name="connsiteX63" fmla="*/ 21989 w 1797388"/>
                <a:gd name="connsiteY63" fmla="*/ 7929 h 757908"/>
                <a:gd name="connsiteX64" fmla="*/ 58345 w 1797388"/>
                <a:gd name="connsiteY64" fmla="*/ 880 h 757908"/>
                <a:gd name="connsiteX65" fmla="*/ 1742564 w 1797388"/>
                <a:gd name="connsiteY65" fmla="*/ 464 h 757908"/>
                <a:gd name="connsiteX66" fmla="*/ 1763439 w 1797388"/>
                <a:gd name="connsiteY66" fmla="*/ 3265 h 757908"/>
                <a:gd name="connsiteX67" fmla="*/ 1796484 w 1797388"/>
                <a:gd name="connsiteY67" fmla="*/ 59863 h 757908"/>
                <a:gd name="connsiteX68" fmla="*/ 1749276 w 1797388"/>
                <a:gd name="connsiteY68" fmla="*/ 97595 h 757908"/>
                <a:gd name="connsiteX69" fmla="*/ 1735114 w 1797388"/>
                <a:gd name="connsiteY69" fmla="*/ 97595 h 757908"/>
                <a:gd name="connsiteX70" fmla="*/ 1697347 w 1797388"/>
                <a:gd name="connsiteY70" fmla="*/ 40997 h 757908"/>
                <a:gd name="connsiteX71" fmla="*/ 1702068 w 1797388"/>
                <a:gd name="connsiteY71" fmla="*/ 36280 h 757908"/>
                <a:gd name="connsiteX72" fmla="*/ 1742564 w 1797388"/>
                <a:gd name="connsiteY72" fmla="*/ 464 h 75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797388" h="757908">
                  <a:moveTo>
                    <a:pt x="894806" y="663578"/>
                  </a:moveTo>
                  <a:cubicBezTo>
                    <a:pt x="899527" y="663578"/>
                    <a:pt x="899527" y="663578"/>
                    <a:pt x="899527" y="663578"/>
                  </a:cubicBezTo>
                  <a:cubicBezTo>
                    <a:pt x="927852" y="663578"/>
                    <a:pt x="946735" y="682444"/>
                    <a:pt x="946735" y="710743"/>
                  </a:cubicBezTo>
                  <a:cubicBezTo>
                    <a:pt x="946735" y="739042"/>
                    <a:pt x="927852" y="757908"/>
                    <a:pt x="899527" y="757908"/>
                  </a:cubicBezTo>
                  <a:cubicBezTo>
                    <a:pt x="871202" y="757908"/>
                    <a:pt x="847598" y="739042"/>
                    <a:pt x="847598" y="710743"/>
                  </a:cubicBezTo>
                  <a:cubicBezTo>
                    <a:pt x="847598" y="682444"/>
                    <a:pt x="866481" y="663578"/>
                    <a:pt x="894806" y="663578"/>
                  </a:cubicBezTo>
                  <a:close/>
                  <a:moveTo>
                    <a:pt x="620354" y="614843"/>
                  </a:moveTo>
                  <a:cubicBezTo>
                    <a:pt x="632668" y="617193"/>
                    <a:pt x="644396" y="624241"/>
                    <a:pt x="653778" y="635989"/>
                  </a:cubicBezTo>
                  <a:cubicBezTo>
                    <a:pt x="653778" y="635989"/>
                    <a:pt x="653778" y="635989"/>
                    <a:pt x="653778" y="640688"/>
                  </a:cubicBezTo>
                  <a:cubicBezTo>
                    <a:pt x="667851" y="659485"/>
                    <a:pt x="663160" y="692379"/>
                    <a:pt x="639705" y="706477"/>
                  </a:cubicBezTo>
                  <a:cubicBezTo>
                    <a:pt x="630323" y="711176"/>
                    <a:pt x="620941" y="715875"/>
                    <a:pt x="611559" y="715875"/>
                  </a:cubicBezTo>
                  <a:cubicBezTo>
                    <a:pt x="597486" y="715875"/>
                    <a:pt x="578721" y="706477"/>
                    <a:pt x="569339" y="692379"/>
                  </a:cubicBezTo>
                  <a:cubicBezTo>
                    <a:pt x="555266" y="668884"/>
                    <a:pt x="564648" y="635989"/>
                    <a:pt x="583412" y="621892"/>
                  </a:cubicBezTo>
                  <a:cubicBezTo>
                    <a:pt x="595140" y="614843"/>
                    <a:pt x="608040" y="612493"/>
                    <a:pt x="620354" y="614843"/>
                  </a:cubicBezTo>
                  <a:close/>
                  <a:moveTo>
                    <a:pt x="1186834" y="613612"/>
                  </a:moveTo>
                  <a:cubicBezTo>
                    <a:pt x="1205201" y="614939"/>
                    <a:pt x="1222904" y="628204"/>
                    <a:pt x="1229985" y="649428"/>
                  </a:cubicBezTo>
                  <a:cubicBezTo>
                    <a:pt x="1239426" y="673011"/>
                    <a:pt x="1225264" y="701310"/>
                    <a:pt x="1196939" y="710743"/>
                  </a:cubicBezTo>
                  <a:cubicBezTo>
                    <a:pt x="1192218" y="710743"/>
                    <a:pt x="1187497" y="710743"/>
                    <a:pt x="1182776" y="710743"/>
                  </a:cubicBezTo>
                  <a:cubicBezTo>
                    <a:pt x="1163893" y="710743"/>
                    <a:pt x="1140289" y="701310"/>
                    <a:pt x="1135568" y="677727"/>
                  </a:cubicBezTo>
                  <a:cubicBezTo>
                    <a:pt x="1126127" y="654145"/>
                    <a:pt x="1140289" y="625846"/>
                    <a:pt x="1163893" y="616413"/>
                  </a:cubicBezTo>
                  <a:cubicBezTo>
                    <a:pt x="1163893" y="616413"/>
                    <a:pt x="1168614" y="616413"/>
                    <a:pt x="1168614" y="616413"/>
                  </a:cubicBezTo>
                  <a:cubicBezTo>
                    <a:pt x="1174515" y="614054"/>
                    <a:pt x="1180711" y="613170"/>
                    <a:pt x="1186834" y="613612"/>
                  </a:cubicBezTo>
                  <a:close/>
                  <a:moveTo>
                    <a:pt x="1445502" y="476837"/>
                  </a:moveTo>
                  <a:cubicBezTo>
                    <a:pt x="1457250" y="479219"/>
                    <a:pt x="1467823" y="486366"/>
                    <a:pt x="1474872" y="498277"/>
                  </a:cubicBezTo>
                  <a:cubicBezTo>
                    <a:pt x="1474872" y="498277"/>
                    <a:pt x="1474872" y="503042"/>
                    <a:pt x="1474872" y="503042"/>
                  </a:cubicBezTo>
                  <a:cubicBezTo>
                    <a:pt x="1488969" y="526864"/>
                    <a:pt x="1484270" y="555451"/>
                    <a:pt x="1460774" y="569744"/>
                  </a:cubicBezTo>
                  <a:cubicBezTo>
                    <a:pt x="1451376" y="574509"/>
                    <a:pt x="1446677" y="579273"/>
                    <a:pt x="1437278" y="579273"/>
                  </a:cubicBezTo>
                  <a:cubicBezTo>
                    <a:pt x="1418482" y="579273"/>
                    <a:pt x="1404384" y="569744"/>
                    <a:pt x="1394986" y="555451"/>
                  </a:cubicBezTo>
                  <a:cubicBezTo>
                    <a:pt x="1380888" y="531628"/>
                    <a:pt x="1385587" y="498277"/>
                    <a:pt x="1409083" y="483984"/>
                  </a:cubicBezTo>
                  <a:cubicBezTo>
                    <a:pt x="1420831" y="476837"/>
                    <a:pt x="1433754" y="474455"/>
                    <a:pt x="1445502" y="476837"/>
                  </a:cubicBezTo>
                  <a:close/>
                  <a:moveTo>
                    <a:pt x="352500" y="476686"/>
                  </a:moveTo>
                  <a:cubicBezTo>
                    <a:pt x="364893" y="474917"/>
                    <a:pt x="377875" y="477275"/>
                    <a:pt x="389677" y="484350"/>
                  </a:cubicBezTo>
                  <a:cubicBezTo>
                    <a:pt x="389677" y="484350"/>
                    <a:pt x="389677" y="489067"/>
                    <a:pt x="389677" y="489067"/>
                  </a:cubicBezTo>
                  <a:cubicBezTo>
                    <a:pt x="413281" y="507933"/>
                    <a:pt x="413281" y="536232"/>
                    <a:pt x="399119" y="559814"/>
                  </a:cubicBezTo>
                  <a:cubicBezTo>
                    <a:pt x="389677" y="569247"/>
                    <a:pt x="375514" y="573964"/>
                    <a:pt x="361352" y="573964"/>
                  </a:cubicBezTo>
                  <a:cubicBezTo>
                    <a:pt x="347189" y="573964"/>
                    <a:pt x="337748" y="573964"/>
                    <a:pt x="328306" y="564531"/>
                  </a:cubicBezTo>
                  <a:cubicBezTo>
                    <a:pt x="309423" y="550381"/>
                    <a:pt x="304702" y="517366"/>
                    <a:pt x="318864" y="493783"/>
                  </a:cubicBezTo>
                  <a:cubicBezTo>
                    <a:pt x="328306" y="484350"/>
                    <a:pt x="340108" y="478455"/>
                    <a:pt x="352500" y="476686"/>
                  </a:cubicBezTo>
                  <a:close/>
                  <a:moveTo>
                    <a:pt x="133402" y="271085"/>
                  </a:moveTo>
                  <a:lnTo>
                    <a:pt x="134805" y="272097"/>
                  </a:lnTo>
                  <a:lnTo>
                    <a:pt x="162721" y="292231"/>
                  </a:lnTo>
                  <a:cubicBezTo>
                    <a:pt x="162721" y="292231"/>
                    <a:pt x="162721" y="296930"/>
                    <a:pt x="162721" y="296930"/>
                  </a:cubicBezTo>
                  <a:cubicBezTo>
                    <a:pt x="172103" y="306329"/>
                    <a:pt x="174449" y="319252"/>
                    <a:pt x="171517" y="331587"/>
                  </a:cubicBezTo>
                  <a:lnTo>
                    <a:pt x="148859" y="362431"/>
                  </a:lnTo>
                  <a:lnTo>
                    <a:pt x="148648" y="362719"/>
                  </a:lnTo>
                  <a:cubicBezTo>
                    <a:pt x="139266" y="367418"/>
                    <a:pt x="134575" y="372117"/>
                    <a:pt x="125193" y="372117"/>
                  </a:cubicBezTo>
                  <a:cubicBezTo>
                    <a:pt x="106428" y="372117"/>
                    <a:pt x="92355" y="362719"/>
                    <a:pt x="82973" y="348621"/>
                  </a:cubicBezTo>
                  <a:cubicBezTo>
                    <a:pt x="68900" y="325126"/>
                    <a:pt x="73591" y="292231"/>
                    <a:pt x="97046" y="278134"/>
                  </a:cubicBezTo>
                  <a:cubicBezTo>
                    <a:pt x="108774" y="271085"/>
                    <a:pt x="121674" y="268735"/>
                    <a:pt x="133402" y="271085"/>
                  </a:cubicBezTo>
                  <a:close/>
                  <a:moveTo>
                    <a:pt x="1622994" y="265032"/>
                  </a:moveTo>
                  <a:cubicBezTo>
                    <a:pt x="1634796" y="262673"/>
                    <a:pt x="1647778" y="265032"/>
                    <a:pt x="1659580" y="272107"/>
                  </a:cubicBezTo>
                  <a:cubicBezTo>
                    <a:pt x="1683184" y="286256"/>
                    <a:pt x="1687905" y="319272"/>
                    <a:pt x="1673743" y="342855"/>
                  </a:cubicBezTo>
                  <a:cubicBezTo>
                    <a:pt x="1664301" y="357004"/>
                    <a:pt x="1645418" y="361721"/>
                    <a:pt x="1631255" y="361721"/>
                  </a:cubicBezTo>
                  <a:cubicBezTo>
                    <a:pt x="1621814" y="361721"/>
                    <a:pt x="1612372" y="361721"/>
                    <a:pt x="1602930" y="357004"/>
                  </a:cubicBezTo>
                  <a:cubicBezTo>
                    <a:pt x="1584047" y="342855"/>
                    <a:pt x="1574605" y="314555"/>
                    <a:pt x="1588768" y="290973"/>
                  </a:cubicBezTo>
                  <a:cubicBezTo>
                    <a:pt x="1588768" y="290973"/>
                    <a:pt x="1593489" y="286256"/>
                    <a:pt x="1593489" y="286256"/>
                  </a:cubicBezTo>
                  <a:cubicBezTo>
                    <a:pt x="1600570" y="274465"/>
                    <a:pt x="1611192" y="267390"/>
                    <a:pt x="1622994" y="265032"/>
                  </a:cubicBezTo>
                  <a:close/>
                  <a:moveTo>
                    <a:pt x="58345" y="880"/>
                  </a:moveTo>
                  <a:cubicBezTo>
                    <a:pt x="70073" y="3230"/>
                    <a:pt x="80627" y="10279"/>
                    <a:pt x="87664" y="22027"/>
                  </a:cubicBezTo>
                  <a:cubicBezTo>
                    <a:pt x="87664" y="22027"/>
                    <a:pt x="87664" y="26726"/>
                    <a:pt x="87664" y="26726"/>
                  </a:cubicBezTo>
                  <a:cubicBezTo>
                    <a:pt x="106428" y="45523"/>
                    <a:pt x="97046" y="78417"/>
                    <a:pt x="73591" y="92514"/>
                  </a:cubicBezTo>
                  <a:cubicBezTo>
                    <a:pt x="64208" y="97214"/>
                    <a:pt x="59517" y="101913"/>
                    <a:pt x="50135" y="101913"/>
                  </a:cubicBezTo>
                  <a:cubicBezTo>
                    <a:pt x="31371" y="101913"/>
                    <a:pt x="17298" y="92514"/>
                    <a:pt x="7916" y="78417"/>
                  </a:cubicBezTo>
                  <a:cubicBezTo>
                    <a:pt x="-6157" y="54921"/>
                    <a:pt x="-1466" y="22027"/>
                    <a:pt x="21989" y="7929"/>
                  </a:cubicBezTo>
                  <a:cubicBezTo>
                    <a:pt x="33717" y="881"/>
                    <a:pt x="46617" y="-1469"/>
                    <a:pt x="58345" y="880"/>
                  </a:cubicBezTo>
                  <a:close/>
                  <a:moveTo>
                    <a:pt x="1742564" y="464"/>
                  </a:moveTo>
                  <a:cubicBezTo>
                    <a:pt x="1749276" y="22"/>
                    <a:pt x="1756357" y="907"/>
                    <a:pt x="1763439" y="3265"/>
                  </a:cubicBezTo>
                  <a:cubicBezTo>
                    <a:pt x="1787043" y="7981"/>
                    <a:pt x="1801205" y="36280"/>
                    <a:pt x="1796484" y="59863"/>
                  </a:cubicBezTo>
                  <a:cubicBezTo>
                    <a:pt x="1787043" y="83446"/>
                    <a:pt x="1768159" y="97595"/>
                    <a:pt x="1749276" y="97595"/>
                  </a:cubicBezTo>
                  <a:cubicBezTo>
                    <a:pt x="1744555" y="97595"/>
                    <a:pt x="1739834" y="97595"/>
                    <a:pt x="1735114" y="97595"/>
                  </a:cubicBezTo>
                  <a:cubicBezTo>
                    <a:pt x="1711509" y="92879"/>
                    <a:pt x="1692626" y="64580"/>
                    <a:pt x="1697347" y="40997"/>
                  </a:cubicBezTo>
                  <a:cubicBezTo>
                    <a:pt x="1697347" y="40997"/>
                    <a:pt x="1702068" y="36280"/>
                    <a:pt x="1702068" y="36280"/>
                  </a:cubicBezTo>
                  <a:cubicBezTo>
                    <a:pt x="1705609" y="15056"/>
                    <a:pt x="1722427" y="1791"/>
                    <a:pt x="1742564" y="464"/>
                  </a:cubicBezTo>
                  <a:close/>
                </a:path>
              </a:pathLst>
            </a:custGeom>
            <a:solidFill>
              <a:srgbClr val="47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RelativeShape2">
              <a:extLst>
                <a:ext uri="{FF2B5EF4-FFF2-40B4-BE49-F238E27FC236}">
                  <a16:creationId xmlns:a16="http://schemas.microsoft.com/office/drawing/2014/main" xmlns="" id="{6CC79E50-3F5F-4313-879B-1EBCD2BEDEFD}"/>
                </a:ext>
              </a:extLst>
            </p:cNvPr>
            <p:cNvSpPr/>
            <p:nvPr/>
          </p:nvSpPr>
          <p:spPr>
            <a:xfrm>
              <a:off x="6152714" y="2496406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ValueShape2">
              <a:extLst>
                <a:ext uri="{FF2B5EF4-FFF2-40B4-BE49-F238E27FC236}">
                  <a16:creationId xmlns:a16="http://schemas.microsoft.com/office/drawing/2014/main" xmlns="" id="{F8272B81-2B43-4290-812E-9E5A792B286E}"/>
                </a:ext>
              </a:extLst>
            </p:cNvPr>
            <p:cNvSpPr/>
            <p:nvPr/>
          </p:nvSpPr>
          <p:spPr>
            <a:xfrm>
              <a:off x="6152714" y="3687452"/>
              <a:ext cx="410274" cy="1014595"/>
            </a:xfrm>
            <a:prstGeom prst="ca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ValueText2">
              <a:extLst>
                <a:ext uri="{FF2B5EF4-FFF2-40B4-BE49-F238E27FC236}">
                  <a16:creationId xmlns:a16="http://schemas.microsoft.com/office/drawing/2014/main" xmlns="" id="{8DE38077-DEB1-436E-BF07-94FFBDEFA884}"/>
                </a:ext>
              </a:extLst>
            </p:cNvPr>
            <p:cNvSpPr txBox="1"/>
            <p:nvPr/>
          </p:nvSpPr>
          <p:spPr>
            <a:xfrm>
              <a:off x="6195178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76" name="RelativeShape3">
              <a:extLst>
                <a:ext uri="{FF2B5EF4-FFF2-40B4-BE49-F238E27FC236}">
                  <a16:creationId xmlns:a16="http://schemas.microsoft.com/office/drawing/2014/main" xmlns="" id="{762F1530-D4F2-48FE-8FF7-13AA4F00D537}"/>
                </a:ext>
              </a:extLst>
            </p:cNvPr>
            <p:cNvSpPr/>
            <p:nvPr/>
          </p:nvSpPr>
          <p:spPr>
            <a:xfrm>
              <a:off x="6990220" y="2497484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ValueShape3">
              <a:extLst>
                <a:ext uri="{FF2B5EF4-FFF2-40B4-BE49-F238E27FC236}">
                  <a16:creationId xmlns:a16="http://schemas.microsoft.com/office/drawing/2014/main" xmlns="" id="{15F0AA81-90D1-40EB-8FA5-06FE8AC5D3A0}"/>
                </a:ext>
              </a:extLst>
            </p:cNvPr>
            <p:cNvSpPr/>
            <p:nvPr/>
          </p:nvSpPr>
          <p:spPr>
            <a:xfrm>
              <a:off x="6990220" y="3445910"/>
              <a:ext cx="410274" cy="1257216"/>
            </a:xfrm>
            <a:prstGeom prst="ca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ValueText3">
              <a:extLst>
                <a:ext uri="{FF2B5EF4-FFF2-40B4-BE49-F238E27FC236}">
                  <a16:creationId xmlns:a16="http://schemas.microsoft.com/office/drawing/2014/main" xmlns="" id="{01E838B4-ECCC-4A33-B3F1-BD3E44E987AF}"/>
                </a:ext>
              </a:extLst>
            </p:cNvPr>
            <p:cNvSpPr txBox="1"/>
            <p:nvPr/>
          </p:nvSpPr>
          <p:spPr>
            <a:xfrm>
              <a:off x="7054345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57%</a:t>
              </a:r>
            </a:p>
          </p:txBody>
        </p:sp>
        <p:sp>
          <p:nvSpPr>
            <p:cNvPr id="79" name="RelativeShape4">
              <a:extLst>
                <a:ext uri="{FF2B5EF4-FFF2-40B4-BE49-F238E27FC236}">
                  <a16:creationId xmlns:a16="http://schemas.microsoft.com/office/drawing/2014/main" xmlns="" id="{56CA86C3-ECE5-4A5E-9A43-67ED36392840}"/>
                </a:ext>
              </a:extLst>
            </p:cNvPr>
            <p:cNvSpPr/>
            <p:nvPr/>
          </p:nvSpPr>
          <p:spPr>
            <a:xfrm>
              <a:off x="7860218" y="2497484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ValueShape4">
              <a:extLst>
                <a:ext uri="{FF2B5EF4-FFF2-40B4-BE49-F238E27FC236}">
                  <a16:creationId xmlns:a16="http://schemas.microsoft.com/office/drawing/2014/main" xmlns="" id="{4F87124A-A2E5-4160-BCB7-B8991FF88415}"/>
                </a:ext>
              </a:extLst>
            </p:cNvPr>
            <p:cNvSpPr/>
            <p:nvPr/>
          </p:nvSpPr>
          <p:spPr>
            <a:xfrm>
              <a:off x="7860218" y="3512079"/>
              <a:ext cx="410274" cy="1191047"/>
            </a:xfrm>
            <a:prstGeom prst="ca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ValueText4">
              <a:extLst>
                <a:ext uri="{FF2B5EF4-FFF2-40B4-BE49-F238E27FC236}">
                  <a16:creationId xmlns:a16="http://schemas.microsoft.com/office/drawing/2014/main" xmlns="" id="{B71E23B2-0BFA-40F6-BC02-8A2C88037F15}"/>
                </a:ext>
              </a:extLst>
            </p:cNvPr>
            <p:cNvSpPr txBox="1"/>
            <p:nvPr/>
          </p:nvSpPr>
          <p:spPr>
            <a:xfrm>
              <a:off x="7913512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54%</a:t>
              </a:r>
            </a:p>
          </p:txBody>
        </p:sp>
        <p:sp>
          <p:nvSpPr>
            <p:cNvPr id="82" name="RelativeShape5">
              <a:extLst>
                <a:ext uri="{FF2B5EF4-FFF2-40B4-BE49-F238E27FC236}">
                  <a16:creationId xmlns:a16="http://schemas.microsoft.com/office/drawing/2014/main" xmlns="" id="{E3807DCC-4E04-42D5-ACC9-A65D02848E3E}"/>
                </a:ext>
              </a:extLst>
            </p:cNvPr>
            <p:cNvSpPr/>
            <p:nvPr/>
          </p:nvSpPr>
          <p:spPr>
            <a:xfrm>
              <a:off x="8730216" y="2497484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ValueShape5">
              <a:extLst>
                <a:ext uri="{FF2B5EF4-FFF2-40B4-BE49-F238E27FC236}">
                  <a16:creationId xmlns:a16="http://schemas.microsoft.com/office/drawing/2014/main" xmlns="" id="{674CDBE8-FD54-4B3E-8F14-F8654AF05D63}"/>
                </a:ext>
              </a:extLst>
            </p:cNvPr>
            <p:cNvSpPr/>
            <p:nvPr/>
          </p:nvSpPr>
          <p:spPr>
            <a:xfrm>
              <a:off x="8730216" y="3269459"/>
              <a:ext cx="410274" cy="1433667"/>
            </a:xfrm>
            <a:prstGeom prst="ca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ValueText5">
              <a:extLst>
                <a:ext uri="{FF2B5EF4-FFF2-40B4-BE49-F238E27FC236}">
                  <a16:creationId xmlns:a16="http://schemas.microsoft.com/office/drawing/2014/main" xmlns="" id="{D78DF146-2D1E-4BA1-B942-DE46CF8B587A}"/>
                </a:ext>
              </a:extLst>
            </p:cNvPr>
            <p:cNvSpPr txBox="1"/>
            <p:nvPr/>
          </p:nvSpPr>
          <p:spPr>
            <a:xfrm>
              <a:off x="8772680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85" name="CustomText2">
              <a:extLst>
                <a:ext uri="{FF2B5EF4-FFF2-40B4-BE49-F238E27FC236}">
                  <a16:creationId xmlns:a16="http://schemas.microsoft.com/office/drawing/2014/main" xmlns="" id="{DF160881-938B-45D4-AE1A-0946FA8F82B9}"/>
                </a:ext>
              </a:extLst>
            </p:cNvPr>
            <p:cNvSpPr/>
            <p:nvPr/>
          </p:nvSpPr>
          <p:spPr>
            <a:xfrm>
              <a:off x="6003035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6" name="CustomText2">
              <a:extLst>
                <a:ext uri="{FF2B5EF4-FFF2-40B4-BE49-F238E27FC236}">
                  <a16:creationId xmlns:a16="http://schemas.microsoft.com/office/drawing/2014/main" xmlns="" id="{FDBFD31A-6B4E-4AEE-9916-ECDDBE610633}"/>
                </a:ext>
              </a:extLst>
            </p:cNvPr>
            <p:cNvSpPr/>
            <p:nvPr/>
          </p:nvSpPr>
          <p:spPr>
            <a:xfrm>
              <a:off x="6840542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7" name="CustomText2">
              <a:extLst>
                <a:ext uri="{FF2B5EF4-FFF2-40B4-BE49-F238E27FC236}">
                  <a16:creationId xmlns:a16="http://schemas.microsoft.com/office/drawing/2014/main" xmlns="" id="{77BFAF1B-EB62-4C36-BCFC-BEEAC90CB2BC}"/>
                </a:ext>
              </a:extLst>
            </p:cNvPr>
            <p:cNvSpPr/>
            <p:nvPr/>
          </p:nvSpPr>
          <p:spPr>
            <a:xfrm>
              <a:off x="7721369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8" name="CustomText2">
              <a:extLst>
                <a:ext uri="{FF2B5EF4-FFF2-40B4-BE49-F238E27FC236}">
                  <a16:creationId xmlns:a16="http://schemas.microsoft.com/office/drawing/2014/main" xmlns="" id="{F7FB0350-DE0F-4BB8-97E1-41250C375F71}"/>
                </a:ext>
              </a:extLst>
            </p:cNvPr>
            <p:cNvSpPr/>
            <p:nvPr/>
          </p:nvSpPr>
          <p:spPr>
            <a:xfrm>
              <a:off x="8580537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944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979B6A-67E7-4682-B4D5-F9A13347E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3F3401C-1440-48DC-84A8-9E9EF7D33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7DC3A1C-B08A-4007-94B4-350587CAA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64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503A8AE-4C1C-4777-B694-F843AA0B43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iślîde">
              <a:extLst>
                <a:ext uri="{FF2B5EF4-FFF2-40B4-BE49-F238E27FC236}">
                  <a16:creationId xmlns:a16="http://schemas.microsoft.com/office/drawing/2014/main" xmlns="" id="{0255D17B-9B8A-4BBF-B1FE-ACFB52B36C2B}"/>
                </a:ext>
              </a:extLst>
            </p:cNvPr>
            <p:cNvGrpSpPr/>
            <p:nvPr/>
          </p:nvGrpSpPr>
          <p:grpSpPr>
            <a:xfrm>
              <a:off x="7655735" y="1221513"/>
              <a:ext cx="3864753" cy="1773518"/>
              <a:chOff x="7655735" y="3429000"/>
              <a:chExt cx="3864753" cy="1773518"/>
            </a:xfrm>
          </p:grpSpPr>
          <p:sp>
            <p:nvSpPr>
              <p:cNvPr id="25" name="îṣḷïḓé">
                <a:extLst>
                  <a:ext uri="{FF2B5EF4-FFF2-40B4-BE49-F238E27FC236}">
                    <a16:creationId xmlns:a16="http://schemas.microsoft.com/office/drawing/2014/main" xmlns="" id="{D8194D81-4362-4609-9D93-90759206E371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iṥlíḍe">
                <a:extLst>
                  <a:ext uri="{FF2B5EF4-FFF2-40B4-BE49-F238E27FC236}">
                    <a16:creationId xmlns:a16="http://schemas.microsoft.com/office/drawing/2014/main" xmlns="" id="{8E66B6F9-E7E3-455B-86A4-88E0AA22C1D6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7" name="îśļîḓè">
              <a:extLst>
                <a:ext uri="{FF2B5EF4-FFF2-40B4-BE49-F238E27FC236}">
                  <a16:creationId xmlns:a16="http://schemas.microsoft.com/office/drawing/2014/main" xmlns="" id="{23E92E94-F616-4564-89B4-507BA6988C8F}"/>
                </a:ext>
              </a:extLst>
            </p:cNvPr>
            <p:cNvSpPr/>
            <p:nvPr/>
          </p:nvSpPr>
          <p:spPr>
            <a:xfrm>
              <a:off x="2894631" y="2505558"/>
              <a:ext cx="2107934" cy="19956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grpSp>
          <p:nvGrpSpPr>
            <p:cNvPr id="8" name="íŝļiďe">
              <a:extLst>
                <a:ext uri="{FF2B5EF4-FFF2-40B4-BE49-F238E27FC236}">
                  <a16:creationId xmlns:a16="http://schemas.microsoft.com/office/drawing/2014/main" xmlns="" id="{6CE79BC3-FA81-4A6A-B550-1B1F316E93DE}"/>
                </a:ext>
              </a:extLst>
            </p:cNvPr>
            <p:cNvGrpSpPr/>
            <p:nvPr/>
          </p:nvGrpSpPr>
          <p:grpSpPr>
            <a:xfrm>
              <a:off x="2894631" y="4782103"/>
              <a:ext cx="2107934" cy="1111889"/>
              <a:chOff x="673100" y="1237334"/>
              <a:chExt cx="3228944" cy="1111889"/>
            </a:xfrm>
          </p:grpSpPr>
          <p:sp>
            <p:nvSpPr>
              <p:cNvPr id="23" name="ïşľïďê">
                <a:extLst>
                  <a:ext uri="{FF2B5EF4-FFF2-40B4-BE49-F238E27FC236}">
                    <a16:creationId xmlns:a16="http://schemas.microsoft.com/office/drawing/2014/main" xmlns="" id="{1F99983E-0DAE-4B9A-BBD2-705BE804644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$ḻîḓè">
                <a:extLst>
                  <a:ext uri="{FF2B5EF4-FFF2-40B4-BE49-F238E27FC236}">
                    <a16:creationId xmlns:a16="http://schemas.microsoft.com/office/drawing/2014/main" xmlns="" id="{7B8DC041-6B73-452D-8EBF-28BF4ED8E312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07839D6-7F5E-43A7-BEBC-79522DD6564D}"/>
                </a:ext>
              </a:extLst>
            </p:cNvPr>
            <p:cNvCxnSpPr>
              <a:cxnSpLocks/>
            </p:cNvCxnSpPr>
            <p:nvPr/>
          </p:nvCxnSpPr>
          <p:spPr>
            <a:xfrm>
              <a:off x="7503173" y="1123950"/>
              <a:ext cx="0" cy="3377236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ŝ1ïḍe">
              <a:extLst>
                <a:ext uri="{FF2B5EF4-FFF2-40B4-BE49-F238E27FC236}">
                  <a16:creationId xmlns:a16="http://schemas.microsoft.com/office/drawing/2014/main" xmlns="" id="{42418954-7ACC-4C07-84FA-F5682AB5AAE0}"/>
                </a:ext>
              </a:extLst>
            </p:cNvPr>
            <p:cNvGrpSpPr/>
            <p:nvPr/>
          </p:nvGrpSpPr>
          <p:grpSpPr>
            <a:xfrm>
              <a:off x="5119335" y="4782103"/>
              <a:ext cx="2107934" cy="1111889"/>
              <a:chOff x="673100" y="1237334"/>
              <a:chExt cx="3228944" cy="1111889"/>
            </a:xfrm>
          </p:grpSpPr>
          <p:sp>
            <p:nvSpPr>
              <p:cNvPr id="21" name="iŝľiḑe">
                <a:extLst>
                  <a:ext uri="{FF2B5EF4-FFF2-40B4-BE49-F238E27FC236}">
                    <a16:creationId xmlns:a16="http://schemas.microsoft.com/office/drawing/2014/main" xmlns="" id="{BCFAF1FB-3E17-4964-A3C3-C9922EDFA34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$ļîďè">
                <a:extLst>
                  <a:ext uri="{FF2B5EF4-FFF2-40B4-BE49-F238E27FC236}">
                    <a16:creationId xmlns:a16="http://schemas.microsoft.com/office/drawing/2014/main" xmlns="" id="{459681E0-DC8E-4621-8089-F76CD4DB367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î$ľiḓe">
              <a:extLst>
                <a:ext uri="{FF2B5EF4-FFF2-40B4-BE49-F238E27FC236}">
                  <a16:creationId xmlns:a16="http://schemas.microsoft.com/office/drawing/2014/main" xmlns="" id="{D60E3A67-F491-4B81-84E0-6214DE3BC4C8}"/>
                </a:ext>
              </a:extLst>
            </p:cNvPr>
            <p:cNvSpPr/>
            <p:nvPr/>
          </p:nvSpPr>
          <p:spPr>
            <a:xfrm>
              <a:off x="511933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2" name="íSlïḍê">
              <a:extLst>
                <a:ext uri="{FF2B5EF4-FFF2-40B4-BE49-F238E27FC236}">
                  <a16:creationId xmlns:a16="http://schemas.microsoft.com/office/drawing/2014/main" xmlns="" id="{EA024B60-B644-4AE8-BF53-7EC880845FE1}"/>
                </a:ext>
              </a:extLst>
            </p:cNvPr>
            <p:cNvSpPr/>
            <p:nvPr/>
          </p:nvSpPr>
          <p:spPr bwMode="auto">
            <a:xfrm>
              <a:off x="5853821" y="3196120"/>
              <a:ext cx="638962" cy="61450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DA7EF50-FC05-44A3-89B8-EA2860E55FF4}"/>
                </a:ext>
              </a:extLst>
            </p:cNvPr>
            <p:cNvCxnSpPr>
              <a:cxnSpLocks/>
            </p:cNvCxnSpPr>
            <p:nvPr/>
          </p:nvCxnSpPr>
          <p:spPr>
            <a:xfrm>
              <a:off x="5060951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ṣļïḑè">
              <a:extLst>
                <a:ext uri="{FF2B5EF4-FFF2-40B4-BE49-F238E27FC236}">
                  <a16:creationId xmlns:a16="http://schemas.microsoft.com/office/drawing/2014/main" xmlns="" id="{4CDA7B2E-0C31-4D32-846F-AF6422355300}"/>
                </a:ext>
              </a:extLst>
            </p:cNvPr>
            <p:cNvSpPr/>
            <p:nvPr/>
          </p:nvSpPr>
          <p:spPr>
            <a:xfrm>
              <a:off x="66992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5" name="îŝḻïdé">
              <a:extLst>
                <a:ext uri="{FF2B5EF4-FFF2-40B4-BE49-F238E27FC236}">
                  <a16:creationId xmlns:a16="http://schemas.microsoft.com/office/drawing/2014/main" xmlns="" id="{6A3A9DAD-E2E7-4F88-BDAD-79BCAA537143}"/>
                </a:ext>
              </a:extLst>
            </p:cNvPr>
            <p:cNvSpPr/>
            <p:nvPr/>
          </p:nvSpPr>
          <p:spPr bwMode="auto">
            <a:xfrm>
              <a:off x="1404411" y="3196024"/>
              <a:ext cx="638962" cy="61469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íşḻîde">
              <a:extLst>
                <a:ext uri="{FF2B5EF4-FFF2-40B4-BE49-F238E27FC236}">
                  <a16:creationId xmlns:a16="http://schemas.microsoft.com/office/drawing/2014/main" xmlns="" id="{77B48230-3692-4647-B271-4E182209D431}"/>
                </a:ext>
              </a:extLst>
            </p:cNvPr>
            <p:cNvGrpSpPr/>
            <p:nvPr/>
          </p:nvGrpSpPr>
          <p:grpSpPr>
            <a:xfrm>
              <a:off x="669925" y="4782103"/>
              <a:ext cx="2107934" cy="1111889"/>
              <a:chOff x="673100" y="1237334"/>
              <a:chExt cx="3228944" cy="1111889"/>
            </a:xfrm>
          </p:grpSpPr>
          <p:sp>
            <p:nvSpPr>
              <p:cNvPr id="19" name="îṥļídè">
                <a:extLst>
                  <a:ext uri="{FF2B5EF4-FFF2-40B4-BE49-F238E27FC236}">
                    <a16:creationId xmlns:a16="http://schemas.microsoft.com/office/drawing/2014/main" xmlns="" id="{E26CEDCD-FBD0-42BF-9972-E83E8C37AF06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$1iḋé">
                <a:extLst>
                  <a:ext uri="{FF2B5EF4-FFF2-40B4-BE49-F238E27FC236}">
                    <a16:creationId xmlns:a16="http://schemas.microsoft.com/office/drawing/2014/main" xmlns="" id="{AF5E67C2-4F6F-45AB-87D4-6CAF143E965D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3FE94AF-A3E2-440C-A254-BFBA0D2B9864}"/>
                </a:ext>
              </a:extLst>
            </p:cNvPr>
            <p:cNvCxnSpPr>
              <a:cxnSpLocks/>
            </p:cNvCxnSpPr>
            <p:nvPr/>
          </p:nvCxnSpPr>
          <p:spPr>
            <a:xfrm>
              <a:off x="2836245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sľïdé">
              <a:extLst>
                <a:ext uri="{FF2B5EF4-FFF2-40B4-BE49-F238E27FC236}">
                  <a16:creationId xmlns:a16="http://schemas.microsoft.com/office/drawing/2014/main" xmlns="" id="{2F918A95-5316-488C-87CE-F2AFECFD0CA7}"/>
                </a:ext>
              </a:extLst>
            </p:cNvPr>
            <p:cNvSpPr/>
            <p:nvPr/>
          </p:nvSpPr>
          <p:spPr bwMode="auto">
            <a:xfrm>
              <a:off x="3671123" y="3226417"/>
              <a:ext cx="554950" cy="5539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919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1FCE3C-D8E9-437B-80C3-5E1F23396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A87AD80-D8D3-4664-88FD-1038EC086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3FC12A8-92A6-4A5F-8E30-1CA3760E4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46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D937DEC-5919-4EE2-9D93-1E115F5AD4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6074" y="1123950"/>
            <a:ext cx="9699230" cy="5019675"/>
            <a:chOff x="1306074" y="1123950"/>
            <a:chExt cx="9699230" cy="5019675"/>
          </a:xfrm>
        </p:grpSpPr>
        <p:grpSp>
          <p:nvGrpSpPr>
            <p:cNvPr id="6" name="ïŝlîdé">
              <a:extLst>
                <a:ext uri="{FF2B5EF4-FFF2-40B4-BE49-F238E27FC236}">
                  <a16:creationId xmlns:a16="http://schemas.microsoft.com/office/drawing/2014/main" xmlns="" id="{4520C798-7801-4A2B-A301-731FB562C102}"/>
                </a:ext>
              </a:extLst>
            </p:cNvPr>
            <p:cNvGrpSpPr/>
            <p:nvPr/>
          </p:nvGrpSpPr>
          <p:grpSpPr>
            <a:xfrm>
              <a:off x="1306074" y="1616420"/>
              <a:ext cx="2586412" cy="4527205"/>
              <a:chOff x="1588956" y="1616420"/>
              <a:chExt cx="2586412" cy="4527205"/>
            </a:xfrm>
          </p:grpSpPr>
          <p:sp>
            <p:nvSpPr>
              <p:cNvPr id="27" name="iśliḍè">
                <a:extLst>
                  <a:ext uri="{FF2B5EF4-FFF2-40B4-BE49-F238E27FC236}">
                    <a16:creationId xmlns:a16="http://schemas.microsoft.com/office/drawing/2014/main" xmlns="" id="{34A91E9F-46CF-4B81-822C-0B8E30128CE6}"/>
                  </a:ext>
                </a:extLst>
              </p:cNvPr>
              <p:cNvSpPr/>
              <p:nvPr/>
            </p:nvSpPr>
            <p:spPr>
              <a:xfrm>
                <a:off x="2546481" y="2830762"/>
                <a:ext cx="671362" cy="671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175">
                <a:solidFill>
                  <a:srgbClr val="A6AAA9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ṩḷíḍê">
                <a:extLst>
                  <a:ext uri="{FF2B5EF4-FFF2-40B4-BE49-F238E27FC236}">
                    <a16:creationId xmlns:a16="http://schemas.microsoft.com/office/drawing/2014/main" xmlns="" id="{9B7B4FA9-39EC-4364-8AF3-8E4FE27A9690}"/>
                  </a:ext>
                </a:extLst>
              </p:cNvPr>
              <p:cNvSpPr/>
              <p:nvPr/>
            </p:nvSpPr>
            <p:spPr>
              <a:xfrm rot="242946">
                <a:off x="2495835" y="2759346"/>
                <a:ext cx="466806" cy="46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75" y="21600"/>
                    </a:moveTo>
                    <a:cubicBezTo>
                      <a:pt x="20021" y="21600"/>
                      <a:pt x="21600" y="20017"/>
                      <a:pt x="21600" y="18074"/>
                    </a:cubicBezTo>
                    <a:cubicBezTo>
                      <a:pt x="21600" y="16138"/>
                      <a:pt x="20021" y="14563"/>
                      <a:pt x="18081" y="14563"/>
                    </a:cubicBezTo>
                    <a:lnTo>
                      <a:pt x="1489" y="0"/>
                    </a:lnTo>
                    <a:lnTo>
                      <a:pt x="0" y="1553"/>
                    </a:lnTo>
                    <a:lnTo>
                      <a:pt x="14556" y="18180"/>
                    </a:lnTo>
                    <a:lnTo>
                      <a:pt x="14563" y="18293"/>
                    </a:lnTo>
                    <a:cubicBezTo>
                      <a:pt x="14668" y="20144"/>
                      <a:pt x="16213" y="21600"/>
                      <a:pt x="18075" y="21600"/>
                    </a:cubicBezTo>
                    <a:cubicBezTo>
                      <a:pt x="18075" y="21600"/>
                      <a:pt x="18075" y="21600"/>
                      <a:pt x="18075" y="216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ṩḷiḋè">
                <a:extLst>
                  <a:ext uri="{FF2B5EF4-FFF2-40B4-BE49-F238E27FC236}">
                    <a16:creationId xmlns:a16="http://schemas.microsoft.com/office/drawing/2014/main" xmlns="" id="{D339464D-11E8-4D36-9A1D-FE242AC0872A}"/>
                  </a:ext>
                </a:extLst>
              </p:cNvPr>
              <p:cNvSpPr/>
              <p:nvPr/>
            </p:nvSpPr>
            <p:spPr>
              <a:xfrm>
                <a:off x="1958548" y="2168860"/>
                <a:ext cx="1847229" cy="143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45" y="0"/>
                      <a:pt x="0" y="6244"/>
                      <a:pt x="0" y="13917"/>
                    </a:cubicBezTo>
                    <a:cubicBezTo>
                      <a:pt x="0" y="16594"/>
                      <a:pt x="592" y="19197"/>
                      <a:pt x="1714" y="21438"/>
                    </a:cubicBezTo>
                    <a:lnTo>
                      <a:pt x="1796" y="21600"/>
                    </a:lnTo>
                    <a:lnTo>
                      <a:pt x="3140" y="21600"/>
                    </a:lnTo>
                    <a:lnTo>
                      <a:pt x="4959" y="19550"/>
                    </a:lnTo>
                    <a:lnTo>
                      <a:pt x="4174" y="18388"/>
                    </a:lnTo>
                    <a:lnTo>
                      <a:pt x="2397" y="20385"/>
                    </a:lnTo>
                    <a:lnTo>
                      <a:pt x="2340" y="20260"/>
                    </a:lnTo>
                    <a:cubicBezTo>
                      <a:pt x="1465" y="18333"/>
                      <a:pt x="1004" y="16138"/>
                      <a:pt x="1004" y="13917"/>
                    </a:cubicBezTo>
                    <a:cubicBezTo>
                      <a:pt x="1004" y="13853"/>
                      <a:pt x="1005" y="13790"/>
                      <a:pt x="1011" y="13710"/>
                    </a:cubicBezTo>
                    <a:lnTo>
                      <a:pt x="1018" y="13477"/>
                    </a:lnTo>
                    <a:lnTo>
                      <a:pt x="3181" y="13474"/>
                    </a:lnTo>
                    <a:lnTo>
                      <a:pt x="3181" y="11932"/>
                    </a:lnTo>
                    <a:lnTo>
                      <a:pt x="1135" y="11932"/>
                    </a:lnTo>
                    <a:lnTo>
                      <a:pt x="1152" y="11789"/>
                    </a:lnTo>
                    <a:cubicBezTo>
                      <a:pt x="1437" y="9638"/>
                      <a:pt x="2149" y="7613"/>
                      <a:pt x="3212" y="5935"/>
                    </a:cubicBezTo>
                    <a:lnTo>
                      <a:pt x="3277" y="5832"/>
                    </a:lnTo>
                    <a:lnTo>
                      <a:pt x="4802" y="7793"/>
                    </a:lnTo>
                    <a:lnTo>
                      <a:pt x="5650" y="6705"/>
                    </a:lnTo>
                    <a:lnTo>
                      <a:pt x="4108" y="4715"/>
                    </a:lnTo>
                    <a:lnTo>
                      <a:pt x="4179" y="4630"/>
                    </a:lnTo>
                    <a:cubicBezTo>
                      <a:pt x="5770" y="2746"/>
                      <a:pt x="7733" y="1614"/>
                      <a:pt x="9860" y="1353"/>
                    </a:cubicBezTo>
                    <a:lnTo>
                      <a:pt x="9962" y="1339"/>
                    </a:lnTo>
                    <a:lnTo>
                      <a:pt x="9964" y="4558"/>
                    </a:lnTo>
                    <a:lnTo>
                      <a:pt x="11161" y="4558"/>
                    </a:lnTo>
                    <a:lnTo>
                      <a:pt x="11161" y="1314"/>
                    </a:lnTo>
                    <a:lnTo>
                      <a:pt x="11257" y="1321"/>
                    </a:lnTo>
                    <a:cubicBezTo>
                      <a:pt x="13615" y="1462"/>
                      <a:pt x="15852" y="2693"/>
                      <a:pt x="17557" y="4787"/>
                    </a:cubicBezTo>
                    <a:lnTo>
                      <a:pt x="17625" y="4872"/>
                    </a:lnTo>
                    <a:lnTo>
                      <a:pt x="16047" y="6910"/>
                    </a:lnTo>
                    <a:lnTo>
                      <a:pt x="16895" y="8000"/>
                    </a:lnTo>
                    <a:lnTo>
                      <a:pt x="18432" y="6015"/>
                    </a:lnTo>
                    <a:lnTo>
                      <a:pt x="18498" y="6124"/>
                    </a:lnTo>
                    <a:cubicBezTo>
                      <a:pt x="19501" y="7766"/>
                      <a:pt x="20176" y="9725"/>
                      <a:pt x="20448" y="11789"/>
                    </a:cubicBezTo>
                    <a:lnTo>
                      <a:pt x="20466" y="11932"/>
                    </a:lnTo>
                    <a:lnTo>
                      <a:pt x="18340" y="11934"/>
                    </a:lnTo>
                    <a:lnTo>
                      <a:pt x="18340" y="13477"/>
                    </a:lnTo>
                    <a:lnTo>
                      <a:pt x="20582" y="13477"/>
                    </a:lnTo>
                    <a:lnTo>
                      <a:pt x="20591" y="13726"/>
                    </a:lnTo>
                    <a:cubicBezTo>
                      <a:pt x="20594" y="13790"/>
                      <a:pt x="20596" y="13853"/>
                      <a:pt x="20596" y="13917"/>
                    </a:cubicBezTo>
                    <a:cubicBezTo>
                      <a:pt x="20596" y="16131"/>
                      <a:pt x="20140" y="18314"/>
                      <a:pt x="19274" y="20233"/>
                    </a:cubicBezTo>
                    <a:lnTo>
                      <a:pt x="19212" y="20369"/>
                    </a:lnTo>
                    <a:lnTo>
                      <a:pt x="17539" y="18215"/>
                    </a:lnTo>
                    <a:lnTo>
                      <a:pt x="16694" y="19306"/>
                    </a:lnTo>
                    <a:lnTo>
                      <a:pt x="18473" y="21600"/>
                    </a:lnTo>
                    <a:lnTo>
                      <a:pt x="19806" y="21600"/>
                    </a:lnTo>
                    <a:lnTo>
                      <a:pt x="19886" y="21438"/>
                    </a:lnTo>
                    <a:cubicBezTo>
                      <a:pt x="21008" y="19193"/>
                      <a:pt x="21600" y="16592"/>
                      <a:pt x="21600" y="13917"/>
                    </a:cubicBezTo>
                    <a:cubicBezTo>
                      <a:pt x="21600" y="6244"/>
                      <a:pt x="16755" y="0"/>
                      <a:pt x="10799" y="0"/>
                    </a:cubicBezTo>
                    <a:cubicBezTo>
                      <a:pt x="10799" y="0"/>
                      <a:pt x="10799" y="0"/>
                      <a:pt x="1079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š1iḑé">
                <a:extLst>
                  <a:ext uri="{FF2B5EF4-FFF2-40B4-BE49-F238E27FC236}">
                    <a16:creationId xmlns:a16="http://schemas.microsoft.com/office/drawing/2014/main" xmlns="" id="{889F734D-2FD4-418E-A42B-396723D68583}"/>
                  </a:ext>
                </a:extLst>
              </p:cNvPr>
              <p:cNvSpPr/>
              <p:nvPr/>
            </p:nvSpPr>
            <p:spPr>
              <a:xfrm>
                <a:off x="2233110" y="1616420"/>
                <a:ext cx="1298104" cy="4508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31" name="îṥ1íḑé">
                <a:extLst>
                  <a:ext uri="{FF2B5EF4-FFF2-40B4-BE49-F238E27FC236}">
                    <a16:creationId xmlns:a16="http://schemas.microsoft.com/office/drawing/2014/main" xmlns="" id="{64242544-8734-4184-AFBD-C5B31D2798BF}"/>
                  </a:ext>
                </a:extLst>
              </p:cNvPr>
              <p:cNvSpPr/>
              <p:nvPr/>
            </p:nvSpPr>
            <p:spPr>
              <a:xfrm>
                <a:off x="2660147" y="3696094"/>
                <a:ext cx="444031" cy="30777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000" dirty="0">
                    <a:latin typeface="Impact" panose="020B0806030902050204" pitchFamily="34" charset="0"/>
                  </a:rPr>
                  <a:t>40%</a:t>
                </a:r>
              </a:p>
            </p:txBody>
          </p:sp>
          <p:grpSp>
            <p:nvGrpSpPr>
              <p:cNvPr id="32" name="íslíḍê">
                <a:extLst>
                  <a:ext uri="{FF2B5EF4-FFF2-40B4-BE49-F238E27FC236}">
                    <a16:creationId xmlns:a16="http://schemas.microsoft.com/office/drawing/2014/main" xmlns="" id="{10D4DF42-68EC-4122-B4CC-B6EAE51C08F5}"/>
                  </a:ext>
                </a:extLst>
              </p:cNvPr>
              <p:cNvGrpSpPr/>
              <p:nvPr/>
            </p:nvGrpSpPr>
            <p:grpSpPr>
              <a:xfrm>
                <a:off x="1588956" y="4290837"/>
                <a:ext cx="2586412" cy="1852788"/>
                <a:chOff x="1537259" y="4290837"/>
                <a:chExt cx="2586412" cy="1852788"/>
              </a:xfrm>
            </p:grpSpPr>
            <p:sp>
              <p:nvSpPr>
                <p:cNvPr id="33" name="íṣ1ïḋé">
                  <a:extLst>
                    <a:ext uri="{FF2B5EF4-FFF2-40B4-BE49-F238E27FC236}">
                      <a16:creationId xmlns:a16="http://schemas.microsoft.com/office/drawing/2014/main" xmlns="" id="{D9678D45-A057-4767-AC27-CE1A3091DB77}"/>
                    </a:ext>
                  </a:extLst>
                </p:cNvPr>
                <p:cNvSpPr txBox="1"/>
                <p:nvPr/>
              </p:nvSpPr>
              <p:spPr>
                <a:xfrm>
                  <a:off x="1537259" y="4290837"/>
                  <a:ext cx="25864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34" name="íṩḷídê">
                  <a:extLst>
                    <a:ext uri="{FF2B5EF4-FFF2-40B4-BE49-F238E27FC236}">
                      <a16:creationId xmlns:a16="http://schemas.microsoft.com/office/drawing/2014/main" xmlns="" id="{13CA54A1-F4B7-4288-A04C-F22B0E2C21F1}"/>
                    </a:ext>
                  </a:extLst>
                </p:cNvPr>
                <p:cNvSpPr txBox="1"/>
                <p:nvPr/>
              </p:nvSpPr>
              <p:spPr>
                <a:xfrm>
                  <a:off x="1537259" y="4762657"/>
                  <a:ext cx="2586412" cy="138096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7" name="ïSľïḑê">
              <a:extLst>
                <a:ext uri="{FF2B5EF4-FFF2-40B4-BE49-F238E27FC236}">
                  <a16:creationId xmlns:a16="http://schemas.microsoft.com/office/drawing/2014/main" xmlns="" id="{1C9E4BDB-3D78-4819-A4A2-3F4CDF42D816}"/>
                </a:ext>
              </a:extLst>
            </p:cNvPr>
            <p:cNvGrpSpPr/>
            <p:nvPr/>
          </p:nvGrpSpPr>
          <p:grpSpPr>
            <a:xfrm>
              <a:off x="4862483" y="1323374"/>
              <a:ext cx="2586412" cy="4820251"/>
              <a:chOff x="4862483" y="1323374"/>
              <a:chExt cx="2586412" cy="4820251"/>
            </a:xfrm>
          </p:grpSpPr>
          <p:sp>
            <p:nvSpPr>
              <p:cNvPr id="19" name="ís1iďè">
                <a:extLst>
                  <a:ext uri="{FF2B5EF4-FFF2-40B4-BE49-F238E27FC236}">
                    <a16:creationId xmlns:a16="http://schemas.microsoft.com/office/drawing/2014/main" xmlns="" id="{4F2B607D-6905-46CE-B9D6-616F3AD14FFE}"/>
                  </a:ext>
                </a:extLst>
              </p:cNvPr>
              <p:cNvSpPr txBox="1"/>
              <p:nvPr/>
            </p:nvSpPr>
            <p:spPr>
              <a:xfrm>
                <a:off x="5156174" y="3905258"/>
                <a:ext cx="1877672" cy="40874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marL="0" indent="0" algn="ctr">
                  <a:buNone/>
                </a:pPr>
                <a:r>
                  <a:rPr lang="id-ID" sz="2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60%</a:t>
                </a:r>
              </a:p>
            </p:txBody>
          </p:sp>
          <p:sp>
            <p:nvSpPr>
              <p:cNvPr id="20" name="ïṧḷïḑé">
                <a:extLst>
                  <a:ext uri="{FF2B5EF4-FFF2-40B4-BE49-F238E27FC236}">
                    <a16:creationId xmlns:a16="http://schemas.microsoft.com/office/drawing/2014/main" xmlns="" id="{788DC7D8-58C7-4CCF-B6AC-8A3AB664DF5F}"/>
                  </a:ext>
                </a:extLst>
              </p:cNvPr>
              <p:cNvSpPr/>
              <p:nvPr/>
            </p:nvSpPr>
            <p:spPr>
              <a:xfrm>
                <a:off x="5538281" y="2618597"/>
                <a:ext cx="1095694" cy="1095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175">
                <a:solidFill>
                  <a:srgbClr val="A6AAA9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îšḷïḑê">
                <a:extLst>
                  <a:ext uri="{FF2B5EF4-FFF2-40B4-BE49-F238E27FC236}">
                    <a16:creationId xmlns:a16="http://schemas.microsoft.com/office/drawing/2014/main" xmlns="" id="{3794453D-0003-406C-80D5-4F194970F2AF}"/>
                  </a:ext>
                </a:extLst>
              </p:cNvPr>
              <p:cNvSpPr/>
              <p:nvPr/>
            </p:nvSpPr>
            <p:spPr>
              <a:xfrm>
                <a:off x="5983233" y="2495719"/>
                <a:ext cx="207441" cy="8257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0" h="21338" extrusionOk="0">
                    <a:moveTo>
                      <a:pt x="2859" y="20551"/>
                    </a:moveTo>
                    <a:cubicBezTo>
                      <a:pt x="6693" y="21600"/>
                      <a:pt x="12936" y="21599"/>
                      <a:pt x="16785" y="20554"/>
                    </a:cubicBezTo>
                    <a:cubicBezTo>
                      <a:pt x="20620" y="19513"/>
                      <a:pt x="20633" y="17816"/>
                      <a:pt x="16813" y="16771"/>
                    </a:cubicBezTo>
                    <a:lnTo>
                      <a:pt x="12987" y="0"/>
                    </a:lnTo>
                    <a:lnTo>
                      <a:pt x="6980" y="34"/>
                    </a:lnTo>
                    <a:lnTo>
                      <a:pt x="2704" y="16817"/>
                    </a:lnTo>
                    <a:lnTo>
                      <a:pt x="2495" y="16882"/>
                    </a:lnTo>
                    <a:cubicBezTo>
                      <a:pt x="-967" y="17933"/>
                      <a:pt x="-807" y="19548"/>
                      <a:pt x="2859" y="20551"/>
                    </a:cubicBezTo>
                    <a:cubicBezTo>
                      <a:pt x="2859" y="20551"/>
                      <a:pt x="2859" y="20551"/>
                      <a:pt x="2859" y="205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íSḻidê">
                <a:extLst>
                  <a:ext uri="{FF2B5EF4-FFF2-40B4-BE49-F238E27FC236}">
                    <a16:creationId xmlns:a16="http://schemas.microsoft.com/office/drawing/2014/main" xmlns="" id="{F8E97434-F8A0-41A4-8EDF-523CFCCB3C43}"/>
                  </a:ext>
                </a:extLst>
              </p:cNvPr>
              <p:cNvSpPr/>
              <p:nvPr/>
            </p:nvSpPr>
            <p:spPr>
              <a:xfrm>
                <a:off x="4862483" y="1875814"/>
                <a:ext cx="2515372" cy="1951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45" y="0"/>
                      <a:pt x="0" y="6244"/>
                      <a:pt x="0" y="13917"/>
                    </a:cubicBezTo>
                    <a:cubicBezTo>
                      <a:pt x="0" y="16594"/>
                      <a:pt x="592" y="19197"/>
                      <a:pt x="1714" y="21438"/>
                    </a:cubicBezTo>
                    <a:lnTo>
                      <a:pt x="1796" y="21600"/>
                    </a:lnTo>
                    <a:lnTo>
                      <a:pt x="3140" y="21600"/>
                    </a:lnTo>
                    <a:lnTo>
                      <a:pt x="4959" y="19550"/>
                    </a:lnTo>
                    <a:lnTo>
                      <a:pt x="4174" y="18388"/>
                    </a:lnTo>
                    <a:lnTo>
                      <a:pt x="2397" y="20385"/>
                    </a:lnTo>
                    <a:lnTo>
                      <a:pt x="2340" y="20260"/>
                    </a:lnTo>
                    <a:cubicBezTo>
                      <a:pt x="1465" y="18333"/>
                      <a:pt x="1003" y="16138"/>
                      <a:pt x="1003" y="13917"/>
                    </a:cubicBezTo>
                    <a:cubicBezTo>
                      <a:pt x="1003" y="13853"/>
                      <a:pt x="1005" y="13790"/>
                      <a:pt x="1011" y="13710"/>
                    </a:cubicBezTo>
                    <a:lnTo>
                      <a:pt x="1018" y="13477"/>
                    </a:lnTo>
                    <a:lnTo>
                      <a:pt x="3181" y="13475"/>
                    </a:lnTo>
                    <a:lnTo>
                      <a:pt x="3181" y="11932"/>
                    </a:lnTo>
                    <a:lnTo>
                      <a:pt x="1134" y="11932"/>
                    </a:lnTo>
                    <a:lnTo>
                      <a:pt x="1152" y="11789"/>
                    </a:lnTo>
                    <a:cubicBezTo>
                      <a:pt x="1437" y="9638"/>
                      <a:pt x="2149" y="7613"/>
                      <a:pt x="3212" y="5935"/>
                    </a:cubicBezTo>
                    <a:lnTo>
                      <a:pt x="3277" y="5832"/>
                    </a:lnTo>
                    <a:lnTo>
                      <a:pt x="4802" y="7793"/>
                    </a:lnTo>
                    <a:lnTo>
                      <a:pt x="5650" y="6705"/>
                    </a:lnTo>
                    <a:lnTo>
                      <a:pt x="4108" y="4715"/>
                    </a:lnTo>
                    <a:lnTo>
                      <a:pt x="4179" y="4630"/>
                    </a:lnTo>
                    <a:cubicBezTo>
                      <a:pt x="5770" y="2746"/>
                      <a:pt x="7733" y="1614"/>
                      <a:pt x="9860" y="1353"/>
                    </a:cubicBezTo>
                    <a:lnTo>
                      <a:pt x="9962" y="1339"/>
                    </a:lnTo>
                    <a:lnTo>
                      <a:pt x="9964" y="4558"/>
                    </a:lnTo>
                    <a:lnTo>
                      <a:pt x="11160" y="4558"/>
                    </a:lnTo>
                    <a:lnTo>
                      <a:pt x="11160" y="1314"/>
                    </a:lnTo>
                    <a:lnTo>
                      <a:pt x="11257" y="1321"/>
                    </a:lnTo>
                    <a:cubicBezTo>
                      <a:pt x="13615" y="1462"/>
                      <a:pt x="15852" y="2693"/>
                      <a:pt x="17557" y="4787"/>
                    </a:cubicBezTo>
                    <a:lnTo>
                      <a:pt x="17625" y="4872"/>
                    </a:lnTo>
                    <a:lnTo>
                      <a:pt x="16047" y="6910"/>
                    </a:lnTo>
                    <a:lnTo>
                      <a:pt x="16895" y="8001"/>
                    </a:lnTo>
                    <a:lnTo>
                      <a:pt x="18432" y="6015"/>
                    </a:lnTo>
                    <a:lnTo>
                      <a:pt x="18498" y="6124"/>
                    </a:lnTo>
                    <a:cubicBezTo>
                      <a:pt x="19502" y="7766"/>
                      <a:pt x="20176" y="9725"/>
                      <a:pt x="20448" y="11789"/>
                    </a:cubicBezTo>
                    <a:lnTo>
                      <a:pt x="20466" y="11932"/>
                    </a:lnTo>
                    <a:lnTo>
                      <a:pt x="18340" y="11934"/>
                    </a:lnTo>
                    <a:lnTo>
                      <a:pt x="18340" y="13477"/>
                    </a:lnTo>
                    <a:lnTo>
                      <a:pt x="20582" y="13477"/>
                    </a:lnTo>
                    <a:lnTo>
                      <a:pt x="20591" y="13726"/>
                    </a:lnTo>
                    <a:cubicBezTo>
                      <a:pt x="20595" y="13790"/>
                      <a:pt x="20596" y="13853"/>
                      <a:pt x="20596" y="13917"/>
                    </a:cubicBezTo>
                    <a:cubicBezTo>
                      <a:pt x="20596" y="16131"/>
                      <a:pt x="20140" y="18314"/>
                      <a:pt x="19274" y="20233"/>
                    </a:cubicBezTo>
                    <a:lnTo>
                      <a:pt x="19212" y="20369"/>
                    </a:lnTo>
                    <a:lnTo>
                      <a:pt x="17539" y="18215"/>
                    </a:lnTo>
                    <a:lnTo>
                      <a:pt x="16694" y="19306"/>
                    </a:lnTo>
                    <a:lnTo>
                      <a:pt x="18473" y="21600"/>
                    </a:lnTo>
                    <a:lnTo>
                      <a:pt x="19806" y="21600"/>
                    </a:lnTo>
                    <a:lnTo>
                      <a:pt x="19886" y="21438"/>
                    </a:lnTo>
                    <a:cubicBezTo>
                      <a:pt x="21008" y="19193"/>
                      <a:pt x="21600" y="16592"/>
                      <a:pt x="21600" y="13917"/>
                    </a:cubicBezTo>
                    <a:cubicBezTo>
                      <a:pt x="21600" y="6244"/>
                      <a:pt x="16755" y="0"/>
                      <a:pt x="10799" y="0"/>
                    </a:cubicBezTo>
                    <a:cubicBezTo>
                      <a:pt x="10799" y="0"/>
                      <a:pt x="10799" y="0"/>
                      <a:pt x="107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îṣliḓé">
                <a:extLst>
                  <a:ext uri="{FF2B5EF4-FFF2-40B4-BE49-F238E27FC236}">
                    <a16:creationId xmlns:a16="http://schemas.microsoft.com/office/drawing/2014/main" xmlns="" id="{B405ECD5-7F12-4FD7-9BBD-9CD0DE9CB29A}"/>
                  </a:ext>
                </a:extLst>
              </p:cNvPr>
              <p:cNvSpPr/>
              <p:nvPr/>
            </p:nvSpPr>
            <p:spPr>
              <a:xfrm>
                <a:off x="5445958" y="1323374"/>
                <a:ext cx="1298104" cy="4508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grpSp>
            <p:nvGrpSpPr>
              <p:cNvPr id="24" name="íṣlïḑè">
                <a:extLst>
                  <a:ext uri="{FF2B5EF4-FFF2-40B4-BE49-F238E27FC236}">
                    <a16:creationId xmlns:a16="http://schemas.microsoft.com/office/drawing/2014/main" xmlns="" id="{851C8A03-31DB-46B7-9BB6-FCB5DAF026C1}"/>
                  </a:ext>
                </a:extLst>
              </p:cNvPr>
              <p:cNvGrpSpPr/>
              <p:nvPr/>
            </p:nvGrpSpPr>
            <p:grpSpPr>
              <a:xfrm>
                <a:off x="4862483" y="4290837"/>
                <a:ext cx="2586412" cy="1852788"/>
                <a:chOff x="1537259" y="4290837"/>
                <a:chExt cx="2586412" cy="1852788"/>
              </a:xfrm>
            </p:grpSpPr>
            <p:sp>
              <p:nvSpPr>
                <p:cNvPr id="25" name="îṡḷiḓè">
                  <a:extLst>
                    <a:ext uri="{FF2B5EF4-FFF2-40B4-BE49-F238E27FC236}">
                      <a16:creationId xmlns:a16="http://schemas.microsoft.com/office/drawing/2014/main" xmlns="" id="{BD32A261-2E54-44AC-8234-3FB58BA137CD}"/>
                    </a:ext>
                  </a:extLst>
                </p:cNvPr>
                <p:cNvSpPr txBox="1"/>
                <p:nvPr/>
              </p:nvSpPr>
              <p:spPr>
                <a:xfrm>
                  <a:off x="1537259" y="4290837"/>
                  <a:ext cx="25864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6" name="íṣļîḑê">
                  <a:extLst>
                    <a:ext uri="{FF2B5EF4-FFF2-40B4-BE49-F238E27FC236}">
                      <a16:creationId xmlns:a16="http://schemas.microsoft.com/office/drawing/2014/main" xmlns="" id="{EB78A7D3-617D-4A1C-B352-EF346A52B7CF}"/>
                    </a:ext>
                  </a:extLst>
                </p:cNvPr>
                <p:cNvSpPr txBox="1"/>
                <p:nvPr/>
              </p:nvSpPr>
              <p:spPr>
                <a:xfrm>
                  <a:off x="1537259" y="4762657"/>
                  <a:ext cx="2586412" cy="138096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8" name="íşlîḑe">
              <a:extLst>
                <a:ext uri="{FF2B5EF4-FFF2-40B4-BE49-F238E27FC236}">
                  <a16:creationId xmlns:a16="http://schemas.microsoft.com/office/drawing/2014/main" xmlns="" id="{62830F66-04E0-4573-A44C-6DEAEA6AA4B4}"/>
                </a:ext>
              </a:extLst>
            </p:cNvPr>
            <p:cNvGrpSpPr/>
            <p:nvPr/>
          </p:nvGrpSpPr>
          <p:grpSpPr>
            <a:xfrm>
              <a:off x="8418892" y="1616420"/>
              <a:ext cx="2586412" cy="4527205"/>
              <a:chOff x="7927513" y="1616420"/>
              <a:chExt cx="2586412" cy="4527205"/>
            </a:xfrm>
          </p:grpSpPr>
          <p:sp>
            <p:nvSpPr>
              <p:cNvPr id="11" name="iṣ1íḋè">
                <a:extLst>
                  <a:ext uri="{FF2B5EF4-FFF2-40B4-BE49-F238E27FC236}">
                    <a16:creationId xmlns:a16="http://schemas.microsoft.com/office/drawing/2014/main" xmlns="" id="{6DBEF0F9-9C17-4ED0-8565-95C3753BEF94}"/>
                  </a:ext>
                </a:extLst>
              </p:cNvPr>
              <p:cNvSpPr/>
              <p:nvPr/>
            </p:nvSpPr>
            <p:spPr>
              <a:xfrm>
                <a:off x="8885038" y="2830762"/>
                <a:ext cx="671362" cy="671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175">
                <a:solidFill>
                  <a:srgbClr val="A6AAA9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ïṣḻïde">
                <a:extLst>
                  <a:ext uri="{FF2B5EF4-FFF2-40B4-BE49-F238E27FC236}">
                    <a16:creationId xmlns:a16="http://schemas.microsoft.com/office/drawing/2014/main" xmlns="" id="{8A88EC92-EBC9-44C2-8A3B-2F2F3AF6F060}"/>
                  </a:ext>
                </a:extLst>
              </p:cNvPr>
              <p:cNvSpPr/>
              <p:nvPr/>
            </p:nvSpPr>
            <p:spPr>
              <a:xfrm>
                <a:off x="9168220" y="2768515"/>
                <a:ext cx="466823" cy="46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25" y="21600"/>
                    </a:moveTo>
                    <a:cubicBezTo>
                      <a:pt x="5388" y="21600"/>
                      <a:pt x="6932" y="20144"/>
                      <a:pt x="7037" y="18293"/>
                    </a:cubicBezTo>
                    <a:lnTo>
                      <a:pt x="7044" y="18180"/>
                    </a:lnTo>
                    <a:lnTo>
                      <a:pt x="21600" y="1553"/>
                    </a:lnTo>
                    <a:lnTo>
                      <a:pt x="20111" y="0"/>
                    </a:lnTo>
                    <a:lnTo>
                      <a:pt x="3519" y="14563"/>
                    </a:lnTo>
                    <a:cubicBezTo>
                      <a:pt x="1579" y="14563"/>
                      <a:pt x="0" y="16138"/>
                      <a:pt x="0" y="18074"/>
                    </a:cubicBezTo>
                    <a:cubicBezTo>
                      <a:pt x="0" y="20017"/>
                      <a:pt x="1579" y="21600"/>
                      <a:pt x="3525" y="21600"/>
                    </a:cubicBezTo>
                    <a:cubicBezTo>
                      <a:pt x="3525" y="21600"/>
                      <a:pt x="3525" y="21600"/>
                      <a:pt x="3525" y="216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iś1íḋè">
                <a:extLst>
                  <a:ext uri="{FF2B5EF4-FFF2-40B4-BE49-F238E27FC236}">
                    <a16:creationId xmlns:a16="http://schemas.microsoft.com/office/drawing/2014/main" xmlns="" id="{83FBB669-8188-4C4E-997C-8CE0F7E11D65}"/>
                  </a:ext>
                </a:extLst>
              </p:cNvPr>
              <p:cNvSpPr/>
              <p:nvPr/>
            </p:nvSpPr>
            <p:spPr>
              <a:xfrm>
                <a:off x="8297113" y="2168860"/>
                <a:ext cx="1847212" cy="143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45" y="0"/>
                      <a:pt x="0" y="6244"/>
                      <a:pt x="0" y="13917"/>
                    </a:cubicBezTo>
                    <a:cubicBezTo>
                      <a:pt x="0" y="16592"/>
                      <a:pt x="592" y="19193"/>
                      <a:pt x="1714" y="21438"/>
                    </a:cubicBezTo>
                    <a:lnTo>
                      <a:pt x="1794" y="21600"/>
                    </a:lnTo>
                    <a:lnTo>
                      <a:pt x="3127" y="21600"/>
                    </a:lnTo>
                    <a:lnTo>
                      <a:pt x="4906" y="19306"/>
                    </a:lnTo>
                    <a:lnTo>
                      <a:pt x="4061" y="18215"/>
                    </a:lnTo>
                    <a:lnTo>
                      <a:pt x="2388" y="20369"/>
                    </a:lnTo>
                    <a:lnTo>
                      <a:pt x="2326" y="20233"/>
                    </a:lnTo>
                    <a:cubicBezTo>
                      <a:pt x="1460" y="18314"/>
                      <a:pt x="1004" y="16131"/>
                      <a:pt x="1004" y="13917"/>
                    </a:cubicBezTo>
                    <a:cubicBezTo>
                      <a:pt x="1004" y="13853"/>
                      <a:pt x="1005" y="13790"/>
                      <a:pt x="1009" y="13726"/>
                    </a:cubicBezTo>
                    <a:lnTo>
                      <a:pt x="1018" y="13477"/>
                    </a:lnTo>
                    <a:lnTo>
                      <a:pt x="3260" y="13477"/>
                    </a:lnTo>
                    <a:lnTo>
                      <a:pt x="3260" y="11934"/>
                    </a:lnTo>
                    <a:lnTo>
                      <a:pt x="1134" y="11932"/>
                    </a:lnTo>
                    <a:lnTo>
                      <a:pt x="1152" y="11789"/>
                    </a:lnTo>
                    <a:cubicBezTo>
                      <a:pt x="1424" y="9725"/>
                      <a:pt x="2099" y="7766"/>
                      <a:pt x="3102" y="6124"/>
                    </a:cubicBezTo>
                    <a:lnTo>
                      <a:pt x="3168" y="6015"/>
                    </a:lnTo>
                    <a:lnTo>
                      <a:pt x="4705" y="8000"/>
                    </a:lnTo>
                    <a:lnTo>
                      <a:pt x="5553" y="6910"/>
                    </a:lnTo>
                    <a:lnTo>
                      <a:pt x="3975" y="4872"/>
                    </a:lnTo>
                    <a:lnTo>
                      <a:pt x="4043" y="4787"/>
                    </a:lnTo>
                    <a:cubicBezTo>
                      <a:pt x="5748" y="2693"/>
                      <a:pt x="7985" y="1462"/>
                      <a:pt x="10343" y="1321"/>
                    </a:cubicBezTo>
                    <a:lnTo>
                      <a:pt x="10439" y="1314"/>
                    </a:lnTo>
                    <a:lnTo>
                      <a:pt x="10439" y="4558"/>
                    </a:lnTo>
                    <a:lnTo>
                      <a:pt x="11636" y="4558"/>
                    </a:lnTo>
                    <a:lnTo>
                      <a:pt x="11638" y="1339"/>
                    </a:lnTo>
                    <a:lnTo>
                      <a:pt x="11740" y="1353"/>
                    </a:lnTo>
                    <a:cubicBezTo>
                      <a:pt x="13868" y="1614"/>
                      <a:pt x="15830" y="2746"/>
                      <a:pt x="17421" y="4630"/>
                    </a:cubicBezTo>
                    <a:lnTo>
                      <a:pt x="17492" y="4715"/>
                    </a:lnTo>
                    <a:lnTo>
                      <a:pt x="15950" y="6705"/>
                    </a:lnTo>
                    <a:lnTo>
                      <a:pt x="16798" y="7793"/>
                    </a:lnTo>
                    <a:lnTo>
                      <a:pt x="18323" y="5832"/>
                    </a:lnTo>
                    <a:lnTo>
                      <a:pt x="18388" y="5935"/>
                    </a:lnTo>
                    <a:cubicBezTo>
                      <a:pt x="19452" y="7613"/>
                      <a:pt x="20163" y="9638"/>
                      <a:pt x="20448" y="11789"/>
                    </a:cubicBezTo>
                    <a:lnTo>
                      <a:pt x="20466" y="11932"/>
                    </a:lnTo>
                    <a:lnTo>
                      <a:pt x="18419" y="11932"/>
                    </a:lnTo>
                    <a:lnTo>
                      <a:pt x="18419" y="13474"/>
                    </a:lnTo>
                    <a:lnTo>
                      <a:pt x="20582" y="13477"/>
                    </a:lnTo>
                    <a:lnTo>
                      <a:pt x="20589" y="13710"/>
                    </a:lnTo>
                    <a:cubicBezTo>
                      <a:pt x="20595" y="13790"/>
                      <a:pt x="20597" y="13853"/>
                      <a:pt x="20597" y="13917"/>
                    </a:cubicBezTo>
                    <a:cubicBezTo>
                      <a:pt x="20597" y="16138"/>
                      <a:pt x="20135" y="18333"/>
                      <a:pt x="19260" y="20260"/>
                    </a:cubicBezTo>
                    <a:lnTo>
                      <a:pt x="19203" y="20385"/>
                    </a:lnTo>
                    <a:lnTo>
                      <a:pt x="17426" y="18388"/>
                    </a:lnTo>
                    <a:lnTo>
                      <a:pt x="16641" y="19550"/>
                    </a:lnTo>
                    <a:lnTo>
                      <a:pt x="18460" y="21600"/>
                    </a:lnTo>
                    <a:lnTo>
                      <a:pt x="19804" y="21600"/>
                    </a:lnTo>
                    <a:lnTo>
                      <a:pt x="19886" y="21438"/>
                    </a:lnTo>
                    <a:cubicBezTo>
                      <a:pt x="21008" y="19197"/>
                      <a:pt x="21600" y="16594"/>
                      <a:pt x="21600" y="13917"/>
                    </a:cubicBezTo>
                    <a:cubicBezTo>
                      <a:pt x="21600" y="6244"/>
                      <a:pt x="16755" y="0"/>
                      <a:pt x="10801" y="0"/>
                    </a:cubicBezTo>
                    <a:cubicBezTo>
                      <a:pt x="10801" y="0"/>
                      <a:pt x="10801" y="0"/>
                      <a:pt x="108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iṣḻïḋe">
                <a:extLst>
                  <a:ext uri="{FF2B5EF4-FFF2-40B4-BE49-F238E27FC236}">
                    <a16:creationId xmlns:a16="http://schemas.microsoft.com/office/drawing/2014/main" xmlns="" id="{4A84677B-FAC5-4D76-9A88-179A9762BD7E}"/>
                  </a:ext>
                </a:extLst>
              </p:cNvPr>
              <p:cNvSpPr/>
              <p:nvPr/>
            </p:nvSpPr>
            <p:spPr>
              <a:xfrm>
                <a:off x="8571667" y="1616420"/>
                <a:ext cx="1298104" cy="4508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15" name="ïṡ1iḍê">
                <a:extLst>
                  <a:ext uri="{FF2B5EF4-FFF2-40B4-BE49-F238E27FC236}">
                    <a16:creationId xmlns:a16="http://schemas.microsoft.com/office/drawing/2014/main" xmlns="" id="{4FB0833D-AFD3-4DE6-B4B1-459701F8951E}"/>
                  </a:ext>
                </a:extLst>
              </p:cNvPr>
              <p:cNvSpPr/>
              <p:nvPr/>
            </p:nvSpPr>
            <p:spPr>
              <a:xfrm>
                <a:off x="8993894" y="3696094"/>
                <a:ext cx="453650" cy="30777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000" dirty="0">
                    <a:latin typeface="Impact" panose="020B0806030902050204" pitchFamily="34" charset="0"/>
                  </a:rPr>
                  <a:t>80%</a:t>
                </a:r>
              </a:p>
            </p:txBody>
          </p:sp>
          <p:grpSp>
            <p:nvGrpSpPr>
              <p:cNvPr id="16" name="ïṩlïdé">
                <a:extLst>
                  <a:ext uri="{FF2B5EF4-FFF2-40B4-BE49-F238E27FC236}">
                    <a16:creationId xmlns:a16="http://schemas.microsoft.com/office/drawing/2014/main" xmlns="" id="{01F27886-1776-44C0-B6D7-8A97284C675F}"/>
                  </a:ext>
                </a:extLst>
              </p:cNvPr>
              <p:cNvGrpSpPr/>
              <p:nvPr/>
            </p:nvGrpSpPr>
            <p:grpSpPr>
              <a:xfrm>
                <a:off x="7927513" y="4290837"/>
                <a:ext cx="2586412" cy="1852788"/>
                <a:chOff x="1537259" y="4290837"/>
                <a:chExt cx="2586412" cy="1852788"/>
              </a:xfrm>
            </p:grpSpPr>
            <p:sp>
              <p:nvSpPr>
                <p:cNvPr id="17" name="íṧļidè">
                  <a:extLst>
                    <a:ext uri="{FF2B5EF4-FFF2-40B4-BE49-F238E27FC236}">
                      <a16:creationId xmlns:a16="http://schemas.microsoft.com/office/drawing/2014/main" xmlns="" id="{E220BCF7-3141-4C9F-9519-1EF72ADF9448}"/>
                    </a:ext>
                  </a:extLst>
                </p:cNvPr>
                <p:cNvSpPr txBox="1"/>
                <p:nvPr/>
              </p:nvSpPr>
              <p:spPr>
                <a:xfrm>
                  <a:off x="1537259" y="4290837"/>
                  <a:ext cx="25864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18" name="ïślîḍe">
                  <a:extLst>
                    <a:ext uri="{FF2B5EF4-FFF2-40B4-BE49-F238E27FC236}">
                      <a16:creationId xmlns:a16="http://schemas.microsoft.com/office/drawing/2014/main" xmlns="" id="{87E1D1BA-4878-40B8-ACA5-D605B9533C36}"/>
                    </a:ext>
                  </a:extLst>
                </p:cNvPr>
                <p:cNvSpPr txBox="1"/>
                <p:nvPr/>
              </p:nvSpPr>
              <p:spPr>
                <a:xfrm>
                  <a:off x="1537259" y="4762657"/>
                  <a:ext cx="2586412" cy="138096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F014512-1F1F-4965-B6E9-0DA92A19FE91}"/>
                </a:ext>
              </a:extLst>
            </p:cNvPr>
            <p:cNvCxnSpPr/>
            <p:nvPr/>
          </p:nvCxnSpPr>
          <p:spPr>
            <a:xfrm>
              <a:off x="4377485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4029F0C-EB91-48EA-9548-598FC170B37A}"/>
                </a:ext>
              </a:extLst>
            </p:cNvPr>
            <p:cNvCxnSpPr/>
            <p:nvPr/>
          </p:nvCxnSpPr>
          <p:spPr>
            <a:xfrm>
              <a:off x="7933893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256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3000">
              <a:schemeClr val="accent1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084357" y="2657929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078583" y="3629479"/>
            <a:ext cx="542607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078583" y="1130300"/>
            <a:ext cx="1349036" cy="117293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81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4A4955-A325-4A4D-B40A-CC1971475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C73A0A7-C9E3-43A1-BCE1-1D2ECBBA9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6AEEF95-F1A2-4112-9640-EDEF7B026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64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25FE6B7-7600-42AA-9095-EFB4D68C0C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59760" cy="5013325"/>
            <a:chOff x="673099" y="1130300"/>
            <a:chExt cx="10859760" cy="5013325"/>
          </a:xfrm>
        </p:grpSpPr>
        <p:sp>
          <p:nvSpPr>
            <p:cNvPr id="6" name="íṥḻïḍê">
              <a:extLst>
                <a:ext uri="{FF2B5EF4-FFF2-40B4-BE49-F238E27FC236}">
                  <a16:creationId xmlns:a16="http://schemas.microsoft.com/office/drawing/2014/main" xmlns="" id="{B0041704-7EEA-4B2B-AB74-0D253E413081}"/>
                </a:ext>
              </a:extLst>
            </p:cNvPr>
            <p:cNvSpPr/>
            <p:nvPr/>
          </p:nvSpPr>
          <p:spPr>
            <a:xfrm rot="5400000" flipH="1">
              <a:off x="1978800" y="2694588"/>
              <a:ext cx="1127146" cy="719208"/>
            </a:xfrm>
            <a:prstGeom prst="bentArrow">
              <a:avLst>
                <a:gd name="adj1" fmla="val 26389"/>
                <a:gd name="adj2" fmla="val 27778"/>
                <a:gd name="adj3" fmla="val 50000"/>
                <a:gd name="adj4" fmla="val 75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iṣľïde">
              <a:extLst>
                <a:ext uri="{FF2B5EF4-FFF2-40B4-BE49-F238E27FC236}">
                  <a16:creationId xmlns:a16="http://schemas.microsoft.com/office/drawing/2014/main" xmlns="" id="{11C17760-3B7C-44AD-BD96-014D55C5EE3C}"/>
                </a:ext>
              </a:extLst>
            </p:cNvPr>
            <p:cNvSpPr/>
            <p:nvPr/>
          </p:nvSpPr>
          <p:spPr>
            <a:xfrm rot="5400000" flipH="1">
              <a:off x="4151408" y="2694588"/>
              <a:ext cx="1127146" cy="719208"/>
            </a:xfrm>
            <a:prstGeom prst="bentArrow">
              <a:avLst>
                <a:gd name="adj1" fmla="val 26389"/>
                <a:gd name="adj2" fmla="val 27778"/>
                <a:gd name="adj3" fmla="val 50000"/>
                <a:gd name="adj4" fmla="val 75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iŝľíḍè">
              <a:extLst>
                <a:ext uri="{FF2B5EF4-FFF2-40B4-BE49-F238E27FC236}">
                  <a16:creationId xmlns:a16="http://schemas.microsoft.com/office/drawing/2014/main" xmlns="" id="{255F7946-B11C-4CF1-A239-F9197341CDE5}"/>
                </a:ext>
              </a:extLst>
            </p:cNvPr>
            <p:cNvSpPr/>
            <p:nvPr/>
          </p:nvSpPr>
          <p:spPr>
            <a:xfrm rot="16200000" flipH="1" flipV="1">
              <a:off x="1265392" y="3893269"/>
              <a:ext cx="1067212" cy="719208"/>
            </a:xfrm>
            <a:prstGeom prst="bentArrow">
              <a:avLst>
                <a:gd name="adj1" fmla="val 26389"/>
                <a:gd name="adj2" fmla="val 27778"/>
                <a:gd name="adj3" fmla="val 50000"/>
                <a:gd name="adj4" fmla="val 75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íSḻíďe">
              <a:extLst>
                <a:ext uri="{FF2B5EF4-FFF2-40B4-BE49-F238E27FC236}">
                  <a16:creationId xmlns:a16="http://schemas.microsoft.com/office/drawing/2014/main" xmlns="" id="{B7CB4AA8-A7ED-4373-940B-4684CDFA52EB}"/>
                </a:ext>
              </a:extLst>
            </p:cNvPr>
            <p:cNvSpPr/>
            <p:nvPr/>
          </p:nvSpPr>
          <p:spPr>
            <a:xfrm rot="16200000" flipH="1" flipV="1">
              <a:off x="3325383" y="3893269"/>
              <a:ext cx="1067213" cy="719208"/>
            </a:xfrm>
            <a:prstGeom prst="bentArrow">
              <a:avLst>
                <a:gd name="adj1" fmla="val 26389"/>
                <a:gd name="adj2" fmla="val 27778"/>
                <a:gd name="adj3" fmla="val 50000"/>
                <a:gd name="adj4" fmla="val 75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ïṥľiḓè">
              <a:extLst>
                <a:ext uri="{FF2B5EF4-FFF2-40B4-BE49-F238E27FC236}">
                  <a16:creationId xmlns:a16="http://schemas.microsoft.com/office/drawing/2014/main" xmlns="" id="{76037A01-0161-49CA-9E69-04B2BDF17E38}"/>
                </a:ext>
              </a:extLst>
            </p:cNvPr>
            <p:cNvSpPr/>
            <p:nvPr/>
          </p:nvSpPr>
          <p:spPr>
            <a:xfrm>
              <a:off x="673100" y="3427329"/>
              <a:ext cx="5914819" cy="1904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ru-RU"/>
            </a:p>
          </p:txBody>
        </p:sp>
        <p:sp>
          <p:nvSpPr>
            <p:cNvPr id="11" name="i$ḷídé">
              <a:extLst>
                <a:ext uri="{FF2B5EF4-FFF2-40B4-BE49-F238E27FC236}">
                  <a16:creationId xmlns:a16="http://schemas.microsoft.com/office/drawing/2014/main" xmlns="" id="{0254A848-CB67-4E24-8C4F-43AE75671024}"/>
                </a:ext>
              </a:extLst>
            </p:cNvPr>
            <p:cNvSpPr/>
            <p:nvPr/>
          </p:nvSpPr>
          <p:spPr>
            <a:xfrm rot="5400000" flipH="1">
              <a:off x="6324017" y="2694588"/>
              <a:ext cx="1127146" cy="719208"/>
            </a:xfrm>
            <a:prstGeom prst="bentArrow">
              <a:avLst>
                <a:gd name="adj1" fmla="val 26389"/>
                <a:gd name="adj2" fmla="val 27778"/>
                <a:gd name="adj3" fmla="val 50000"/>
                <a:gd name="adj4" fmla="val 75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îṣľîdè">
              <a:extLst>
                <a:ext uri="{FF2B5EF4-FFF2-40B4-BE49-F238E27FC236}">
                  <a16:creationId xmlns:a16="http://schemas.microsoft.com/office/drawing/2014/main" xmlns="" id="{4F427721-45A8-45A4-9068-FDD77BA562F9}"/>
                </a:ext>
              </a:extLst>
            </p:cNvPr>
            <p:cNvSpPr/>
            <p:nvPr/>
          </p:nvSpPr>
          <p:spPr>
            <a:xfrm>
              <a:off x="673099" y="3719265"/>
              <a:ext cx="7528463" cy="1927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ru-RU"/>
            </a:p>
          </p:txBody>
        </p:sp>
        <p:sp>
          <p:nvSpPr>
            <p:cNvPr id="13" name="íṩļîḍé">
              <a:extLst>
                <a:ext uri="{FF2B5EF4-FFF2-40B4-BE49-F238E27FC236}">
                  <a16:creationId xmlns:a16="http://schemas.microsoft.com/office/drawing/2014/main" xmlns="" id="{94B3B2A0-9C87-48B4-864A-5E270DD45CCB}"/>
                </a:ext>
              </a:extLst>
            </p:cNvPr>
            <p:cNvSpPr/>
            <p:nvPr/>
          </p:nvSpPr>
          <p:spPr>
            <a:xfrm rot="5400000">
              <a:off x="8199487" y="3632721"/>
              <a:ext cx="370009" cy="3658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en-US"/>
            </a:p>
          </p:txBody>
        </p:sp>
        <p:grpSp>
          <p:nvGrpSpPr>
            <p:cNvPr id="14" name="íṥlíďe">
              <a:extLst>
                <a:ext uri="{FF2B5EF4-FFF2-40B4-BE49-F238E27FC236}">
                  <a16:creationId xmlns:a16="http://schemas.microsoft.com/office/drawing/2014/main" xmlns="" id="{F6D88E60-6F17-437F-B9BE-26746E181260}"/>
                </a:ext>
              </a:extLst>
            </p:cNvPr>
            <p:cNvGrpSpPr/>
            <p:nvPr/>
          </p:nvGrpSpPr>
          <p:grpSpPr>
            <a:xfrm>
              <a:off x="1722391" y="1225596"/>
              <a:ext cx="1974245" cy="1111889"/>
              <a:chOff x="3579766" y="2417338"/>
              <a:chExt cx="2107807" cy="1111889"/>
            </a:xfrm>
          </p:grpSpPr>
          <p:sp>
            <p:nvSpPr>
              <p:cNvPr id="33" name="ïṥ1íḓê">
                <a:extLst>
                  <a:ext uri="{FF2B5EF4-FFF2-40B4-BE49-F238E27FC236}">
                    <a16:creationId xmlns:a16="http://schemas.microsoft.com/office/drawing/2014/main" xmlns="" id="{5D29A743-6E8B-4BE3-B1B6-24C62A6ECEC6}"/>
                  </a:ext>
                </a:extLst>
              </p:cNvPr>
              <p:cNvSpPr/>
              <p:nvPr/>
            </p:nvSpPr>
            <p:spPr bwMode="auto">
              <a:xfrm>
                <a:off x="3579766" y="2804936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îšļîďê">
                <a:extLst>
                  <a:ext uri="{FF2B5EF4-FFF2-40B4-BE49-F238E27FC236}">
                    <a16:creationId xmlns:a16="http://schemas.microsoft.com/office/drawing/2014/main" xmlns="" id="{2348EA91-85A5-4A4B-B45F-11A0B1E965DC}"/>
                  </a:ext>
                </a:extLst>
              </p:cNvPr>
              <p:cNvSpPr txBox="1"/>
              <p:nvPr/>
            </p:nvSpPr>
            <p:spPr bwMode="auto">
              <a:xfrm>
                <a:off x="3579766" y="2417338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śļîḋé">
              <a:extLst>
                <a:ext uri="{FF2B5EF4-FFF2-40B4-BE49-F238E27FC236}">
                  <a16:creationId xmlns:a16="http://schemas.microsoft.com/office/drawing/2014/main" xmlns="" id="{2A443840-E1D2-451D-A2D0-6264CADD218E}"/>
                </a:ext>
              </a:extLst>
            </p:cNvPr>
            <p:cNvGrpSpPr/>
            <p:nvPr/>
          </p:nvGrpSpPr>
          <p:grpSpPr>
            <a:xfrm>
              <a:off x="3887456" y="1225596"/>
              <a:ext cx="1974245" cy="1111889"/>
              <a:chOff x="3579766" y="2417338"/>
              <a:chExt cx="2107807" cy="1111889"/>
            </a:xfrm>
          </p:grpSpPr>
          <p:sp>
            <p:nvSpPr>
              <p:cNvPr id="31" name="îšḻïḓê">
                <a:extLst>
                  <a:ext uri="{FF2B5EF4-FFF2-40B4-BE49-F238E27FC236}">
                    <a16:creationId xmlns:a16="http://schemas.microsoft.com/office/drawing/2014/main" xmlns="" id="{6DF538FB-17D7-458D-8BFC-1F27109C3525}"/>
                  </a:ext>
                </a:extLst>
              </p:cNvPr>
              <p:cNvSpPr/>
              <p:nvPr/>
            </p:nvSpPr>
            <p:spPr bwMode="auto">
              <a:xfrm>
                <a:off x="3579766" y="2804936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íšļïďé">
                <a:extLst>
                  <a:ext uri="{FF2B5EF4-FFF2-40B4-BE49-F238E27FC236}">
                    <a16:creationId xmlns:a16="http://schemas.microsoft.com/office/drawing/2014/main" xmlns="" id="{FA0AAD1B-B1D1-4734-ACD6-72EDD13428E7}"/>
                  </a:ext>
                </a:extLst>
              </p:cNvPr>
              <p:cNvSpPr txBox="1"/>
              <p:nvPr/>
            </p:nvSpPr>
            <p:spPr bwMode="auto">
              <a:xfrm>
                <a:off x="3579766" y="2417338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îŝlîďe">
              <a:extLst>
                <a:ext uri="{FF2B5EF4-FFF2-40B4-BE49-F238E27FC236}">
                  <a16:creationId xmlns:a16="http://schemas.microsoft.com/office/drawing/2014/main" xmlns="" id="{7F7EBD68-EBCF-4B2D-B713-9892957C9B64}"/>
                </a:ext>
              </a:extLst>
            </p:cNvPr>
            <p:cNvGrpSpPr/>
            <p:nvPr/>
          </p:nvGrpSpPr>
          <p:grpSpPr>
            <a:xfrm>
              <a:off x="6052521" y="1225596"/>
              <a:ext cx="1974245" cy="1111889"/>
              <a:chOff x="3579766" y="2417338"/>
              <a:chExt cx="2107807" cy="1111889"/>
            </a:xfrm>
          </p:grpSpPr>
          <p:sp>
            <p:nvSpPr>
              <p:cNvPr id="29" name="ïŝḻîdè">
                <a:extLst>
                  <a:ext uri="{FF2B5EF4-FFF2-40B4-BE49-F238E27FC236}">
                    <a16:creationId xmlns:a16="http://schemas.microsoft.com/office/drawing/2014/main" xmlns="" id="{7CEEAC00-0A77-4945-931B-90D1F67F9FBF}"/>
                  </a:ext>
                </a:extLst>
              </p:cNvPr>
              <p:cNvSpPr/>
              <p:nvPr/>
            </p:nvSpPr>
            <p:spPr bwMode="auto">
              <a:xfrm>
                <a:off x="3579766" y="2804936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îṡ1ïḋe">
                <a:extLst>
                  <a:ext uri="{FF2B5EF4-FFF2-40B4-BE49-F238E27FC236}">
                    <a16:creationId xmlns:a16="http://schemas.microsoft.com/office/drawing/2014/main" xmlns="" id="{2D60D953-6581-4913-A671-9AA3E6AFB7D8}"/>
                  </a:ext>
                </a:extLst>
              </p:cNvPr>
              <p:cNvSpPr txBox="1"/>
              <p:nvPr/>
            </p:nvSpPr>
            <p:spPr bwMode="auto">
              <a:xfrm>
                <a:off x="3579766" y="2417338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š1îďé">
              <a:extLst>
                <a:ext uri="{FF2B5EF4-FFF2-40B4-BE49-F238E27FC236}">
                  <a16:creationId xmlns:a16="http://schemas.microsoft.com/office/drawing/2014/main" xmlns="" id="{C26849E2-6DF6-45AA-9444-5EB7D0179708}"/>
                </a:ext>
              </a:extLst>
            </p:cNvPr>
            <p:cNvGrpSpPr/>
            <p:nvPr/>
          </p:nvGrpSpPr>
          <p:grpSpPr>
            <a:xfrm>
              <a:off x="975723" y="4903414"/>
              <a:ext cx="1974245" cy="1111889"/>
              <a:chOff x="3579766" y="2417338"/>
              <a:chExt cx="2107807" cy="1111889"/>
            </a:xfrm>
          </p:grpSpPr>
          <p:sp>
            <p:nvSpPr>
              <p:cNvPr id="27" name="íṣļïḑè">
                <a:extLst>
                  <a:ext uri="{FF2B5EF4-FFF2-40B4-BE49-F238E27FC236}">
                    <a16:creationId xmlns:a16="http://schemas.microsoft.com/office/drawing/2014/main" xmlns="" id="{568C13D0-5B0D-46C7-B2D1-82DD7BD5BD00}"/>
                  </a:ext>
                </a:extLst>
              </p:cNvPr>
              <p:cNvSpPr/>
              <p:nvPr/>
            </p:nvSpPr>
            <p:spPr bwMode="auto">
              <a:xfrm>
                <a:off x="3579766" y="2804936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ïšḷîdè">
                <a:extLst>
                  <a:ext uri="{FF2B5EF4-FFF2-40B4-BE49-F238E27FC236}">
                    <a16:creationId xmlns:a16="http://schemas.microsoft.com/office/drawing/2014/main" xmlns="" id="{5041648B-B9FC-43EB-BD04-A207853F47D8}"/>
                  </a:ext>
                </a:extLst>
              </p:cNvPr>
              <p:cNvSpPr txBox="1"/>
              <p:nvPr/>
            </p:nvSpPr>
            <p:spPr bwMode="auto">
              <a:xfrm>
                <a:off x="3579766" y="2417338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íšḷidè">
              <a:extLst>
                <a:ext uri="{FF2B5EF4-FFF2-40B4-BE49-F238E27FC236}">
                  <a16:creationId xmlns:a16="http://schemas.microsoft.com/office/drawing/2014/main" xmlns="" id="{55ABDFAC-9E6F-4160-BFC9-FECB98EB7629}"/>
                </a:ext>
              </a:extLst>
            </p:cNvPr>
            <p:cNvGrpSpPr/>
            <p:nvPr/>
          </p:nvGrpSpPr>
          <p:grpSpPr>
            <a:xfrm>
              <a:off x="3016855" y="4903414"/>
              <a:ext cx="1974245" cy="1111889"/>
              <a:chOff x="3579766" y="2417338"/>
              <a:chExt cx="2107807" cy="1111889"/>
            </a:xfrm>
          </p:grpSpPr>
          <p:sp>
            <p:nvSpPr>
              <p:cNvPr id="25" name="íṩḷïdé">
                <a:extLst>
                  <a:ext uri="{FF2B5EF4-FFF2-40B4-BE49-F238E27FC236}">
                    <a16:creationId xmlns:a16="http://schemas.microsoft.com/office/drawing/2014/main" xmlns="" id="{456D5D5C-8F87-4E85-BD13-AB7F831A3AB4}"/>
                  </a:ext>
                </a:extLst>
              </p:cNvPr>
              <p:cNvSpPr/>
              <p:nvPr/>
            </p:nvSpPr>
            <p:spPr bwMode="auto">
              <a:xfrm>
                <a:off x="3579766" y="2804936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sļíḑe">
                <a:extLst>
                  <a:ext uri="{FF2B5EF4-FFF2-40B4-BE49-F238E27FC236}">
                    <a16:creationId xmlns:a16="http://schemas.microsoft.com/office/drawing/2014/main" xmlns="" id="{A0A1EE71-5DC3-4F6F-9C6A-FBBF4E7F41B2}"/>
                  </a:ext>
                </a:extLst>
              </p:cNvPr>
              <p:cNvSpPr txBox="1"/>
              <p:nvPr/>
            </p:nvSpPr>
            <p:spPr bwMode="auto">
              <a:xfrm>
                <a:off x="3579766" y="2417338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îṥḷîḑé">
              <a:extLst>
                <a:ext uri="{FF2B5EF4-FFF2-40B4-BE49-F238E27FC236}">
                  <a16:creationId xmlns:a16="http://schemas.microsoft.com/office/drawing/2014/main" xmlns="" id="{9730A5A1-3DFD-43A1-BC78-61C4055F03BF}"/>
                </a:ext>
              </a:extLst>
            </p:cNvPr>
            <p:cNvGrpSpPr/>
            <p:nvPr/>
          </p:nvGrpSpPr>
          <p:grpSpPr>
            <a:xfrm>
              <a:off x="8626273" y="2362351"/>
              <a:ext cx="2906586" cy="2906586"/>
              <a:chOff x="8841529" y="2966216"/>
              <a:chExt cx="1698856" cy="1698856"/>
            </a:xfrm>
          </p:grpSpPr>
          <p:sp>
            <p:nvSpPr>
              <p:cNvPr id="23" name="ïSḻidé">
                <a:extLst>
                  <a:ext uri="{FF2B5EF4-FFF2-40B4-BE49-F238E27FC236}">
                    <a16:creationId xmlns:a16="http://schemas.microsoft.com/office/drawing/2014/main" xmlns="" id="{855D36E9-A6F1-4E3C-A03D-CFD449A9C032}"/>
                  </a:ext>
                </a:extLst>
              </p:cNvPr>
              <p:cNvSpPr/>
              <p:nvPr/>
            </p:nvSpPr>
            <p:spPr>
              <a:xfrm>
                <a:off x="8841529" y="2966216"/>
                <a:ext cx="1698856" cy="1698856"/>
              </a:xfrm>
              <a:prstGeom prst="ellipse">
                <a:avLst/>
              </a:prstGeom>
              <a:blipFill>
                <a:blip r:embed="rId3"/>
                <a:stretch>
                  <a:fillRect l="-25405" r="-2518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îṣļïḑe">
                <a:extLst>
                  <a:ext uri="{FF2B5EF4-FFF2-40B4-BE49-F238E27FC236}">
                    <a16:creationId xmlns:a16="http://schemas.microsoft.com/office/drawing/2014/main" xmlns="" id="{3CCE67E4-7C43-48F3-A116-EC1DD832B300}"/>
                  </a:ext>
                </a:extLst>
              </p:cNvPr>
              <p:cNvSpPr/>
              <p:nvPr/>
            </p:nvSpPr>
            <p:spPr>
              <a:xfrm>
                <a:off x="8908277" y="3099712"/>
                <a:ext cx="1565360" cy="1565360"/>
              </a:xfrm>
              <a:prstGeom prst="ellipse">
                <a:avLst/>
              </a:prstGeom>
              <a:solidFill>
                <a:schemeClr val="tx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/>
                  <a:t>Text</a:t>
                </a:r>
                <a:endParaRPr lang="zh-CN" altLang="en-US" dirty="0"/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3DF83E4-C474-4D3B-8619-C0DFC513AE92}"/>
                </a:ext>
              </a:extLst>
            </p:cNvPr>
            <p:cNvCxnSpPr>
              <a:cxnSpLocks/>
            </p:cNvCxnSpPr>
            <p:nvPr/>
          </p:nvCxnSpPr>
          <p:spPr>
            <a:xfrm>
              <a:off x="2983412" y="4903414"/>
              <a:ext cx="0" cy="124021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CDD6059-AF7D-41B2-8A35-0584FCD5B25E}"/>
                </a:ext>
              </a:extLst>
            </p:cNvPr>
            <p:cNvCxnSpPr>
              <a:cxnSpLocks/>
            </p:cNvCxnSpPr>
            <p:nvPr/>
          </p:nvCxnSpPr>
          <p:spPr>
            <a:xfrm>
              <a:off x="3792046" y="1130300"/>
              <a:ext cx="0" cy="124021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8115DE04-EA2E-4351-A140-A8F7609836B6}"/>
                </a:ext>
              </a:extLst>
            </p:cNvPr>
            <p:cNvCxnSpPr>
              <a:cxnSpLocks/>
            </p:cNvCxnSpPr>
            <p:nvPr/>
          </p:nvCxnSpPr>
          <p:spPr>
            <a:xfrm>
              <a:off x="5957111" y="1130300"/>
              <a:ext cx="0" cy="124021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021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41CFE1-24D4-44E3-8C04-8B27849A7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598B26-ABC8-4BC9-85B7-BDB56873B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92A6DFA-0307-43EF-BC9F-6DBA9A607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2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E1F58B-1BB2-4F6D-9FC5-B346FBB9383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2793" y="1848472"/>
            <a:ext cx="10541457" cy="3502058"/>
            <a:chOff x="802793" y="1848472"/>
            <a:chExt cx="10541457" cy="3502058"/>
          </a:xfrm>
        </p:grpSpPr>
        <p:sp>
          <p:nvSpPr>
            <p:cNvPr id="6" name="ï$líďè">
              <a:extLst>
                <a:ext uri="{FF2B5EF4-FFF2-40B4-BE49-F238E27FC236}">
                  <a16:creationId xmlns:a16="http://schemas.microsoft.com/office/drawing/2014/main" xmlns="" id="{9074EEBE-5736-4A1C-9069-72D17B850F41}"/>
                </a:ext>
              </a:extLst>
            </p:cNvPr>
            <p:cNvSpPr/>
            <p:nvPr/>
          </p:nvSpPr>
          <p:spPr>
            <a:xfrm rot="13446499">
              <a:off x="6391902" y="228148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şľîḋê">
              <a:extLst>
                <a:ext uri="{FF2B5EF4-FFF2-40B4-BE49-F238E27FC236}">
                  <a16:creationId xmlns:a16="http://schemas.microsoft.com/office/drawing/2014/main" xmlns="" id="{FF7E93F3-E090-47E9-A912-ED1470699615}"/>
                </a:ext>
              </a:extLst>
            </p:cNvPr>
            <p:cNvSpPr/>
            <p:nvPr/>
          </p:nvSpPr>
          <p:spPr>
            <a:xfrm>
              <a:off x="6778404" y="1848472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</a:rPr>
                <a:t>02</a:t>
              </a:r>
            </a:p>
          </p:txBody>
        </p:sp>
        <p:sp>
          <p:nvSpPr>
            <p:cNvPr id="8" name="išḷíḋé">
              <a:extLst>
                <a:ext uri="{FF2B5EF4-FFF2-40B4-BE49-F238E27FC236}">
                  <a16:creationId xmlns:a16="http://schemas.microsoft.com/office/drawing/2014/main" xmlns="" id="{B3743FF1-7B34-47C5-9429-A0D61BFA3E77}"/>
                </a:ext>
              </a:extLst>
            </p:cNvPr>
            <p:cNvSpPr/>
            <p:nvPr/>
          </p:nvSpPr>
          <p:spPr>
            <a:xfrm rot="18846498" flipH="1">
              <a:off x="6422563" y="389706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š1ïḋe">
              <a:extLst>
                <a:ext uri="{FF2B5EF4-FFF2-40B4-BE49-F238E27FC236}">
                  <a16:creationId xmlns:a16="http://schemas.microsoft.com/office/drawing/2014/main" xmlns="" id="{23615AAC-7B51-4527-9E7C-AE35C504945C}"/>
                </a:ext>
              </a:extLst>
            </p:cNvPr>
            <p:cNvSpPr/>
            <p:nvPr/>
          </p:nvSpPr>
          <p:spPr>
            <a:xfrm flipH="1">
              <a:off x="6821858" y="4286024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04</a:t>
              </a:r>
            </a:p>
          </p:txBody>
        </p:sp>
        <p:sp>
          <p:nvSpPr>
            <p:cNvPr id="10" name="íŝļíḍê">
              <a:extLst>
                <a:ext uri="{FF2B5EF4-FFF2-40B4-BE49-F238E27FC236}">
                  <a16:creationId xmlns:a16="http://schemas.microsoft.com/office/drawing/2014/main" xmlns="" id="{BD6DE915-E062-4340-BF41-FAB28B6351BB}"/>
                </a:ext>
              </a:extLst>
            </p:cNvPr>
            <p:cNvSpPr/>
            <p:nvPr/>
          </p:nvSpPr>
          <p:spPr>
            <a:xfrm rot="2646498">
              <a:off x="4793179" y="3924632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şḻïďè">
              <a:extLst>
                <a:ext uri="{FF2B5EF4-FFF2-40B4-BE49-F238E27FC236}">
                  <a16:creationId xmlns:a16="http://schemas.microsoft.com/office/drawing/2014/main" xmlns="" id="{9162DF63-6FE8-4EC5-A773-1B32222E52DC}"/>
                </a:ext>
              </a:extLst>
            </p:cNvPr>
            <p:cNvSpPr/>
            <p:nvPr/>
          </p:nvSpPr>
          <p:spPr>
            <a:xfrm>
              <a:off x="4370502" y="4326383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03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2" name="ïşḷïḍé">
              <a:extLst>
                <a:ext uri="{FF2B5EF4-FFF2-40B4-BE49-F238E27FC236}">
                  <a16:creationId xmlns:a16="http://schemas.microsoft.com/office/drawing/2014/main" xmlns="" id="{7615A5DE-99BF-4E4C-AB53-9F2419D50295}"/>
                </a:ext>
              </a:extLst>
            </p:cNvPr>
            <p:cNvSpPr/>
            <p:nvPr/>
          </p:nvSpPr>
          <p:spPr>
            <a:xfrm rot="8046499" flipH="1">
              <a:off x="4775054" y="2300057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šḷiḑé">
              <a:extLst>
                <a:ext uri="{FF2B5EF4-FFF2-40B4-BE49-F238E27FC236}">
                  <a16:creationId xmlns:a16="http://schemas.microsoft.com/office/drawing/2014/main" xmlns="" id="{4BD0457B-7EA0-447B-A770-ECE05B8725AB}"/>
                </a:ext>
              </a:extLst>
            </p:cNvPr>
            <p:cNvSpPr/>
            <p:nvPr/>
          </p:nvSpPr>
          <p:spPr>
            <a:xfrm flipH="1">
              <a:off x="4339584" y="1879834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01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4" name="íṣ1íďè">
              <a:extLst>
                <a:ext uri="{FF2B5EF4-FFF2-40B4-BE49-F238E27FC236}">
                  <a16:creationId xmlns:a16="http://schemas.microsoft.com/office/drawing/2014/main" xmlns="" id="{6DAE9120-F8E4-484C-87AB-9BDD0CBF6881}"/>
                </a:ext>
              </a:extLst>
            </p:cNvPr>
            <p:cNvSpPr/>
            <p:nvPr/>
          </p:nvSpPr>
          <p:spPr>
            <a:xfrm>
              <a:off x="5166466" y="2668600"/>
              <a:ext cx="1848524" cy="1848524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A6AAA9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şḻïḋe">
              <a:extLst>
                <a:ext uri="{FF2B5EF4-FFF2-40B4-BE49-F238E27FC236}">
                  <a16:creationId xmlns:a16="http://schemas.microsoft.com/office/drawing/2014/main" xmlns="" id="{11260329-CF83-42A7-AB0B-14352B95DE1E}"/>
                </a:ext>
              </a:extLst>
            </p:cNvPr>
            <p:cNvSpPr/>
            <p:nvPr/>
          </p:nvSpPr>
          <p:spPr>
            <a:xfrm>
              <a:off x="5618941" y="3250916"/>
              <a:ext cx="921956" cy="68389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śļíďè">
              <a:extLst>
                <a:ext uri="{FF2B5EF4-FFF2-40B4-BE49-F238E27FC236}">
                  <a16:creationId xmlns:a16="http://schemas.microsoft.com/office/drawing/2014/main" xmlns="" id="{297424A5-3B00-4980-ACFA-C364482A0B6E}"/>
                </a:ext>
              </a:extLst>
            </p:cNvPr>
            <p:cNvSpPr txBox="1"/>
            <p:nvPr/>
          </p:nvSpPr>
          <p:spPr>
            <a:xfrm>
              <a:off x="8022670" y="2177953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7" name="i$ḻíḑè">
              <a:extLst>
                <a:ext uri="{FF2B5EF4-FFF2-40B4-BE49-F238E27FC236}">
                  <a16:creationId xmlns:a16="http://schemas.microsoft.com/office/drawing/2014/main" xmlns="" id="{3ADAC3E9-081C-4DD5-BA2C-4A6DA77C5287}"/>
                </a:ext>
              </a:extLst>
            </p:cNvPr>
            <p:cNvSpPr/>
            <p:nvPr/>
          </p:nvSpPr>
          <p:spPr>
            <a:xfrm>
              <a:off x="8022670" y="1870176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ïşľíďè">
              <a:extLst>
                <a:ext uri="{FF2B5EF4-FFF2-40B4-BE49-F238E27FC236}">
                  <a16:creationId xmlns:a16="http://schemas.microsoft.com/office/drawing/2014/main" xmlns="" id="{C9A1682E-F839-423E-9895-A4685AAD6EA5}"/>
                </a:ext>
              </a:extLst>
            </p:cNvPr>
            <p:cNvSpPr txBox="1"/>
            <p:nvPr/>
          </p:nvSpPr>
          <p:spPr>
            <a:xfrm>
              <a:off x="802793" y="2177953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9" name="îS1ïdé">
              <a:extLst>
                <a:ext uri="{FF2B5EF4-FFF2-40B4-BE49-F238E27FC236}">
                  <a16:creationId xmlns:a16="http://schemas.microsoft.com/office/drawing/2014/main" xmlns="" id="{F5885A24-49CB-436B-AE0A-C6C43E378617}"/>
                </a:ext>
              </a:extLst>
            </p:cNvPr>
            <p:cNvSpPr/>
            <p:nvPr/>
          </p:nvSpPr>
          <p:spPr>
            <a:xfrm>
              <a:off x="802793" y="1870176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ï$1îḍê">
              <a:extLst>
                <a:ext uri="{FF2B5EF4-FFF2-40B4-BE49-F238E27FC236}">
                  <a16:creationId xmlns:a16="http://schemas.microsoft.com/office/drawing/2014/main" xmlns="" id="{F52CB954-0BB9-46E0-98F0-3C7B4C278716}"/>
                </a:ext>
              </a:extLst>
            </p:cNvPr>
            <p:cNvSpPr txBox="1"/>
            <p:nvPr/>
          </p:nvSpPr>
          <p:spPr>
            <a:xfrm>
              <a:off x="8022670" y="4798742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21" name="íṧḷîḋe">
              <a:extLst>
                <a:ext uri="{FF2B5EF4-FFF2-40B4-BE49-F238E27FC236}">
                  <a16:creationId xmlns:a16="http://schemas.microsoft.com/office/drawing/2014/main" xmlns="" id="{CDEF9C26-D75F-44EA-9D99-BA1F5D042BFE}"/>
                </a:ext>
              </a:extLst>
            </p:cNvPr>
            <p:cNvSpPr/>
            <p:nvPr/>
          </p:nvSpPr>
          <p:spPr>
            <a:xfrm>
              <a:off x="8022670" y="4490965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2" name="iṥḻídè">
              <a:extLst>
                <a:ext uri="{FF2B5EF4-FFF2-40B4-BE49-F238E27FC236}">
                  <a16:creationId xmlns:a16="http://schemas.microsoft.com/office/drawing/2014/main" xmlns="" id="{1512C07E-E0A2-46A1-A8BE-6F1B6790D07D}"/>
                </a:ext>
              </a:extLst>
            </p:cNvPr>
            <p:cNvSpPr txBox="1"/>
            <p:nvPr/>
          </p:nvSpPr>
          <p:spPr>
            <a:xfrm>
              <a:off x="802793" y="4798742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23" name="îṧ1ïḍê">
              <a:extLst>
                <a:ext uri="{FF2B5EF4-FFF2-40B4-BE49-F238E27FC236}">
                  <a16:creationId xmlns:a16="http://schemas.microsoft.com/office/drawing/2014/main" xmlns="" id="{02862F49-4969-4F19-BD7D-E1FE1E47D6DB}"/>
                </a:ext>
              </a:extLst>
            </p:cNvPr>
            <p:cNvSpPr/>
            <p:nvPr/>
          </p:nvSpPr>
          <p:spPr>
            <a:xfrm>
              <a:off x="802793" y="4490965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6611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A12DCF-6AF0-4E1F-BECE-A06BD3952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51EFC9-1091-4412-B959-04ABFDD97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D89371-5ED8-4763-AA17-B935ABBCE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859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288EDD1-2071-4654-950C-25BA794FFC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2117526"/>
            <a:ext cx="10753725" cy="2622947"/>
            <a:chOff x="719138" y="2117526"/>
            <a:chExt cx="10753725" cy="2622947"/>
          </a:xfrm>
        </p:grpSpPr>
        <p:sp>
          <p:nvSpPr>
            <p:cNvPr id="6" name="ïş1îḍe">
              <a:extLst>
                <a:ext uri="{FF2B5EF4-FFF2-40B4-BE49-F238E27FC236}">
                  <a16:creationId xmlns:a16="http://schemas.microsoft.com/office/drawing/2014/main" xmlns="" id="{558775C2-F41F-4C94-9329-CFBC2BEBB30F}"/>
                </a:ext>
              </a:extLst>
            </p:cNvPr>
            <p:cNvSpPr/>
            <p:nvPr/>
          </p:nvSpPr>
          <p:spPr bwMode="auto">
            <a:xfrm>
              <a:off x="719138" y="2117526"/>
              <a:ext cx="10753725" cy="903968"/>
            </a:xfrm>
            <a:prstGeom prst="homePlate">
              <a:avLst>
                <a:gd name="adj" fmla="val 35856"/>
              </a:avLst>
            </a:prstGeom>
            <a:solidFill>
              <a:schemeClr val="tx1">
                <a:lumMod val="20000"/>
                <a:lumOff val="80000"/>
                <a:alpha val="48000"/>
              </a:schemeClr>
            </a:solidFill>
            <a:ln w="25400" algn="ctr">
              <a:noFill/>
              <a:miter lim="800000"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ï$ḻiḋé">
              <a:extLst>
                <a:ext uri="{FF2B5EF4-FFF2-40B4-BE49-F238E27FC236}">
                  <a16:creationId xmlns:a16="http://schemas.microsoft.com/office/drawing/2014/main" xmlns="" id="{6A314EFB-1A54-468F-B2DE-EAE2C4BCA343}"/>
                </a:ext>
              </a:extLst>
            </p:cNvPr>
            <p:cNvGrpSpPr/>
            <p:nvPr/>
          </p:nvGrpSpPr>
          <p:grpSpPr>
            <a:xfrm>
              <a:off x="876000" y="2704072"/>
              <a:ext cx="3013582" cy="2036401"/>
              <a:chOff x="1330886" y="2414349"/>
              <a:chExt cx="2875114" cy="2036401"/>
            </a:xfrm>
          </p:grpSpPr>
          <p:sp>
            <p:nvSpPr>
              <p:cNvPr id="14" name="iṣlïḓé">
                <a:extLst>
                  <a:ext uri="{FF2B5EF4-FFF2-40B4-BE49-F238E27FC236}">
                    <a16:creationId xmlns:a16="http://schemas.microsoft.com/office/drawing/2014/main" xmlns="" id="{65D33F67-31CB-4499-A178-EBC51978DB55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5" name="iṥḷidê">
                <a:extLst>
                  <a:ext uri="{FF2B5EF4-FFF2-40B4-BE49-F238E27FC236}">
                    <a16:creationId xmlns:a16="http://schemas.microsoft.com/office/drawing/2014/main" xmlns="" id="{D7F8A300-3FCA-4A2D-A9AF-A5BBE8653376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ṣḷíde">
              <a:extLst>
                <a:ext uri="{FF2B5EF4-FFF2-40B4-BE49-F238E27FC236}">
                  <a16:creationId xmlns:a16="http://schemas.microsoft.com/office/drawing/2014/main" xmlns="" id="{2E480489-FCBD-4657-B8FB-7CF5DA5F17AD}"/>
                </a:ext>
              </a:extLst>
            </p:cNvPr>
            <p:cNvGrpSpPr/>
            <p:nvPr/>
          </p:nvGrpSpPr>
          <p:grpSpPr>
            <a:xfrm>
              <a:off x="4319209" y="2704072"/>
              <a:ext cx="3013582" cy="2036401"/>
              <a:chOff x="1330886" y="2414349"/>
              <a:chExt cx="2875114" cy="2036401"/>
            </a:xfrm>
          </p:grpSpPr>
          <p:sp>
            <p:nvSpPr>
              <p:cNvPr id="12" name="îṡļíḍè">
                <a:extLst>
                  <a:ext uri="{FF2B5EF4-FFF2-40B4-BE49-F238E27FC236}">
                    <a16:creationId xmlns:a16="http://schemas.microsoft.com/office/drawing/2014/main" xmlns="" id="{6BF54FA9-8668-44A2-AE2D-1C21B5D4D4F7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3" name="ísḻïḍe">
                <a:extLst>
                  <a:ext uri="{FF2B5EF4-FFF2-40B4-BE49-F238E27FC236}">
                    <a16:creationId xmlns:a16="http://schemas.microsoft.com/office/drawing/2014/main" xmlns="" id="{6B5D22F3-BDEB-4670-B986-013407C9AB3A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iṩļîdè">
              <a:extLst>
                <a:ext uri="{FF2B5EF4-FFF2-40B4-BE49-F238E27FC236}">
                  <a16:creationId xmlns:a16="http://schemas.microsoft.com/office/drawing/2014/main" xmlns="" id="{461E20E1-7BAD-4E18-B095-9CC9DB2BC8B4}"/>
                </a:ext>
              </a:extLst>
            </p:cNvPr>
            <p:cNvGrpSpPr/>
            <p:nvPr/>
          </p:nvGrpSpPr>
          <p:grpSpPr>
            <a:xfrm>
              <a:off x="7762418" y="2704072"/>
              <a:ext cx="3013582" cy="2036401"/>
              <a:chOff x="1330886" y="2414349"/>
              <a:chExt cx="2875114" cy="2036401"/>
            </a:xfrm>
          </p:grpSpPr>
          <p:sp>
            <p:nvSpPr>
              <p:cNvPr id="10" name="îşḷiḓè">
                <a:extLst>
                  <a:ext uri="{FF2B5EF4-FFF2-40B4-BE49-F238E27FC236}">
                    <a16:creationId xmlns:a16="http://schemas.microsoft.com/office/drawing/2014/main" xmlns="" id="{016BE53C-7C97-4072-8215-1AA55D22BC5F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1" name="ïŝlîḑé">
                <a:extLst>
                  <a:ext uri="{FF2B5EF4-FFF2-40B4-BE49-F238E27FC236}">
                    <a16:creationId xmlns:a16="http://schemas.microsoft.com/office/drawing/2014/main" xmlns="" id="{0120662D-08EC-45F4-BE9C-84021ADB4C9A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6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45BE36-BC59-42DD-B3BD-336EA1FAC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08BB686-0E3D-441B-A895-8062F5FF6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770C04-CC9B-4012-A060-E62C33077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43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2AC63A2-06F1-4ADD-AD1E-E1DB37957D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74889" y="1808820"/>
            <a:ext cx="9842227" cy="3442820"/>
            <a:chOff x="1174889" y="1808820"/>
            <a:chExt cx="9842227" cy="3442820"/>
          </a:xfrm>
        </p:grpSpPr>
        <p:sp>
          <p:nvSpPr>
            <p:cNvPr id="6" name="iṥľïḍê">
              <a:extLst>
                <a:ext uri="{FF2B5EF4-FFF2-40B4-BE49-F238E27FC236}">
                  <a16:creationId xmlns:a16="http://schemas.microsoft.com/office/drawing/2014/main" xmlns="" id="{E9B2C843-44B1-42DA-B427-CD7F26EBA102}"/>
                </a:ext>
              </a:extLst>
            </p:cNvPr>
            <p:cNvSpPr/>
            <p:nvPr/>
          </p:nvSpPr>
          <p:spPr bwMode="auto">
            <a:xfrm>
              <a:off x="6378750" y="1822712"/>
              <a:ext cx="1569820" cy="1694851"/>
            </a:xfrm>
            <a:custGeom>
              <a:avLst/>
              <a:gdLst>
                <a:gd name="T0" fmla="*/ 1524722 w 21311"/>
                <a:gd name="T1" fmla="*/ 1646238 h 21600"/>
                <a:gd name="T2" fmla="*/ 1524722 w 21311"/>
                <a:gd name="T3" fmla="*/ 1646238 h 21600"/>
                <a:gd name="T4" fmla="*/ 1524722 w 21311"/>
                <a:gd name="T5" fmla="*/ 1646238 h 21600"/>
                <a:gd name="T6" fmla="*/ 1524722 w 21311"/>
                <a:gd name="T7" fmla="*/ 16462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11" h="21600">
                  <a:moveTo>
                    <a:pt x="76" y="4135"/>
                  </a:moveTo>
                  <a:cubicBezTo>
                    <a:pt x="0" y="12391"/>
                    <a:pt x="0" y="12391"/>
                    <a:pt x="0" y="12391"/>
                  </a:cubicBezTo>
                  <a:cubicBezTo>
                    <a:pt x="28" y="12439"/>
                    <a:pt x="57" y="12488"/>
                    <a:pt x="35" y="12563"/>
                  </a:cubicBezTo>
                  <a:cubicBezTo>
                    <a:pt x="64" y="12612"/>
                    <a:pt x="450" y="14955"/>
                    <a:pt x="2163" y="17360"/>
                  </a:cubicBezTo>
                  <a:cubicBezTo>
                    <a:pt x="3426" y="19239"/>
                    <a:pt x="5139" y="20625"/>
                    <a:pt x="7150" y="21599"/>
                  </a:cubicBezTo>
                  <a:cubicBezTo>
                    <a:pt x="7253" y="21545"/>
                    <a:pt x="7304" y="21518"/>
                    <a:pt x="7356" y="21490"/>
                  </a:cubicBezTo>
                  <a:cubicBezTo>
                    <a:pt x="9096" y="21334"/>
                    <a:pt x="10259" y="20782"/>
                    <a:pt x="10978" y="19829"/>
                  </a:cubicBezTo>
                  <a:cubicBezTo>
                    <a:pt x="11993" y="18464"/>
                    <a:pt x="11552" y="16596"/>
                    <a:pt x="11523" y="16547"/>
                  </a:cubicBezTo>
                  <a:cubicBezTo>
                    <a:pt x="11523" y="16547"/>
                    <a:pt x="11523" y="16547"/>
                    <a:pt x="11494" y="16499"/>
                  </a:cubicBezTo>
                  <a:cubicBezTo>
                    <a:pt x="11494" y="16499"/>
                    <a:pt x="11442" y="16526"/>
                    <a:pt x="11413" y="16478"/>
                  </a:cubicBezTo>
                  <a:cubicBezTo>
                    <a:pt x="10614" y="16391"/>
                    <a:pt x="10015" y="16071"/>
                    <a:pt x="10015" y="16071"/>
                  </a:cubicBezTo>
                  <a:cubicBezTo>
                    <a:pt x="9796" y="15932"/>
                    <a:pt x="9703" y="15663"/>
                    <a:pt x="9851" y="15458"/>
                  </a:cubicBezTo>
                  <a:cubicBezTo>
                    <a:pt x="9999" y="15252"/>
                    <a:pt x="10234" y="15191"/>
                    <a:pt x="10505" y="15303"/>
                  </a:cubicBezTo>
                  <a:cubicBezTo>
                    <a:pt x="10534" y="15351"/>
                    <a:pt x="12251" y="16289"/>
                    <a:pt x="13479" y="14939"/>
                  </a:cubicBezTo>
                  <a:cubicBezTo>
                    <a:pt x="13627" y="14733"/>
                    <a:pt x="13891" y="14721"/>
                    <a:pt x="14110" y="14860"/>
                  </a:cubicBezTo>
                  <a:cubicBezTo>
                    <a:pt x="14278" y="15026"/>
                    <a:pt x="14320" y="15322"/>
                    <a:pt x="14142" y="15480"/>
                  </a:cubicBezTo>
                  <a:cubicBezTo>
                    <a:pt x="13794" y="15919"/>
                    <a:pt x="13359" y="16213"/>
                    <a:pt x="12889" y="16334"/>
                  </a:cubicBezTo>
                  <a:cubicBezTo>
                    <a:pt x="12966" y="16803"/>
                    <a:pt x="13227" y="18257"/>
                    <a:pt x="12614" y="19727"/>
                  </a:cubicBezTo>
                  <a:cubicBezTo>
                    <a:pt x="15237" y="20250"/>
                    <a:pt x="18120" y="19170"/>
                    <a:pt x="19371" y="17745"/>
                  </a:cubicBezTo>
                  <a:cubicBezTo>
                    <a:pt x="21176" y="15771"/>
                    <a:pt x="21273" y="13554"/>
                    <a:pt x="21273" y="13554"/>
                  </a:cubicBezTo>
                  <a:cubicBezTo>
                    <a:pt x="21295" y="13479"/>
                    <a:pt x="21295" y="13479"/>
                    <a:pt x="21295" y="13479"/>
                  </a:cubicBezTo>
                  <a:cubicBezTo>
                    <a:pt x="21600" y="8096"/>
                    <a:pt x="17305" y="7502"/>
                    <a:pt x="17173" y="7508"/>
                  </a:cubicBezTo>
                  <a:cubicBezTo>
                    <a:pt x="16719" y="7430"/>
                    <a:pt x="16719" y="7430"/>
                    <a:pt x="16719" y="7430"/>
                  </a:cubicBezTo>
                  <a:cubicBezTo>
                    <a:pt x="16596" y="7113"/>
                    <a:pt x="16596" y="7113"/>
                    <a:pt x="16596" y="7113"/>
                  </a:cubicBezTo>
                  <a:cubicBezTo>
                    <a:pt x="15350" y="4015"/>
                    <a:pt x="12038" y="3474"/>
                    <a:pt x="10286" y="3383"/>
                  </a:cubicBezTo>
                  <a:cubicBezTo>
                    <a:pt x="10421" y="3948"/>
                    <a:pt x="10408" y="4719"/>
                    <a:pt x="10240" y="5572"/>
                  </a:cubicBezTo>
                  <a:cubicBezTo>
                    <a:pt x="10005" y="6652"/>
                    <a:pt x="9470" y="7572"/>
                    <a:pt x="8686" y="8304"/>
                  </a:cubicBezTo>
                  <a:cubicBezTo>
                    <a:pt x="7726" y="9195"/>
                    <a:pt x="6350" y="9731"/>
                    <a:pt x="4743" y="9882"/>
                  </a:cubicBezTo>
                  <a:cubicBezTo>
                    <a:pt x="4691" y="9909"/>
                    <a:pt x="4691" y="9909"/>
                    <a:pt x="4640" y="9936"/>
                  </a:cubicBezTo>
                  <a:cubicBezTo>
                    <a:pt x="4611" y="9888"/>
                    <a:pt x="4559" y="9915"/>
                    <a:pt x="4478" y="9894"/>
                  </a:cubicBezTo>
                  <a:cubicBezTo>
                    <a:pt x="4275" y="10575"/>
                    <a:pt x="3927" y="11013"/>
                    <a:pt x="3876" y="11041"/>
                  </a:cubicBezTo>
                  <a:cubicBezTo>
                    <a:pt x="3802" y="11144"/>
                    <a:pt x="3698" y="11198"/>
                    <a:pt x="3486" y="11183"/>
                  </a:cubicBezTo>
                  <a:cubicBezTo>
                    <a:pt x="3434" y="11211"/>
                    <a:pt x="3325" y="11141"/>
                    <a:pt x="3244" y="11120"/>
                  </a:cubicBezTo>
                  <a:cubicBezTo>
                    <a:pt x="3077" y="10954"/>
                    <a:pt x="2983" y="10685"/>
                    <a:pt x="3161" y="10527"/>
                  </a:cubicBezTo>
                  <a:cubicBezTo>
                    <a:pt x="3235" y="10425"/>
                    <a:pt x="4279" y="9108"/>
                    <a:pt x="3335" y="7760"/>
                  </a:cubicBezTo>
                  <a:cubicBezTo>
                    <a:pt x="3219" y="7567"/>
                    <a:pt x="3258" y="7292"/>
                    <a:pt x="3516" y="7155"/>
                  </a:cubicBezTo>
                  <a:cubicBezTo>
                    <a:pt x="3722" y="7046"/>
                    <a:pt x="4015" y="7082"/>
                    <a:pt x="4131" y="7276"/>
                  </a:cubicBezTo>
                  <a:cubicBezTo>
                    <a:pt x="4473" y="7732"/>
                    <a:pt x="4601" y="8173"/>
                    <a:pt x="4649" y="8593"/>
                  </a:cubicBezTo>
                  <a:cubicBezTo>
                    <a:pt x="7784" y="8272"/>
                    <a:pt x="8642" y="6417"/>
                    <a:pt x="8929" y="5310"/>
                  </a:cubicBezTo>
                  <a:cubicBezTo>
                    <a:pt x="9158" y="4107"/>
                    <a:pt x="8836" y="3003"/>
                    <a:pt x="8807" y="2955"/>
                  </a:cubicBezTo>
                  <a:cubicBezTo>
                    <a:pt x="8211" y="1168"/>
                    <a:pt x="6511" y="30"/>
                    <a:pt x="4523" y="0"/>
                  </a:cubicBezTo>
                  <a:cubicBezTo>
                    <a:pt x="3943" y="52"/>
                    <a:pt x="3363" y="104"/>
                    <a:pt x="2789" y="280"/>
                  </a:cubicBezTo>
                  <a:cubicBezTo>
                    <a:pt x="1694" y="605"/>
                    <a:pt x="911" y="1337"/>
                    <a:pt x="411" y="2430"/>
                  </a:cubicBezTo>
                  <a:cubicBezTo>
                    <a:pt x="60" y="3316"/>
                    <a:pt x="76" y="4135"/>
                    <a:pt x="76" y="413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šļíḋè">
              <a:extLst>
                <a:ext uri="{FF2B5EF4-FFF2-40B4-BE49-F238E27FC236}">
                  <a16:creationId xmlns:a16="http://schemas.microsoft.com/office/drawing/2014/main" xmlns="" id="{13712362-7F3A-46C2-AB8B-659EE711A32A}"/>
                </a:ext>
              </a:extLst>
            </p:cNvPr>
            <p:cNvSpPr/>
            <p:nvPr/>
          </p:nvSpPr>
          <p:spPr bwMode="auto">
            <a:xfrm>
              <a:off x="6359954" y="2985573"/>
              <a:ext cx="1844396" cy="2266067"/>
            </a:xfrm>
            <a:custGeom>
              <a:avLst/>
              <a:gdLst>
                <a:gd name="T0" fmla="*/ 1791410 w 21389"/>
                <a:gd name="T1" fmla="*/ 2201069 h 21600"/>
                <a:gd name="T2" fmla="*/ 1791410 w 21389"/>
                <a:gd name="T3" fmla="*/ 2201069 h 21600"/>
                <a:gd name="T4" fmla="*/ 1791410 w 21389"/>
                <a:gd name="T5" fmla="*/ 2201069 h 21600"/>
                <a:gd name="T6" fmla="*/ 1791410 w 21389"/>
                <a:gd name="T7" fmla="*/ 22010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89" h="21600">
                  <a:moveTo>
                    <a:pt x="18740" y="11373"/>
                  </a:moveTo>
                  <a:cubicBezTo>
                    <a:pt x="18118" y="11565"/>
                    <a:pt x="17316" y="11747"/>
                    <a:pt x="16433" y="11727"/>
                  </a:cubicBezTo>
                  <a:cubicBezTo>
                    <a:pt x="15282" y="11736"/>
                    <a:pt x="13976" y="11436"/>
                    <a:pt x="12573" y="10657"/>
                  </a:cubicBezTo>
                  <a:cubicBezTo>
                    <a:pt x="12271" y="10892"/>
                    <a:pt x="11749" y="11229"/>
                    <a:pt x="11065" y="11499"/>
                  </a:cubicBezTo>
                  <a:cubicBezTo>
                    <a:pt x="10512" y="11707"/>
                    <a:pt x="9735" y="11924"/>
                    <a:pt x="8808" y="11924"/>
                  </a:cubicBezTo>
                  <a:cubicBezTo>
                    <a:pt x="7995" y="11920"/>
                    <a:pt x="7013" y="11756"/>
                    <a:pt x="5990" y="11277"/>
                  </a:cubicBezTo>
                  <a:cubicBezTo>
                    <a:pt x="5666" y="11142"/>
                    <a:pt x="5581" y="10848"/>
                    <a:pt x="5726" y="10638"/>
                  </a:cubicBezTo>
                  <a:cubicBezTo>
                    <a:pt x="5891" y="10371"/>
                    <a:pt x="6248" y="10301"/>
                    <a:pt x="6504" y="10420"/>
                  </a:cubicBezTo>
                  <a:cubicBezTo>
                    <a:pt x="9567" y="11764"/>
                    <a:pt x="11507" y="10199"/>
                    <a:pt x="11979" y="9790"/>
                  </a:cubicBezTo>
                  <a:cubicBezTo>
                    <a:pt x="11954" y="9754"/>
                    <a:pt x="11998" y="9733"/>
                    <a:pt x="12042" y="9713"/>
                  </a:cubicBezTo>
                  <a:cubicBezTo>
                    <a:pt x="12125" y="9580"/>
                    <a:pt x="12257" y="9518"/>
                    <a:pt x="12438" y="9530"/>
                  </a:cubicBezTo>
                  <a:cubicBezTo>
                    <a:pt x="12595" y="9505"/>
                    <a:pt x="12732" y="9536"/>
                    <a:pt x="12850" y="9624"/>
                  </a:cubicBezTo>
                  <a:cubicBezTo>
                    <a:pt x="12919" y="9640"/>
                    <a:pt x="12919" y="9640"/>
                    <a:pt x="12944" y="9676"/>
                  </a:cubicBezTo>
                  <a:cubicBezTo>
                    <a:pt x="14751" y="10792"/>
                    <a:pt x="16551" y="11053"/>
                    <a:pt x="18302" y="10481"/>
                  </a:cubicBezTo>
                  <a:cubicBezTo>
                    <a:pt x="19651" y="9999"/>
                    <a:pt x="20465" y="9241"/>
                    <a:pt x="20508" y="9221"/>
                  </a:cubicBezTo>
                  <a:cubicBezTo>
                    <a:pt x="20484" y="9185"/>
                    <a:pt x="20528" y="9164"/>
                    <a:pt x="20572" y="9144"/>
                  </a:cubicBezTo>
                  <a:cubicBezTo>
                    <a:pt x="21368" y="8109"/>
                    <a:pt x="21577" y="7060"/>
                    <a:pt x="21221" y="6034"/>
                  </a:cubicBezTo>
                  <a:cubicBezTo>
                    <a:pt x="20872" y="5101"/>
                    <a:pt x="20250" y="4532"/>
                    <a:pt x="20250" y="4532"/>
                  </a:cubicBezTo>
                  <a:cubicBezTo>
                    <a:pt x="19964" y="4284"/>
                    <a:pt x="19964" y="4284"/>
                    <a:pt x="19964" y="4284"/>
                  </a:cubicBezTo>
                  <a:cubicBezTo>
                    <a:pt x="20148" y="3960"/>
                    <a:pt x="20148" y="3960"/>
                    <a:pt x="20148" y="3960"/>
                  </a:cubicBezTo>
                  <a:cubicBezTo>
                    <a:pt x="21208" y="2041"/>
                    <a:pt x="20179" y="709"/>
                    <a:pt x="19346" y="0"/>
                  </a:cubicBezTo>
                  <a:cubicBezTo>
                    <a:pt x="19165" y="750"/>
                    <a:pt x="18687" y="1828"/>
                    <a:pt x="17640" y="2836"/>
                  </a:cubicBezTo>
                  <a:cubicBezTo>
                    <a:pt x="16827" y="3594"/>
                    <a:pt x="15665" y="4179"/>
                    <a:pt x="14260" y="4496"/>
                  </a:cubicBezTo>
                  <a:cubicBezTo>
                    <a:pt x="13570" y="4673"/>
                    <a:pt x="12806" y="4741"/>
                    <a:pt x="12105" y="4732"/>
                  </a:cubicBezTo>
                  <a:cubicBezTo>
                    <a:pt x="11473" y="4739"/>
                    <a:pt x="10904" y="4670"/>
                    <a:pt x="10354" y="4543"/>
                  </a:cubicBezTo>
                  <a:cubicBezTo>
                    <a:pt x="9819" y="5029"/>
                    <a:pt x="9165" y="5427"/>
                    <a:pt x="8343" y="5665"/>
                  </a:cubicBezTo>
                  <a:cubicBezTo>
                    <a:pt x="9005" y="5787"/>
                    <a:pt x="9712" y="5888"/>
                    <a:pt x="10462" y="5969"/>
                  </a:cubicBezTo>
                  <a:cubicBezTo>
                    <a:pt x="10756" y="5976"/>
                    <a:pt x="10999" y="6245"/>
                    <a:pt x="10990" y="6486"/>
                  </a:cubicBezTo>
                  <a:cubicBezTo>
                    <a:pt x="10938" y="6749"/>
                    <a:pt x="10655" y="6927"/>
                    <a:pt x="10361" y="6921"/>
                  </a:cubicBezTo>
                  <a:cubicBezTo>
                    <a:pt x="10361" y="6921"/>
                    <a:pt x="10361" y="6921"/>
                    <a:pt x="10317" y="6941"/>
                  </a:cubicBezTo>
                  <a:cubicBezTo>
                    <a:pt x="8091" y="6734"/>
                    <a:pt x="6117" y="6220"/>
                    <a:pt x="4434" y="5285"/>
                  </a:cubicBezTo>
                  <a:cubicBezTo>
                    <a:pt x="3125" y="4558"/>
                    <a:pt x="1981" y="3564"/>
                    <a:pt x="1032" y="2432"/>
                  </a:cubicBezTo>
                  <a:cubicBezTo>
                    <a:pt x="710" y="1962"/>
                    <a:pt x="413" y="1529"/>
                    <a:pt x="184" y="1111"/>
                  </a:cubicBezTo>
                  <a:cubicBezTo>
                    <a:pt x="6" y="15476"/>
                    <a:pt x="6" y="15476"/>
                    <a:pt x="6" y="15476"/>
                  </a:cubicBezTo>
                  <a:cubicBezTo>
                    <a:pt x="-23" y="16870"/>
                    <a:pt x="10" y="18188"/>
                    <a:pt x="759" y="19365"/>
                  </a:cubicBezTo>
                  <a:cubicBezTo>
                    <a:pt x="1656" y="20759"/>
                    <a:pt x="3330" y="21174"/>
                    <a:pt x="3330" y="21174"/>
                  </a:cubicBezTo>
                  <a:cubicBezTo>
                    <a:pt x="3355" y="21210"/>
                    <a:pt x="3355" y="21210"/>
                    <a:pt x="3355" y="21210"/>
                  </a:cubicBezTo>
                  <a:cubicBezTo>
                    <a:pt x="4317" y="21431"/>
                    <a:pt x="5230" y="21580"/>
                    <a:pt x="6112" y="21600"/>
                  </a:cubicBezTo>
                  <a:cubicBezTo>
                    <a:pt x="7602" y="21576"/>
                    <a:pt x="8938" y="21243"/>
                    <a:pt x="10094" y="20565"/>
                  </a:cubicBezTo>
                  <a:cubicBezTo>
                    <a:pt x="10943" y="20029"/>
                    <a:pt x="11342" y="19511"/>
                    <a:pt x="11342" y="19511"/>
                  </a:cubicBezTo>
                  <a:cubicBezTo>
                    <a:pt x="11487" y="19301"/>
                    <a:pt x="11487" y="19301"/>
                    <a:pt x="11487" y="19301"/>
                  </a:cubicBezTo>
                  <a:cubicBezTo>
                    <a:pt x="11531" y="19281"/>
                    <a:pt x="11531" y="19281"/>
                    <a:pt x="11531" y="19281"/>
                  </a:cubicBezTo>
                  <a:cubicBezTo>
                    <a:pt x="11677" y="19071"/>
                    <a:pt x="11949" y="18707"/>
                    <a:pt x="12102" y="18255"/>
                  </a:cubicBezTo>
                  <a:cubicBezTo>
                    <a:pt x="12415" y="17443"/>
                    <a:pt x="12881" y="15418"/>
                    <a:pt x="11256" y="13553"/>
                  </a:cubicBezTo>
                  <a:cubicBezTo>
                    <a:pt x="11097" y="13912"/>
                    <a:pt x="10888" y="14199"/>
                    <a:pt x="10673" y="14393"/>
                  </a:cubicBezTo>
                  <a:cubicBezTo>
                    <a:pt x="10220" y="14746"/>
                    <a:pt x="9756" y="14914"/>
                    <a:pt x="9712" y="14934"/>
                  </a:cubicBezTo>
                  <a:cubicBezTo>
                    <a:pt x="9643" y="14918"/>
                    <a:pt x="9599" y="14938"/>
                    <a:pt x="9555" y="14959"/>
                  </a:cubicBezTo>
                  <a:cubicBezTo>
                    <a:pt x="9418" y="14927"/>
                    <a:pt x="9255" y="14860"/>
                    <a:pt x="9225" y="14731"/>
                  </a:cubicBezTo>
                  <a:cubicBezTo>
                    <a:pt x="9101" y="14550"/>
                    <a:pt x="9228" y="14396"/>
                    <a:pt x="9447" y="14295"/>
                  </a:cubicBezTo>
                  <a:cubicBezTo>
                    <a:pt x="9447" y="14295"/>
                    <a:pt x="9780" y="14188"/>
                    <a:pt x="10126" y="13933"/>
                  </a:cubicBezTo>
                  <a:cubicBezTo>
                    <a:pt x="10467" y="13585"/>
                    <a:pt x="10621" y="13132"/>
                    <a:pt x="10431" y="12602"/>
                  </a:cubicBezTo>
                  <a:cubicBezTo>
                    <a:pt x="10375" y="12437"/>
                    <a:pt x="10546" y="12263"/>
                    <a:pt x="10746" y="12217"/>
                  </a:cubicBezTo>
                  <a:cubicBezTo>
                    <a:pt x="10790" y="12197"/>
                    <a:pt x="10815" y="12233"/>
                    <a:pt x="10859" y="12213"/>
                  </a:cubicBezTo>
                  <a:cubicBezTo>
                    <a:pt x="11104" y="12147"/>
                    <a:pt x="11354" y="12174"/>
                    <a:pt x="11522" y="12334"/>
                  </a:cubicBezTo>
                  <a:cubicBezTo>
                    <a:pt x="14239" y="14695"/>
                    <a:pt x="13636" y="17450"/>
                    <a:pt x="13227" y="18543"/>
                  </a:cubicBezTo>
                  <a:cubicBezTo>
                    <a:pt x="13150" y="18769"/>
                    <a:pt x="13048" y="18959"/>
                    <a:pt x="12966" y="19093"/>
                  </a:cubicBezTo>
                  <a:cubicBezTo>
                    <a:pt x="15379" y="18642"/>
                    <a:pt x="16992" y="17276"/>
                    <a:pt x="17678" y="15150"/>
                  </a:cubicBezTo>
                  <a:cubicBezTo>
                    <a:pt x="17653" y="15113"/>
                    <a:pt x="17672" y="15057"/>
                    <a:pt x="17716" y="15037"/>
                  </a:cubicBezTo>
                  <a:cubicBezTo>
                    <a:pt x="17692" y="15000"/>
                    <a:pt x="17711" y="14944"/>
                    <a:pt x="17711" y="14944"/>
                  </a:cubicBezTo>
                  <a:cubicBezTo>
                    <a:pt x="17807" y="14661"/>
                    <a:pt x="17927" y="13653"/>
                    <a:pt x="17382" y="12858"/>
                  </a:cubicBezTo>
                  <a:cubicBezTo>
                    <a:pt x="17234" y="12641"/>
                    <a:pt x="17330" y="12359"/>
                    <a:pt x="17638" y="12216"/>
                  </a:cubicBezTo>
                  <a:cubicBezTo>
                    <a:pt x="17877" y="12058"/>
                    <a:pt x="18245" y="12173"/>
                    <a:pt x="18394" y="12390"/>
                  </a:cubicBezTo>
                  <a:cubicBezTo>
                    <a:pt x="18784" y="12876"/>
                    <a:pt x="18930" y="13427"/>
                    <a:pt x="18958" y="13890"/>
                  </a:cubicBezTo>
                  <a:cubicBezTo>
                    <a:pt x="19576" y="13271"/>
                    <a:pt x="19963" y="12568"/>
                    <a:pt x="20114" y="11689"/>
                  </a:cubicBezTo>
                  <a:cubicBezTo>
                    <a:pt x="20205" y="11314"/>
                    <a:pt x="20207" y="10979"/>
                    <a:pt x="20190" y="10701"/>
                  </a:cubicBezTo>
                  <a:cubicBezTo>
                    <a:pt x="19820" y="10921"/>
                    <a:pt x="19292" y="11165"/>
                    <a:pt x="18740" y="1137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$ḻiḋé">
              <a:extLst>
                <a:ext uri="{FF2B5EF4-FFF2-40B4-BE49-F238E27FC236}">
                  <a16:creationId xmlns:a16="http://schemas.microsoft.com/office/drawing/2014/main" xmlns="" id="{EBCC7999-3AD6-4CF4-82B8-1A5D7BFBCEFD}"/>
                </a:ext>
              </a:extLst>
            </p:cNvPr>
            <p:cNvSpPr/>
            <p:nvPr/>
          </p:nvSpPr>
          <p:spPr bwMode="auto">
            <a:xfrm>
              <a:off x="4426485" y="1808820"/>
              <a:ext cx="1851751" cy="3428111"/>
            </a:xfrm>
            <a:custGeom>
              <a:avLst/>
              <a:gdLst>
                <a:gd name="T0" fmla="*/ 1798554 w 21573"/>
                <a:gd name="T1" fmla="*/ 3334876 h 21569"/>
                <a:gd name="T2" fmla="*/ 1798554 w 21573"/>
                <a:gd name="T3" fmla="*/ 3334876 h 21569"/>
                <a:gd name="T4" fmla="*/ 1798554 w 21573"/>
                <a:gd name="T5" fmla="*/ 3334876 h 21569"/>
                <a:gd name="T6" fmla="*/ 1798554 w 21573"/>
                <a:gd name="T7" fmla="*/ 3334876 h 215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73" h="21569">
                  <a:moveTo>
                    <a:pt x="21440" y="8247"/>
                  </a:moveTo>
                  <a:cubicBezTo>
                    <a:pt x="21300" y="8447"/>
                    <a:pt x="21090" y="8636"/>
                    <a:pt x="20881" y="8826"/>
                  </a:cubicBezTo>
                  <a:cubicBezTo>
                    <a:pt x="20398" y="9256"/>
                    <a:pt x="19733" y="9679"/>
                    <a:pt x="18886" y="10094"/>
                  </a:cubicBezTo>
                  <a:cubicBezTo>
                    <a:pt x="17823" y="10638"/>
                    <a:pt x="16390" y="11105"/>
                    <a:pt x="14580" y="11435"/>
                  </a:cubicBezTo>
                  <a:cubicBezTo>
                    <a:pt x="13553" y="11622"/>
                    <a:pt x="12406" y="11750"/>
                    <a:pt x="11116" y="11796"/>
                  </a:cubicBezTo>
                  <a:cubicBezTo>
                    <a:pt x="11116" y="11796"/>
                    <a:pt x="11116" y="11796"/>
                    <a:pt x="11116" y="11796"/>
                  </a:cubicBezTo>
                  <a:cubicBezTo>
                    <a:pt x="11116" y="11796"/>
                    <a:pt x="11116" y="11796"/>
                    <a:pt x="11116" y="11796"/>
                  </a:cubicBezTo>
                  <a:cubicBezTo>
                    <a:pt x="11116" y="11796"/>
                    <a:pt x="10436" y="11814"/>
                    <a:pt x="9504" y="11814"/>
                  </a:cubicBezTo>
                  <a:cubicBezTo>
                    <a:pt x="8869" y="11818"/>
                    <a:pt x="8139" y="11788"/>
                    <a:pt x="7340" y="11748"/>
                  </a:cubicBezTo>
                  <a:cubicBezTo>
                    <a:pt x="6567" y="11731"/>
                    <a:pt x="5743" y="11667"/>
                    <a:pt x="4938" y="11565"/>
                  </a:cubicBezTo>
                  <a:cubicBezTo>
                    <a:pt x="4411" y="11506"/>
                    <a:pt x="3883" y="11446"/>
                    <a:pt x="3443" y="11359"/>
                  </a:cubicBezTo>
                  <a:cubicBezTo>
                    <a:pt x="3142" y="11293"/>
                    <a:pt x="2986" y="11089"/>
                    <a:pt x="3063" y="10939"/>
                  </a:cubicBezTo>
                  <a:cubicBezTo>
                    <a:pt x="3185" y="10776"/>
                    <a:pt x="3563" y="10693"/>
                    <a:pt x="3864" y="10759"/>
                  </a:cubicBezTo>
                  <a:cubicBezTo>
                    <a:pt x="4235" y="10835"/>
                    <a:pt x="4719" y="10908"/>
                    <a:pt x="5178" y="10957"/>
                  </a:cubicBezTo>
                  <a:cubicBezTo>
                    <a:pt x="5636" y="11007"/>
                    <a:pt x="6164" y="11067"/>
                    <a:pt x="6687" y="11065"/>
                  </a:cubicBezTo>
                  <a:cubicBezTo>
                    <a:pt x="7693" y="11137"/>
                    <a:pt x="8718" y="11171"/>
                    <a:pt x="9492" y="11188"/>
                  </a:cubicBezTo>
                  <a:cubicBezTo>
                    <a:pt x="10354" y="11178"/>
                    <a:pt x="10965" y="11149"/>
                    <a:pt x="11034" y="11160"/>
                  </a:cubicBezTo>
                  <a:cubicBezTo>
                    <a:pt x="13048" y="11082"/>
                    <a:pt x="14681" y="10806"/>
                    <a:pt x="15962" y="10416"/>
                  </a:cubicBezTo>
                  <a:cubicBezTo>
                    <a:pt x="17269" y="10051"/>
                    <a:pt x="18249" y="9595"/>
                    <a:pt x="19021" y="9108"/>
                  </a:cubicBezTo>
                  <a:cubicBezTo>
                    <a:pt x="19515" y="8801"/>
                    <a:pt x="19915" y="8459"/>
                    <a:pt x="20271" y="8130"/>
                  </a:cubicBezTo>
                  <a:cubicBezTo>
                    <a:pt x="20685" y="7689"/>
                    <a:pt x="20966" y="7289"/>
                    <a:pt x="21164" y="6977"/>
                  </a:cubicBezTo>
                  <a:cubicBezTo>
                    <a:pt x="21395" y="6529"/>
                    <a:pt x="21461" y="6257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55" y="6196"/>
                    <a:pt x="21499" y="6182"/>
                    <a:pt x="21518" y="6145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67" y="2006"/>
                    <a:pt x="21580" y="1907"/>
                    <a:pt x="21519" y="1737"/>
                  </a:cubicBezTo>
                  <a:cubicBezTo>
                    <a:pt x="21527" y="1577"/>
                    <a:pt x="21441" y="1383"/>
                    <a:pt x="21286" y="1178"/>
                  </a:cubicBezTo>
                  <a:cubicBezTo>
                    <a:pt x="21205" y="1045"/>
                    <a:pt x="21056" y="902"/>
                    <a:pt x="20931" y="782"/>
                  </a:cubicBezTo>
                  <a:cubicBezTo>
                    <a:pt x="20688" y="604"/>
                    <a:pt x="20425" y="464"/>
                    <a:pt x="20049" y="326"/>
                  </a:cubicBezTo>
                  <a:cubicBezTo>
                    <a:pt x="19861" y="258"/>
                    <a:pt x="19603" y="178"/>
                    <a:pt x="19327" y="137"/>
                  </a:cubicBezTo>
                  <a:cubicBezTo>
                    <a:pt x="18818" y="39"/>
                    <a:pt x="18359" y="-10"/>
                    <a:pt x="17906" y="2"/>
                  </a:cubicBezTo>
                  <a:cubicBezTo>
                    <a:pt x="17246" y="-17"/>
                    <a:pt x="16641" y="72"/>
                    <a:pt x="16085" y="209"/>
                  </a:cubicBezTo>
                  <a:cubicBezTo>
                    <a:pt x="15530" y="347"/>
                    <a:pt x="15094" y="542"/>
                    <a:pt x="14733" y="810"/>
                  </a:cubicBezTo>
                  <a:cubicBezTo>
                    <a:pt x="14498" y="976"/>
                    <a:pt x="14289" y="1165"/>
                    <a:pt x="14129" y="1403"/>
                  </a:cubicBezTo>
                  <a:cubicBezTo>
                    <a:pt x="14129" y="1403"/>
                    <a:pt x="14129" y="1403"/>
                    <a:pt x="14129" y="1403"/>
                  </a:cubicBezTo>
                  <a:cubicBezTo>
                    <a:pt x="14129" y="1403"/>
                    <a:pt x="14129" y="1403"/>
                    <a:pt x="14110" y="1440"/>
                  </a:cubicBezTo>
                  <a:cubicBezTo>
                    <a:pt x="14090" y="1477"/>
                    <a:pt x="14071" y="1515"/>
                    <a:pt x="14032" y="1589"/>
                  </a:cubicBezTo>
                  <a:cubicBezTo>
                    <a:pt x="13975" y="1701"/>
                    <a:pt x="13923" y="1875"/>
                    <a:pt x="13920" y="2096"/>
                  </a:cubicBezTo>
                  <a:cubicBezTo>
                    <a:pt x="13957" y="2242"/>
                    <a:pt x="13949" y="2402"/>
                    <a:pt x="14010" y="2572"/>
                  </a:cubicBezTo>
                  <a:cubicBezTo>
                    <a:pt x="14096" y="2767"/>
                    <a:pt x="14182" y="2961"/>
                    <a:pt x="14382" y="3152"/>
                  </a:cubicBezTo>
                  <a:cubicBezTo>
                    <a:pt x="14581" y="3343"/>
                    <a:pt x="14849" y="3545"/>
                    <a:pt x="15181" y="3696"/>
                  </a:cubicBezTo>
                  <a:cubicBezTo>
                    <a:pt x="15464" y="3799"/>
                    <a:pt x="15702" y="3915"/>
                    <a:pt x="16072" y="3992"/>
                  </a:cubicBezTo>
                  <a:cubicBezTo>
                    <a:pt x="16467" y="4092"/>
                    <a:pt x="16976" y="4189"/>
                    <a:pt x="17617" y="4246"/>
                  </a:cubicBezTo>
                  <a:cubicBezTo>
                    <a:pt x="17612" y="4185"/>
                    <a:pt x="17650" y="4110"/>
                    <a:pt x="17714" y="4059"/>
                  </a:cubicBezTo>
                  <a:cubicBezTo>
                    <a:pt x="17747" y="3923"/>
                    <a:pt x="17893" y="3784"/>
                    <a:pt x="18064" y="3669"/>
                  </a:cubicBezTo>
                  <a:cubicBezTo>
                    <a:pt x="18191" y="3568"/>
                    <a:pt x="18461" y="3548"/>
                    <a:pt x="18605" y="3630"/>
                  </a:cubicBezTo>
                  <a:cubicBezTo>
                    <a:pt x="18793" y="3699"/>
                    <a:pt x="18805" y="3822"/>
                    <a:pt x="18678" y="3923"/>
                  </a:cubicBezTo>
                  <a:cubicBezTo>
                    <a:pt x="18595" y="4011"/>
                    <a:pt x="18512" y="4100"/>
                    <a:pt x="18430" y="4188"/>
                  </a:cubicBezTo>
                  <a:cubicBezTo>
                    <a:pt x="18391" y="4262"/>
                    <a:pt x="18378" y="4361"/>
                    <a:pt x="18339" y="4436"/>
                  </a:cubicBezTo>
                  <a:cubicBezTo>
                    <a:pt x="18370" y="4521"/>
                    <a:pt x="18381" y="4643"/>
                    <a:pt x="18412" y="4728"/>
                  </a:cubicBezTo>
                  <a:cubicBezTo>
                    <a:pt x="18486" y="4800"/>
                    <a:pt x="18517" y="4885"/>
                    <a:pt x="18592" y="4957"/>
                  </a:cubicBezTo>
                  <a:cubicBezTo>
                    <a:pt x="18672" y="5090"/>
                    <a:pt x="18816" y="5172"/>
                    <a:pt x="18816" y="5172"/>
                  </a:cubicBezTo>
                  <a:cubicBezTo>
                    <a:pt x="18816" y="5172"/>
                    <a:pt x="18816" y="5172"/>
                    <a:pt x="18816" y="5172"/>
                  </a:cubicBezTo>
                  <a:cubicBezTo>
                    <a:pt x="18816" y="5172"/>
                    <a:pt x="18816" y="5172"/>
                    <a:pt x="18816" y="5172"/>
                  </a:cubicBezTo>
                  <a:cubicBezTo>
                    <a:pt x="18985" y="5278"/>
                    <a:pt x="18927" y="5390"/>
                    <a:pt x="18731" y="5481"/>
                  </a:cubicBezTo>
                  <a:cubicBezTo>
                    <a:pt x="18579" y="5559"/>
                    <a:pt x="18328" y="5541"/>
                    <a:pt x="18203" y="5421"/>
                  </a:cubicBezTo>
                  <a:cubicBezTo>
                    <a:pt x="18203" y="5421"/>
                    <a:pt x="18084" y="5363"/>
                    <a:pt x="17985" y="5268"/>
                  </a:cubicBezTo>
                  <a:cubicBezTo>
                    <a:pt x="17885" y="5172"/>
                    <a:pt x="17779" y="5015"/>
                    <a:pt x="17699" y="4882"/>
                  </a:cubicBezTo>
                  <a:cubicBezTo>
                    <a:pt x="17630" y="4872"/>
                    <a:pt x="17586" y="4885"/>
                    <a:pt x="17517" y="4875"/>
                  </a:cubicBezTo>
                  <a:cubicBezTo>
                    <a:pt x="16649" y="4824"/>
                    <a:pt x="15933" y="4695"/>
                    <a:pt x="15349" y="4526"/>
                  </a:cubicBezTo>
                  <a:cubicBezTo>
                    <a:pt x="14741" y="4334"/>
                    <a:pt x="14246" y="4138"/>
                    <a:pt x="13858" y="3878"/>
                  </a:cubicBezTo>
                  <a:cubicBezTo>
                    <a:pt x="13639" y="3724"/>
                    <a:pt x="13440" y="3533"/>
                    <a:pt x="13266" y="3365"/>
                  </a:cubicBezTo>
                  <a:cubicBezTo>
                    <a:pt x="13085" y="3137"/>
                    <a:pt x="12949" y="2895"/>
                    <a:pt x="12838" y="2677"/>
                  </a:cubicBezTo>
                  <a:cubicBezTo>
                    <a:pt x="12796" y="2469"/>
                    <a:pt x="12754" y="2261"/>
                    <a:pt x="12737" y="2078"/>
                  </a:cubicBezTo>
                  <a:cubicBezTo>
                    <a:pt x="12790" y="1904"/>
                    <a:pt x="12798" y="1745"/>
                    <a:pt x="12830" y="1609"/>
                  </a:cubicBezTo>
                  <a:cubicBezTo>
                    <a:pt x="12579" y="1591"/>
                    <a:pt x="12308" y="1610"/>
                    <a:pt x="11968" y="1619"/>
                  </a:cubicBezTo>
                  <a:cubicBezTo>
                    <a:pt x="11452" y="1682"/>
                    <a:pt x="10866" y="1734"/>
                    <a:pt x="10355" y="1858"/>
                  </a:cubicBezTo>
                  <a:cubicBezTo>
                    <a:pt x="9951" y="1918"/>
                    <a:pt x="9598" y="2025"/>
                    <a:pt x="9225" y="2170"/>
                  </a:cubicBezTo>
                  <a:cubicBezTo>
                    <a:pt x="8739" y="2318"/>
                    <a:pt x="8328" y="2537"/>
                    <a:pt x="7922" y="2818"/>
                  </a:cubicBezTo>
                  <a:cubicBezTo>
                    <a:pt x="7732" y="2970"/>
                    <a:pt x="7522" y="3160"/>
                    <a:pt x="7382" y="3360"/>
                  </a:cubicBezTo>
                  <a:cubicBezTo>
                    <a:pt x="7261" y="3523"/>
                    <a:pt x="7261" y="3523"/>
                    <a:pt x="7261" y="3523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02" y="3569"/>
                    <a:pt x="6857" y="3583"/>
                  </a:cubicBezTo>
                  <a:cubicBezTo>
                    <a:pt x="6788" y="3572"/>
                    <a:pt x="6700" y="3599"/>
                    <a:pt x="6542" y="3616"/>
                  </a:cubicBezTo>
                  <a:cubicBezTo>
                    <a:pt x="6252" y="3672"/>
                    <a:pt x="5874" y="3756"/>
                    <a:pt x="5476" y="3877"/>
                  </a:cubicBezTo>
                  <a:cubicBezTo>
                    <a:pt x="5211" y="3958"/>
                    <a:pt x="4971" y="4062"/>
                    <a:pt x="4687" y="4180"/>
                  </a:cubicBezTo>
                  <a:cubicBezTo>
                    <a:pt x="4358" y="4311"/>
                    <a:pt x="4035" y="4504"/>
                    <a:pt x="3806" y="4731"/>
                  </a:cubicBezTo>
                  <a:cubicBezTo>
                    <a:pt x="3660" y="4870"/>
                    <a:pt x="3514" y="5009"/>
                    <a:pt x="3462" y="5182"/>
                  </a:cubicBezTo>
                  <a:cubicBezTo>
                    <a:pt x="3341" y="5345"/>
                    <a:pt x="3269" y="5556"/>
                    <a:pt x="3292" y="5801"/>
                  </a:cubicBezTo>
                  <a:cubicBezTo>
                    <a:pt x="3265" y="5998"/>
                    <a:pt x="3307" y="6205"/>
                    <a:pt x="3398" y="6461"/>
                  </a:cubicBezTo>
                  <a:cubicBezTo>
                    <a:pt x="3404" y="6522"/>
                    <a:pt x="3404" y="6522"/>
                    <a:pt x="3404" y="6522"/>
                  </a:cubicBezTo>
                  <a:cubicBezTo>
                    <a:pt x="3404" y="6522"/>
                    <a:pt x="3404" y="6522"/>
                    <a:pt x="3404" y="6522"/>
                  </a:cubicBezTo>
                  <a:cubicBezTo>
                    <a:pt x="3454" y="6570"/>
                    <a:pt x="3460" y="6631"/>
                    <a:pt x="3534" y="6703"/>
                  </a:cubicBezTo>
                  <a:cubicBezTo>
                    <a:pt x="3640" y="6860"/>
                    <a:pt x="3795" y="7064"/>
                    <a:pt x="4133" y="7277"/>
                  </a:cubicBezTo>
                  <a:cubicBezTo>
                    <a:pt x="4326" y="7407"/>
                    <a:pt x="4589" y="7547"/>
                    <a:pt x="4896" y="7674"/>
                  </a:cubicBezTo>
                  <a:cubicBezTo>
                    <a:pt x="5367" y="7846"/>
                    <a:pt x="5925" y="7991"/>
                    <a:pt x="6660" y="8082"/>
                  </a:cubicBezTo>
                  <a:cubicBezTo>
                    <a:pt x="7094" y="8108"/>
                    <a:pt x="7553" y="8157"/>
                    <a:pt x="8145" y="8166"/>
                  </a:cubicBezTo>
                  <a:cubicBezTo>
                    <a:pt x="8598" y="8154"/>
                    <a:pt x="9164" y="8139"/>
                    <a:pt x="9819" y="8097"/>
                  </a:cubicBezTo>
                  <a:cubicBezTo>
                    <a:pt x="9670" y="7954"/>
                    <a:pt x="9564" y="7797"/>
                    <a:pt x="9484" y="7664"/>
                  </a:cubicBezTo>
                  <a:cubicBezTo>
                    <a:pt x="9392" y="7409"/>
                    <a:pt x="9369" y="7164"/>
                    <a:pt x="9372" y="6943"/>
                  </a:cubicBezTo>
                  <a:cubicBezTo>
                    <a:pt x="9355" y="6759"/>
                    <a:pt x="9407" y="6586"/>
                    <a:pt x="9440" y="6450"/>
                  </a:cubicBezTo>
                  <a:cubicBezTo>
                    <a:pt x="9434" y="6388"/>
                    <a:pt x="9497" y="6338"/>
                    <a:pt x="9472" y="6314"/>
                  </a:cubicBezTo>
                  <a:cubicBezTo>
                    <a:pt x="9448" y="6290"/>
                    <a:pt x="9403" y="6303"/>
                    <a:pt x="9378" y="6279"/>
                  </a:cubicBezTo>
                  <a:cubicBezTo>
                    <a:pt x="9033" y="6227"/>
                    <a:pt x="8726" y="6100"/>
                    <a:pt x="8438" y="5936"/>
                  </a:cubicBezTo>
                  <a:cubicBezTo>
                    <a:pt x="8294" y="5854"/>
                    <a:pt x="8302" y="5694"/>
                    <a:pt x="8454" y="5616"/>
                  </a:cubicBezTo>
                  <a:cubicBezTo>
                    <a:pt x="8631" y="5562"/>
                    <a:pt x="8857" y="5556"/>
                    <a:pt x="9001" y="5639"/>
                  </a:cubicBezTo>
                  <a:cubicBezTo>
                    <a:pt x="9239" y="5755"/>
                    <a:pt x="9452" y="5848"/>
                    <a:pt x="9659" y="5879"/>
                  </a:cubicBezTo>
                  <a:cubicBezTo>
                    <a:pt x="9892" y="5934"/>
                    <a:pt x="10099" y="5966"/>
                    <a:pt x="10326" y="5960"/>
                  </a:cubicBezTo>
                  <a:cubicBezTo>
                    <a:pt x="10665" y="5951"/>
                    <a:pt x="10980" y="5918"/>
                    <a:pt x="11226" y="5875"/>
                  </a:cubicBezTo>
                  <a:cubicBezTo>
                    <a:pt x="11428" y="5845"/>
                    <a:pt x="11605" y="5791"/>
                    <a:pt x="11605" y="5791"/>
                  </a:cubicBezTo>
                  <a:cubicBezTo>
                    <a:pt x="11605" y="5791"/>
                    <a:pt x="11605" y="5791"/>
                    <a:pt x="11605" y="5791"/>
                  </a:cubicBezTo>
                  <a:cubicBezTo>
                    <a:pt x="11605" y="5791"/>
                    <a:pt x="11605" y="5791"/>
                    <a:pt x="11605" y="5791"/>
                  </a:cubicBezTo>
                  <a:cubicBezTo>
                    <a:pt x="11781" y="5737"/>
                    <a:pt x="12014" y="5793"/>
                    <a:pt x="12113" y="5888"/>
                  </a:cubicBezTo>
                  <a:cubicBezTo>
                    <a:pt x="12213" y="5984"/>
                    <a:pt x="12180" y="6120"/>
                    <a:pt x="11959" y="6187"/>
                  </a:cubicBezTo>
                  <a:cubicBezTo>
                    <a:pt x="11959" y="6187"/>
                    <a:pt x="11758" y="6217"/>
                    <a:pt x="11468" y="6274"/>
                  </a:cubicBezTo>
                  <a:cubicBezTo>
                    <a:pt x="11266" y="6304"/>
                    <a:pt x="10976" y="6360"/>
                    <a:pt x="10705" y="6380"/>
                  </a:cubicBezTo>
                  <a:cubicBezTo>
                    <a:pt x="10661" y="6393"/>
                    <a:pt x="10661" y="6393"/>
                    <a:pt x="10686" y="6417"/>
                  </a:cubicBezTo>
                  <a:cubicBezTo>
                    <a:pt x="10686" y="6417"/>
                    <a:pt x="10686" y="6417"/>
                    <a:pt x="10686" y="6417"/>
                  </a:cubicBezTo>
                  <a:cubicBezTo>
                    <a:pt x="10686" y="6417"/>
                    <a:pt x="10686" y="6417"/>
                    <a:pt x="10686" y="6417"/>
                  </a:cubicBezTo>
                  <a:cubicBezTo>
                    <a:pt x="10686" y="6417"/>
                    <a:pt x="10686" y="6417"/>
                    <a:pt x="10642" y="6430"/>
                  </a:cubicBezTo>
                  <a:cubicBezTo>
                    <a:pt x="10642" y="6430"/>
                    <a:pt x="10642" y="6430"/>
                    <a:pt x="10667" y="6454"/>
                  </a:cubicBezTo>
                  <a:cubicBezTo>
                    <a:pt x="10622" y="6468"/>
                    <a:pt x="10603" y="6505"/>
                    <a:pt x="10609" y="6566"/>
                  </a:cubicBezTo>
                  <a:cubicBezTo>
                    <a:pt x="10570" y="6641"/>
                    <a:pt x="10562" y="6801"/>
                    <a:pt x="10554" y="6961"/>
                  </a:cubicBezTo>
                  <a:cubicBezTo>
                    <a:pt x="10522" y="7097"/>
                    <a:pt x="10558" y="7243"/>
                    <a:pt x="10619" y="7413"/>
                  </a:cubicBezTo>
                  <a:cubicBezTo>
                    <a:pt x="10680" y="7584"/>
                    <a:pt x="10786" y="7740"/>
                    <a:pt x="10960" y="7908"/>
                  </a:cubicBezTo>
                  <a:cubicBezTo>
                    <a:pt x="11060" y="8003"/>
                    <a:pt x="11184" y="8123"/>
                    <a:pt x="11328" y="8205"/>
                  </a:cubicBezTo>
                  <a:cubicBezTo>
                    <a:pt x="11547" y="8359"/>
                    <a:pt x="11829" y="8462"/>
                    <a:pt x="12180" y="8576"/>
                  </a:cubicBezTo>
                  <a:cubicBezTo>
                    <a:pt x="12670" y="8710"/>
                    <a:pt x="13317" y="8828"/>
                    <a:pt x="14141" y="8893"/>
                  </a:cubicBezTo>
                  <a:cubicBezTo>
                    <a:pt x="14461" y="8921"/>
                    <a:pt x="14680" y="9075"/>
                    <a:pt x="14628" y="9248"/>
                  </a:cubicBezTo>
                  <a:cubicBezTo>
                    <a:pt x="14576" y="9421"/>
                    <a:pt x="14291" y="9539"/>
                    <a:pt x="13971" y="9511"/>
                  </a:cubicBezTo>
                  <a:cubicBezTo>
                    <a:pt x="13172" y="9471"/>
                    <a:pt x="12481" y="9366"/>
                    <a:pt x="11922" y="9221"/>
                  </a:cubicBezTo>
                  <a:cubicBezTo>
                    <a:pt x="11364" y="9076"/>
                    <a:pt x="10893" y="8904"/>
                    <a:pt x="10556" y="8692"/>
                  </a:cubicBezTo>
                  <a:cubicBezTo>
                    <a:pt x="10556" y="8692"/>
                    <a:pt x="10531" y="8668"/>
                    <a:pt x="10531" y="8668"/>
                  </a:cubicBezTo>
                  <a:cubicBezTo>
                    <a:pt x="9630" y="8753"/>
                    <a:pt x="8818" y="8811"/>
                    <a:pt x="8113" y="8805"/>
                  </a:cubicBezTo>
                  <a:cubicBezTo>
                    <a:pt x="7043" y="8784"/>
                    <a:pt x="6195" y="8696"/>
                    <a:pt x="5454" y="8544"/>
                  </a:cubicBezTo>
                  <a:cubicBezTo>
                    <a:pt x="4713" y="8391"/>
                    <a:pt x="4124" y="8161"/>
                    <a:pt x="3673" y="7952"/>
                  </a:cubicBezTo>
                  <a:cubicBezTo>
                    <a:pt x="3385" y="7787"/>
                    <a:pt x="3166" y="7634"/>
                    <a:pt x="2948" y="7480"/>
                  </a:cubicBezTo>
                  <a:cubicBezTo>
                    <a:pt x="2798" y="7336"/>
                    <a:pt x="2648" y="7193"/>
                    <a:pt x="2524" y="7073"/>
                  </a:cubicBezTo>
                  <a:cubicBezTo>
                    <a:pt x="2353" y="7188"/>
                    <a:pt x="2093" y="7330"/>
                    <a:pt x="1903" y="7483"/>
                  </a:cubicBezTo>
                  <a:cubicBezTo>
                    <a:pt x="1668" y="7648"/>
                    <a:pt x="1503" y="7825"/>
                    <a:pt x="1338" y="8001"/>
                  </a:cubicBezTo>
                  <a:cubicBezTo>
                    <a:pt x="1159" y="8276"/>
                    <a:pt x="1024" y="8537"/>
                    <a:pt x="1008" y="8857"/>
                  </a:cubicBezTo>
                  <a:cubicBezTo>
                    <a:pt x="1011" y="9139"/>
                    <a:pt x="1084" y="9432"/>
                    <a:pt x="1339" y="9732"/>
                  </a:cubicBezTo>
                  <a:cubicBezTo>
                    <a:pt x="1494" y="9937"/>
                    <a:pt x="1494" y="9937"/>
                    <a:pt x="1494" y="9937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190" y="10092"/>
                    <a:pt x="1190" y="10092"/>
                    <a:pt x="1190" y="10092"/>
                  </a:cubicBezTo>
                  <a:cubicBezTo>
                    <a:pt x="1190" y="10092"/>
                    <a:pt x="1190" y="10092"/>
                    <a:pt x="1190" y="10092"/>
                  </a:cubicBezTo>
                  <a:cubicBezTo>
                    <a:pt x="1190" y="10092"/>
                    <a:pt x="1171" y="10129"/>
                    <a:pt x="1127" y="10143"/>
                  </a:cubicBezTo>
                  <a:cubicBezTo>
                    <a:pt x="1064" y="10194"/>
                    <a:pt x="956" y="10258"/>
                    <a:pt x="873" y="10346"/>
                  </a:cubicBezTo>
                  <a:cubicBezTo>
                    <a:pt x="639" y="10512"/>
                    <a:pt x="366" y="10752"/>
                    <a:pt x="167" y="11064"/>
                  </a:cubicBezTo>
                  <a:cubicBezTo>
                    <a:pt x="96" y="11275"/>
                    <a:pt x="-19" y="11499"/>
                    <a:pt x="3" y="11744"/>
                  </a:cubicBezTo>
                  <a:cubicBezTo>
                    <a:pt x="-18" y="12002"/>
                    <a:pt x="49" y="12234"/>
                    <a:pt x="234" y="12524"/>
                  </a:cubicBezTo>
                  <a:cubicBezTo>
                    <a:pt x="320" y="12718"/>
                    <a:pt x="520" y="12909"/>
                    <a:pt x="769" y="13148"/>
                  </a:cubicBezTo>
                  <a:cubicBezTo>
                    <a:pt x="838" y="13159"/>
                    <a:pt x="888" y="13207"/>
                    <a:pt x="913" y="13230"/>
                  </a:cubicBezTo>
                  <a:cubicBezTo>
                    <a:pt x="913" y="13230"/>
                    <a:pt x="913" y="13230"/>
                    <a:pt x="913" y="13230"/>
                  </a:cubicBezTo>
                  <a:cubicBezTo>
                    <a:pt x="913" y="13230"/>
                    <a:pt x="913" y="13230"/>
                    <a:pt x="913" y="13230"/>
                  </a:cubicBezTo>
                  <a:cubicBezTo>
                    <a:pt x="913" y="13230"/>
                    <a:pt x="938" y="13254"/>
                    <a:pt x="938" y="13254"/>
                  </a:cubicBezTo>
                  <a:cubicBezTo>
                    <a:pt x="938" y="13254"/>
                    <a:pt x="938" y="13254"/>
                    <a:pt x="963" y="13278"/>
                  </a:cubicBezTo>
                  <a:cubicBezTo>
                    <a:pt x="988" y="13302"/>
                    <a:pt x="1038" y="13350"/>
                    <a:pt x="1112" y="13422"/>
                  </a:cubicBezTo>
                  <a:cubicBezTo>
                    <a:pt x="1281" y="13528"/>
                    <a:pt x="1544" y="13668"/>
                    <a:pt x="1876" y="13819"/>
                  </a:cubicBezTo>
                  <a:cubicBezTo>
                    <a:pt x="2133" y="13898"/>
                    <a:pt x="2415" y="14001"/>
                    <a:pt x="2717" y="14067"/>
                  </a:cubicBezTo>
                  <a:cubicBezTo>
                    <a:pt x="3156" y="14154"/>
                    <a:pt x="3640" y="14227"/>
                    <a:pt x="4301" y="14247"/>
                  </a:cubicBezTo>
                  <a:cubicBezTo>
                    <a:pt x="4823" y="14245"/>
                    <a:pt x="5478" y="14203"/>
                    <a:pt x="6171" y="14087"/>
                  </a:cubicBezTo>
                  <a:cubicBezTo>
                    <a:pt x="6865" y="13971"/>
                    <a:pt x="7666" y="13790"/>
                    <a:pt x="8594" y="13508"/>
                  </a:cubicBezTo>
                  <a:cubicBezTo>
                    <a:pt x="8638" y="13494"/>
                    <a:pt x="8707" y="13505"/>
                    <a:pt x="8751" y="13491"/>
                  </a:cubicBezTo>
                  <a:cubicBezTo>
                    <a:pt x="8671" y="13358"/>
                    <a:pt x="8634" y="13212"/>
                    <a:pt x="8598" y="13066"/>
                  </a:cubicBezTo>
                  <a:cubicBezTo>
                    <a:pt x="8612" y="12967"/>
                    <a:pt x="8650" y="12892"/>
                    <a:pt x="8664" y="12794"/>
                  </a:cubicBezTo>
                  <a:cubicBezTo>
                    <a:pt x="8722" y="12682"/>
                    <a:pt x="8918" y="12591"/>
                    <a:pt x="9125" y="12622"/>
                  </a:cubicBezTo>
                  <a:cubicBezTo>
                    <a:pt x="9332" y="12653"/>
                    <a:pt x="9501" y="12759"/>
                    <a:pt x="9443" y="12871"/>
                  </a:cubicBezTo>
                  <a:cubicBezTo>
                    <a:pt x="9405" y="12946"/>
                    <a:pt x="9410" y="13007"/>
                    <a:pt x="9416" y="13069"/>
                  </a:cubicBezTo>
                  <a:cubicBezTo>
                    <a:pt x="9428" y="13191"/>
                    <a:pt x="9414" y="13290"/>
                    <a:pt x="9514" y="13385"/>
                  </a:cubicBezTo>
                  <a:cubicBezTo>
                    <a:pt x="9544" y="13470"/>
                    <a:pt x="9644" y="13566"/>
                    <a:pt x="9719" y="13638"/>
                  </a:cubicBezTo>
                  <a:cubicBezTo>
                    <a:pt x="9893" y="13805"/>
                    <a:pt x="10106" y="13898"/>
                    <a:pt x="10294" y="13967"/>
                  </a:cubicBezTo>
                  <a:cubicBezTo>
                    <a:pt x="10388" y="14001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646" y="14080"/>
                    <a:pt x="10726" y="14213"/>
                    <a:pt x="10599" y="14315"/>
                  </a:cubicBezTo>
                  <a:cubicBezTo>
                    <a:pt x="10541" y="14427"/>
                    <a:pt x="10295" y="14470"/>
                    <a:pt x="10107" y="14401"/>
                  </a:cubicBezTo>
                  <a:cubicBezTo>
                    <a:pt x="10063" y="14415"/>
                    <a:pt x="9944" y="14356"/>
                    <a:pt x="9781" y="14312"/>
                  </a:cubicBezTo>
                  <a:cubicBezTo>
                    <a:pt x="9637" y="14229"/>
                    <a:pt x="9449" y="14161"/>
                    <a:pt x="9255" y="14031"/>
                  </a:cubicBezTo>
                  <a:cubicBezTo>
                    <a:pt x="9280" y="14055"/>
                    <a:pt x="9236" y="14068"/>
                    <a:pt x="9192" y="14081"/>
                  </a:cubicBezTo>
                  <a:cubicBezTo>
                    <a:pt x="8220" y="14377"/>
                    <a:pt x="7305" y="14561"/>
                    <a:pt x="6524" y="14704"/>
                  </a:cubicBezTo>
                  <a:cubicBezTo>
                    <a:pt x="5673" y="14837"/>
                    <a:pt x="4949" y="14868"/>
                    <a:pt x="4313" y="14873"/>
                  </a:cubicBezTo>
                  <a:cubicBezTo>
                    <a:pt x="3426" y="14859"/>
                    <a:pt x="2691" y="14768"/>
                    <a:pt x="2063" y="14612"/>
                  </a:cubicBezTo>
                  <a:cubicBezTo>
                    <a:pt x="1668" y="14512"/>
                    <a:pt x="1386" y="14409"/>
                    <a:pt x="1079" y="14282"/>
                  </a:cubicBezTo>
                  <a:cubicBezTo>
                    <a:pt x="1096" y="14466"/>
                    <a:pt x="1118" y="14711"/>
                    <a:pt x="1185" y="14942"/>
                  </a:cubicBezTo>
                  <a:cubicBezTo>
                    <a:pt x="1252" y="15174"/>
                    <a:pt x="1413" y="15440"/>
                    <a:pt x="1618" y="15692"/>
                  </a:cubicBezTo>
                  <a:cubicBezTo>
                    <a:pt x="1723" y="15849"/>
                    <a:pt x="1898" y="16017"/>
                    <a:pt x="2116" y="16170"/>
                  </a:cubicBezTo>
                  <a:cubicBezTo>
                    <a:pt x="2166" y="16218"/>
                    <a:pt x="2191" y="16242"/>
                    <a:pt x="2241" y="16290"/>
                  </a:cubicBezTo>
                  <a:cubicBezTo>
                    <a:pt x="2299" y="16178"/>
                    <a:pt x="2312" y="16079"/>
                    <a:pt x="2370" y="15967"/>
                  </a:cubicBezTo>
                  <a:cubicBezTo>
                    <a:pt x="2442" y="15757"/>
                    <a:pt x="2601" y="15519"/>
                    <a:pt x="2855" y="15316"/>
                  </a:cubicBezTo>
                  <a:cubicBezTo>
                    <a:pt x="3045" y="15164"/>
                    <a:pt x="3405" y="15117"/>
                    <a:pt x="3662" y="15197"/>
                  </a:cubicBezTo>
                  <a:cubicBezTo>
                    <a:pt x="3944" y="15300"/>
                    <a:pt x="4030" y="15494"/>
                    <a:pt x="3884" y="15633"/>
                  </a:cubicBezTo>
                  <a:cubicBezTo>
                    <a:pt x="3694" y="15785"/>
                    <a:pt x="3572" y="15948"/>
                    <a:pt x="3520" y="16121"/>
                  </a:cubicBezTo>
                  <a:cubicBezTo>
                    <a:pt x="3443" y="16271"/>
                    <a:pt x="3435" y="16430"/>
                    <a:pt x="3402" y="16566"/>
                  </a:cubicBezTo>
                  <a:cubicBezTo>
                    <a:pt x="3395" y="16726"/>
                    <a:pt x="3431" y="16873"/>
                    <a:pt x="3461" y="16958"/>
                  </a:cubicBezTo>
                  <a:cubicBezTo>
                    <a:pt x="3486" y="16982"/>
                    <a:pt x="3486" y="16982"/>
                    <a:pt x="3511" y="17006"/>
                  </a:cubicBezTo>
                  <a:cubicBezTo>
                    <a:pt x="3492" y="17043"/>
                    <a:pt x="3492" y="17043"/>
                    <a:pt x="3517" y="17067"/>
                  </a:cubicBezTo>
                  <a:cubicBezTo>
                    <a:pt x="3517" y="17067"/>
                    <a:pt x="3517" y="17067"/>
                    <a:pt x="3517" y="17067"/>
                  </a:cubicBezTo>
                  <a:cubicBezTo>
                    <a:pt x="3542" y="17091"/>
                    <a:pt x="3542" y="17091"/>
                    <a:pt x="3498" y="17104"/>
                  </a:cubicBezTo>
                  <a:cubicBezTo>
                    <a:pt x="3498" y="17104"/>
                    <a:pt x="3498" y="17104"/>
                    <a:pt x="3523" y="17128"/>
                  </a:cubicBezTo>
                  <a:cubicBezTo>
                    <a:pt x="3523" y="17128"/>
                    <a:pt x="3523" y="17128"/>
                    <a:pt x="3523" y="17128"/>
                  </a:cubicBezTo>
                  <a:cubicBezTo>
                    <a:pt x="3578" y="17237"/>
                    <a:pt x="3614" y="17384"/>
                    <a:pt x="3720" y="17540"/>
                  </a:cubicBezTo>
                  <a:cubicBezTo>
                    <a:pt x="3930" y="17854"/>
                    <a:pt x="4266" y="18287"/>
                    <a:pt x="4847" y="18677"/>
                  </a:cubicBezTo>
                  <a:cubicBezTo>
                    <a:pt x="5235" y="18937"/>
                    <a:pt x="5735" y="19194"/>
                    <a:pt x="6344" y="19387"/>
                  </a:cubicBezTo>
                  <a:cubicBezTo>
                    <a:pt x="6676" y="19538"/>
                    <a:pt x="7071" y="19638"/>
                    <a:pt x="7555" y="19711"/>
                  </a:cubicBezTo>
                  <a:cubicBezTo>
                    <a:pt x="7718" y="19756"/>
                    <a:pt x="7926" y="19788"/>
                    <a:pt x="8133" y="19819"/>
                  </a:cubicBezTo>
                  <a:cubicBezTo>
                    <a:pt x="8077" y="19710"/>
                    <a:pt x="7997" y="19577"/>
                    <a:pt x="7916" y="19444"/>
                  </a:cubicBezTo>
                  <a:cubicBezTo>
                    <a:pt x="7725" y="19093"/>
                    <a:pt x="7591" y="18630"/>
                    <a:pt x="7571" y="18164"/>
                  </a:cubicBezTo>
                  <a:cubicBezTo>
                    <a:pt x="7575" y="17722"/>
                    <a:pt x="7712" y="17239"/>
                    <a:pt x="8076" y="16751"/>
                  </a:cubicBezTo>
                  <a:cubicBezTo>
                    <a:pt x="8396" y="16276"/>
                    <a:pt x="8942" y="15795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852" y="15329"/>
                    <a:pt x="10156" y="15173"/>
                    <a:pt x="10637" y="14964"/>
                  </a:cubicBezTo>
                  <a:cubicBezTo>
                    <a:pt x="11186" y="14766"/>
                    <a:pt x="11981" y="14524"/>
                    <a:pt x="12965" y="14351"/>
                  </a:cubicBezTo>
                  <a:cubicBezTo>
                    <a:pt x="13589" y="14224"/>
                    <a:pt x="14332" y="14155"/>
                    <a:pt x="15106" y="14172"/>
                  </a:cubicBezTo>
                  <a:cubicBezTo>
                    <a:pt x="15628" y="14170"/>
                    <a:pt x="16176" y="14193"/>
                    <a:pt x="16729" y="14276"/>
                  </a:cubicBezTo>
                  <a:cubicBezTo>
                    <a:pt x="17281" y="14360"/>
                    <a:pt x="17815" y="14481"/>
                    <a:pt x="18399" y="14650"/>
                  </a:cubicBezTo>
                  <a:cubicBezTo>
                    <a:pt x="18700" y="14716"/>
                    <a:pt x="18811" y="14934"/>
                    <a:pt x="18665" y="15073"/>
                  </a:cubicBezTo>
                  <a:cubicBezTo>
                    <a:pt x="18475" y="15225"/>
                    <a:pt x="18140" y="15295"/>
                    <a:pt x="17858" y="15192"/>
                  </a:cubicBezTo>
                  <a:cubicBezTo>
                    <a:pt x="17369" y="15058"/>
                    <a:pt x="16860" y="14961"/>
                    <a:pt x="16445" y="14898"/>
                  </a:cubicBezTo>
                  <a:cubicBezTo>
                    <a:pt x="15962" y="14825"/>
                    <a:pt x="15528" y="14799"/>
                    <a:pt x="15119" y="14798"/>
                  </a:cubicBezTo>
                  <a:cubicBezTo>
                    <a:pt x="14483" y="14802"/>
                    <a:pt x="13853" y="14868"/>
                    <a:pt x="13317" y="14968"/>
                  </a:cubicBezTo>
                  <a:cubicBezTo>
                    <a:pt x="12801" y="15030"/>
                    <a:pt x="12314" y="15178"/>
                    <a:pt x="11917" y="15299"/>
                  </a:cubicBezTo>
                  <a:cubicBezTo>
                    <a:pt x="11121" y="1554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9932" y="16186"/>
                    <a:pt x="9468" y="16579"/>
                    <a:pt x="9188" y="16979"/>
                  </a:cubicBezTo>
                  <a:cubicBezTo>
                    <a:pt x="8907" y="17380"/>
                    <a:pt x="8764" y="17801"/>
                    <a:pt x="8754" y="18182"/>
                  </a:cubicBezTo>
                  <a:cubicBezTo>
                    <a:pt x="8768" y="18587"/>
                    <a:pt x="8872" y="18965"/>
                    <a:pt x="9057" y="19254"/>
                  </a:cubicBezTo>
                  <a:cubicBezTo>
                    <a:pt x="9149" y="19510"/>
                    <a:pt x="9349" y="19701"/>
                    <a:pt x="9498" y="19844"/>
                  </a:cubicBezTo>
                  <a:cubicBezTo>
                    <a:pt x="9523" y="19868"/>
                    <a:pt x="9573" y="19916"/>
                    <a:pt x="9598" y="19940"/>
                  </a:cubicBezTo>
                  <a:cubicBezTo>
                    <a:pt x="9623" y="19964"/>
                    <a:pt x="9623" y="19964"/>
                    <a:pt x="9623" y="19964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97" y="20131"/>
                    <a:pt x="9841" y="20118"/>
                    <a:pt x="9866" y="20142"/>
                  </a:cubicBezTo>
                  <a:cubicBezTo>
                    <a:pt x="9941" y="20214"/>
                    <a:pt x="10016" y="20285"/>
                    <a:pt x="10160" y="20367"/>
                  </a:cubicBezTo>
                  <a:cubicBezTo>
                    <a:pt x="10379" y="20521"/>
                    <a:pt x="10785" y="20744"/>
                    <a:pt x="11350" y="20950"/>
                  </a:cubicBezTo>
                  <a:cubicBezTo>
                    <a:pt x="11726" y="21088"/>
                    <a:pt x="12146" y="21212"/>
                    <a:pt x="12611" y="21322"/>
                  </a:cubicBezTo>
                  <a:cubicBezTo>
                    <a:pt x="13282" y="21464"/>
                    <a:pt x="14087" y="21566"/>
                    <a:pt x="15018" y="21566"/>
                  </a:cubicBezTo>
                  <a:cubicBezTo>
                    <a:pt x="15792" y="21582"/>
                    <a:pt x="16718" y="21521"/>
                    <a:pt x="17745" y="21335"/>
                  </a:cubicBezTo>
                  <a:cubicBezTo>
                    <a:pt x="17745" y="21335"/>
                    <a:pt x="17745" y="21335"/>
                    <a:pt x="17745" y="21335"/>
                  </a:cubicBezTo>
                  <a:cubicBezTo>
                    <a:pt x="17789" y="21321"/>
                    <a:pt x="17814" y="21345"/>
                    <a:pt x="17903" y="21318"/>
                  </a:cubicBezTo>
                  <a:cubicBezTo>
                    <a:pt x="17991" y="21291"/>
                    <a:pt x="18124" y="21251"/>
                    <a:pt x="18300" y="21197"/>
                  </a:cubicBezTo>
                  <a:cubicBezTo>
                    <a:pt x="18654" y="21090"/>
                    <a:pt x="19140" y="20942"/>
                    <a:pt x="19551" y="20723"/>
                  </a:cubicBezTo>
                  <a:cubicBezTo>
                    <a:pt x="19855" y="20567"/>
                    <a:pt x="20089" y="20401"/>
                    <a:pt x="20299" y="20212"/>
                  </a:cubicBezTo>
                  <a:cubicBezTo>
                    <a:pt x="20489" y="20059"/>
                    <a:pt x="20635" y="19920"/>
                    <a:pt x="20737" y="19795"/>
                  </a:cubicBezTo>
                  <a:cubicBezTo>
                    <a:pt x="20839" y="19670"/>
                    <a:pt x="20897" y="19558"/>
                    <a:pt x="20974" y="19408"/>
                  </a:cubicBezTo>
                  <a:cubicBezTo>
                    <a:pt x="21057" y="19320"/>
                    <a:pt x="21070" y="19221"/>
                    <a:pt x="21128" y="19109"/>
                  </a:cubicBezTo>
                  <a:cubicBezTo>
                    <a:pt x="21161" y="18973"/>
                    <a:pt x="21213" y="18800"/>
                    <a:pt x="21215" y="18579"/>
                  </a:cubicBezTo>
                  <a:cubicBezTo>
                    <a:pt x="21281" y="18307"/>
                    <a:pt x="21297" y="17988"/>
                    <a:pt x="21326" y="17569"/>
                  </a:cubicBezTo>
                  <a:cubicBezTo>
                    <a:pt x="21326" y="17569"/>
                    <a:pt x="21326" y="17569"/>
                    <a:pt x="21326" y="17569"/>
                  </a:cubicBezTo>
                  <a:lnTo>
                    <a:pt x="21440" y="82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Sľiďè">
              <a:extLst>
                <a:ext uri="{FF2B5EF4-FFF2-40B4-BE49-F238E27FC236}">
                  <a16:creationId xmlns:a16="http://schemas.microsoft.com/office/drawing/2014/main" xmlns="" id="{B39B5ADA-8F9B-4F4D-B5B5-A6A1C78FB181}"/>
                </a:ext>
              </a:extLst>
            </p:cNvPr>
            <p:cNvSpPr/>
            <p:nvPr/>
          </p:nvSpPr>
          <p:spPr bwMode="auto">
            <a:xfrm>
              <a:off x="8641547" y="2201269"/>
              <a:ext cx="2375569" cy="4077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0" name="iṩḷîḓe">
              <a:extLst>
                <a:ext uri="{FF2B5EF4-FFF2-40B4-BE49-F238E27FC236}">
                  <a16:creationId xmlns:a16="http://schemas.microsoft.com/office/drawing/2014/main" xmlns="" id="{B7F119F1-9108-4978-9DFB-BB3225231B5F}"/>
                </a:ext>
              </a:extLst>
            </p:cNvPr>
            <p:cNvSpPr/>
            <p:nvPr/>
          </p:nvSpPr>
          <p:spPr bwMode="auto">
            <a:xfrm>
              <a:off x="8641547" y="2547559"/>
              <a:ext cx="2375569" cy="8049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1" name="iŝľiḍè">
              <a:extLst>
                <a:ext uri="{FF2B5EF4-FFF2-40B4-BE49-F238E27FC236}">
                  <a16:creationId xmlns:a16="http://schemas.microsoft.com/office/drawing/2014/main" xmlns="" id="{04933872-6068-477A-94BB-E452AF6346A2}"/>
                </a:ext>
              </a:extLst>
            </p:cNvPr>
            <p:cNvSpPr/>
            <p:nvPr/>
          </p:nvSpPr>
          <p:spPr bwMode="auto">
            <a:xfrm>
              <a:off x="8641547" y="3950054"/>
              <a:ext cx="2375569" cy="4085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í$líḑe">
              <a:extLst>
                <a:ext uri="{FF2B5EF4-FFF2-40B4-BE49-F238E27FC236}">
                  <a16:creationId xmlns:a16="http://schemas.microsoft.com/office/drawing/2014/main" xmlns="" id="{D902B719-0F71-44EF-920F-89FAC07FD734}"/>
                </a:ext>
              </a:extLst>
            </p:cNvPr>
            <p:cNvSpPr/>
            <p:nvPr/>
          </p:nvSpPr>
          <p:spPr bwMode="auto">
            <a:xfrm>
              <a:off x="8641547" y="4296346"/>
              <a:ext cx="2375569" cy="8049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3" name="ïṣḷîḋê">
              <a:extLst>
                <a:ext uri="{FF2B5EF4-FFF2-40B4-BE49-F238E27FC236}">
                  <a16:creationId xmlns:a16="http://schemas.microsoft.com/office/drawing/2014/main" xmlns="" id="{5ACCE9CD-E9CA-436D-907E-E9BA1B5DB68C}"/>
                </a:ext>
              </a:extLst>
            </p:cNvPr>
            <p:cNvSpPr/>
            <p:nvPr/>
          </p:nvSpPr>
          <p:spPr bwMode="auto">
            <a:xfrm>
              <a:off x="1174889" y="2524876"/>
              <a:ext cx="2711290" cy="4077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ïšļídé">
              <a:extLst>
                <a:ext uri="{FF2B5EF4-FFF2-40B4-BE49-F238E27FC236}">
                  <a16:creationId xmlns:a16="http://schemas.microsoft.com/office/drawing/2014/main" xmlns="" id="{FC797110-9606-435D-AD70-DAB47E42CC33}"/>
                </a:ext>
              </a:extLst>
            </p:cNvPr>
            <p:cNvSpPr/>
            <p:nvPr/>
          </p:nvSpPr>
          <p:spPr bwMode="auto">
            <a:xfrm>
              <a:off x="1174889" y="2896500"/>
              <a:ext cx="2819303" cy="15591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5" name="íšļiḓê">
              <a:extLst>
                <a:ext uri="{FF2B5EF4-FFF2-40B4-BE49-F238E27FC236}">
                  <a16:creationId xmlns:a16="http://schemas.microsoft.com/office/drawing/2014/main" xmlns="" id="{2D45B88A-C040-4E57-8B6F-11C4905CD31B}"/>
                </a:ext>
              </a:extLst>
            </p:cNvPr>
            <p:cNvSpPr/>
            <p:nvPr/>
          </p:nvSpPr>
          <p:spPr bwMode="auto">
            <a:xfrm>
              <a:off x="3713896" y="4622404"/>
              <a:ext cx="750997" cy="298274"/>
            </a:xfrm>
            <a:custGeom>
              <a:avLst/>
              <a:gdLst>
                <a:gd name="T0" fmla="*/ 729456 w 21600"/>
                <a:gd name="T1" fmla="*/ 289701 h 16663"/>
                <a:gd name="T2" fmla="*/ 729456 w 21600"/>
                <a:gd name="T3" fmla="*/ 289701 h 16663"/>
                <a:gd name="T4" fmla="*/ 729456 w 21600"/>
                <a:gd name="T5" fmla="*/ 289701 h 16663"/>
                <a:gd name="T6" fmla="*/ 729456 w 21600"/>
                <a:gd name="T7" fmla="*/ 289701 h 166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663">
                  <a:moveTo>
                    <a:pt x="0" y="0"/>
                  </a:moveTo>
                  <a:cubicBezTo>
                    <a:pt x="6802" y="18513"/>
                    <a:pt x="14002" y="21600"/>
                    <a:pt x="21600" y="9259"/>
                  </a:cubicBezTo>
                </a:path>
              </a:pathLst>
            </a:custGeom>
            <a:noFill/>
            <a:ln w="50800" cap="flat" cmpd="sng">
              <a:solidFill>
                <a:schemeClr val="accent1"/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6" name="iṥ1íḋé">
              <a:extLst>
                <a:ext uri="{FF2B5EF4-FFF2-40B4-BE49-F238E27FC236}">
                  <a16:creationId xmlns:a16="http://schemas.microsoft.com/office/drawing/2014/main" xmlns="" id="{CD288697-68A4-4351-85D2-7ACC143D393B}"/>
                </a:ext>
              </a:extLst>
            </p:cNvPr>
            <p:cNvSpPr/>
            <p:nvPr/>
          </p:nvSpPr>
          <p:spPr bwMode="auto">
            <a:xfrm>
              <a:off x="7762251" y="4959903"/>
              <a:ext cx="731385" cy="229631"/>
            </a:xfrm>
            <a:custGeom>
              <a:avLst/>
              <a:gdLst>
                <a:gd name="T0" fmla="*/ 710407 w 21600"/>
                <a:gd name="T1" fmla="*/ 223031 h 16937"/>
                <a:gd name="T2" fmla="*/ 710407 w 21600"/>
                <a:gd name="T3" fmla="*/ 223031 h 16937"/>
                <a:gd name="T4" fmla="*/ 710407 w 21600"/>
                <a:gd name="T5" fmla="*/ 223031 h 16937"/>
                <a:gd name="T6" fmla="*/ 710407 w 21600"/>
                <a:gd name="T7" fmla="*/ 223031 h 169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937">
                  <a:moveTo>
                    <a:pt x="21599" y="0"/>
                  </a:moveTo>
                  <a:cubicBezTo>
                    <a:pt x="17345" y="17871"/>
                    <a:pt x="10145" y="21600"/>
                    <a:pt x="0" y="11185"/>
                  </a:cubicBezTo>
                </a:path>
              </a:pathLst>
            </a:custGeom>
            <a:noFill/>
            <a:ln w="508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iSḷîďe">
              <a:extLst>
                <a:ext uri="{FF2B5EF4-FFF2-40B4-BE49-F238E27FC236}">
                  <a16:creationId xmlns:a16="http://schemas.microsoft.com/office/drawing/2014/main" xmlns="" id="{3E75C836-711C-46C3-8CC8-89A0EFD686FE}"/>
                </a:ext>
              </a:extLst>
            </p:cNvPr>
            <p:cNvSpPr/>
            <p:nvPr/>
          </p:nvSpPr>
          <p:spPr bwMode="auto">
            <a:xfrm>
              <a:off x="7833347" y="2072772"/>
              <a:ext cx="636590" cy="169158"/>
            </a:xfrm>
            <a:custGeom>
              <a:avLst/>
              <a:gdLst>
                <a:gd name="T0" fmla="*/ 618331 w 21600"/>
                <a:gd name="T1" fmla="*/ 271690 h 16280"/>
                <a:gd name="T2" fmla="*/ 618331 w 21600"/>
                <a:gd name="T3" fmla="*/ 271690 h 16280"/>
                <a:gd name="T4" fmla="*/ 618331 w 21600"/>
                <a:gd name="T5" fmla="*/ 271690 h 16280"/>
                <a:gd name="T6" fmla="*/ 618331 w 21600"/>
                <a:gd name="T7" fmla="*/ 271690 h 162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280">
                  <a:moveTo>
                    <a:pt x="21600" y="12040"/>
                  </a:moveTo>
                  <a:cubicBezTo>
                    <a:pt x="12762" y="-5320"/>
                    <a:pt x="5562" y="-3907"/>
                    <a:pt x="0" y="16279"/>
                  </a:cubicBezTo>
                </a:path>
              </a:pathLst>
            </a:custGeom>
            <a:noFill/>
            <a:ln w="508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1863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120039-56B3-44EB-A1AA-608E85CAB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0541BD-04C0-4006-8576-8DA33DB5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8EE7742-5984-4CBA-A8ED-D75E5327C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1866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E5645E4-627D-41AF-834E-B0F1DD3105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542" y="1101956"/>
            <a:ext cx="10858548" cy="5035319"/>
            <a:chOff x="686542" y="1101956"/>
            <a:chExt cx="10858548" cy="5035319"/>
          </a:xfrm>
        </p:grpSpPr>
        <p:grpSp>
          <p:nvGrpSpPr>
            <p:cNvPr id="6" name="iṧḻïḓé">
              <a:extLst>
                <a:ext uri="{FF2B5EF4-FFF2-40B4-BE49-F238E27FC236}">
                  <a16:creationId xmlns:a16="http://schemas.microsoft.com/office/drawing/2014/main" xmlns="" id="{3A011EFF-458D-4D8E-841A-7E90ABA95135}"/>
                </a:ext>
              </a:extLst>
            </p:cNvPr>
            <p:cNvGrpSpPr/>
            <p:nvPr/>
          </p:nvGrpSpPr>
          <p:grpSpPr>
            <a:xfrm>
              <a:off x="752530" y="2339714"/>
              <a:ext cx="648000" cy="648000"/>
              <a:chOff x="1745106" y="2062561"/>
              <a:chExt cx="648000" cy="648000"/>
            </a:xfrm>
          </p:grpSpPr>
          <p:grpSp>
            <p:nvGrpSpPr>
              <p:cNvPr id="182" name="îşlïďé">
                <a:extLst>
                  <a:ext uri="{FF2B5EF4-FFF2-40B4-BE49-F238E27FC236}">
                    <a16:creationId xmlns:a16="http://schemas.microsoft.com/office/drawing/2014/main" xmlns="" id="{989D027C-357F-44B9-A1C4-E2D3A9744B9F}"/>
                  </a:ext>
                </a:extLst>
              </p:cNvPr>
              <p:cNvGrpSpPr/>
              <p:nvPr/>
            </p:nvGrpSpPr>
            <p:grpSpPr>
              <a:xfrm>
                <a:off x="1745106" y="2062561"/>
                <a:ext cx="648000" cy="648000"/>
                <a:chOff x="13330222" y="5764695"/>
                <a:chExt cx="2321989" cy="2323829"/>
              </a:xfrm>
            </p:grpSpPr>
            <p:sp>
              <p:nvSpPr>
                <p:cNvPr id="184" name="ísľíḍè">
                  <a:extLst>
                    <a:ext uri="{FF2B5EF4-FFF2-40B4-BE49-F238E27FC236}">
                      <a16:creationId xmlns:a16="http://schemas.microsoft.com/office/drawing/2014/main" xmlns="" id="{4BF30803-91D1-40B1-A629-E193724F2D8B}"/>
                    </a:ext>
                  </a:extLst>
                </p:cNvPr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5" name="îṥlïḓê">
                  <a:extLst>
                    <a:ext uri="{FF2B5EF4-FFF2-40B4-BE49-F238E27FC236}">
                      <a16:creationId xmlns:a16="http://schemas.microsoft.com/office/drawing/2014/main" xmlns="" id="{061A5093-CC7A-4220-A76B-1EBEA8A3D507}"/>
                    </a:ext>
                  </a:extLst>
                </p:cNvPr>
                <p:cNvSpPr/>
                <p:nvPr/>
              </p:nvSpPr>
              <p:spPr>
                <a:xfrm rot="5422425">
                  <a:off x="13345423" y="5764398"/>
                  <a:ext cx="2306491" cy="2307085"/>
                </a:xfrm>
                <a:prstGeom prst="pie">
                  <a:avLst>
                    <a:gd name="adj1" fmla="val 10766470"/>
                    <a:gd name="adj2" fmla="val 7351306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6" name="îŝḷïḑè">
                  <a:extLst>
                    <a:ext uri="{FF2B5EF4-FFF2-40B4-BE49-F238E27FC236}">
                      <a16:creationId xmlns:a16="http://schemas.microsoft.com/office/drawing/2014/main" xmlns="" id="{E35773D9-8C32-4F95-9865-182E5E3AF72C}"/>
                    </a:ext>
                  </a:extLst>
                </p:cNvPr>
                <p:cNvSpPr/>
                <p:nvPr/>
              </p:nvSpPr>
              <p:spPr>
                <a:xfrm rot="5422425">
                  <a:off x="13578017" y="6023651"/>
                  <a:ext cx="1826101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</p:grpSp>
          <p:sp>
            <p:nvSpPr>
              <p:cNvPr id="183" name="ï$ľíḋe">
                <a:extLst>
                  <a:ext uri="{FF2B5EF4-FFF2-40B4-BE49-F238E27FC236}">
                    <a16:creationId xmlns:a16="http://schemas.microsoft.com/office/drawing/2014/main" xmlns="" id="{CA35C08F-8269-4AE3-9A97-9B63E715B51D}"/>
                  </a:ext>
                </a:extLst>
              </p:cNvPr>
              <p:cNvSpPr/>
              <p:nvPr/>
            </p:nvSpPr>
            <p:spPr bwMode="auto">
              <a:xfrm>
                <a:off x="1992314" y="2319457"/>
                <a:ext cx="157743" cy="156334"/>
              </a:xfrm>
              <a:custGeom>
                <a:avLst/>
                <a:gdLst>
                  <a:gd name="T0" fmla="*/ 381 w 417"/>
                  <a:gd name="T1" fmla="*/ 203 h 417"/>
                  <a:gd name="T2" fmla="*/ 381 w 417"/>
                  <a:gd name="T3" fmla="*/ 203 h 417"/>
                  <a:gd name="T4" fmla="*/ 416 w 417"/>
                  <a:gd name="T5" fmla="*/ 141 h 417"/>
                  <a:gd name="T6" fmla="*/ 408 w 417"/>
                  <a:gd name="T7" fmla="*/ 106 h 417"/>
                  <a:gd name="T8" fmla="*/ 337 w 417"/>
                  <a:gd name="T9" fmla="*/ 79 h 417"/>
                  <a:gd name="T10" fmla="*/ 319 w 417"/>
                  <a:gd name="T11" fmla="*/ 17 h 417"/>
                  <a:gd name="T12" fmla="*/ 275 w 417"/>
                  <a:gd name="T13" fmla="*/ 0 h 417"/>
                  <a:gd name="T14" fmla="*/ 213 w 417"/>
                  <a:gd name="T15" fmla="*/ 35 h 417"/>
                  <a:gd name="T16" fmla="*/ 151 w 417"/>
                  <a:gd name="T17" fmla="*/ 0 h 417"/>
                  <a:gd name="T18" fmla="*/ 107 w 417"/>
                  <a:gd name="T19" fmla="*/ 17 h 417"/>
                  <a:gd name="T20" fmla="*/ 89 w 417"/>
                  <a:gd name="T21" fmla="*/ 79 h 417"/>
                  <a:gd name="T22" fmla="*/ 18 w 417"/>
                  <a:gd name="T23" fmla="*/ 106 h 417"/>
                  <a:gd name="T24" fmla="*/ 0 w 417"/>
                  <a:gd name="T25" fmla="*/ 141 h 417"/>
                  <a:gd name="T26" fmla="*/ 44 w 417"/>
                  <a:gd name="T27" fmla="*/ 203 h 417"/>
                  <a:gd name="T28" fmla="*/ 0 w 417"/>
                  <a:gd name="T29" fmla="*/ 275 h 417"/>
                  <a:gd name="T30" fmla="*/ 18 w 417"/>
                  <a:gd name="T31" fmla="*/ 310 h 417"/>
                  <a:gd name="T32" fmla="*/ 89 w 417"/>
                  <a:gd name="T33" fmla="*/ 328 h 417"/>
                  <a:gd name="T34" fmla="*/ 107 w 417"/>
                  <a:gd name="T35" fmla="*/ 398 h 417"/>
                  <a:gd name="T36" fmla="*/ 151 w 417"/>
                  <a:gd name="T37" fmla="*/ 416 h 417"/>
                  <a:gd name="T38" fmla="*/ 213 w 417"/>
                  <a:gd name="T39" fmla="*/ 372 h 417"/>
                  <a:gd name="T40" fmla="*/ 275 w 417"/>
                  <a:gd name="T41" fmla="*/ 416 h 417"/>
                  <a:gd name="T42" fmla="*/ 319 w 417"/>
                  <a:gd name="T43" fmla="*/ 398 h 417"/>
                  <a:gd name="T44" fmla="*/ 337 w 417"/>
                  <a:gd name="T45" fmla="*/ 328 h 417"/>
                  <a:gd name="T46" fmla="*/ 408 w 417"/>
                  <a:gd name="T47" fmla="*/ 310 h 417"/>
                  <a:gd name="T48" fmla="*/ 416 w 417"/>
                  <a:gd name="T49" fmla="*/ 265 h 417"/>
                  <a:gd name="T50" fmla="*/ 381 w 417"/>
                  <a:gd name="T51" fmla="*/ 203 h 417"/>
                  <a:gd name="T52" fmla="*/ 213 w 417"/>
                  <a:gd name="T53" fmla="*/ 292 h 417"/>
                  <a:gd name="T54" fmla="*/ 213 w 417"/>
                  <a:gd name="T55" fmla="*/ 292 h 417"/>
                  <a:gd name="T56" fmla="*/ 125 w 417"/>
                  <a:gd name="T57" fmla="*/ 203 h 417"/>
                  <a:gd name="T58" fmla="*/ 213 w 417"/>
                  <a:gd name="T59" fmla="*/ 115 h 417"/>
                  <a:gd name="T60" fmla="*/ 301 w 417"/>
                  <a:gd name="T61" fmla="*/ 203 h 417"/>
                  <a:gd name="T62" fmla="*/ 213 w 417"/>
                  <a:gd name="T63" fmla="*/ 2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7" h="417">
                    <a:moveTo>
                      <a:pt x="381" y="203"/>
                    </a:moveTo>
                    <a:lnTo>
                      <a:pt x="381" y="203"/>
                    </a:lnTo>
                    <a:cubicBezTo>
                      <a:pt x="381" y="177"/>
                      <a:pt x="399" y="159"/>
                      <a:pt x="416" y="141"/>
                    </a:cubicBezTo>
                    <a:cubicBezTo>
                      <a:pt x="416" y="132"/>
                      <a:pt x="408" y="115"/>
                      <a:pt x="408" y="106"/>
                    </a:cubicBezTo>
                    <a:cubicBezTo>
                      <a:pt x="372" y="115"/>
                      <a:pt x="354" y="97"/>
                      <a:pt x="337" y="79"/>
                    </a:cubicBezTo>
                    <a:cubicBezTo>
                      <a:pt x="319" y="62"/>
                      <a:pt x="310" y="44"/>
                      <a:pt x="319" y="17"/>
                    </a:cubicBezTo>
                    <a:cubicBezTo>
                      <a:pt x="310" y="9"/>
                      <a:pt x="293" y="0"/>
                      <a:pt x="275" y="0"/>
                    </a:cubicBezTo>
                    <a:cubicBezTo>
                      <a:pt x="266" y="17"/>
                      <a:pt x="240" y="35"/>
                      <a:pt x="213" y="35"/>
                    </a:cubicBezTo>
                    <a:cubicBezTo>
                      <a:pt x="187" y="35"/>
                      <a:pt x="160" y="17"/>
                      <a:pt x="151" y="0"/>
                    </a:cubicBezTo>
                    <a:cubicBezTo>
                      <a:pt x="133" y="0"/>
                      <a:pt x="116" y="9"/>
                      <a:pt x="107" y="17"/>
                    </a:cubicBezTo>
                    <a:cubicBezTo>
                      <a:pt x="116" y="44"/>
                      <a:pt x="107" y="62"/>
                      <a:pt x="89" y="79"/>
                    </a:cubicBezTo>
                    <a:cubicBezTo>
                      <a:pt x="72" y="97"/>
                      <a:pt x="44" y="115"/>
                      <a:pt x="18" y="106"/>
                    </a:cubicBezTo>
                    <a:cubicBezTo>
                      <a:pt x="18" y="115"/>
                      <a:pt x="9" y="132"/>
                      <a:pt x="0" y="141"/>
                    </a:cubicBezTo>
                    <a:cubicBezTo>
                      <a:pt x="27" y="159"/>
                      <a:pt x="44" y="177"/>
                      <a:pt x="44" y="203"/>
                    </a:cubicBezTo>
                    <a:cubicBezTo>
                      <a:pt x="44" y="230"/>
                      <a:pt x="27" y="256"/>
                      <a:pt x="0" y="275"/>
                    </a:cubicBezTo>
                    <a:cubicBezTo>
                      <a:pt x="9" y="283"/>
                      <a:pt x="18" y="301"/>
                      <a:pt x="18" y="310"/>
                    </a:cubicBezTo>
                    <a:cubicBezTo>
                      <a:pt x="44" y="310"/>
                      <a:pt x="72" y="310"/>
                      <a:pt x="89" y="328"/>
                    </a:cubicBezTo>
                    <a:cubicBezTo>
                      <a:pt x="107" y="345"/>
                      <a:pt x="116" y="372"/>
                      <a:pt x="107" y="398"/>
                    </a:cubicBezTo>
                    <a:cubicBezTo>
                      <a:pt x="116" y="407"/>
                      <a:pt x="133" y="407"/>
                      <a:pt x="151" y="416"/>
                    </a:cubicBezTo>
                    <a:cubicBezTo>
                      <a:pt x="160" y="389"/>
                      <a:pt x="187" y="372"/>
                      <a:pt x="213" y="372"/>
                    </a:cubicBezTo>
                    <a:cubicBezTo>
                      <a:pt x="240" y="372"/>
                      <a:pt x="266" y="389"/>
                      <a:pt x="275" y="416"/>
                    </a:cubicBezTo>
                    <a:cubicBezTo>
                      <a:pt x="293" y="407"/>
                      <a:pt x="310" y="407"/>
                      <a:pt x="319" y="398"/>
                    </a:cubicBezTo>
                    <a:cubicBezTo>
                      <a:pt x="310" y="372"/>
                      <a:pt x="319" y="345"/>
                      <a:pt x="337" y="328"/>
                    </a:cubicBezTo>
                    <a:cubicBezTo>
                      <a:pt x="354" y="310"/>
                      <a:pt x="372" y="301"/>
                      <a:pt x="408" y="310"/>
                    </a:cubicBezTo>
                    <a:cubicBezTo>
                      <a:pt x="408" y="292"/>
                      <a:pt x="416" y="283"/>
                      <a:pt x="416" y="265"/>
                    </a:cubicBezTo>
                    <a:cubicBezTo>
                      <a:pt x="399" y="256"/>
                      <a:pt x="381" y="230"/>
                      <a:pt x="381" y="203"/>
                    </a:cubicBezTo>
                    <a:close/>
                    <a:moveTo>
                      <a:pt x="213" y="292"/>
                    </a:moveTo>
                    <a:lnTo>
                      <a:pt x="213" y="292"/>
                    </a:lnTo>
                    <a:cubicBezTo>
                      <a:pt x="160" y="292"/>
                      <a:pt x="125" y="256"/>
                      <a:pt x="125" y="203"/>
                    </a:cubicBezTo>
                    <a:cubicBezTo>
                      <a:pt x="125" y="159"/>
                      <a:pt x="160" y="115"/>
                      <a:pt x="213" y="115"/>
                    </a:cubicBezTo>
                    <a:cubicBezTo>
                      <a:pt x="266" y="115"/>
                      <a:pt x="301" y="159"/>
                      <a:pt x="301" y="203"/>
                    </a:cubicBezTo>
                    <a:cubicBezTo>
                      <a:pt x="301" y="256"/>
                      <a:pt x="266" y="292"/>
                      <a:pt x="213" y="29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7" name="i$1îḋê">
              <a:extLst>
                <a:ext uri="{FF2B5EF4-FFF2-40B4-BE49-F238E27FC236}">
                  <a16:creationId xmlns:a16="http://schemas.microsoft.com/office/drawing/2014/main" xmlns="" id="{40AA19D6-A92D-4A66-A77F-C5029671DF35}"/>
                </a:ext>
              </a:extLst>
            </p:cNvPr>
            <p:cNvGrpSpPr/>
            <p:nvPr/>
          </p:nvGrpSpPr>
          <p:grpSpPr>
            <a:xfrm>
              <a:off x="8545491" y="2341808"/>
              <a:ext cx="648000" cy="648000"/>
              <a:chOff x="1745106" y="2062561"/>
              <a:chExt cx="648000" cy="648000"/>
            </a:xfrm>
          </p:grpSpPr>
          <p:grpSp>
            <p:nvGrpSpPr>
              <p:cNvPr id="177" name="iṩḷiḋê">
                <a:extLst>
                  <a:ext uri="{FF2B5EF4-FFF2-40B4-BE49-F238E27FC236}">
                    <a16:creationId xmlns:a16="http://schemas.microsoft.com/office/drawing/2014/main" xmlns="" id="{A9C48C35-9781-4FA6-AE94-1652BE8179F1}"/>
                  </a:ext>
                </a:extLst>
              </p:cNvPr>
              <p:cNvGrpSpPr/>
              <p:nvPr/>
            </p:nvGrpSpPr>
            <p:grpSpPr>
              <a:xfrm>
                <a:off x="1745106" y="2062561"/>
                <a:ext cx="648000" cy="648000"/>
                <a:chOff x="13330222" y="5764695"/>
                <a:chExt cx="2321989" cy="2323829"/>
              </a:xfrm>
            </p:grpSpPr>
            <p:sp>
              <p:nvSpPr>
                <p:cNvPr id="179" name="ïṡľiḑe">
                  <a:extLst>
                    <a:ext uri="{FF2B5EF4-FFF2-40B4-BE49-F238E27FC236}">
                      <a16:creationId xmlns:a16="http://schemas.microsoft.com/office/drawing/2014/main" xmlns="" id="{B7EDBF5C-8BC0-4C22-8EA5-B976CD723CCD}"/>
                    </a:ext>
                  </a:extLst>
                </p:cNvPr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0" name="iś1îdê">
                  <a:extLst>
                    <a:ext uri="{FF2B5EF4-FFF2-40B4-BE49-F238E27FC236}">
                      <a16:creationId xmlns:a16="http://schemas.microsoft.com/office/drawing/2014/main" xmlns="" id="{59936AE7-27B6-4664-B433-E4F3F33B7AB8}"/>
                    </a:ext>
                  </a:extLst>
                </p:cNvPr>
                <p:cNvSpPr/>
                <p:nvPr/>
              </p:nvSpPr>
              <p:spPr>
                <a:xfrm rot="5422425">
                  <a:off x="13345423" y="5764398"/>
                  <a:ext cx="2306491" cy="2307085"/>
                </a:xfrm>
                <a:prstGeom prst="pie">
                  <a:avLst>
                    <a:gd name="adj1" fmla="val 10766470"/>
                    <a:gd name="adj2" fmla="val 7351306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1" name="iSľíḍe">
                  <a:extLst>
                    <a:ext uri="{FF2B5EF4-FFF2-40B4-BE49-F238E27FC236}">
                      <a16:creationId xmlns:a16="http://schemas.microsoft.com/office/drawing/2014/main" xmlns="" id="{11CF866B-3F5D-4A36-ADCC-7260794660E2}"/>
                    </a:ext>
                  </a:extLst>
                </p:cNvPr>
                <p:cNvSpPr/>
                <p:nvPr/>
              </p:nvSpPr>
              <p:spPr>
                <a:xfrm rot="5422425">
                  <a:off x="13578016" y="6023650"/>
                  <a:ext cx="1826099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</p:grpSp>
          <p:sp>
            <p:nvSpPr>
              <p:cNvPr id="178" name="îṡḷiḓé">
                <a:extLst>
                  <a:ext uri="{FF2B5EF4-FFF2-40B4-BE49-F238E27FC236}">
                    <a16:creationId xmlns:a16="http://schemas.microsoft.com/office/drawing/2014/main" xmlns="" id="{5103F9C0-BAF6-4793-8D78-CDA7CFD7FC27}"/>
                  </a:ext>
                </a:extLst>
              </p:cNvPr>
              <p:cNvSpPr/>
              <p:nvPr/>
            </p:nvSpPr>
            <p:spPr bwMode="auto">
              <a:xfrm>
                <a:off x="1992314" y="2319457"/>
                <a:ext cx="157743" cy="156334"/>
              </a:xfrm>
              <a:custGeom>
                <a:avLst/>
                <a:gdLst>
                  <a:gd name="T0" fmla="*/ 381 w 417"/>
                  <a:gd name="T1" fmla="*/ 203 h 417"/>
                  <a:gd name="T2" fmla="*/ 381 w 417"/>
                  <a:gd name="T3" fmla="*/ 203 h 417"/>
                  <a:gd name="T4" fmla="*/ 416 w 417"/>
                  <a:gd name="T5" fmla="*/ 141 h 417"/>
                  <a:gd name="T6" fmla="*/ 408 w 417"/>
                  <a:gd name="T7" fmla="*/ 106 h 417"/>
                  <a:gd name="T8" fmla="*/ 337 w 417"/>
                  <a:gd name="T9" fmla="*/ 79 h 417"/>
                  <a:gd name="T10" fmla="*/ 319 w 417"/>
                  <a:gd name="T11" fmla="*/ 17 h 417"/>
                  <a:gd name="T12" fmla="*/ 275 w 417"/>
                  <a:gd name="T13" fmla="*/ 0 h 417"/>
                  <a:gd name="T14" fmla="*/ 213 w 417"/>
                  <a:gd name="T15" fmla="*/ 35 h 417"/>
                  <a:gd name="T16" fmla="*/ 151 w 417"/>
                  <a:gd name="T17" fmla="*/ 0 h 417"/>
                  <a:gd name="T18" fmla="*/ 107 w 417"/>
                  <a:gd name="T19" fmla="*/ 17 h 417"/>
                  <a:gd name="T20" fmla="*/ 89 w 417"/>
                  <a:gd name="T21" fmla="*/ 79 h 417"/>
                  <a:gd name="T22" fmla="*/ 18 w 417"/>
                  <a:gd name="T23" fmla="*/ 106 h 417"/>
                  <a:gd name="T24" fmla="*/ 0 w 417"/>
                  <a:gd name="T25" fmla="*/ 141 h 417"/>
                  <a:gd name="T26" fmla="*/ 44 w 417"/>
                  <a:gd name="T27" fmla="*/ 203 h 417"/>
                  <a:gd name="T28" fmla="*/ 0 w 417"/>
                  <a:gd name="T29" fmla="*/ 275 h 417"/>
                  <a:gd name="T30" fmla="*/ 18 w 417"/>
                  <a:gd name="T31" fmla="*/ 310 h 417"/>
                  <a:gd name="T32" fmla="*/ 89 w 417"/>
                  <a:gd name="T33" fmla="*/ 328 h 417"/>
                  <a:gd name="T34" fmla="*/ 107 w 417"/>
                  <a:gd name="T35" fmla="*/ 398 h 417"/>
                  <a:gd name="T36" fmla="*/ 151 w 417"/>
                  <a:gd name="T37" fmla="*/ 416 h 417"/>
                  <a:gd name="T38" fmla="*/ 213 w 417"/>
                  <a:gd name="T39" fmla="*/ 372 h 417"/>
                  <a:gd name="T40" fmla="*/ 275 w 417"/>
                  <a:gd name="T41" fmla="*/ 416 h 417"/>
                  <a:gd name="T42" fmla="*/ 319 w 417"/>
                  <a:gd name="T43" fmla="*/ 398 h 417"/>
                  <a:gd name="T44" fmla="*/ 337 w 417"/>
                  <a:gd name="T45" fmla="*/ 328 h 417"/>
                  <a:gd name="T46" fmla="*/ 408 w 417"/>
                  <a:gd name="T47" fmla="*/ 310 h 417"/>
                  <a:gd name="T48" fmla="*/ 416 w 417"/>
                  <a:gd name="T49" fmla="*/ 265 h 417"/>
                  <a:gd name="T50" fmla="*/ 381 w 417"/>
                  <a:gd name="T51" fmla="*/ 203 h 417"/>
                  <a:gd name="T52" fmla="*/ 213 w 417"/>
                  <a:gd name="T53" fmla="*/ 292 h 417"/>
                  <a:gd name="T54" fmla="*/ 213 w 417"/>
                  <a:gd name="T55" fmla="*/ 292 h 417"/>
                  <a:gd name="T56" fmla="*/ 125 w 417"/>
                  <a:gd name="T57" fmla="*/ 203 h 417"/>
                  <a:gd name="T58" fmla="*/ 213 w 417"/>
                  <a:gd name="T59" fmla="*/ 115 h 417"/>
                  <a:gd name="T60" fmla="*/ 301 w 417"/>
                  <a:gd name="T61" fmla="*/ 203 h 417"/>
                  <a:gd name="T62" fmla="*/ 213 w 417"/>
                  <a:gd name="T63" fmla="*/ 2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7" h="417">
                    <a:moveTo>
                      <a:pt x="381" y="203"/>
                    </a:moveTo>
                    <a:lnTo>
                      <a:pt x="381" y="203"/>
                    </a:lnTo>
                    <a:cubicBezTo>
                      <a:pt x="381" y="177"/>
                      <a:pt x="399" y="159"/>
                      <a:pt x="416" y="141"/>
                    </a:cubicBezTo>
                    <a:cubicBezTo>
                      <a:pt x="416" y="132"/>
                      <a:pt x="408" y="115"/>
                      <a:pt x="408" y="106"/>
                    </a:cubicBezTo>
                    <a:cubicBezTo>
                      <a:pt x="372" y="115"/>
                      <a:pt x="354" y="97"/>
                      <a:pt x="337" y="79"/>
                    </a:cubicBezTo>
                    <a:cubicBezTo>
                      <a:pt x="319" y="62"/>
                      <a:pt x="310" y="44"/>
                      <a:pt x="319" y="17"/>
                    </a:cubicBezTo>
                    <a:cubicBezTo>
                      <a:pt x="310" y="9"/>
                      <a:pt x="293" y="0"/>
                      <a:pt x="275" y="0"/>
                    </a:cubicBezTo>
                    <a:cubicBezTo>
                      <a:pt x="266" y="17"/>
                      <a:pt x="240" y="35"/>
                      <a:pt x="213" y="35"/>
                    </a:cubicBezTo>
                    <a:cubicBezTo>
                      <a:pt x="187" y="35"/>
                      <a:pt x="160" y="17"/>
                      <a:pt x="151" y="0"/>
                    </a:cubicBezTo>
                    <a:cubicBezTo>
                      <a:pt x="133" y="0"/>
                      <a:pt x="116" y="9"/>
                      <a:pt x="107" y="17"/>
                    </a:cubicBezTo>
                    <a:cubicBezTo>
                      <a:pt x="116" y="44"/>
                      <a:pt x="107" y="62"/>
                      <a:pt x="89" y="79"/>
                    </a:cubicBezTo>
                    <a:cubicBezTo>
                      <a:pt x="72" y="97"/>
                      <a:pt x="44" y="115"/>
                      <a:pt x="18" y="106"/>
                    </a:cubicBezTo>
                    <a:cubicBezTo>
                      <a:pt x="18" y="115"/>
                      <a:pt x="9" y="132"/>
                      <a:pt x="0" y="141"/>
                    </a:cubicBezTo>
                    <a:cubicBezTo>
                      <a:pt x="27" y="159"/>
                      <a:pt x="44" y="177"/>
                      <a:pt x="44" y="203"/>
                    </a:cubicBezTo>
                    <a:cubicBezTo>
                      <a:pt x="44" y="230"/>
                      <a:pt x="27" y="256"/>
                      <a:pt x="0" y="275"/>
                    </a:cubicBezTo>
                    <a:cubicBezTo>
                      <a:pt x="9" y="283"/>
                      <a:pt x="18" y="301"/>
                      <a:pt x="18" y="310"/>
                    </a:cubicBezTo>
                    <a:cubicBezTo>
                      <a:pt x="44" y="310"/>
                      <a:pt x="72" y="310"/>
                      <a:pt x="89" y="328"/>
                    </a:cubicBezTo>
                    <a:cubicBezTo>
                      <a:pt x="107" y="345"/>
                      <a:pt x="116" y="372"/>
                      <a:pt x="107" y="398"/>
                    </a:cubicBezTo>
                    <a:cubicBezTo>
                      <a:pt x="116" y="407"/>
                      <a:pt x="133" y="407"/>
                      <a:pt x="151" y="416"/>
                    </a:cubicBezTo>
                    <a:cubicBezTo>
                      <a:pt x="160" y="389"/>
                      <a:pt x="187" y="372"/>
                      <a:pt x="213" y="372"/>
                    </a:cubicBezTo>
                    <a:cubicBezTo>
                      <a:pt x="240" y="372"/>
                      <a:pt x="266" y="389"/>
                      <a:pt x="275" y="416"/>
                    </a:cubicBezTo>
                    <a:cubicBezTo>
                      <a:pt x="293" y="407"/>
                      <a:pt x="310" y="407"/>
                      <a:pt x="319" y="398"/>
                    </a:cubicBezTo>
                    <a:cubicBezTo>
                      <a:pt x="310" y="372"/>
                      <a:pt x="319" y="345"/>
                      <a:pt x="337" y="328"/>
                    </a:cubicBezTo>
                    <a:cubicBezTo>
                      <a:pt x="354" y="310"/>
                      <a:pt x="372" y="301"/>
                      <a:pt x="408" y="310"/>
                    </a:cubicBezTo>
                    <a:cubicBezTo>
                      <a:pt x="408" y="292"/>
                      <a:pt x="416" y="283"/>
                      <a:pt x="416" y="265"/>
                    </a:cubicBezTo>
                    <a:cubicBezTo>
                      <a:pt x="399" y="256"/>
                      <a:pt x="381" y="230"/>
                      <a:pt x="381" y="203"/>
                    </a:cubicBezTo>
                    <a:close/>
                    <a:moveTo>
                      <a:pt x="213" y="292"/>
                    </a:moveTo>
                    <a:lnTo>
                      <a:pt x="213" y="292"/>
                    </a:lnTo>
                    <a:cubicBezTo>
                      <a:pt x="160" y="292"/>
                      <a:pt x="125" y="256"/>
                      <a:pt x="125" y="203"/>
                    </a:cubicBezTo>
                    <a:cubicBezTo>
                      <a:pt x="125" y="159"/>
                      <a:pt x="160" y="115"/>
                      <a:pt x="213" y="115"/>
                    </a:cubicBezTo>
                    <a:cubicBezTo>
                      <a:pt x="266" y="115"/>
                      <a:pt x="301" y="159"/>
                      <a:pt x="301" y="203"/>
                    </a:cubicBezTo>
                    <a:cubicBezTo>
                      <a:pt x="301" y="256"/>
                      <a:pt x="266" y="292"/>
                      <a:pt x="213" y="29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8" name="îšļíḋê">
              <a:extLst>
                <a:ext uri="{FF2B5EF4-FFF2-40B4-BE49-F238E27FC236}">
                  <a16:creationId xmlns:a16="http://schemas.microsoft.com/office/drawing/2014/main" xmlns="" id="{1029CBA9-AC14-4574-9169-AF136F78C212}"/>
                </a:ext>
              </a:extLst>
            </p:cNvPr>
            <p:cNvGrpSpPr/>
            <p:nvPr/>
          </p:nvGrpSpPr>
          <p:grpSpPr>
            <a:xfrm>
              <a:off x="5848995" y="4296032"/>
              <a:ext cx="648000" cy="648000"/>
              <a:chOff x="1745106" y="2062561"/>
              <a:chExt cx="648000" cy="648000"/>
            </a:xfrm>
          </p:grpSpPr>
          <p:grpSp>
            <p:nvGrpSpPr>
              <p:cNvPr id="172" name="îṩ1îḍe">
                <a:extLst>
                  <a:ext uri="{FF2B5EF4-FFF2-40B4-BE49-F238E27FC236}">
                    <a16:creationId xmlns:a16="http://schemas.microsoft.com/office/drawing/2014/main" xmlns="" id="{331EB2E7-2A3E-49D9-8BA2-DD45FC095794}"/>
                  </a:ext>
                </a:extLst>
              </p:cNvPr>
              <p:cNvGrpSpPr/>
              <p:nvPr/>
            </p:nvGrpSpPr>
            <p:grpSpPr>
              <a:xfrm>
                <a:off x="1745106" y="2062561"/>
                <a:ext cx="648000" cy="648000"/>
                <a:chOff x="13330222" y="5764695"/>
                <a:chExt cx="2321989" cy="2323829"/>
              </a:xfrm>
            </p:grpSpPr>
            <p:sp>
              <p:nvSpPr>
                <p:cNvPr id="174" name="ï$ļíḓé">
                  <a:extLst>
                    <a:ext uri="{FF2B5EF4-FFF2-40B4-BE49-F238E27FC236}">
                      <a16:creationId xmlns:a16="http://schemas.microsoft.com/office/drawing/2014/main" xmlns="" id="{39A6249E-3552-4BF5-89E3-53C36BA5C83C}"/>
                    </a:ext>
                  </a:extLst>
                </p:cNvPr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5" name="îSḷíḍe">
                  <a:extLst>
                    <a:ext uri="{FF2B5EF4-FFF2-40B4-BE49-F238E27FC236}">
                      <a16:creationId xmlns:a16="http://schemas.microsoft.com/office/drawing/2014/main" xmlns="" id="{59F16F01-F676-4A1D-B2C9-9C2176389196}"/>
                    </a:ext>
                  </a:extLst>
                </p:cNvPr>
                <p:cNvSpPr/>
                <p:nvPr/>
              </p:nvSpPr>
              <p:spPr>
                <a:xfrm rot="5422425">
                  <a:off x="13345423" y="5764398"/>
                  <a:ext cx="2306491" cy="2307085"/>
                </a:xfrm>
                <a:prstGeom prst="pie">
                  <a:avLst>
                    <a:gd name="adj1" fmla="val 10766470"/>
                    <a:gd name="adj2" fmla="val 7351306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6" name="ïṡḻiḓé">
                  <a:extLst>
                    <a:ext uri="{FF2B5EF4-FFF2-40B4-BE49-F238E27FC236}">
                      <a16:creationId xmlns:a16="http://schemas.microsoft.com/office/drawing/2014/main" xmlns="" id="{46368AFC-3B4B-4BDD-94AB-81750AC30E6D}"/>
                    </a:ext>
                  </a:extLst>
                </p:cNvPr>
                <p:cNvSpPr/>
                <p:nvPr/>
              </p:nvSpPr>
              <p:spPr>
                <a:xfrm rot="5422425">
                  <a:off x="13578017" y="6023651"/>
                  <a:ext cx="1826101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</p:grpSp>
          <p:sp>
            <p:nvSpPr>
              <p:cNvPr id="173" name="ïşļïḓè">
                <a:extLst>
                  <a:ext uri="{FF2B5EF4-FFF2-40B4-BE49-F238E27FC236}">
                    <a16:creationId xmlns:a16="http://schemas.microsoft.com/office/drawing/2014/main" xmlns="" id="{0563874C-204B-41C7-8C77-AB2A6ED261B4}"/>
                  </a:ext>
                </a:extLst>
              </p:cNvPr>
              <p:cNvSpPr/>
              <p:nvPr/>
            </p:nvSpPr>
            <p:spPr bwMode="auto">
              <a:xfrm>
                <a:off x="1992314" y="2319457"/>
                <a:ext cx="157743" cy="156334"/>
              </a:xfrm>
              <a:custGeom>
                <a:avLst/>
                <a:gdLst>
                  <a:gd name="T0" fmla="*/ 381 w 417"/>
                  <a:gd name="T1" fmla="*/ 203 h 417"/>
                  <a:gd name="T2" fmla="*/ 381 w 417"/>
                  <a:gd name="T3" fmla="*/ 203 h 417"/>
                  <a:gd name="T4" fmla="*/ 416 w 417"/>
                  <a:gd name="T5" fmla="*/ 141 h 417"/>
                  <a:gd name="T6" fmla="*/ 408 w 417"/>
                  <a:gd name="T7" fmla="*/ 106 h 417"/>
                  <a:gd name="T8" fmla="*/ 337 w 417"/>
                  <a:gd name="T9" fmla="*/ 79 h 417"/>
                  <a:gd name="T10" fmla="*/ 319 w 417"/>
                  <a:gd name="T11" fmla="*/ 17 h 417"/>
                  <a:gd name="T12" fmla="*/ 275 w 417"/>
                  <a:gd name="T13" fmla="*/ 0 h 417"/>
                  <a:gd name="T14" fmla="*/ 213 w 417"/>
                  <a:gd name="T15" fmla="*/ 35 h 417"/>
                  <a:gd name="T16" fmla="*/ 151 w 417"/>
                  <a:gd name="T17" fmla="*/ 0 h 417"/>
                  <a:gd name="T18" fmla="*/ 107 w 417"/>
                  <a:gd name="T19" fmla="*/ 17 h 417"/>
                  <a:gd name="T20" fmla="*/ 89 w 417"/>
                  <a:gd name="T21" fmla="*/ 79 h 417"/>
                  <a:gd name="T22" fmla="*/ 18 w 417"/>
                  <a:gd name="T23" fmla="*/ 106 h 417"/>
                  <a:gd name="T24" fmla="*/ 0 w 417"/>
                  <a:gd name="T25" fmla="*/ 141 h 417"/>
                  <a:gd name="T26" fmla="*/ 44 w 417"/>
                  <a:gd name="T27" fmla="*/ 203 h 417"/>
                  <a:gd name="T28" fmla="*/ 0 w 417"/>
                  <a:gd name="T29" fmla="*/ 275 h 417"/>
                  <a:gd name="T30" fmla="*/ 18 w 417"/>
                  <a:gd name="T31" fmla="*/ 310 h 417"/>
                  <a:gd name="T32" fmla="*/ 89 w 417"/>
                  <a:gd name="T33" fmla="*/ 328 h 417"/>
                  <a:gd name="T34" fmla="*/ 107 w 417"/>
                  <a:gd name="T35" fmla="*/ 398 h 417"/>
                  <a:gd name="T36" fmla="*/ 151 w 417"/>
                  <a:gd name="T37" fmla="*/ 416 h 417"/>
                  <a:gd name="T38" fmla="*/ 213 w 417"/>
                  <a:gd name="T39" fmla="*/ 372 h 417"/>
                  <a:gd name="T40" fmla="*/ 275 w 417"/>
                  <a:gd name="T41" fmla="*/ 416 h 417"/>
                  <a:gd name="T42" fmla="*/ 319 w 417"/>
                  <a:gd name="T43" fmla="*/ 398 h 417"/>
                  <a:gd name="T44" fmla="*/ 337 w 417"/>
                  <a:gd name="T45" fmla="*/ 328 h 417"/>
                  <a:gd name="T46" fmla="*/ 408 w 417"/>
                  <a:gd name="T47" fmla="*/ 310 h 417"/>
                  <a:gd name="T48" fmla="*/ 416 w 417"/>
                  <a:gd name="T49" fmla="*/ 265 h 417"/>
                  <a:gd name="T50" fmla="*/ 381 w 417"/>
                  <a:gd name="T51" fmla="*/ 203 h 417"/>
                  <a:gd name="T52" fmla="*/ 213 w 417"/>
                  <a:gd name="T53" fmla="*/ 292 h 417"/>
                  <a:gd name="T54" fmla="*/ 213 w 417"/>
                  <a:gd name="T55" fmla="*/ 292 h 417"/>
                  <a:gd name="T56" fmla="*/ 125 w 417"/>
                  <a:gd name="T57" fmla="*/ 203 h 417"/>
                  <a:gd name="T58" fmla="*/ 213 w 417"/>
                  <a:gd name="T59" fmla="*/ 115 h 417"/>
                  <a:gd name="T60" fmla="*/ 301 w 417"/>
                  <a:gd name="T61" fmla="*/ 203 h 417"/>
                  <a:gd name="T62" fmla="*/ 213 w 417"/>
                  <a:gd name="T63" fmla="*/ 2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7" h="417">
                    <a:moveTo>
                      <a:pt x="381" y="203"/>
                    </a:moveTo>
                    <a:lnTo>
                      <a:pt x="381" y="203"/>
                    </a:lnTo>
                    <a:cubicBezTo>
                      <a:pt x="381" y="177"/>
                      <a:pt x="399" y="159"/>
                      <a:pt x="416" y="141"/>
                    </a:cubicBezTo>
                    <a:cubicBezTo>
                      <a:pt x="416" y="132"/>
                      <a:pt x="408" y="115"/>
                      <a:pt x="408" y="106"/>
                    </a:cubicBezTo>
                    <a:cubicBezTo>
                      <a:pt x="372" y="115"/>
                      <a:pt x="354" y="97"/>
                      <a:pt x="337" y="79"/>
                    </a:cubicBezTo>
                    <a:cubicBezTo>
                      <a:pt x="319" y="62"/>
                      <a:pt x="310" y="44"/>
                      <a:pt x="319" y="17"/>
                    </a:cubicBezTo>
                    <a:cubicBezTo>
                      <a:pt x="310" y="9"/>
                      <a:pt x="293" y="0"/>
                      <a:pt x="275" y="0"/>
                    </a:cubicBezTo>
                    <a:cubicBezTo>
                      <a:pt x="266" y="17"/>
                      <a:pt x="240" y="35"/>
                      <a:pt x="213" y="35"/>
                    </a:cubicBezTo>
                    <a:cubicBezTo>
                      <a:pt x="187" y="35"/>
                      <a:pt x="160" y="17"/>
                      <a:pt x="151" y="0"/>
                    </a:cubicBezTo>
                    <a:cubicBezTo>
                      <a:pt x="133" y="0"/>
                      <a:pt x="116" y="9"/>
                      <a:pt x="107" y="17"/>
                    </a:cubicBezTo>
                    <a:cubicBezTo>
                      <a:pt x="116" y="44"/>
                      <a:pt x="107" y="62"/>
                      <a:pt x="89" y="79"/>
                    </a:cubicBezTo>
                    <a:cubicBezTo>
                      <a:pt x="72" y="97"/>
                      <a:pt x="44" y="115"/>
                      <a:pt x="18" y="106"/>
                    </a:cubicBezTo>
                    <a:cubicBezTo>
                      <a:pt x="18" y="115"/>
                      <a:pt x="9" y="132"/>
                      <a:pt x="0" y="141"/>
                    </a:cubicBezTo>
                    <a:cubicBezTo>
                      <a:pt x="27" y="159"/>
                      <a:pt x="44" y="177"/>
                      <a:pt x="44" y="203"/>
                    </a:cubicBezTo>
                    <a:cubicBezTo>
                      <a:pt x="44" y="230"/>
                      <a:pt x="27" y="256"/>
                      <a:pt x="0" y="275"/>
                    </a:cubicBezTo>
                    <a:cubicBezTo>
                      <a:pt x="9" y="283"/>
                      <a:pt x="18" y="301"/>
                      <a:pt x="18" y="310"/>
                    </a:cubicBezTo>
                    <a:cubicBezTo>
                      <a:pt x="44" y="310"/>
                      <a:pt x="72" y="310"/>
                      <a:pt x="89" y="328"/>
                    </a:cubicBezTo>
                    <a:cubicBezTo>
                      <a:pt x="107" y="345"/>
                      <a:pt x="116" y="372"/>
                      <a:pt x="107" y="398"/>
                    </a:cubicBezTo>
                    <a:cubicBezTo>
                      <a:pt x="116" y="407"/>
                      <a:pt x="133" y="407"/>
                      <a:pt x="151" y="416"/>
                    </a:cubicBezTo>
                    <a:cubicBezTo>
                      <a:pt x="160" y="389"/>
                      <a:pt x="187" y="372"/>
                      <a:pt x="213" y="372"/>
                    </a:cubicBezTo>
                    <a:cubicBezTo>
                      <a:pt x="240" y="372"/>
                      <a:pt x="266" y="389"/>
                      <a:pt x="275" y="416"/>
                    </a:cubicBezTo>
                    <a:cubicBezTo>
                      <a:pt x="293" y="407"/>
                      <a:pt x="310" y="407"/>
                      <a:pt x="319" y="398"/>
                    </a:cubicBezTo>
                    <a:cubicBezTo>
                      <a:pt x="310" y="372"/>
                      <a:pt x="319" y="345"/>
                      <a:pt x="337" y="328"/>
                    </a:cubicBezTo>
                    <a:cubicBezTo>
                      <a:pt x="354" y="310"/>
                      <a:pt x="372" y="301"/>
                      <a:pt x="408" y="310"/>
                    </a:cubicBezTo>
                    <a:cubicBezTo>
                      <a:pt x="408" y="292"/>
                      <a:pt x="416" y="283"/>
                      <a:pt x="416" y="265"/>
                    </a:cubicBezTo>
                    <a:cubicBezTo>
                      <a:pt x="399" y="256"/>
                      <a:pt x="381" y="230"/>
                      <a:pt x="381" y="203"/>
                    </a:cubicBezTo>
                    <a:close/>
                    <a:moveTo>
                      <a:pt x="213" y="292"/>
                    </a:moveTo>
                    <a:lnTo>
                      <a:pt x="213" y="292"/>
                    </a:lnTo>
                    <a:cubicBezTo>
                      <a:pt x="160" y="292"/>
                      <a:pt x="125" y="256"/>
                      <a:pt x="125" y="203"/>
                    </a:cubicBezTo>
                    <a:cubicBezTo>
                      <a:pt x="125" y="159"/>
                      <a:pt x="160" y="115"/>
                      <a:pt x="213" y="115"/>
                    </a:cubicBezTo>
                    <a:cubicBezTo>
                      <a:pt x="266" y="115"/>
                      <a:pt x="301" y="159"/>
                      <a:pt x="301" y="203"/>
                    </a:cubicBezTo>
                    <a:cubicBezTo>
                      <a:pt x="301" y="256"/>
                      <a:pt x="266" y="292"/>
                      <a:pt x="213" y="29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</p:grpSp>
        <p:sp>
          <p:nvSpPr>
            <p:cNvPr id="9" name="iṩḷíḑê">
              <a:extLst>
                <a:ext uri="{FF2B5EF4-FFF2-40B4-BE49-F238E27FC236}">
                  <a16:creationId xmlns:a16="http://schemas.microsoft.com/office/drawing/2014/main" xmlns="" id="{4E050FB3-8EA8-49B4-84B4-02DEE1F53940}"/>
                </a:ext>
              </a:extLst>
            </p:cNvPr>
            <p:cNvSpPr/>
            <p:nvPr/>
          </p:nvSpPr>
          <p:spPr bwMode="auto">
            <a:xfrm>
              <a:off x="686542" y="3532298"/>
              <a:ext cx="3082200" cy="1690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8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You can use the icon library in </a:t>
              </a:r>
              <a:r>
                <a:rPr lang="en-US" altLang="zh-CN" sz="800" dirty="0" err="1"/>
                <a:t>iSlide</a:t>
              </a:r>
              <a:r>
                <a:rPr lang="en-US" altLang="zh-CN" sz="800" dirty="0"/>
                <a:t>  (www.islide.cc) to filter and replace existing icon elements with one click.</a:t>
              </a:r>
            </a:p>
          </p:txBody>
        </p:sp>
        <p:sp>
          <p:nvSpPr>
            <p:cNvPr id="10" name="íšļïḍè">
              <a:extLst>
                <a:ext uri="{FF2B5EF4-FFF2-40B4-BE49-F238E27FC236}">
                  <a16:creationId xmlns:a16="http://schemas.microsoft.com/office/drawing/2014/main" xmlns="" id="{0B8097EB-FC50-4E3F-8E83-FFB8E7FB78A2}"/>
                </a:ext>
              </a:extLst>
            </p:cNvPr>
            <p:cNvSpPr txBox="1"/>
            <p:nvPr/>
          </p:nvSpPr>
          <p:spPr bwMode="auto">
            <a:xfrm>
              <a:off x="686542" y="3113064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ŝļíďe">
              <a:extLst>
                <a:ext uri="{FF2B5EF4-FFF2-40B4-BE49-F238E27FC236}">
                  <a16:creationId xmlns:a16="http://schemas.microsoft.com/office/drawing/2014/main" xmlns="" id="{5BFE2095-5065-4736-9559-7345A1873F36}"/>
                </a:ext>
              </a:extLst>
            </p:cNvPr>
            <p:cNvSpPr/>
            <p:nvPr/>
          </p:nvSpPr>
          <p:spPr bwMode="auto">
            <a:xfrm>
              <a:off x="4330583" y="5453640"/>
              <a:ext cx="3684824" cy="683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2" name="iŝļíḍe">
              <a:extLst>
                <a:ext uri="{FF2B5EF4-FFF2-40B4-BE49-F238E27FC236}">
                  <a16:creationId xmlns:a16="http://schemas.microsoft.com/office/drawing/2014/main" xmlns="" id="{BD5F734B-2047-4800-9BC3-D9AF4BCC0F9A}"/>
                </a:ext>
              </a:extLst>
            </p:cNvPr>
            <p:cNvSpPr txBox="1"/>
            <p:nvPr/>
          </p:nvSpPr>
          <p:spPr bwMode="auto">
            <a:xfrm>
              <a:off x="4330583" y="5034406"/>
              <a:ext cx="3684824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3" name="íŝļiḋê">
              <a:extLst>
                <a:ext uri="{FF2B5EF4-FFF2-40B4-BE49-F238E27FC236}">
                  <a16:creationId xmlns:a16="http://schemas.microsoft.com/office/drawing/2014/main" xmlns="" id="{8B7C475B-2BA1-45D5-A341-FE667B59E5C1}"/>
                </a:ext>
              </a:extLst>
            </p:cNvPr>
            <p:cNvSpPr/>
            <p:nvPr/>
          </p:nvSpPr>
          <p:spPr bwMode="auto">
            <a:xfrm>
              <a:off x="8462890" y="3532298"/>
              <a:ext cx="3082200" cy="1690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8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You can use the icon library in </a:t>
              </a:r>
              <a:r>
                <a:rPr lang="en-US" altLang="zh-CN" sz="800" dirty="0" err="1"/>
                <a:t>iSlide</a:t>
              </a:r>
              <a:r>
                <a:rPr lang="en-US" altLang="zh-CN" sz="800" dirty="0"/>
                <a:t>  (www.islide.cc) to filter and replace existing icon elements with one click.</a:t>
              </a:r>
            </a:p>
          </p:txBody>
        </p:sp>
        <p:sp>
          <p:nvSpPr>
            <p:cNvPr id="14" name="ïşľiḋè">
              <a:extLst>
                <a:ext uri="{FF2B5EF4-FFF2-40B4-BE49-F238E27FC236}">
                  <a16:creationId xmlns:a16="http://schemas.microsoft.com/office/drawing/2014/main" xmlns="" id="{8ACA524A-8DBA-4518-9D64-195FD1C07FB2}"/>
                </a:ext>
              </a:extLst>
            </p:cNvPr>
            <p:cNvSpPr txBox="1"/>
            <p:nvPr/>
          </p:nvSpPr>
          <p:spPr bwMode="auto">
            <a:xfrm>
              <a:off x="8462890" y="3113064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7FB82583-C5E1-4F8F-9021-8DF3BB6A2F8D}"/>
                </a:ext>
              </a:extLst>
            </p:cNvPr>
            <p:cNvCxnSpPr/>
            <p:nvPr/>
          </p:nvCxnSpPr>
          <p:spPr>
            <a:xfrm>
              <a:off x="4022704" y="4396661"/>
              <a:ext cx="0" cy="174061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0224AC5-7134-49F4-8C5F-4042D794A877}"/>
                </a:ext>
              </a:extLst>
            </p:cNvPr>
            <p:cNvCxnSpPr/>
            <p:nvPr/>
          </p:nvCxnSpPr>
          <p:spPr>
            <a:xfrm>
              <a:off x="8223761" y="4396661"/>
              <a:ext cx="0" cy="174061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íṣḻíḋe">
              <a:extLst>
                <a:ext uri="{FF2B5EF4-FFF2-40B4-BE49-F238E27FC236}">
                  <a16:creationId xmlns:a16="http://schemas.microsoft.com/office/drawing/2014/main" xmlns="" id="{EC2724CD-3F7A-46AC-97C1-630DD6FD619F}"/>
                </a:ext>
              </a:extLst>
            </p:cNvPr>
            <p:cNvGrpSpPr/>
            <p:nvPr/>
          </p:nvGrpSpPr>
          <p:grpSpPr>
            <a:xfrm>
              <a:off x="2654296" y="1101956"/>
              <a:ext cx="6204856" cy="3151617"/>
              <a:chOff x="2654296" y="1245016"/>
              <a:chExt cx="6204856" cy="3151617"/>
            </a:xfrm>
          </p:grpSpPr>
          <p:grpSp>
            <p:nvGrpSpPr>
              <p:cNvPr id="18" name="îşļiḑê">
                <a:extLst>
                  <a:ext uri="{FF2B5EF4-FFF2-40B4-BE49-F238E27FC236}">
                    <a16:creationId xmlns:a16="http://schemas.microsoft.com/office/drawing/2014/main" xmlns="" id="{016F43F4-3972-46C8-883D-3111DE15CED0}"/>
                  </a:ext>
                </a:extLst>
              </p:cNvPr>
              <p:cNvGrpSpPr/>
              <p:nvPr/>
            </p:nvGrpSpPr>
            <p:grpSpPr>
              <a:xfrm>
                <a:off x="2654296" y="1466058"/>
                <a:ext cx="5963122" cy="2930575"/>
                <a:chOff x="2654296" y="1466058"/>
                <a:chExt cx="5963122" cy="2930575"/>
              </a:xfrm>
            </p:grpSpPr>
            <p:grpSp>
              <p:nvGrpSpPr>
                <p:cNvPr id="24" name="i$ļïďé">
                  <a:extLst>
                    <a:ext uri="{FF2B5EF4-FFF2-40B4-BE49-F238E27FC236}">
                      <a16:creationId xmlns:a16="http://schemas.microsoft.com/office/drawing/2014/main" xmlns="" id="{CDA340F4-1238-4127-86D3-06594D83B65A}"/>
                    </a:ext>
                  </a:extLst>
                </p:cNvPr>
                <p:cNvGrpSpPr/>
                <p:nvPr/>
              </p:nvGrpSpPr>
              <p:grpSpPr>
                <a:xfrm>
                  <a:off x="2654296" y="1466058"/>
                  <a:ext cx="5963122" cy="2930575"/>
                  <a:chOff x="3011299" y="414885"/>
                  <a:chExt cx="5646553" cy="2774950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65" name="ïṡľïdé">
                    <a:extLst>
                      <a:ext uri="{FF2B5EF4-FFF2-40B4-BE49-F238E27FC236}">
                        <a16:creationId xmlns:a16="http://schemas.microsoft.com/office/drawing/2014/main" xmlns="" id="{3AE8CB02-B987-4657-BFFB-7DF2036E76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23059" y="505936"/>
                    <a:ext cx="42023" cy="22413"/>
                  </a:xfrm>
                  <a:custGeom>
                    <a:avLst/>
                    <a:gdLst>
                      <a:gd name="T0" fmla="*/ 10 w 20"/>
                      <a:gd name="T1" fmla="*/ 0 h 11"/>
                      <a:gd name="T2" fmla="*/ 12 w 20"/>
                      <a:gd name="T3" fmla="*/ 2 h 11"/>
                      <a:gd name="T4" fmla="*/ 16 w 20"/>
                      <a:gd name="T5" fmla="*/ 9 h 11"/>
                      <a:gd name="T6" fmla="*/ 6 w 20"/>
                      <a:gd name="T7" fmla="*/ 6 h 11"/>
                      <a:gd name="T8" fmla="*/ 10 w 20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1">
                        <a:moveTo>
                          <a:pt x="10" y="0"/>
                        </a:moveTo>
                        <a:cubicBezTo>
                          <a:pt x="12" y="0"/>
                          <a:pt x="12" y="1"/>
                          <a:pt x="12" y="2"/>
                        </a:cubicBezTo>
                        <a:cubicBezTo>
                          <a:pt x="14" y="5"/>
                          <a:pt x="20" y="5"/>
                          <a:pt x="16" y="9"/>
                        </a:cubicBezTo>
                        <a:cubicBezTo>
                          <a:pt x="10" y="11"/>
                          <a:pt x="13" y="3"/>
                          <a:pt x="6" y="6"/>
                        </a:cubicBezTo>
                        <a:cubicBezTo>
                          <a:pt x="0" y="3"/>
                          <a:pt x="14" y="6"/>
                          <a:pt x="1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6" name="ísḻíḍe">
                    <a:extLst>
                      <a:ext uri="{FF2B5EF4-FFF2-40B4-BE49-F238E27FC236}">
                        <a16:creationId xmlns:a16="http://schemas.microsoft.com/office/drawing/2014/main" xmlns="" id="{0C6BCFD8-3F21-4803-A79E-AA7F659F4E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4188" y="505936"/>
                    <a:ext cx="81245" cy="42023"/>
                  </a:xfrm>
                  <a:custGeom>
                    <a:avLst/>
                    <a:gdLst>
                      <a:gd name="T0" fmla="*/ 37 w 39"/>
                      <a:gd name="T1" fmla="*/ 15 h 20"/>
                      <a:gd name="T2" fmla="*/ 23 w 39"/>
                      <a:gd name="T3" fmla="*/ 19 h 20"/>
                      <a:gd name="T4" fmla="*/ 4 w 39"/>
                      <a:gd name="T5" fmla="*/ 19 h 20"/>
                      <a:gd name="T6" fmla="*/ 0 w 39"/>
                      <a:gd name="T7" fmla="*/ 15 h 20"/>
                      <a:gd name="T8" fmla="*/ 30 w 39"/>
                      <a:gd name="T9" fmla="*/ 0 h 20"/>
                      <a:gd name="T10" fmla="*/ 36 w 39"/>
                      <a:gd name="T11" fmla="*/ 4 h 20"/>
                      <a:gd name="T12" fmla="*/ 32 w 39"/>
                      <a:gd name="T13" fmla="*/ 6 h 20"/>
                      <a:gd name="T14" fmla="*/ 37 w 39"/>
                      <a:gd name="T15" fmla="*/ 15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9" h="20">
                        <a:moveTo>
                          <a:pt x="37" y="15"/>
                        </a:moveTo>
                        <a:cubicBezTo>
                          <a:pt x="32" y="16"/>
                          <a:pt x="23" y="13"/>
                          <a:pt x="23" y="19"/>
                        </a:cubicBezTo>
                        <a:cubicBezTo>
                          <a:pt x="19" y="16"/>
                          <a:pt x="12" y="20"/>
                          <a:pt x="4" y="19"/>
                        </a:cubicBezTo>
                        <a:cubicBezTo>
                          <a:pt x="5" y="16"/>
                          <a:pt x="2" y="15"/>
                          <a:pt x="0" y="15"/>
                        </a:cubicBezTo>
                        <a:cubicBezTo>
                          <a:pt x="4" y="4"/>
                          <a:pt x="15" y="0"/>
                          <a:pt x="30" y="0"/>
                        </a:cubicBezTo>
                        <a:cubicBezTo>
                          <a:pt x="28" y="5"/>
                          <a:pt x="34" y="2"/>
                          <a:pt x="36" y="4"/>
                        </a:cubicBezTo>
                        <a:cubicBezTo>
                          <a:pt x="37" y="5"/>
                          <a:pt x="32" y="5"/>
                          <a:pt x="32" y="6"/>
                        </a:cubicBezTo>
                        <a:cubicBezTo>
                          <a:pt x="31" y="8"/>
                          <a:pt x="39" y="7"/>
                          <a:pt x="37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7" name="ïṥ1îḓe">
                    <a:extLst>
                      <a:ext uri="{FF2B5EF4-FFF2-40B4-BE49-F238E27FC236}">
                        <a16:creationId xmlns:a16="http://schemas.microsoft.com/office/drawing/2014/main" xmlns="" id="{ABE73E03-EA9B-4863-8781-2A1EBC93A9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51931" y="510139"/>
                    <a:ext cx="39222" cy="22413"/>
                  </a:xfrm>
                  <a:custGeom>
                    <a:avLst/>
                    <a:gdLst>
                      <a:gd name="T0" fmla="*/ 19 w 19"/>
                      <a:gd name="T1" fmla="*/ 2 h 11"/>
                      <a:gd name="T2" fmla="*/ 17 w 19"/>
                      <a:gd name="T3" fmla="*/ 9 h 11"/>
                      <a:gd name="T4" fmla="*/ 10 w 19"/>
                      <a:gd name="T5" fmla="*/ 11 h 11"/>
                      <a:gd name="T6" fmla="*/ 0 w 19"/>
                      <a:gd name="T7" fmla="*/ 6 h 11"/>
                      <a:gd name="T8" fmla="*/ 12 w 19"/>
                      <a:gd name="T9" fmla="*/ 6 h 11"/>
                      <a:gd name="T10" fmla="*/ 19 w 19"/>
                      <a:gd name="T11" fmla="*/ 2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11">
                        <a:moveTo>
                          <a:pt x="19" y="2"/>
                        </a:moveTo>
                        <a:cubicBezTo>
                          <a:pt x="18" y="3"/>
                          <a:pt x="17" y="6"/>
                          <a:pt x="17" y="9"/>
                        </a:cubicBezTo>
                        <a:cubicBezTo>
                          <a:pt x="13" y="8"/>
                          <a:pt x="12" y="11"/>
                          <a:pt x="10" y="11"/>
                        </a:cubicBezTo>
                        <a:cubicBezTo>
                          <a:pt x="6" y="9"/>
                          <a:pt x="0" y="11"/>
                          <a:pt x="0" y="6"/>
                        </a:cubicBezTo>
                        <a:cubicBezTo>
                          <a:pt x="6" y="6"/>
                          <a:pt x="8" y="1"/>
                          <a:pt x="12" y="6"/>
                        </a:cubicBezTo>
                        <a:cubicBezTo>
                          <a:pt x="14" y="5"/>
                          <a:pt x="13" y="0"/>
                          <a:pt x="19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8" name="ïṣ1îďê">
                    <a:extLst>
                      <a:ext uri="{FF2B5EF4-FFF2-40B4-BE49-F238E27FC236}">
                        <a16:creationId xmlns:a16="http://schemas.microsoft.com/office/drawing/2014/main" xmlns="" id="{E9DC9164-5304-4459-ADC9-DBA3C533EB0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02592" y="522746"/>
                    <a:ext cx="50428" cy="26615"/>
                  </a:xfrm>
                  <a:custGeom>
                    <a:avLst/>
                    <a:gdLst>
                      <a:gd name="T0" fmla="*/ 23 w 24"/>
                      <a:gd name="T1" fmla="*/ 0 h 13"/>
                      <a:gd name="T2" fmla="*/ 20 w 24"/>
                      <a:gd name="T3" fmla="*/ 5 h 13"/>
                      <a:gd name="T4" fmla="*/ 14 w 24"/>
                      <a:gd name="T5" fmla="*/ 11 h 13"/>
                      <a:gd name="T6" fmla="*/ 10 w 24"/>
                      <a:gd name="T7" fmla="*/ 7 h 13"/>
                      <a:gd name="T8" fmla="*/ 5 w 24"/>
                      <a:gd name="T9" fmla="*/ 9 h 13"/>
                      <a:gd name="T10" fmla="*/ 1 w 24"/>
                      <a:gd name="T11" fmla="*/ 5 h 13"/>
                      <a:gd name="T12" fmla="*/ 10 w 24"/>
                      <a:gd name="T13" fmla="*/ 3 h 13"/>
                      <a:gd name="T14" fmla="*/ 10 w 24"/>
                      <a:gd name="T15" fmla="*/ 1 h 13"/>
                      <a:gd name="T16" fmla="*/ 23 w 24"/>
                      <a:gd name="T17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4" h="13">
                        <a:moveTo>
                          <a:pt x="23" y="0"/>
                        </a:moveTo>
                        <a:cubicBezTo>
                          <a:pt x="24" y="4"/>
                          <a:pt x="20" y="2"/>
                          <a:pt x="20" y="5"/>
                        </a:cubicBezTo>
                        <a:cubicBezTo>
                          <a:pt x="20" y="6"/>
                          <a:pt x="17" y="10"/>
                          <a:pt x="14" y="11"/>
                        </a:cubicBezTo>
                        <a:cubicBezTo>
                          <a:pt x="10" y="13"/>
                          <a:pt x="11" y="7"/>
                          <a:pt x="10" y="7"/>
                        </a:cubicBezTo>
                        <a:cubicBezTo>
                          <a:pt x="10" y="7"/>
                          <a:pt x="7" y="9"/>
                          <a:pt x="5" y="9"/>
                        </a:cubicBezTo>
                        <a:cubicBezTo>
                          <a:pt x="4" y="9"/>
                          <a:pt x="3" y="5"/>
                          <a:pt x="1" y="5"/>
                        </a:cubicBezTo>
                        <a:cubicBezTo>
                          <a:pt x="0" y="0"/>
                          <a:pt x="8" y="5"/>
                          <a:pt x="10" y="3"/>
                        </a:cubicBezTo>
                        <a:cubicBezTo>
                          <a:pt x="11" y="3"/>
                          <a:pt x="10" y="1"/>
                          <a:pt x="10" y="1"/>
                        </a:cubicBezTo>
                        <a:cubicBezTo>
                          <a:pt x="15" y="0"/>
                          <a:pt x="17" y="1"/>
                          <a:pt x="2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9" name="íSḷîďé">
                    <a:extLst>
                      <a:ext uri="{FF2B5EF4-FFF2-40B4-BE49-F238E27FC236}">
                        <a16:creationId xmlns:a16="http://schemas.microsoft.com/office/drawing/2014/main" xmlns="" id="{8F8E6FD6-F3E6-45B4-9963-FF15B9E6E5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04304" y="518544"/>
                    <a:ext cx="42023" cy="14008"/>
                  </a:xfrm>
                  <a:custGeom>
                    <a:avLst/>
                    <a:gdLst>
                      <a:gd name="T0" fmla="*/ 18 w 20"/>
                      <a:gd name="T1" fmla="*/ 7 h 7"/>
                      <a:gd name="T2" fmla="*/ 3 w 20"/>
                      <a:gd name="T3" fmla="*/ 7 h 7"/>
                      <a:gd name="T4" fmla="*/ 8 w 20"/>
                      <a:gd name="T5" fmla="*/ 2 h 7"/>
                      <a:gd name="T6" fmla="*/ 18 w 20"/>
                      <a:gd name="T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7">
                        <a:moveTo>
                          <a:pt x="18" y="7"/>
                        </a:moveTo>
                        <a:cubicBezTo>
                          <a:pt x="13" y="7"/>
                          <a:pt x="8" y="7"/>
                          <a:pt x="3" y="7"/>
                        </a:cubicBezTo>
                        <a:cubicBezTo>
                          <a:pt x="0" y="1"/>
                          <a:pt x="9" y="6"/>
                          <a:pt x="8" y="2"/>
                        </a:cubicBezTo>
                        <a:cubicBezTo>
                          <a:pt x="10" y="5"/>
                          <a:pt x="20" y="0"/>
                          <a:pt x="18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0" name="iṣľiḍé">
                    <a:extLst>
                      <a:ext uri="{FF2B5EF4-FFF2-40B4-BE49-F238E27FC236}">
                        <a16:creationId xmlns:a16="http://schemas.microsoft.com/office/drawing/2014/main" xmlns="" id="{19E18B64-F76E-4575-A998-866C379785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44071" y="536753"/>
                    <a:ext cx="50428" cy="18211"/>
                  </a:xfrm>
                  <a:custGeom>
                    <a:avLst/>
                    <a:gdLst>
                      <a:gd name="T0" fmla="*/ 17 w 24"/>
                      <a:gd name="T1" fmla="*/ 0 h 9"/>
                      <a:gd name="T2" fmla="*/ 17 w 24"/>
                      <a:gd name="T3" fmla="*/ 7 h 9"/>
                      <a:gd name="T4" fmla="*/ 0 w 24"/>
                      <a:gd name="T5" fmla="*/ 6 h 9"/>
                      <a:gd name="T6" fmla="*/ 17 w 24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" h="9">
                        <a:moveTo>
                          <a:pt x="17" y="0"/>
                        </a:moveTo>
                        <a:cubicBezTo>
                          <a:pt x="24" y="3"/>
                          <a:pt x="17" y="2"/>
                          <a:pt x="17" y="7"/>
                        </a:cubicBezTo>
                        <a:cubicBezTo>
                          <a:pt x="11" y="7"/>
                          <a:pt x="3" y="9"/>
                          <a:pt x="0" y="6"/>
                        </a:cubicBezTo>
                        <a:cubicBezTo>
                          <a:pt x="3" y="1"/>
                          <a:pt x="13" y="4"/>
                          <a:pt x="1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1" name="î$ļïďe">
                    <a:extLst>
                      <a:ext uri="{FF2B5EF4-FFF2-40B4-BE49-F238E27FC236}">
                        <a16:creationId xmlns:a16="http://schemas.microsoft.com/office/drawing/2014/main" xmlns="" id="{9C7A0833-E63D-42F0-9428-36FFF73478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77293" y="552163"/>
                    <a:ext cx="22413" cy="15409"/>
                  </a:xfrm>
                  <a:custGeom>
                    <a:avLst/>
                    <a:gdLst>
                      <a:gd name="T0" fmla="*/ 1 w 11"/>
                      <a:gd name="T1" fmla="*/ 0 h 8"/>
                      <a:gd name="T2" fmla="*/ 10 w 11"/>
                      <a:gd name="T3" fmla="*/ 8 h 8"/>
                      <a:gd name="T4" fmla="*/ 1 w 11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1" h="8">
                        <a:moveTo>
                          <a:pt x="1" y="0"/>
                        </a:moveTo>
                        <a:cubicBezTo>
                          <a:pt x="6" y="1"/>
                          <a:pt x="11" y="1"/>
                          <a:pt x="10" y="8"/>
                        </a:cubicBezTo>
                        <a:cubicBezTo>
                          <a:pt x="7" y="5"/>
                          <a:pt x="0" y="6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2" name="işľîḋé">
                    <a:extLst>
                      <a:ext uri="{FF2B5EF4-FFF2-40B4-BE49-F238E27FC236}">
                        <a16:creationId xmlns:a16="http://schemas.microsoft.com/office/drawing/2014/main" xmlns="" id="{83CC8006-3A66-4AA9-8519-427093D23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3606" y="549361"/>
                    <a:ext cx="89650" cy="46226"/>
                  </a:xfrm>
                  <a:custGeom>
                    <a:avLst/>
                    <a:gdLst>
                      <a:gd name="T0" fmla="*/ 38 w 43"/>
                      <a:gd name="T1" fmla="*/ 5 h 22"/>
                      <a:gd name="T2" fmla="*/ 42 w 43"/>
                      <a:gd name="T3" fmla="*/ 15 h 22"/>
                      <a:gd name="T4" fmla="*/ 23 w 43"/>
                      <a:gd name="T5" fmla="*/ 20 h 22"/>
                      <a:gd name="T6" fmla="*/ 20 w 43"/>
                      <a:gd name="T7" fmla="*/ 18 h 22"/>
                      <a:gd name="T8" fmla="*/ 12 w 43"/>
                      <a:gd name="T9" fmla="*/ 18 h 22"/>
                      <a:gd name="T10" fmla="*/ 12 w 43"/>
                      <a:gd name="T11" fmla="*/ 15 h 22"/>
                      <a:gd name="T12" fmla="*/ 7 w 43"/>
                      <a:gd name="T13" fmla="*/ 16 h 22"/>
                      <a:gd name="T14" fmla="*/ 9 w 43"/>
                      <a:gd name="T15" fmla="*/ 13 h 22"/>
                      <a:gd name="T16" fmla="*/ 1 w 43"/>
                      <a:gd name="T17" fmla="*/ 11 h 22"/>
                      <a:gd name="T18" fmla="*/ 5 w 43"/>
                      <a:gd name="T19" fmla="*/ 7 h 22"/>
                      <a:gd name="T20" fmla="*/ 10 w 43"/>
                      <a:gd name="T21" fmla="*/ 3 h 22"/>
                      <a:gd name="T22" fmla="*/ 27 w 43"/>
                      <a:gd name="T23" fmla="*/ 1 h 22"/>
                      <a:gd name="T24" fmla="*/ 27 w 43"/>
                      <a:gd name="T25" fmla="*/ 5 h 22"/>
                      <a:gd name="T26" fmla="*/ 38 w 43"/>
                      <a:gd name="T27" fmla="*/ 5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3" h="22">
                        <a:moveTo>
                          <a:pt x="38" y="5"/>
                        </a:moveTo>
                        <a:cubicBezTo>
                          <a:pt x="37" y="11"/>
                          <a:pt x="31" y="15"/>
                          <a:pt x="42" y="15"/>
                        </a:cubicBezTo>
                        <a:cubicBezTo>
                          <a:pt x="43" y="22"/>
                          <a:pt x="31" y="21"/>
                          <a:pt x="23" y="20"/>
                        </a:cubicBezTo>
                        <a:cubicBezTo>
                          <a:pt x="20" y="20"/>
                          <a:pt x="21" y="20"/>
                          <a:pt x="20" y="18"/>
                        </a:cubicBezTo>
                        <a:cubicBezTo>
                          <a:pt x="16" y="15"/>
                          <a:pt x="17" y="21"/>
                          <a:pt x="12" y="18"/>
                        </a:cubicBezTo>
                        <a:cubicBezTo>
                          <a:pt x="12" y="18"/>
                          <a:pt x="13" y="15"/>
                          <a:pt x="12" y="15"/>
                        </a:cubicBezTo>
                        <a:cubicBezTo>
                          <a:pt x="11" y="14"/>
                          <a:pt x="9" y="17"/>
                          <a:pt x="7" y="16"/>
                        </a:cubicBezTo>
                        <a:cubicBezTo>
                          <a:pt x="6" y="16"/>
                          <a:pt x="9" y="13"/>
                          <a:pt x="9" y="13"/>
                        </a:cubicBezTo>
                        <a:cubicBezTo>
                          <a:pt x="7" y="11"/>
                          <a:pt x="0" y="15"/>
                          <a:pt x="1" y="11"/>
                        </a:cubicBezTo>
                        <a:cubicBezTo>
                          <a:pt x="0" y="7"/>
                          <a:pt x="3" y="8"/>
                          <a:pt x="5" y="7"/>
                        </a:cubicBezTo>
                        <a:cubicBezTo>
                          <a:pt x="7" y="5"/>
                          <a:pt x="6" y="4"/>
                          <a:pt x="10" y="3"/>
                        </a:cubicBezTo>
                        <a:cubicBezTo>
                          <a:pt x="12" y="3"/>
                          <a:pt x="20" y="0"/>
                          <a:pt x="27" y="1"/>
                        </a:cubicBezTo>
                        <a:cubicBezTo>
                          <a:pt x="27" y="2"/>
                          <a:pt x="27" y="5"/>
                          <a:pt x="27" y="5"/>
                        </a:cubicBezTo>
                        <a:cubicBezTo>
                          <a:pt x="30" y="7"/>
                          <a:pt x="37" y="3"/>
                          <a:pt x="38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3" name="ïś1ídé">
                    <a:extLst>
                      <a:ext uri="{FF2B5EF4-FFF2-40B4-BE49-F238E27FC236}">
                        <a16:creationId xmlns:a16="http://schemas.microsoft.com/office/drawing/2014/main" xmlns="" id="{0C07DBF9-0031-4D03-B6C1-67ACFE2CF7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5785" y="552163"/>
                    <a:ext cx="35020" cy="22413"/>
                  </a:xfrm>
                  <a:custGeom>
                    <a:avLst/>
                    <a:gdLst>
                      <a:gd name="T0" fmla="*/ 17 w 17"/>
                      <a:gd name="T1" fmla="*/ 6 h 11"/>
                      <a:gd name="T2" fmla="*/ 12 w 17"/>
                      <a:gd name="T3" fmla="*/ 6 h 11"/>
                      <a:gd name="T4" fmla="*/ 10 w 17"/>
                      <a:gd name="T5" fmla="*/ 10 h 11"/>
                      <a:gd name="T6" fmla="*/ 0 w 17"/>
                      <a:gd name="T7" fmla="*/ 6 h 11"/>
                      <a:gd name="T8" fmla="*/ 17 w 17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1">
                        <a:moveTo>
                          <a:pt x="17" y="6"/>
                        </a:moveTo>
                        <a:cubicBezTo>
                          <a:pt x="16" y="9"/>
                          <a:pt x="14" y="6"/>
                          <a:pt x="12" y="6"/>
                        </a:cubicBezTo>
                        <a:cubicBezTo>
                          <a:pt x="10" y="6"/>
                          <a:pt x="10" y="8"/>
                          <a:pt x="10" y="10"/>
                        </a:cubicBezTo>
                        <a:cubicBezTo>
                          <a:pt x="4" y="11"/>
                          <a:pt x="6" y="5"/>
                          <a:pt x="0" y="6"/>
                        </a:cubicBezTo>
                        <a:cubicBezTo>
                          <a:pt x="4" y="0"/>
                          <a:pt x="12" y="4"/>
                          <a:pt x="17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4" name="iṡľîḍe">
                    <a:extLst>
                      <a:ext uri="{FF2B5EF4-FFF2-40B4-BE49-F238E27FC236}">
                        <a16:creationId xmlns:a16="http://schemas.microsoft.com/office/drawing/2014/main" xmlns="" id="{74DC224B-52C7-4FC1-A54F-172B384485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97449" y="578777"/>
                    <a:ext cx="91051" cy="49028"/>
                  </a:xfrm>
                  <a:custGeom>
                    <a:avLst/>
                    <a:gdLst>
                      <a:gd name="T0" fmla="*/ 31 w 44"/>
                      <a:gd name="T1" fmla="*/ 6 h 24"/>
                      <a:gd name="T2" fmla="*/ 37 w 44"/>
                      <a:gd name="T3" fmla="*/ 14 h 24"/>
                      <a:gd name="T4" fmla="*/ 42 w 44"/>
                      <a:gd name="T5" fmla="*/ 23 h 24"/>
                      <a:gd name="T6" fmla="*/ 37 w 44"/>
                      <a:gd name="T7" fmla="*/ 23 h 24"/>
                      <a:gd name="T8" fmla="*/ 37 w 44"/>
                      <a:gd name="T9" fmla="*/ 19 h 24"/>
                      <a:gd name="T10" fmla="*/ 33 w 44"/>
                      <a:gd name="T11" fmla="*/ 17 h 24"/>
                      <a:gd name="T12" fmla="*/ 9 w 44"/>
                      <a:gd name="T13" fmla="*/ 15 h 24"/>
                      <a:gd name="T14" fmla="*/ 15 w 44"/>
                      <a:gd name="T15" fmla="*/ 12 h 24"/>
                      <a:gd name="T16" fmla="*/ 11 w 44"/>
                      <a:gd name="T17" fmla="*/ 8 h 24"/>
                      <a:gd name="T18" fmla="*/ 0 w 44"/>
                      <a:gd name="T19" fmla="*/ 2 h 24"/>
                      <a:gd name="T20" fmla="*/ 15 w 44"/>
                      <a:gd name="T21" fmla="*/ 2 h 24"/>
                      <a:gd name="T22" fmla="*/ 18 w 44"/>
                      <a:gd name="T23" fmla="*/ 6 h 24"/>
                      <a:gd name="T24" fmla="*/ 26 w 44"/>
                      <a:gd name="T25" fmla="*/ 6 h 24"/>
                      <a:gd name="T26" fmla="*/ 31 w 44"/>
                      <a:gd name="T27" fmla="*/ 6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4" h="24">
                        <a:moveTo>
                          <a:pt x="31" y="6"/>
                        </a:moveTo>
                        <a:cubicBezTo>
                          <a:pt x="34" y="8"/>
                          <a:pt x="35" y="11"/>
                          <a:pt x="37" y="14"/>
                        </a:cubicBezTo>
                        <a:cubicBezTo>
                          <a:pt x="39" y="16"/>
                          <a:pt x="44" y="18"/>
                          <a:pt x="42" y="23"/>
                        </a:cubicBezTo>
                        <a:cubicBezTo>
                          <a:pt x="41" y="22"/>
                          <a:pt x="38" y="24"/>
                          <a:pt x="37" y="23"/>
                        </a:cubicBezTo>
                        <a:cubicBezTo>
                          <a:pt x="36" y="22"/>
                          <a:pt x="37" y="20"/>
                          <a:pt x="37" y="19"/>
                        </a:cubicBezTo>
                        <a:cubicBezTo>
                          <a:pt x="36" y="19"/>
                          <a:pt x="32" y="23"/>
                          <a:pt x="33" y="17"/>
                        </a:cubicBezTo>
                        <a:cubicBezTo>
                          <a:pt x="22" y="17"/>
                          <a:pt x="15" y="17"/>
                          <a:pt x="9" y="15"/>
                        </a:cubicBezTo>
                        <a:cubicBezTo>
                          <a:pt x="8" y="11"/>
                          <a:pt x="12" y="12"/>
                          <a:pt x="15" y="12"/>
                        </a:cubicBezTo>
                        <a:cubicBezTo>
                          <a:pt x="14" y="10"/>
                          <a:pt x="11" y="10"/>
                          <a:pt x="11" y="8"/>
                        </a:cubicBezTo>
                        <a:cubicBezTo>
                          <a:pt x="4" y="6"/>
                          <a:pt x="1" y="11"/>
                          <a:pt x="0" y="2"/>
                        </a:cubicBezTo>
                        <a:cubicBezTo>
                          <a:pt x="4" y="0"/>
                          <a:pt x="10" y="1"/>
                          <a:pt x="15" y="2"/>
                        </a:cubicBezTo>
                        <a:cubicBezTo>
                          <a:pt x="17" y="3"/>
                          <a:pt x="18" y="3"/>
                          <a:pt x="18" y="6"/>
                        </a:cubicBezTo>
                        <a:cubicBezTo>
                          <a:pt x="20" y="8"/>
                          <a:pt x="26" y="0"/>
                          <a:pt x="26" y="6"/>
                        </a:cubicBezTo>
                        <a:cubicBezTo>
                          <a:pt x="26" y="8"/>
                          <a:pt x="32" y="9"/>
                          <a:pt x="3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5" name="ïŝlíḍé">
                    <a:extLst>
                      <a:ext uri="{FF2B5EF4-FFF2-40B4-BE49-F238E27FC236}">
                        <a16:creationId xmlns:a16="http://schemas.microsoft.com/office/drawing/2014/main" xmlns="" id="{EE294685-10D7-4110-9453-7FCA3153A0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37457" y="578777"/>
                    <a:ext cx="88250" cy="44825"/>
                  </a:xfrm>
                  <a:custGeom>
                    <a:avLst/>
                    <a:gdLst>
                      <a:gd name="T0" fmla="*/ 18 w 43"/>
                      <a:gd name="T1" fmla="*/ 1 h 22"/>
                      <a:gd name="T2" fmla="*/ 25 w 43"/>
                      <a:gd name="T3" fmla="*/ 6 h 22"/>
                      <a:gd name="T4" fmla="*/ 27 w 43"/>
                      <a:gd name="T5" fmla="*/ 2 h 22"/>
                      <a:gd name="T6" fmla="*/ 31 w 43"/>
                      <a:gd name="T7" fmla="*/ 6 h 22"/>
                      <a:gd name="T8" fmla="*/ 34 w 43"/>
                      <a:gd name="T9" fmla="*/ 6 h 22"/>
                      <a:gd name="T10" fmla="*/ 34 w 43"/>
                      <a:gd name="T11" fmla="*/ 8 h 22"/>
                      <a:gd name="T12" fmla="*/ 42 w 43"/>
                      <a:gd name="T13" fmla="*/ 10 h 22"/>
                      <a:gd name="T14" fmla="*/ 29 w 43"/>
                      <a:gd name="T15" fmla="*/ 14 h 22"/>
                      <a:gd name="T16" fmla="*/ 27 w 43"/>
                      <a:gd name="T17" fmla="*/ 17 h 22"/>
                      <a:gd name="T18" fmla="*/ 10 w 43"/>
                      <a:gd name="T19" fmla="*/ 17 h 22"/>
                      <a:gd name="T20" fmla="*/ 8 w 43"/>
                      <a:gd name="T21" fmla="*/ 21 h 22"/>
                      <a:gd name="T22" fmla="*/ 1 w 43"/>
                      <a:gd name="T23" fmla="*/ 19 h 22"/>
                      <a:gd name="T24" fmla="*/ 1 w 43"/>
                      <a:gd name="T25" fmla="*/ 14 h 22"/>
                      <a:gd name="T26" fmla="*/ 5 w 43"/>
                      <a:gd name="T27" fmla="*/ 14 h 22"/>
                      <a:gd name="T28" fmla="*/ 6 w 43"/>
                      <a:gd name="T29" fmla="*/ 8 h 22"/>
                      <a:gd name="T30" fmla="*/ 10 w 43"/>
                      <a:gd name="T31" fmla="*/ 8 h 22"/>
                      <a:gd name="T32" fmla="*/ 18 w 43"/>
                      <a:gd name="T33" fmla="*/ 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43" h="22">
                        <a:moveTo>
                          <a:pt x="18" y="1"/>
                        </a:moveTo>
                        <a:cubicBezTo>
                          <a:pt x="19" y="4"/>
                          <a:pt x="27" y="0"/>
                          <a:pt x="25" y="6"/>
                        </a:cubicBezTo>
                        <a:cubicBezTo>
                          <a:pt x="27" y="7"/>
                          <a:pt x="27" y="2"/>
                          <a:pt x="27" y="2"/>
                        </a:cubicBezTo>
                        <a:cubicBezTo>
                          <a:pt x="29" y="2"/>
                          <a:pt x="29" y="5"/>
                          <a:pt x="31" y="6"/>
                        </a:cubicBezTo>
                        <a:cubicBezTo>
                          <a:pt x="31" y="7"/>
                          <a:pt x="34" y="5"/>
                          <a:pt x="34" y="6"/>
                        </a:cubicBezTo>
                        <a:cubicBezTo>
                          <a:pt x="35" y="6"/>
                          <a:pt x="34" y="8"/>
                          <a:pt x="34" y="8"/>
                        </a:cubicBezTo>
                        <a:cubicBezTo>
                          <a:pt x="37" y="9"/>
                          <a:pt x="42" y="6"/>
                          <a:pt x="42" y="10"/>
                        </a:cubicBezTo>
                        <a:cubicBezTo>
                          <a:pt x="43" y="17"/>
                          <a:pt x="33" y="12"/>
                          <a:pt x="29" y="14"/>
                        </a:cubicBezTo>
                        <a:cubicBezTo>
                          <a:pt x="27" y="13"/>
                          <a:pt x="28" y="17"/>
                          <a:pt x="27" y="17"/>
                        </a:cubicBezTo>
                        <a:cubicBezTo>
                          <a:pt x="23" y="19"/>
                          <a:pt x="12" y="18"/>
                          <a:pt x="10" y="17"/>
                        </a:cubicBezTo>
                        <a:cubicBezTo>
                          <a:pt x="8" y="17"/>
                          <a:pt x="9" y="20"/>
                          <a:pt x="8" y="21"/>
                        </a:cubicBezTo>
                        <a:cubicBezTo>
                          <a:pt x="4" y="18"/>
                          <a:pt x="5" y="22"/>
                          <a:pt x="1" y="19"/>
                        </a:cubicBezTo>
                        <a:cubicBezTo>
                          <a:pt x="2" y="18"/>
                          <a:pt x="0" y="14"/>
                          <a:pt x="1" y="14"/>
                        </a:cubicBezTo>
                        <a:cubicBezTo>
                          <a:pt x="1" y="13"/>
                          <a:pt x="4" y="14"/>
                          <a:pt x="5" y="14"/>
                        </a:cubicBezTo>
                        <a:cubicBezTo>
                          <a:pt x="6" y="12"/>
                          <a:pt x="5" y="9"/>
                          <a:pt x="6" y="8"/>
                        </a:cubicBezTo>
                        <a:cubicBezTo>
                          <a:pt x="7" y="7"/>
                          <a:pt x="10" y="9"/>
                          <a:pt x="10" y="8"/>
                        </a:cubicBezTo>
                        <a:cubicBezTo>
                          <a:pt x="12" y="5"/>
                          <a:pt x="15" y="4"/>
                          <a:pt x="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6" name="îṧ1ídé">
                    <a:extLst>
                      <a:ext uri="{FF2B5EF4-FFF2-40B4-BE49-F238E27FC236}">
                        <a16:creationId xmlns:a16="http://schemas.microsoft.com/office/drawing/2014/main" xmlns="" id="{E4F34808-075A-48DC-AB3B-BEF3FF6644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37760" y="612396"/>
                    <a:ext cx="16809" cy="26615"/>
                  </a:xfrm>
                  <a:custGeom>
                    <a:avLst/>
                    <a:gdLst>
                      <a:gd name="T0" fmla="*/ 8 w 8"/>
                      <a:gd name="T1" fmla="*/ 7 h 13"/>
                      <a:gd name="T2" fmla="*/ 8 w 8"/>
                      <a:gd name="T3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8" h="13">
                        <a:moveTo>
                          <a:pt x="8" y="7"/>
                        </a:moveTo>
                        <a:cubicBezTo>
                          <a:pt x="3" y="13"/>
                          <a:pt x="0" y="0"/>
                          <a:pt x="8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7" name="îšļïḑê">
                    <a:extLst>
                      <a:ext uri="{FF2B5EF4-FFF2-40B4-BE49-F238E27FC236}">
                        <a16:creationId xmlns:a16="http://schemas.microsoft.com/office/drawing/2014/main" xmlns="" id="{1E746017-05F6-4F9F-92CA-D7D88BC042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2779" y="617999"/>
                    <a:ext cx="50428" cy="29417"/>
                  </a:xfrm>
                  <a:custGeom>
                    <a:avLst/>
                    <a:gdLst>
                      <a:gd name="T0" fmla="*/ 22 w 24"/>
                      <a:gd name="T1" fmla="*/ 4 h 14"/>
                      <a:gd name="T2" fmla="*/ 6 w 24"/>
                      <a:gd name="T3" fmla="*/ 13 h 14"/>
                      <a:gd name="T4" fmla="*/ 0 w 24"/>
                      <a:gd name="T5" fmla="*/ 8 h 14"/>
                      <a:gd name="T6" fmla="*/ 11 w 24"/>
                      <a:gd name="T7" fmla="*/ 4 h 14"/>
                      <a:gd name="T8" fmla="*/ 22 w 24"/>
                      <a:gd name="T9" fmla="*/ 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14">
                        <a:moveTo>
                          <a:pt x="22" y="4"/>
                        </a:moveTo>
                        <a:cubicBezTo>
                          <a:pt x="24" y="14"/>
                          <a:pt x="10" y="9"/>
                          <a:pt x="6" y="13"/>
                        </a:cubicBezTo>
                        <a:cubicBezTo>
                          <a:pt x="2" y="13"/>
                          <a:pt x="4" y="7"/>
                          <a:pt x="0" y="8"/>
                        </a:cubicBezTo>
                        <a:cubicBezTo>
                          <a:pt x="1" y="2"/>
                          <a:pt x="11" y="9"/>
                          <a:pt x="11" y="4"/>
                        </a:cubicBezTo>
                        <a:cubicBezTo>
                          <a:pt x="11" y="0"/>
                          <a:pt x="16" y="6"/>
                          <a:pt x="2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8" name="îṧḷïďé">
                    <a:extLst>
                      <a:ext uri="{FF2B5EF4-FFF2-40B4-BE49-F238E27FC236}">
                        <a16:creationId xmlns:a16="http://schemas.microsoft.com/office/drawing/2014/main" xmlns="" id="{32D03F13-3BC4-4807-91C7-D86B9874D9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8733" y="622202"/>
                    <a:ext cx="44825" cy="22413"/>
                  </a:xfrm>
                  <a:custGeom>
                    <a:avLst/>
                    <a:gdLst>
                      <a:gd name="T0" fmla="*/ 18 w 21"/>
                      <a:gd name="T1" fmla="*/ 4 h 11"/>
                      <a:gd name="T2" fmla="*/ 18 w 21"/>
                      <a:gd name="T3" fmla="*/ 7 h 11"/>
                      <a:gd name="T4" fmla="*/ 12 w 21"/>
                      <a:gd name="T5" fmla="*/ 9 h 11"/>
                      <a:gd name="T6" fmla="*/ 10 w 21"/>
                      <a:gd name="T7" fmla="*/ 11 h 11"/>
                      <a:gd name="T8" fmla="*/ 5 w 21"/>
                      <a:gd name="T9" fmla="*/ 9 h 11"/>
                      <a:gd name="T10" fmla="*/ 3 w 21"/>
                      <a:gd name="T11" fmla="*/ 11 h 11"/>
                      <a:gd name="T12" fmla="*/ 1 w 21"/>
                      <a:gd name="T13" fmla="*/ 9 h 11"/>
                      <a:gd name="T14" fmla="*/ 18 w 21"/>
                      <a:gd name="T15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1" h="11">
                        <a:moveTo>
                          <a:pt x="18" y="4"/>
                        </a:moveTo>
                        <a:cubicBezTo>
                          <a:pt x="21" y="5"/>
                          <a:pt x="19" y="7"/>
                          <a:pt x="18" y="7"/>
                        </a:cubicBezTo>
                        <a:cubicBezTo>
                          <a:pt x="16" y="9"/>
                          <a:pt x="15" y="9"/>
                          <a:pt x="12" y="9"/>
                        </a:cubicBezTo>
                        <a:cubicBezTo>
                          <a:pt x="11" y="10"/>
                          <a:pt x="10" y="11"/>
                          <a:pt x="10" y="11"/>
                        </a:cubicBezTo>
                        <a:cubicBezTo>
                          <a:pt x="9" y="11"/>
                          <a:pt x="7" y="9"/>
                          <a:pt x="5" y="9"/>
                        </a:cubicBezTo>
                        <a:cubicBezTo>
                          <a:pt x="5" y="9"/>
                          <a:pt x="4" y="11"/>
                          <a:pt x="3" y="11"/>
                        </a:cubicBezTo>
                        <a:cubicBezTo>
                          <a:pt x="1" y="11"/>
                          <a:pt x="1" y="11"/>
                          <a:pt x="1" y="9"/>
                        </a:cubicBezTo>
                        <a:cubicBezTo>
                          <a:pt x="0" y="0"/>
                          <a:pt x="17" y="10"/>
                          <a:pt x="1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9" name="íŝľîďe">
                    <a:extLst>
                      <a:ext uri="{FF2B5EF4-FFF2-40B4-BE49-F238E27FC236}">
                        <a16:creationId xmlns:a16="http://schemas.microsoft.com/office/drawing/2014/main" xmlns="" id="{C65384C8-3E1E-488D-96BC-51284E258E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841" y="634808"/>
                    <a:ext cx="25214" cy="9806"/>
                  </a:xfrm>
                  <a:custGeom>
                    <a:avLst/>
                    <a:gdLst>
                      <a:gd name="T0" fmla="*/ 0 w 12"/>
                      <a:gd name="T1" fmla="*/ 3 h 5"/>
                      <a:gd name="T2" fmla="*/ 9 w 12"/>
                      <a:gd name="T3" fmla="*/ 5 h 5"/>
                      <a:gd name="T4" fmla="*/ 0 w 12"/>
                      <a:gd name="T5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" h="5">
                        <a:moveTo>
                          <a:pt x="0" y="3"/>
                        </a:moveTo>
                        <a:cubicBezTo>
                          <a:pt x="0" y="0"/>
                          <a:pt x="12" y="0"/>
                          <a:pt x="9" y="5"/>
                        </a:cubicBezTo>
                        <a:cubicBezTo>
                          <a:pt x="5" y="3"/>
                          <a:pt x="6" y="5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0" name="işḷídè">
                    <a:extLst>
                      <a:ext uri="{FF2B5EF4-FFF2-40B4-BE49-F238E27FC236}">
                        <a16:creationId xmlns:a16="http://schemas.microsoft.com/office/drawing/2014/main" xmlns="" id="{15FD04BB-9435-4FE1-A912-7F4751ACCF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8577" y="636209"/>
                    <a:ext cx="12607" cy="12607"/>
                  </a:xfrm>
                  <a:custGeom>
                    <a:avLst/>
                    <a:gdLst>
                      <a:gd name="T0" fmla="*/ 0 w 6"/>
                      <a:gd name="T1" fmla="*/ 0 h 6"/>
                      <a:gd name="T2" fmla="*/ 6 w 6"/>
                      <a:gd name="T3" fmla="*/ 6 h 6"/>
                      <a:gd name="T4" fmla="*/ 0 w 6"/>
                      <a:gd name="T5" fmla="*/ 6 h 6"/>
                      <a:gd name="T6" fmla="*/ 0 w 6"/>
                      <a:gd name="T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6">
                        <a:moveTo>
                          <a:pt x="0" y="0"/>
                        </a:moveTo>
                        <a:cubicBezTo>
                          <a:pt x="4" y="0"/>
                          <a:pt x="6" y="2"/>
                          <a:pt x="6" y="6"/>
                        </a:cubicBezTo>
                        <a:cubicBezTo>
                          <a:pt x="4" y="6"/>
                          <a:pt x="2" y="6"/>
                          <a:pt x="0" y="6"/>
                        </a:cubicBezTo>
                        <a:cubicBezTo>
                          <a:pt x="0" y="4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1" name="iṣļîďè">
                    <a:extLst>
                      <a:ext uri="{FF2B5EF4-FFF2-40B4-BE49-F238E27FC236}">
                        <a16:creationId xmlns:a16="http://schemas.microsoft.com/office/drawing/2014/main" xmlns="" id="{53492407-8127-4FF2-AA4D-A35456078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24920" y="657221"/>
                    <a:ext cx="274553" cy="84047"/>
                  </a:xfrm>
                  <a:custGeom>
                    <a:avLst/>
                    <a:gdLst>
                      <a:gd name="T0" fmla="*/ 132 w 132"/>
                      <a:gd name="T1" fmla="*/ 22 h 40"/>
                      <a:gd name="T2" fmla="*/ 132 w 132"/>
                      <a:gd name="T3" fmla="*/ 31 h 40"/>
                      <a:gd name="T4" fmla="*/ 127 w 132"/>
                      <a:gd name="T5" fmla="*/ 35 h 40"/>
                      <a:gd name="T6" fmla="*/ 104 w 132"/>
                      <a:gd name="T7" fmla="*/ 35 h 40"/>
                      <a:gd name="T8" fmla="*/ 97 w 132"/>
                      <a:gd name="T9" fmla="*/ 39 h 40"/>
                      <a:gd name="T10" fmla="*/ 91 w 132"/>
                      <a:gd name="T11" fmla="*/ 37 h 40"/>
                      <a:gd name="T12" fmla="*/ 90 w 132"/>
                      <a:gd name="T13" fmla="*/ 39 h 40"/>
                      <a:gd name="T14" fmla="*/ 82 w 132"/>
                      <a:gd name="T15" fmla="*/ 39 h 40"/>
                      <a:gd name="T16" fmla="*/ 82 w 132"/>
                      <a:gd name="T17" fmla="*/ 37 h 40"/>
                      <a:gd name="T18" fmla="*/ 78 w 132"/>
                      <a:gd name="T19" fmla="*/ 39 h 40"/>
                      <a:gd name="T20" fmla="*/ 71 w 132"/>
                      <a:gd name="T21" fmla="*/ 35 h 40"/>
                      <a:gd name="T22" fmla="*/ 43 w 132"/>
                      <a:gd name="T23" fmla="*/ 35 h 40"/>
                      <a:gd name="T24" fmla="*/ 45 w 132"/>
                      <a:gd name="T25" fmla="*/ 31 h 40"/>
                      <a:gd name="T26" fmla="*/ 41 w 132"/>
                      <a:gd name="T27" fmla="*/ 30 h 40"/>
                      <a:gd name="T28" fmla="*/ 37 w 132"/>
                      <a:gd name="T29" fmla="*/ 22 h 40"/>
                      <a:gd name="T30" fmla="*/ 41 w 132"/>
                      <a:gd name="T31" fmla="*/ 18 h 40"/>
                      <a:gd name="T32" fmla="*/ 37 w 132"/>
                      <a:gd name="T33" fmla="*/ 11 h 40"/>
                      <a:gd name="T34" fmla="*/ 21 w 132"/>
                      <a:gd name="T35" fmla="*/ 13 h 40"/>
                      <a:gd name="T36" fmla="*/ 17 w 132"/>
                      <a:gd name="T37" fmla="*/ 9 h 40"/>
                      <a:gd name="T38" fmla="*/ 13 w 132"/>
                      <a:gd name="T39" fmla="*/ 7 h 40"/>
                      <a:gd name="T40" fmla="*/ 6 w 132"/>
                      <a:gd name="T41" fmla="*/ 9 h 40"/>
                      <a:gd name="T42" fmla="*/ 2 w 132"/>
                      <a:gd name="T43" fmla="*/ 2 h 40"/>
                      <a:gd name="T44" fmla="*/ 22 w 132"/>
                      <a:gd name="T45" fmla="*/ 0 h 40"/>
                      <a:gd name="T46" fmla="*/ 26 w 132"/>
                      <a:gd name="T47" fmla="*/ 2 h 40"/>
                      <a:gd name="T48" fmla="*/ 26 w 132"/>
                      <a:gd name="T49" fmla="*/ 5 h 40"/>
                      <a:gd name="T50" fmla="*/ 32 w 132"/>
                      <a:gd name="T51" fmla="*/ 9 h 40"/>
                      <a:gd name="T52" fmla="*/ 49 w 132"/>
                      <a:gd name="T53" fmla="*/ 9 h 40"/>
                      <a:gd name="T54" fmla="*/ 49 w 132"/>
                      <a:gd name="T55" fmla="*/ 18 h 40"/>
                      <a:gd name="T56" fmla="*/ 62 w 132"/>
                      <a:gd name="T57" fmla="*/ 20 h 40"/>
                      <a:gd name="T58" fmla="*/ 62 w 132"/>
                      <a:gd name="T59" fmla="*/ 24 h 40"/>
                      <a:gd name="T60" fmla="*/ 65 w 132"/>
                      <a:gd name="T61" fmla="*/ 22 h 40"/>
                      <a:gd name="T62" fmla="*/ 88 w 132"/>
                      <a:gd name="T63" fmla="*/ 22 h 40"/>
                      <a:gd name="T64" fmla="*/ 91 w 132"/>
                      <a:gd name="T65" fmla="*/ 24 h 40"/>
                      <a:gd name="T66" fmla="*/ 97 w 132"/>
                      <a:gd name="T67" fmla="*/ 20 h 40"/>
                      <a:gd name="T68" fmla="*/ 103 w 132"/>
                      <a:gd name="T69" fmla="*/ 20 h 40"/>
                      <a:gd name="T70" fmla="*/ 132 w 132"/>
                      <a:gd name="T71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32" h="40">
                        <a:moveTo>
                          <a:pt x="132" y="22"/>
                        </a:moveTo>
                        <a:cubicBezTo>
                          <a:pt x="132" y="25"/>
                          <a:pt x="132" y="28"/>
                          <a:pt x="132" y="31"/>
                        </a:cubicBezTo>
                        <a:cubicBezTo>
                          <a:pt x="129" y="31"/>
                          <a:pt x="128" y="33"/>
                          <a:pt x="127" y="35"/>
                        </a:cubicBezTo>
                        <a:cubicBezTo>
                          <a:pt x="118" y="36"/>
                          <a:pt x="111" y="35"/>
                          <a:pt x="104" y="35"/>
                        </a:cubicBezTo>
                        <a:cubicBezTo>
                          <a:pt x="102" y="35"/>
                          <a:pt x="99" y="38"/>
                          <a:pt x="97" y="39"/>
                        </a:cubicBezTo>
                        <a:cubicBezTo>
                          <a:pt x="94" y="40"/>
                          <a:pt x="94" y="37"/>
                          <a:pt x="91" y="37"/>
                        </a:cubicBezTo>
                        <a:cubicBezTo>
                          <a:pt x="92" y="37"/>
                          <a:pt x="90" y="39"/>
                          <a:pt x="90" y="39"/>
                        </a:cubicBezTo>
                        <a:cubicBezTo>
                          <a:pt x="89" y="39"/>
                          <a:pt x="82" y="39"/>
                          <a:pt x="82" y="39"/>
                        </a:cubicBezTo>
                        <a:cubicBezTo>
                          <a:pt x="82" y="39"/>
                          <a:pt x="82" y="37"/>
                          <a:pt x="82" y="37"/>
                        </a:cubicBezTo>
                        <a:cubicBezTo>
                          <a:pt x="80" y="37"/>
                          <a:pt x="78" y="39"/>
                          <a:pt x="78" y="39"/>
                        </a:cubicBezTo>
                        <a:cubicBezTo>
                          <a:pt x="74" y="38"/>
                          <a:pt x="74" y="35"/>
                          <a:pt x="71" y="35"/>
                        </a:cubicBezTo>
                        <a:cubicBezTo>
                          <a:pt x="63" y="35"/>
                          <a:pt x="54" y="40"/>
                          <a:pt x="43" y="35"/>
                        </a:cubicBezTo>
                        <a:cubicBezTo>
                          <a:pt x="43" y="34"/>
                          <a:pt x="45" y="33"/>
                          <a:pt x="45" y="31"/>
                        </a:cubicBezTo>
                        <a:cubicBezTo>
                          <a:pt x="44" y="29"/>
                          <a:pt x="42" y="31"/>
                          <a:pt x="41" y="30"/>
                        </a:cubicBezTo>
                        <a:cubicBezTo>
                          <a:pt x="39" y="27"/>
                          <a:pt x="41" y="23"/>
                          <a:pt x="37" y="22"/>
                        </a:cubicBezTo>
                        <a:cubicBezTo>
                          <a:pt x="38" y="20"/>
                          <a:pt x="41" y="21"/>
                          <a:pt x="41" y="18"/>
                        </a:cubicBezTo>
                        <a:cubicBezTo>
                          <a:pt x="41" y="15"/>
                          <a:pt x="36" y="16"/>
                          <a:pt x="37" y="11"/>
                        </a:cubicBezTo>
                        <a:cubicBezTo>
                          <a:pt x="34" y="14"/>
                          <a:pt x="26" y="12"/>
                          <a:pt x="21" y="13"/>
                        </a:cubicBezTo>
                        <a:cubicBezTo>
                          <a:pt x="17" y="14"/>
                          <a:pt x="18" y="10"/>
                          <a:pt x="17" y="9"/>
                        </a:cubicBezTo>
                        <a:cubicBezTo>
                          <a:pt x="16" y="8"/>
                          <a:pt x="13" y="10"/>
                          <a:pt x="13" y="7"/>
                        </a:cubicBezTo>
                        <a:cubicBezTo>
                          <a:pt x="11" y="9"/>
                          <a:pt x="9" y="9"/>
                          <a:pt x="6" y="9"/>
                        </a:cubicBezTo>
                        <a:cubicBezTo>
                          <a:pt x="12" y="3"/>
                          <a:pt x="0" y="8"/>
                          <a:pt x="2" y="2"/>
                        </a:cubicBezTo>
                        <a:cubicBezTo>
                          <a:pt x="10" y="3"/>
                          <a:pt x="16" y="1"/>
                          <a:pt x="22" y="0"/>
                        </a:cubicBezTo>
                        <a:cubicBezTo>
                          <a:pt x="22" y="2"/>
                          <a:pt x="26" y="1"/>
                          <a:pt x="26" y="2"/>
                        </a:cubicBezTo>
                        <a:cubicBezTo>
                          <a:pt x="27" y="2"/>
                          <a:pt x="26" y="5"/>
                          <a:pt x="26" y="5"/>
                        </a:cubicBezTo>
                        <a:cubicBezTo>
                          <a:pt x="28" y="7"/>
                          <a:pt x="33" y="4"/>
                          <a:pt x="32" y="9"/>
                        </a:cubicBezTo>
                        <a:cubicBezTo>
                          <a:pt x="37" y="4"/>
                          <a:pt x="42" y="10"/>
                          <a:pt x="49" y="9"/>
                        </a:cubicBezTo>
                        <a:cubicBezTo>
                          <a:pt x="47" y="15"/>
                          <a:pt x="52" y="15"/>
                          <a:pt x="49" y="18"/>
                        </a:cubicBezTo>
                        <a:cubicBezTo>
                          <a:pt x="52" y="19"/>
                          <a:pt x="57" y="18"/>
                          <a:pt x="62" y="20"/>
                        </a:cubicBezTo>
                        <a:cubicBezTo>
                          <a:pt x="63" y="21"/>
                          <a:pt x="53" y="25"/>
                          <a:pt x="62" y="24"/>
                        </a:cubicBezTo>
                        <a:cubicBezTo>
                          <a:pt x="63" y="24"/>
                          <a:pt x="63" y="22"/>
                          <a:pt x="65" y="22"/>
                        </a:cubicBezTo>
                        <a:cubicBezTo>
                          <a:pt x="71" y="22"/>
                          <a:pt x="80" y="21"/>
                          <a:pt x="88" y="22"/>
                        </a:cubicBezTo>
                        <a:cubicBezTo>
                          <a:pt x="89" y="22"/>
                          <a:pt x="92" y="24"/>
                          <a:pt x="91" y="24"/>
                        </a:cubicBezTo>
                        <a:cubicBezTo>
                          <a:pt x="96" y="24"/>
                          <a:pt x="88" y="21"/>
                          <a:pt x="97" y="20"/>
                        </a:cubicBezTo>
                        <a:cubicBezTo>
                          <a:pt x="99" y="20"/>
                          <a:pt x="101" y="21"/>
                          <a:pt x="103" y="20"/>
                        </a:cubicBezTo>
                        <a:cubicBezTo>
                          <a:pt x="110" y="19"/>
                          <a:pt x="122" y="19"/>
                          <a:pt x="132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2" name="îṡlíďe">
                    <a:extLst>
                      <a:ext uri="{FF2B5EF4-FFF2-40B4-BE49-F238E27FC236}">
                        <a16:creationId xmlns:a16="http://schemas.microsoft.com/office/drawing/2014/main" xmlns="" id="{1A50D406-CB43-4E1E-AB28-DCEFB21A05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75433" y="655820"/>
                    <a:ext cx="278756" cy="198911"/>
                  </a:xfrm>
                  <a:custGeom>
                    <a:avLst/>
                    <a:gdLst>
                      <a:gd name="T0" fmla="*/ 110 w 134"/>
                      <a:gd name="T1" fmla="*/ 3 h 96"/>
                      <a:gd name="T2" fmla="*/ 132 w 134"/>
                      <a:gd name="T3" fmla="*/ 1 h 96"/>
                      <a:gd name="T4" fmla="*/ 130 w 134"/>
                      <a:gd name="T5" fmla="*/ 10 h 96"/>
                      <a:gd name="T6" fmla="*/ 106 w 134"/>
                      <a:gd name="T7" fmla="*/ 14 h 96"/>
                      <a:gd name="T8" fmla="*/ 102 w 134"/>
                      <a:gd name="T9" fmla="*/ 18 h 96"/>
                      <a:gd name="T10" fmla="*/ 98 w 134"/>
                      <a:gd name="T11" fmla="*/ 18 h 96"/>
                      <a:gd name="T12" fmla="*/ 95 w 134"/>
                      <a:gd name="T13" fmla="*/ 21 h 96"/>
                      <a:gd name="T14" fmla="*/ 91 w 134"/>
                      <a:gd name="T15" fmla="*/ 19 h 96"/>
                      <a:gd name="T16" fmla="*/ 83 w 134"/>
                      <a:gd name="T17" fmla="*/ 21 h 96"/>
                      <a:gd name="T18" fmla="*/ 76 w 134"/>
                      <a:gd name="T19" fmla="*/ 23 h 96"/>
                      <a:gd name="T20" fmla="*/ 74 w 134"/>
                      <a:gd name="T21" fmla="*/ 27 h 96"/>
                      <a:gd name="T22" fmla="*/ 65 w 134"/>
                      <a:gd name="T23" fmla="*/ 32 h 96"/>
                      <a:gd name="T24" fmla="*/ 59 w 134"/>
                      <a:gd name="T25" fmla="*/ 36 h 96"/>
                      <a:gd name="T26" fmla="*/ 56 w 134"/>
                      <a:gd name="T27" fmla="*/ 40 h 96"/>
                      <a:gd name="T28" fmla="*/ 54 w 134"/>
                      <a:gd name="T29" fmla="*/ 44 h 96"/>
                      <a:gd name="T30" fmla="*/ 44 w 134"/>
                      <a:gd name="T31" fmla="*/ 47 h 96"/>
                      <a:gd name="T32" fmla="*/ 43 w 134"/>
                      <a:gd name="T33" fmla="*/ 49 h 96"/>
                      <a:gd name="T34" fmla="*/ 35 w 134"/>
                      <a:gd name="T35" fmla="*/ 53 h 96"/>
                      <a:gd name="T36" fmla="*/ 31 w 134"/>
                      <a:gd name="T37" fmla="*/ 60 h 96"/>
                      <a:gd name="T38" fmla="*/ 33 w 134"/>
                      <a:gd name="T39" fmla="*/ 72 h 96"/>
                      <a:gd name="T40" fmla="*/ 28 w 134"/>
                      <a:gd name="T41" fmla="*/ 75 h 96"/>
                      <a:gd name="T42" fmla="*/ 31 w 134"/>
                      <a:gd name="T43" fmla="*/ 83 h 96"/>
                      <a:gd name="T44" fmla="*/ 29 w 134"/>
                      <a:gd name="T45" fmla="*/ 85 h 96"/>
                      <a:gd name="T46" fmla="*/ 31 w 134"/>
                      <a:gd name="T47" fmla="*/ 87 h 96"/>
                      <a:gd name="T48" fmla="*/ 33 w 134"/>
                      <a:gd name="T49" fmla="*/ 85 h 96"/>
                      <a:gd name="T50" fmla="*/ 39 w 134"/>
                      <a:gd name="T51" fmla="*/ 88 h 96"/>
                      <a:gd name="T52" fmla="*/ 37 w 134"/>
                      <a:gd name="T53" fmla="*/ 96 h 96"/>
                      <a:gd name="T54" fmla="*/ 20 w 134"/>
                      <a:gd name="T55" fmla="*/ 96 h 96"/>
                      <a:gd name="T56" fmla="*/ 22 w 134"/>
                      <a:gd name="T57" fmla="*/ 92 h 96"/>
                      <a:gd name="T58" fmla="*/ 16 w 134"/>
                      <a:gd name="T59" fmla="*/ 90 h 96"/>
                      <a:gd name="T60" fmla="*/ 13 w 134"/>
                      <a:gd name="T61" fmla="*/ 87 h 96"/>
                      <a:gd name="T62" fmla="*/ 9 w 134"/>
                      <a:gd name="T63" fmla="*/ 87 h 96"/>
                      <a:gd name="T64" fmla="*/ 3 w 134"/>
                      <a:gd name="T65" fmla="*/ 87 h 96"/>
                      <a:gd name="T66" fmla="*/ 2 w 134"/>
                      <a:gd name="T67" fmla="*/ 73 h 96"/>
                      <a:gd name="T68" fmla="*/ 11 w 134"/>
                      <a:gd name="T69" fmla="*/ 70 h 96"/>
                      <a:gd name="T70" fmla="*/ 9 w 134"/>
                      <a:gd name="T71" fmla="*/ 68 h 96"/>
                      <a:gd name="T72" fmla="*/ 11 w 134"/>
                      <a:gd name="T73" fmla="*/ 64 h 96"/>
                      <a:gd name="T74" fmla="*/ 20 w 134"/>
                      <a:gd name="T75" fmla="*/ 60 h 96"/>
                      <a:gd name="T76" fmla="*/ 20 w 134"/>
                      <a:gd name="T77" fmla="*/ 53 h 96"/>
                      <a:gd name="T78" fmla="*/ 26 w 134"/>
                      <a:gd name="T79" fmla="*/ 51 h 96"/>
                      <a:gd name="T80" fmla="*/ 29 w 134"/>
                      <a:gd name="T81" fmla="*/ 46 h 96"/>
                      <a:gd name="T82" fmla="*/ 29 w 134"/>
                      <a:gd name="T83" fmla="*/ 36 h 96"/>
                      <a:gd name="T84" fmla="*/ 44 w 134"/>
                      <a:gd name="T85" fmla="*/ 31 h 96"/>
                      <a:gd name="T86" fmla="*/ 46 w 134"/>
                      <a:gd name="T87" fmla="*/ 27 h 96"/>
                      <a:gd name="T88" fmla="*/ 48 w 134"/>
                      <a:gd name="T89" fmla="*/ 29 h 96"/>
                      <a:gd name="T90" fmla="*/ 52 w 134"/>
                      <a:gd name="T91" fmla="*/ 25 h 96"/>
                      <a:gd name="T92" fmla="*/ 54 w 134"/>
                      <a:gd name="T93" fmla="*/ 21 h 96"/>
                      <a:gd name="T94" fmla="*/ 63 w 134"/>
                      <a:gd name="T95" fmla="*/ 19 h 96"/>
                      <a:gd name="T96" fmla="*/ 74 w 134"/>
                      <a:gd name="T97" fmla="*/ 18 h 96"/>
                      <a:gd name="T98" fmla="*/ 76 w 134"/>
                      <a:gd name="T99" fmla="*/ 16 h 96"/>
                      <a:gd name="T100" fmla="*/ 80 w 134"/>
                      <a:gd name="T101" fmla="*/ 18 h 96"/>
                      <a:gd name="T102" fmla="*/ 82 w 134"/>
                      <a:gd name="T103" fmla="*/ 14 h 96"/>
                      <a:gd name="T104" fmla="*/ 83 w 134"/>
                      <a:gd name="T105" fmla="*/ 14 h 96"/>
                      <a:gd name="T106" fmla="*/ 97 w 134"/>
                      <a:gd name="T107" fmla="*/ 12 h 96"/>
                      <a:gd name="T108" fmla="*/ 100 w 134"/>
                      <a:gd name="T109" fmla="*/ 10 h 96"/>
                      <a:gd name="T110" fmla="*/ 102 w 134"/>
                      <a:gd name="T111" fmla="*/ 8 h 96"/>
                      <a:gd name="T112" fmla="*/ 110 w 134"/>
                      <a:gd name="T113" fmla="*/ 3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34" h="96">
                        <a:moveTo>
                          <a:pt x="110" y="3"/>
                        </a:moveTo>
                        <a:cubicBezTo>
                          <a:pt x="116" y="7"/>
                          <a:pt x="124" y="0"/>
                          <a:pt x="132" y="1"/>
                        </a:cubicBezTo>
                        <a:cubicBezTo>
                          <a:pt x="134" y="6"/>
                          <a:pt x="129" y="6"/>
                          <a:pt x="130" y="10"/>
                        </a:cubicBezTo>
                        <a:cubicBezTo>
                          <a:pt x="124" y="7"/>
                          <a:pt x="114" y="13"/>
                          <a:pt x="106" y="14"/>
                        </a:cubicBezTo>
                        <a:cubicBezTo>
                          <a:pt x="104" y="14"/>
                          <a:pt x="103" y="17"/>
                          <a:pt x="102" y="18"/>
                        </a:cubicBezTo>
                        <a:cubicBezTo>
                          <a:pt x="101" y="18"/>
                          <a:pt x="99" y="17"/>
                          <a:pt x="98" y="18"/>
                        </a:cubicBezTo>
                        <a:cubicBezTo>
                          <a:pt x="98" y="18"/>
                          <a:pt x="95" y="21"/>
                          <a:pt x="95" y="21"/>
                        </a:cubicBezTo>
                        <a:cubicBezTo>
                          <a:pt x="93" y="22"/>
                          <a:pt x="93" y="19"/>
                          <a:pt x="91" y="19"/>
                        </a:cubicBezTo>
                        <a:cubicBezTo>
                          <a:pt x="89" y="20"/>
                          <a:pt x="86" y="21"/>
                          <a:pt x="83" y="21"/>
                        </a:cubicBezTo>
                        <a:cubicBezTo>
                          <a:pt x="82" y="22"/>
                          <a:pt x="78" y="22"/>
                          <a:pt x="76" y="23"/>
                        </a:cubicBezTo>
                        <a:cubicBezTo>
                          <a:pt x="74" y="24"/>
                          <a:pt x="76" y="26"/>
                          <a:pt x="74" y="27"/>
                        </a:cubicBezTo>
                        <a:cubicBezTo>
                          <a:pt x="73" y="28"/>
                          <a:pt x="65" y="27"/>
                          <a:pt x="65" y="32"/>
                        </a:cubicBezTo>
                        <a:cubicBezTo>
                          <a:pt x="65" y="34"/>
                          <a:pt x="61" y="35"/>
                          <a:pt x="59" y="36"/>
                        </a:cubicBezTo>
                        <a:cubicBezTo>
                          <a:pt x="58" y="37"/>
                          <a:pt x="56" y="39"/>
                          <a:pt x="56" y="40"/>
                        </a:cubicBezTo>
                        <a:cubicBezTo>
                          <a:pt x="55" y="41"/>
                          <a:pt x="53" y="42"/>
                          <a:pt x="54" y="44"/>
                        </a:cubicBezTo>
                        <a:cubicBezTo>
                          <a:pt x="48" y="46"/>
                          <a:pt x="48" y="42"/>
                          <a:pt x="44" y="47"/>
                        </a:cubicBezTo>
                        <a:cubicBezTo>
                          <a:pt x="44" y="48"/>
                          <a:pt x="43" y="47"/>
                          <a:pt x="43" y="49"/>
                        </a:cubicBezTo>
                        <a:cubicBezTo>
                          <a:pt x="42" y="52"/>
                          <a:pt x="38" y="51"/>
                          <a:pt x="35" y="53"/>
                        </a:cubicBezTo>
                        <a:cubicBezTo>
                          <a:pt x="35" y="56"/>
                          <a:pt x="37" y="62"/>
                          <a:pt x="31" y="60"/>
                        </a:cubicBezTo>
                        <a:cubicBezTo>
                          <a:pt x="32" y="64"/>
                          <a:pt x="29" y="71"/>
                          <a:pt x="33" y="72"/>
                        </a:cubicBezTo>
                        <a:cubicBezTo>
                          <a:pt x="32" y="73"/>
                          <a:pt x="30" y="74"/>
                          <a:pt x="28" y="75"/>
                        </a:cubicBezTo>
                        <a:cubicBezTo>
                          <a:pt x="25" y="80"/>
                          <a:pt x="32" y="79"/>
                          <a:pt x="31" y="83"/>
                        </a:cubicBezTo>
                        <a:cubicBezTo>
                          <a:pt x="31" y="83"/>
                          <a:pt x="28" y="83"/>
                          <a:pt x="29" y="85"/>
                        </a:cubicBezTo>
                        <a:cubicBezTo>
                          <a:pt x="29" y="84"/>
                          <a:pt x="33" y="87"/>
                          <a:pt x="31" y="87"/>
                        </a:cubicBezTo>
                        <a:cubicBezTo>
                          <a:pt x="33" y="87"/>
                          <a:pt x="34" y="85"/>
                          <a:pt x="33" y="85"/>
                        </a:cubicBezTo>
                        <a:cubicBezTo>
                          <a:pt x="35" y="86"/>
                          <a:pt x="35" y="89"/>
                          <a:pt x="39" y="88"/>
                        </a:cubicBezTo>
                        <a:cubicBezTo>
                          <a:pt x="39" y="92"/>
                          <a:pt x="36" y="92"/>
                          <a:pt x="37" y="96"/>
                        </a:cubicBezTo>
                        <a:cubicBezTo>
                          <a:pt x="31" y="96"/>
                          <a:pt x="26" y="96"/>
                          <a:pt x="20" y="96"/>
                        </a:cubicBezTo>
                        <a:cubicBezTo>
                          <a:pt x="20" y="95"/>
                          <a:pt x="23" y="93"/>
                          <a:pt x="22" y="92"/>
                        </a:cubicBezTo>
                        <a:cubicBezTo>
                          <a:pt x="21" y="90"/>
                          <a:pt x="18" y="91"/>
                          <a:pt x="16" y="90"/>
                        </a:cubicBezTo>
                        <a:cubicBezTo>
                          <a:pt x="15" y="90"/>
                          <a:pt x="14" y="87"/>
                          <a:pt x="13" y="87"/>
                        </a:cubicBezTo>
                        <a:cubicBezTo>
                          <a:pt x="12" y="86"/>
                          <a:pt x="9" y="87"/>
                          <a:pt x="9" y="87"/>
                        </a:cubicBezTo>
                        <a:cubicBezTo>
                          <a:pt x="7" y="84"/>
                          <a:pt x="7" y="87"/>
                          <a:pt x="3" y="87"/>
                        </a:cubicBezTo>
                        <a:cubicBezTo>
                          <a:pt x="3" y="82"/>
                          <a:pt x="0" y="80"/>
                          <a:pt x="2" y="73"/>
                        </a:cubicBezTo>
                        <a:cubicBezTo>
                          <a:pt x="7" y="80"/>
                          <a:pt x="2" y="66"/>
                          <a:pt x="11" y="70"/>
                        </a:cubicBezTo>
                        <a:cubicBezTo>
                          <a:pt x="12" y="68"/>
                          <a:pt x="9" y="68"/>
                          <a:pt x="9" y="68"/>
                        </a:cubicBezTo>
                        <a:cubicBezTo>
                          <a:pt x="9" y="66"/>
                          <a:pt x="15" y="65"/>
                          <a:pt x="11" y="64"/>
                        </a:cubicBezTo>
                        <a:cubicBezTo>
                          <a:pt x="12" y="61"/>
                          <a:pt x="17" y="61"/>
                          <a:pt x="20" y="60"/>
                        </a:cubicBezTo>
                        <a:cubicBezTo>
                          <a:pt x="18" y="57"/>
                          <a:pt x="26" y="54"/>
                          <a:pt x="20" y="53"/>
                        </a:cubicBezTo>
                        <a:cubicBezTo>
                          <a:pt x="20" y="51"/>
                          <a:pt x="24" y="51"/>
                          <a:pt x="26" y="51"/>
                        </a:cubicBezTo>
                        <a:cubicBezTo>
                          <a:pt x="26" y="48"/>
                          <a:pt x="27" y="46"/>
                          <a:pt x="29" y="46"/>
                        </a:cubicBezTo>
                        <a:cubicBezTo>
                          <a:pt x="26" y="42"/>
                          <a:pt x="31" y="42"/>
                          <a:pt x="29" y="36"/>
                        </a:cubicBezTo>
                        <a:cubicBezTo>
                          <a:pt x="37" y="37"/>
                          <a:pt x="39" y="32"/>
                          <a:pt x="44" y="31"/>
                        </a:cubicBezTo>
                        <a:cubicBezTo>
                          <a:pt x="47" y="31"/>
                          <a:pt x="45" y="27"/>
                          <a:pt x="46" y="27"/>
                        </a:cubicBezTo>
                        <a:cubicBezTo>
                          <a:pt x="47" y="26"/>
                          <a:pt x="49" y="28"/>
                          <a:pt x="48" y="29"/>
                        </a:cubicBezTo>
                        <a:cubicBezTo>
                          <a:pt x="49" y="28"/>
                          <a:pt x="51" y="26"/>
                          <a:pt x="52" y="25"/>
                        </a:cubicBezTo>
                        <a:cubicBezTo>
                          <a:pt x="53" y="24"/>
                          <a:pt x="54" y="23"/>
                          <a:pt x="54" y="21"/>
                        </a:cubicBezTo>
                        <a:cubicBezTo>
                          <a:pt x="57" y="22"/>
                          <a:pt x="60" y="21"/>
                          <a:pt x="63" y="19"/>
                        </a:cubicBezTo>
                        <a:cubicBezTo>
                          <a:pt x="66" y="18"/>
                          <a:pt x="68" y="19"/>
                          <a:pt x="74" y="18"/>
                        </a:cubicBezTo>
                        <a:cubicBezTo>
                          <a:pt x="76" y="17"/>
                          <a:pt x="75" y="16"/>
                          <a:pt x="76" y="16"/>
                        </a:cubicBezTo>
                        <a:cubicBezTo>
                          <a:pt x="78" y="15"/>
                          <a:pt x="80" y="18"/>
                          <a:pt x="80" y="18"/>
                        </a:cubicBezTo>
                        <a:cubicBezTo>
                          <a:pt x="83" y="17"/>
                          <a:pt x="78" y="14"/>
                          <a:pt x="82" y="14"/>
                        </a:cubicBezTo>
                        <a:cubicBezTo>
                          <a:pt x="82" y="14"/>
                          <a:pt x="83" y="14"/>
                          <a:pt x="83" y="14"/>
                        </a:cubicBezTo>
                        <a:cubicBezTo>
                          <a:pt x="85" y="13"/>
                          <a:pt x="91" y="13"/>
                          <a:pt x="97" y="12"/>
                        </a:cubicBezTo>
                        <a:cubicBezTo>
                          <a:pt x="100" y="11"/>
                          <a:pt x="99" y="12"/>
                          <a:pt x="100" y="10"/>
                        </a:cubicBezTo>
                        <a:cubicBezTo>
                          <a:pt x="100" y="10"/>
                          <a:pt x="102" y="8"/>
                          <a:pt x="102" y="8"/>
                        </a:cubicBezTo>
                        <a:cubicBezTo>
                          <a:pt x="107" y="6"/>
                          <a:pt x="110" y="12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3" name="iṡḻîdé">
                    <a:extLst>
                      <a:ext uri="{FF2B5EF4-FFF2-40B4-BE49-F238E27FC236}">
                        <a16:creationId xmlns:a16="http://schemas.microsoft.com/office/drawing/2014/main" xmlns="" id="{01A6491F-E8B7-460D-9FAE-6853ACEDC2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53480" y="668427"/>
                    <a:ext cx="29417" cy="12607"/>
                  </a:xfrm>
                  <a:custGeom>
                    <a:avLst/>
                    <a:gdLst>
                      <a:gd name="T0" fmla="*/ 10 w 14"/>
                      <a:gd name="T1" fmla="*/ 0 h 6"/>
                      <a:gd name="T2" fmla="*/ 14 w 14"/>
                      <a:gd name="T3" fmla="*/ 0 h 6"/>
                      <a:gd name="T4" fmla="*/ 10 w 14"/>
                      <a:gd name="T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" h="6">
                        <a:moveTo>
                          <a:pt x="10" y="0"/>
                        </a:moveTo>
                        <a:cubicBezTo>
                          <a:pt x="11" y="0"/>
                          <a:pt x="12" y="0"/>
                          <a:pt x="14" y="0"/>
                        </a:cubicBezTo>
                        <a:cubicBezTo>
                          <a:pt x="14" y="6"/>
                          <a:pt x="0" y="0"/>
                          <a:pt x="1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4" name="íşḷídé">
                    <a:extLst>
                      <a:ext uri="{FF2B5EF4-FFF2-40B4-BE49-F238E27FC236}">
                        <a16:creationId xmlns:a16="http://schemas.microsoft.com/office/drawing/2014/main" xmlns="" id="{605AA128-FF0A-4CE0-B39D-EAECF3BBE9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27188" y="682435"/>
                    <a:ext cx="85448" cy="67238"/>
                  </a:xfrm>
                  <a:custGeom>
                    <a:avLst/>
                    <a:gdLst>
                      <a:gd name="T0" fmla="*/ 11 w 41"/>
                      <a:gd name="T1" fmla="*/ 1 h 32"/>
                      <a:gd name="T2" fmla="*/ 13 w 41"/>
                      <a:gd name="T3" fmla="*/ 3 h 32"/>
                      <a:gd name="T4" fmla="*/ 24 w 41"/>
                      <a:gd name="T5" fmla="*/ 8 h 32"/>
                      <a:gd name="T6" fmla="*/ 30 w 41"/>
                      <a:gd name="T7" fmla="*/ 5 h 32"/>
                      <a:gd name="T8" fmla="*/ 41 w 41"/>
                      <a:gd name="T9" fmla="*/ 6 h 32"/>
                      <a:gd name="T10" fmla="*/ 37 w 41"/>
                      <a:gd name="T11" fmla="*/ 16 h 32"/>
                      <a:gd name="T12" fmla="*/ 23 w 41"/>
                      <a:gd name="T13" fmla="*/ 19 h 32"/>
                      <a:gd name="T14" fmla="*/ 23 w 41"/>
                      <a:gd name="T15" fmla="*/ 21 h 32"/>
                      <a:gd name="T16" fmla="*/ 19 w 41"/>
                      <a:gd name="T17" fmla="*/ 25 h 32"/>
                      <a:gd name="T18" fmla="*/ 13 w 41"/>
                      <a:gd name="T19" fmla="*/ 27 h 32"/>
                      <a:gd name="T20" fmla="*/ 6 w 41"/>
                      <a:gd name="T21" fmla="*/ 23 h 32"/>
                      <a:gd name="T22" fmla="*/ 0 w 41"/>
                      <a:gd name="T23" fmla="*/ 8 h 32"/>
                      <a:gd name="T24" fmla="*/ 11 w 41"/>
                      <a:gd name="T25" fmla="*/ 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1" h="32">
                        <a:moveTo>
                          <a:pt x="11" y="1"/>
                        </a:moveTo>
                        <a:cubicBezTo>
                          <a:pt x="13" y="0"/>
                          <a:pt x="13" y="2"/>
                          <a:pt x="13" y="3"/>
                        </a:cubicBezTo>
                        <a:cubicBezTo>
                          <a:pt x="15" y="7"/>
                          <a:pt x="21" y="6"/>
                          <a:pt x="24" y="8"/>
                        </a:cubicBezTo>
                        <a:cubicBezTo>
                          <a:pt x="28" y="10"/>
                          <a:pt x="29" y="5"/>
                          <a:pt x="30" y="5"/>
                        </a:cubicBezTo>
                        <a:cubicBezTo>
                          <a:pt x="32" y="4"/>
                          <a:pt x="35" y="8"/>
                          <a:pt x="41" y="6"/>
                        </a:cubicBezTo>
                        <a:cubicBezTo>
                          <a:pt x="40" y="8"/>
                          <a:pt x="31" y="12"/>
                          <a:pt x="37" y="16"/>
                        </a:cubicBezTo>
                        <a:cubicBezTo>
                          <a:pt x="36" y="20"/>
                          <a:pt x="29" y="20"/>
                          <a:pt x="23" y="19"/>
                        </a:cubicBezTo>
                        <a:cubicBezTo>
                          <a:pt x="20" y="20"/>
                          <a:pt x="21" y="21"/>
                          <a:pt x="23" y="21"/>
                        </a:cubicBezTo>
                        <a:cubicBezTo>
                          <a:pt x="24" y="25"/>
                          <a:pt x="12" y="22"/>
                          <a:pt x="19" y="25"/>
                        </a:cubicBezTo>
                        <a:cubicBezTo>
                          <a:pt x="19" y="32"/>
                          <a:pt x="13" y="21"/>
                          <a:pt x="13" y="27"/>
                        </a:cubicBezTo>
                        <a:cubicBezTo>
                          <a:pt x="10" y="26"/>
                          <a:pt x="12" y="21"/>
                          <a:pt x="6" y="23"/>
                        </a:cubicBezTo>
                        <a:cubicBezTo>
                          <a:pt x="4" y="18"/>
                          <a:pt x="5" y="10"/>
                          <a:pt x="0" y="8"/>
                        </a:cubicBezTo>
                        <a:cubicBezTo>
                          <a:pt x="2" y="4"/>
                          <a:pt x="13" y="8"/>
                          <a:pt x="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5" name="işḷiḋe">
                    <a:extLst>
                      <a:ext uri="{FF2B5EF4-FFF2-40B4-BE49-F238E27FC236}">
                        <a16:creationId xmlns:a16="http://schemas.microsoft.com/office/drawing/2014/main" xmlns="" id="{30B342D0-2CF3-4D11-B684-97881AB8B9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0522" y="692241"/>
                    <a:ext cx="23814" cy="15409"/>
                  </a:xfrm>
                  <a:custGeom>
                    <a:avLst/>
                    <a:gdLst>
                      <a:gd name="T0" fmla="*/ 6 w 11"/>
                      <a:gd name="T1" fmla="*/ 0 h 7"/>
                      <a:gd name="T2" fmla="*/ 8 w 11"/>
                      <a:gd name="T3" fmla="*/ 7 h 7"/>
                      <a:gd name="T4" fmla="*/ 0 w 11"/>
                      <a:gd name="T5" fmla="*/ 5 h 7"/>
                      <a:gd name="T6" fmla="*/ 6 w 11"/>
                      <a:gd name="T7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7">
                        <a:moveTo>
                          <a:pt x="6" y="0"/>
                        </a:moveTo>
                        <a:cubicBezTo>
                          <a:pt x="11" y="1"/>
                          <a:pt x="8" y="2"/>
                          <a:pt x="8" y="7"/>
                        </a:cubicBezTo>
                        <a:cubicBezTo>
                          <a:pt x="6" y="6"/>
                          <a:pt x="4" y="5"/>
                          <a:pt x="0" y="5"/>
                        </a:cubicBezTo>
                        <a:cubicBezTo>
                          <a:pt x="1" y="2"/>
                          <a:pt x="7" y="4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6" name="ïSḷíḓê">
                    <a:extLst>
                      <a:ext uri="{FF2B5EF4-FFF2-40B4-BE49-F238E27FC236}">
                        <a16:creationId xmlns:a16="http://schemas.microsoft.com/office/drawing/2014/main" xmlns="" id="{CB3B7C7A-ADFE-415A-80E9-1CD1DECB49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1040" y="692241"/>
                    <a:ext cx="39222" cy="36420"/>
                  </a:xfrm>
                  <a:custGeom>
                    <a:avLst/>
                    <a:gdLst>
                      <a:gd name="T0" fmla="*/ 0 w 19"/>
                      <a:gd name="T1" fmla="*/ 5 h 17"/>
                      <a:gd name="T2" fmla="*/ 19 w 19"/>
                      <a:gd name="T3" fmla="*/ 9 h 17"/>
                      <a:gd name="T4" fmla="*/ 11 w 19"/>
                      <a:gd name="T5" fmla="*/ 16 h 17"/>
                      <a:gd name="T6" fmla="*/ 7 w 19"/>
                      <a:gd name="T7" fmla="*/ 13 h 17"/>
                      <a:gd name="T8" fmla="*/ 4 w 19"/>
                      <a:gd name="T9" fmla="*/ 13 h 17"/>
                      <a:gd name="T10" fmla="*/ 0 w 19"/>
                      <a:gd name="T11" fmla="*/ 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17">
                        <a:moveTo>
                          <a:pt x="0" y="5"/>
                        </a:moveTo>
                        <a:cubicBezTo>
                          <a:pt x="6" y="0"/>
                          <a:pt x="16" y="5"/>
                          <a:pt x="19" y="9"/>
                        </a:cubicBezTo>
                        <a:cubicBezTo>
                          <a:pt x="18" y="13"/>
                          <a:pt x="10" y="10"/>
                          <a:pt x="11" y="16"/>
                        </a:cubicBezTo>
                        <a:cubicBezTo>
                          <a:pt x="9" y="17"/>
                          <a:pt x="8" y="13"/>
                          <a:pt x="7" y="13"/>
                        </a:cubicBezTo>
                        <a:cubicBezTo>
                          <a:pt x="7" y="12"/>
                          <a:pt x="4" y="13"/>
                          <a:pt x="4" y="13"/>
                        </a:cubicBezTo>
                        <a:cubicBezTo>
                          <a:pt x="2" y="10"/>
                          <a:pt x="4" y="6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7" name="íşḻíḍé">
                    <a:extLst>
                      <a:ext uri="{FF2B5EF4-FFF2-40B4-BE49-F238E27FC236}">
                        <a16:creationId xmlns:a16="http://schemas.microsoft.com/office/drawing/2014/main" xmlns="" id="{FAFE5FCA-4843-4007-B0FD-D8C0846012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1468" y="703447"/>
                    <a:ext cx="60234" cy="30817"/>
                  </a:xfrm>
                  <a:custGeom>
                    <a:avLst/>
                    <a:gdLst>
                      <a:gd name="T0" fmla="*/ 2 w 29"/>
                      <a:gd name="T1" fmla="*/ 2 h 15"/>
                      <a:gd name="T2" fmla="*/ 6 w 29"/>
                      <a:gd name="T3" fmla="*/ 2 h 15"/>
                      <a:gd name="T4" fmla="*/ 15 w 29"/>
                      <a:gd name="T5" fmla="*/ 6 h 15"/>
                      <a:gd name="T6" fmla="*/ 24 w 29"/>
                      <a:gd name="T7" fmla="*/ 9 h 15"/>
                      <a:gd name="T8" fmla="*/ 28 w 29"/>
                      <a:gd name="T9" fmla="*/ 13 h 15"/>
                      <a:gd name="T10" fmla="*/ 6 w 29"/>
                      <a:gd name="T11" fmla="*/ 9 h 15"/>
                      <a:gd name="T12" fmla="*/ 2 w 29"/>
                      <a:gd name="T13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9" h="15">
                        <a:moveTo>
                          <a:pt x="2" y="2"/>
                        </a:moveTo>
                        <a:cubicBezTo>
                          <a:pt x="3" y="2"/>
                          <a:pt x="4" y="2"/>
                          <a:pt x="6" y="2"/>
                        </a:cubicBezTo>
                        <a:cubicBezTo>
                          <a:pt x="11" y="0"/>
                          <a:pt x="11" y="5"/>
                          <a:pt x="15" y="6"/>
                        </a:cubicBezTo>
                        <a:cubicBezTo>
                          <a:pt x="19" y="7"/>
                          <a:pt x="21" y="8"/>
                          <a:pt x="24" y="9"/>
                        </a:cubicBezTo>
                        <a:cubicBezTo>
                          <a:pt x="26" y="11"/>
                          <a:pt x="29" y="9"/>
                          <a:pt x="28" y="13"/>
                        </a:cubicBezTo>
                        <a:cubicBezTo>
                          <a:pt x="17" y="15"/>
                          <a:pt x="14" y="10"/>
                          <a:pt x="6" y="9"/>
                        </a:cubicBezTo>
                        <a:cubicBezTo>
                          <a:pt x="8" y="3"/>
                          <a:pt x="0" y="8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8" name="îşḷíḑé">
                    <a:extLst>
                      <a:ext uri="{FF2B5EF4-FFF2-40B4-BE49-F238E27FC236}">
                        <a16:creationId xmlns:a16="http://schemas.microsoft.com/office/drawing/2014/main" xmlns="" id="{5F0C5351-8059-4B8A-BA03-30B73E0E86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35270" y="752474"/>
                    <a:ext cx="98055" cy="81245"/>
                  </a:xfrm>
                  <a:custGeom>
                    <a:avLst/>
                    <a:gdLst>
                      <a:gd name="T0" fmla="*/ 15 w 47"/>
                      <a:gd name="T1" fmla="*/ 8 h 39"/>
                      <a:gd name="T2" fmla="*/ 15 w 47"/>
                      <a:gd name="T3" fmla="*/ 6 h 39"/>
                      <a:gd name="T4" fmla="*/ 36 w 47"/>
                      <a:gd name="T5" fmla="*/ 0 h 39"/>
                      <a:gd name="T6" fmla="*/ 39 w 47"/>
                      <a:gd name="T7" fmla="*/ 8 h 39"/>
                      <a:gd name="T8" fmla="*/ 36 w 47"/>
                      <a:gd name="T9" fmla="*/ 13 h 39"/>
                      <a:gd name="T10" fmla="*/ 45 w 47"/>
                      <a:gd name="T11" fmla="*/ 15 h 39"/>
                      <a:gd name="T12" fmla="*/ 47 w 47"/>
                      <a:gd name="T13" fmla="*/ 30 h 39"/>
                      <a:gd name="T14" fmla="*/ 41 w 47"/>
                      <a:gd name="T15" fmla="*/ 30 h 39"/>
                      <a:gd name="T16" fmla="*/ 41 w 47"/>
                      <a:gd name="T17" fmla="*/ 34 h 39"/>
                      <a:gd name="T18" fmla="*/ 36 w 47"/>
                      <a:gd name="T19" fmla="*/ 34 h 39"/>
                      <a:gd name="T20" fmla="*/ 30 w 47"/>
                      <a:gd name="T21" fmla="*/ 38 h 39"/>
                      <a:gd name="T22" fmla="*/ 24 w 47"/>
                      <a:gd name="T23" fmla="*/ 32 h 39"/>
                      <a:gd name="T24" fmla="*/ 19 w 47"/>
                      <a:gd name="T25" fmla="*/ 26 h 39"/>
                      <a:gd name="T26" fmla="*/ 15 w 47"/>
                      <a:gd name="T27" fmla="*/ 23 h 39"/>
                      <a:gd name="T28" fmla="*/ 6 w 47"/>
                      <a:gd name="T29" fmla="*/ 21 h 39"/>
                      <a:gd name="T30" fmla="*/ 0 w 47"/>
                      <a:gd name="T31" fmla="*/ 17 h 39"/>
                      <a:gd name="T32" fmla="*/ 19 w 47"/>
                      <a:gd name="T33" fmla="*/ 19 h 39"/>
                      <a:gd name="T34" fmla="*/ 21 w 47"/>
                      <a:gd name="T35" fmla="*/ 12 h 39"/>
                      <a:gd name="T36" fmla="*/ 13 w 47"/>
                      <a:gd name="T37" fmla="*/ 6 h 39"/>
                      <a:gd name="T38" fmla="*/ 15 w 47"/>
                      <a:gd name="T39" fmla="*/ 8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47" h="39">
                        <a:moveTo>
                          <a:pt x="15" y="8"/>
                        </a:moveTo>
                        <a:cubicBezTo>
                          <a:pt x="17" y="7"/>
                          <a:pt x="16" y="6"/>
                          <a:pt x="15" y="6"/>
                        </a:cubicBezTo>
                        <a:cubicBezTo>
                          <a:pt x="19" y="2"/>
                          <a:pt x="33" y="6"/>
                          <a:pt x="36" y="0"/>
                        </a:cubicBezTo>
                        <a:cubicBezTo>
                          <a:pt x="38" y="2"/>
                          <a:pt x="39" y="4"/>
                          <a:pt x="39" y="8"/>
                        </a:cubicBezTo>
                        <a:cubicBezTo>
                          <a:pt x="40" y="12"/>
                          <a:pt x="36" y="11"/>
                          <a:pt x="36" y="13"/>
                        </a:cubicBezTo>
                        <a:cubicBezTo>
                          <a:pt x="37" y="19"/>
                          <a:pt x="41" y="16"/>
                          <a:pt x="45" y="15"/>
                        </a:cubicBezTo>
                        <a:cubicBezTo>
                          <a:pt x="47" y="23"/>
                          <a:pt x="45" y="22"/>
                          <a:pt x="47" y="30"/>
                        </a:cubicBezTo>
                        <a:cubicBezTo>
                          <a:pt x="46" y="31"/>
                          <a:pt x="42" y="29"/>
                          <a:pt x="41" y="30"/>
                        </a:cubicBezTo>
                        <a:cubicBezTo>
                          <a:pt x="41" y="31"/>
                          <a:pt x="42" y="34"/>
                          <a:pt x="41" y="34"/>
                        </a:cubicBezTo>
                        <a:cubicBezTo>
                          <a:pt x="40" y="35"/>
                          <a:pt x="37" y="34"/>
                          <a:pt x="36" y="34"/>
                        </a:cubicBezTo>
                        <a:cubicBezTo>
                          <a:pt x="33" y="34"/>
                          <a:pt x="33" y="37"/>
                          <a:pt x="30" y="38"/>
                        </a:cubicBezTo>
                        <a:cubicBezTo>
                          <a:pt x="26" y="39"/>
                          <a:pt x="26" y="34"/>
                          <a:pt x="24" y="32"/>
                        </a:cubicBezTo>
                        <a:cubicBezTo>
                          <a:pt x="23" y="31"/>
                          <a:pt x="17" y="31"/>
                          <a:pt x="19" y="26"/>
                        </a:cubicBezTo>
                        <a:cubicBezTo>
                          <a:pt x="16" y="27"/>
                          <a:pt x="15" y="25"/>
                          <a:pt x="15" y="23"/>
                        </a:cubicBezTo>
                        <a:cubicBezTo>
                          <a:pt x="12" y="24"/>
                          <a:pt x="9" y="22"/>
                          <a:pt x="6" y="21"/>
                        </a:cubicBezTo>
                        <a:cubicBezTo>
                          <a:pt x="3" y="20"/>
                          <a:pt x="0" y="22"/>
                          <a:pt x="0" y="17"/>
                        </a:cubicBezTo>
                        <a:cubicBezTo>
                          <a:pt x="8" y="16"/>
                          <a:pt x="11" y="20"/>
                          <a:pt x="19" y="19"/>
                        </a:cubicBezTo>
                        <a:cubicBezTo>
                          <a:pt x="21" y="18"/>
                          <a:pt x="20" y="14"/>
                          <a:pt x="21" y="12"/>
                        </a:cubicBezTo>
                        <a:cubicBezTo>
                          <a:pt x="21" y="7"/>
                          <a:pt x="10" y="13"/>
                          <a:pt x="13" y="6"/>
                        </a:cubicBezTo>
                        <a:cubicBezTo>
                          <a:pt x="15" y="6"/>
                          <a:pt x="15" y="7"/>
                          <a:pt x="1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9" name="iṣḻiḋe">
                    <a:extLst>
                      <a:ext uri="{FF2B5EF4-FFF2-40B4-BE49-F238E27FC236}">
                        <a16:creationId xmlns:a16="http://schemas.microsoft.com/office/drawing/2014/main" xmlns="" id="{FB212FFA-2725-4769-9D07-5802396B32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4064" y="760879"/>
                    <a:ext cx="58833" cy="28016"/>
                  </a:xfrm>
                  <a:custGeom>
                    <a:avLst/>
                    <a:gdLst>
                      <a:gd name="T0" fmla="*/ 0 w 28"/>
                      <a:gd name="T1" fmla="*/ 2 h 13"/>
                      <a:gd name="T2" fmla="*/ 7 w 28"/>
                      <a:gd name="T3" fmla="*/ 0 h 13"/>
                      <a:gd name="T4" fmla="*/ 28 w 28"/>
                      <a:gd name="T5" fmla="*/ 6 h 13"/>
                      <a:gd name="T6" fmla="*/ 26 w 28"/>
                      <a:gd name="T7" fmla="*/ 13 h 13"/>
                      <a:gd name="T8" fmla="*/ 6 w 28"/>
                      <a:gd name="T9" fmla="*/ 6 h 13"/>
                      <a:gd name="T10" fmla="*/ 0 w 28"/>
                      <a:gd name="T11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13">
                        <a:moveTo>
                          <a:pt x="0" y="2"/>
                        </a:moveTo>
                        <a:cubicBezTo>
                          <a:pt x="0" y="0"/>
                          <a:pt x="5" y="0"/>
                          <a:pt x="7" y="0"/>
                        </a:cubicBezTo>
                        <a:cubicBezTo>
                          <a:pt x="14" y="1"/>
                          <a:pt x="22" y="5"/>
                          <a:pt x="28" y="6"/>
                        </a:cubicBezTo>
                        <a:cubicBezTo>
                          <a:pt x="28" y="9"/>
                          <a:pt x="26" y="10"/>
                          <a:pt x="26" y="13"/>
                        </a:cubicBezTo>
                        <a:cubicBezTo>
                          <a:pt x="16" y="13"/>
                          <a:pt x="12" y="11"/>
                          <a:pt x="6" y="6"/>
                        </a:cubicBezTo>
                        <a:cubicBezTo>
                          <a:pt x="4" y="4"/>
                          <a:pt x="4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0" name="îṣľïḍe">
                    <a:extLst>
                      <a:ext uri="{FF2B5EF4-FFF2-40B4-BE49-F238E27FC236}">
                        <a16:creationId xmlns:a16="http://schemas.microsoft.com/office/drawing/2014/main" xmlns="" id="{3846AE1B-1913-4D0B-8A7D-1AAE000476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818" y="760879"/>
                    <a:ext cx="39222" cy="15409"/>
                  </a:xfrm>
                  <a:custGeom>
                    <a:avLst/>
                    <a:gdLst>
                      <a:gd name="T0" fmla="*/ 19 w 19"/>
                      <a:gd name="T1" fmla="*/ 6 h 7"/>
                      <a:gd name="T2" fmla="*/ 0 w 19"/>
                      <a:gd name="T3" fmla="*/ 4 h 7"/>
                      <a:gd name="T4" fmla="*/ 6 w 19"/>
                      <a:gd name="T5" fmla="*/ 0 h 7"/>
                      <a:gd name="T6" fmla="*/ 19 w 19"/>
                      <a:gd name="T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7">
                        <a:moveTo>
                          <a:pt x="19" y="6"/>
                        </a:moveTo>
                        <a:cubicBezTo>
                          <a:pt x="16" y="7"/>
                          <a:pt x="5" y="6"/>
                          <a:pt x="0" y="4"/>
                        </a:cubicBezTo>
                        <a:cubicBezTo>
                          <a:pt x="1" y="1"/>
                          <a:pt x="6" y="3"/>
                          <a:pt x="6" y="0"/>
                        </a:cubicBezTo>
                        <a:cubicBezTo>
                          <a:pt x="10" y="2"/>
                          <a:pt x="19" y="0"/>
                          <a:pt x="19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1" name="îṥ1iḑê">
                    <a:extLst>
                      <a:ext uri="{FF2B5EF4-FFF2-40B4-BE49-F238E27FC236}">
                        <a16:creationId xmlns:a16="http://schemas.microsoft.com/office/drawing/2014/main" xmlns="" id="{01B8FC4D-3CFE-48F5-96E7-74E397E96D2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11304" y="846327"/>
                    <a:ext cx="30817" cy="21012"/>
                  </a:xfrm>
                  <a:custGeom>
                    <a:avLst/>
                    <a:gdLst>
                      <a:gd name="T0" fmla="*/ 15 w 15"/>
                      <a:gd name="T1" fmla="*/ 8 h 10"/>
                      <a:gd name="T2" fmla="*/ 0 w 15"/>
                      <a:gd name="T3" fmla="*/ 4 h 10"/>
                      <a:gd name="T4" fmla="*/ 15 w 15"/>
                      <a:gd name="T5" fmla="*/ 8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10">
                        <a:moveTo>
                          <a:pt x="15" y="8"/>
                        </a:moveTo>
                        <a:cubicBezTo>
                          <a:pt x="6" y="10"/>
                          <a:pt x="8" y="2"/>
                          <a:pt x="0" y="4"/>
                        </a:cubicBezTo>
                        <a:cubicBezTo>
                          <a:pt x="3" y="0"/>
                          <a:pt x="15" y="2"/>
                          <a:pt x="1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2" name="íṧļïḋe">
                    <a:extLst>
                      <a:ext uri="{FF2B5EF4-FFF2-40B4-BE49-F238E27FC236}">
                        <a16:creationId xmlns:a16="http://schemas.microsoft.com/office/drawing/2014/main" xmlns="" id="{815F6FAB-3EED-460C-8E57-751A422E0E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0291" y="867338"/>
                    <a:ext cx="43425" cy="25214"/>
                  </a:xfrm>
                  <a:custGeom>
                    <a:avLst/>
                    <a:gdLst>
                      <a:gd name="T0" fmla="*/ 21 w 21"/>
                      <a:gd name="T1" fmla="*/ 7 h 12"/>
                      <a:gd name="T2" fmla="*/ 3 w 21"/>
                      <a:gd name="T3" fmla="*/ 7 h 12"/>
                      <a:gd name="T4" fmla="*/ 8 w 21"/>
                      <a:gd name="T5" fmla="*/ 1 h 12"/>
                      <a:gd name="T6" fmla="*/ 21 w 21"/>
                      <a:gd name="T7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12">
                        <a:moveTo>
                          <a:pt x="21" y="7"/>
                        </a:moveTo>
                        <a:cubicBezTo>
                          <a:pt x="19" y="12"/>
                          <a:pt x="5" y="12"/>
                          <a:pt x="3" y="7"/>
                        </a:cubicBezTo>
                        <a:cubicBezTo>
                          <a:pt x="0" y="0"/>
                          <a:pt x="9" y="6"/>
                          <a:pt x="8" y="1"/>
                        </a:cubicBezTo>
                        <a:cubicBezTo>
                          <a:pt x="12" y="4"/>
                          <a:pt x="16" y="6"/>
                          <a:pt x="2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3" name="ïşļiďe">
                    <a:extLst>
                      <a:ext uri="{FF2B5EF4-FFF2-40B4-BE49-F238E27FC236}">
                        <a16:creationId xmlns:a16="http://schemas.microsoft.com/office/drawing/2014/main" xmlns="" id="{28DBC707-5887-4C0D-BF9B-B6A43F52CE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19400" y="885549"/>
                    <a:ext cx="29417" cy="23814"/>
                  </a:xfrm>
                  <a:custGeom>
                    <a:avLst/>
                    <a:gdLst>
                      <a:gd name="T0" fmla="*/ 6 w 14"/>
                      <a:gd name="T1" fmla="*/ 0 h 11"/>
                      <a:gd name="T2" fmla="*/ 14 w 14"/>
                      <a:gd name="T3" fmla="*/ 7 h 11"/>
                      <a:gd name="T4" fmla="*/ 4 w 14"/>
                      <a:gd name="T5" fmla="*/ 11 h 11"/>
                      <a:gd name="T6" fmla="*/ 2 w 14"/>
                      <a:gd name="T7" fmla="*/ 2 h 11"/>
                      <a:gd name="T8" fmla="*/ 6 w 14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6" y="0"/>
                        </a:moveTo>
                        <a:cubicBezTo>
                          <a:pt x="11" y="0"/>
                          <a:pt x="13" y="2"/>
                          <a:pt x="14" y="7"/>
                        </a:cubicBezTo>
                        <a:cubicBezTo>
                          <a:pt x="9" y="7"/>
                          <a:pt x="5" y="7"/>
                          <a:pt x="4" y="11"/>
                        </a:cubicBezTo>
                        <a:cubicBezTo>
                          <a:pt x="0" y="11"/>
                          <a:pt x="3" y="4"/>
                          <a:pt x="2" y="2"/>
                        </a:cubicBezTo>
                        <a:cubicBezTo>
                          <a:pt x="5" y="2"/>
                          <a:pt x="6" y="1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4" name="ïşliďé">
                    <a:extLst>
                      <a:ext uri="{FF2B5EF4-FFF2-40B4-BE49-F238E27FC236}">
                        <a16:creationId xmlns:a16="http://schemas.microsoft.com/office/drawing/2014/main" xmlns="" id="{85CCA3F4-C574-4DBC-A55B-603F904650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45620" y="900957"/>
                    <a:ext cx="29417" cy="21012"/>
                  </a:xfrm>
                  <a:custGeom>
                    <a:avLst/>
                    <a:gdLst>
                      <a:gd name="T0" fmla="*/ 13 w 14"/>
                      <a:gd name="T1" fmla="*/ 8 h 10"/>
                      <a:gd name="T2" fmla="*/ 0 w 14"/>
                      <a:gd name="T3" fmla="*/ 10 h 10"/>
                      <a:gd name="T4" fmla="*/ 13 w 14"/>
                      <a:gd name="T5" fmla="*/ 8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" h="10">
                        <a:moveTo>
                          <a:pt x="13" y="8"/>
                        </a:moveTo>
                        <a:cubicBezTo>
                          <a:pt x="7" y="7"/>
                          <a:pt x="5" y="9"/>
                          <a:pt x="0" y="10"/>
                        </a:cubicBezTo>
                        <a:cubicBezTo>
                          <a:pt x="1" y="6"/>
                          <a:pt x="14" y="0"/>
                          <a:pt x="1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5" name="išḻîḓe">
                    <a:extLst>
                      <a:ext uri="{FF2B5EF4-FFF2-40B4-BE49-F238E27FC236}">
                        <a16:creationId xmlns:a16="http://schemas.microsoft.com/office/drawing/2014/main" xmlns="" id="{1C63D8B1-C53A-480B-A20B-6A4CA36480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4494" y="917766"/>
                    <a:ext cx="47627" cy="29417"/>
                  </a:xfrm>
                  <a:custGeom>
                    <a:avLst/>
                    <a:gdLst>
                      <a:gd name="T0" fmla="*/ 19 w 23"/>
                      <a:gd name="T1" fmla="*/ 2 h 14"/>
                      <a:gd name="T2" fmla="*/ 21 w 23"/>
                      <a:gd name="T3" fmla="*/ 13 h 14"/>
                      <a:gd name="T4" fmla="*/ 2 w 23"/>
                      <a:gd name="T5" fmla="*/ 9 h 14"/>
                      <a:gd name="T6" fmla="*/ 6 w 23"/>
                      <a:gd name="T7" fmla="*/ 2 h 14"/>
                      <a:gd name="T8" fmla="*/ 19 w 23"/>
                      <a:gd name="T9" fmla="*/ 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14">
                        <a:moveTo>
                          <a:pt x="19" y="2"/>
                        </a:moveTo>
                        <a:cubicBezTo>
                          <a:pt x="21" y="4"/>
                          <a:pt x="23" y="11"/>
                          <a:pt x="21" y="13"/>
                        </a:cubicBezTo>
                        <a:cubicBezTo>
                          <a:pt x="13" y="12"/>
                          <a:pt x="4" y="14"/>
                          <a:pt x="2" y="9"/>
                        </a:cubicBezTo>
                        <a:cubicBezTo>
                          <a:pt x="0" y="3"/>
                          <a:pt x="8" y="8"/>
                          <a:pt x="6" y="2"/>
                        </a:cubicBezTo>
                        <a:cubicBezTo>
                          <a:pt x="11" y="0"/>
                          <a:pt x="19" y="5"/>
                          <a:pt x="19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6" name="íśļïḓê">
                    <a:extLst>
                      <a:ext uri="{FF2B5EF4-FFF2-40B4-BE49-F238E27FC236}">
                        <a16:creationId xmlns:a16="http://schemas.microsoft.com/office/drawing/2014/main" xmlns="" id="{10D9EECF-EC20-4B21-B54A-5CACF5B597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6282" y="999012"/>
                    <a:ext cx="57433" cy="26615"/>
                  </a:xfrm>
                  <a:custGeom>
                    <a:avLst/>
                    <a:gdLst>
                      <a:gd name="T0" fmla="*/ 26 w 28"/>
                      <a:gd name="T1" fmla="*/ 5 h 13"/>
                      <a:gd name="T2" fmla="*/ 19 w 28"/>
                      <a:gd name="T3" fmla="*/ 9 h 13"/>
                      <a:gd name="T4" fmla="*/ 11 w 28"/>
                      <a:gd name="T5" fmla="*/ 11 h 13"/>
                      <a:gd name="T6" fmla="*/ 4 w 28"/>
                      <a:gd name="T7" fmla="*/ 9 h 13"/>
                      <a:gd name="T8" fmla="*/ 5 w 28"/>
                      <a:gd name="T9" fmla="*/ 4 h 13"/>
                      <a:gd name="T10" fmla="*/ 11 w 28"/>
                      <a:gd name="T11" fmla="*/ 0 h 13"/>
                      <a:gd name="T12" fmla="*/ 26 w 28"/>
                      <a:gd name="T13" fmla="*/ 5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8" h="13">
                        <a:moveTo>
                          <a:pt x="26" y="5"/>
                        </a:moveTo>
                        <a:cubicBezTo>
                          <a:pt x="28" y="11"/>
                          <a:pt x="21" y="9"/>
                          <a:pt x="19" y="9"/>
                        </a:cubicBezTo>
                        <a:cubicBezTo>
                          <a:pt x="18" y="9"/>
                          <a:pt x="13" y="13"/>
                          <a:pt x="11" y="11"/>
                        </a:cubicBezTo>
                        <a:cubicBezTo>
                          <a:pt x="10" y="9"/>
                          <a:pt x="6" y="10"/>
                          <a:pt x="4" y="9"/>
                        </a:cubicBezTo>
                        <a:cubicBezTo>
                          <a:pt x="0" y="4"/>
                          <a:pt x="12" y="6"/>
                          <a:pt x="5" y="4"/>
                        </a:cubicBezTo>
                        <a:cubicBezTo>
                          <a:pt x="6" y="1"/>
                          <a:pt x="11" y="3"/>
                          <a:pt x="11" y="0"/>
                        </a:cubicBezTo>
                        <a:cubicBezTo>
                          <a:pt x="16" y="1"/>
                          <a:pt x="22" y="2"/>
                          <a:pt x="2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7" name="íṩľïďê">
                    <a:extLst>
                      <a:ext uri="{FF2B5EF4-FFF2-40B4-BE49-F238E27FC236}">
                        <a16:creationId xmlns:a16="http://schemas.microsoft.com/office/drawing/2014/main" xmlns="" id="{B6BE183F-2893-4186-816E-68E9A14720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7683" y="1039635"/>
                    <a:ext cx="26615" cy="12607"/>
                  </a:xfrm>
                  <a:custGeom>
                    <a:avLst/>
                    <a:gdLst>
                      <a:gd name="T0" fmla="*/ 10 w 13"/>
                      <a:gd name="T1" fmla="*/ 6 h 6"/>
                      <a:gd name="T2" fmla="*/ 3 w 13"/>
                      <a:gd name="T3" fmla="*/ 6 h 6"/>
                      <a:gd name="T4" fmla="*/ 10 w 13"/>
                      <a:gd name="T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6">
                        <a:moveTo>
                          <a:pt x="10" y="6"/>
                        </a:moveTo>
                        <a:cubicBezTo>
                          <a:pt x="6" y="3"/>
                          <a:pt x="8" y="6"/>
                          <a:pt x="3" y="6"/>
                        </a:cubicBezTo>
                        <a:cubicBezTo>
                          <a:pt x="0" y="0"/>
                          <a:pt x="13" y="0"/>
                          <a:pt x="10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8" name="iślïḋe">
                    <a:extLst>
                      <a:ext uri="{FF2B5EF4-FFF2-40B4-BE49-F238E27FC236}">
                        <a16:creationId xmlns:a16="http://schemas.microsoft.com/office/drawing/2014/main" xmlns="" id="{65A997EB-A98C-4F65-AA12-F922D8118A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0835" y="1059246"/>
                    <a:ext cx="30817" cy="18211"/>
                  </a:xfrm>
                  <a:custGeom>
                    <a:avLst/>
                    <a:gdLst>
                      <a:gd name="T0" fmla="*/ 13 w 15"/>
                      <a:gd name="T1" fmla="*/ 1 h 9"/>
                      <a:gd name="T2" fmla="*/ 15 w 15"/>
                      <a:gd name="T3" fmla="*/ 4 h 9"/>
                      <a:gd name="T4" fmla="*/ 7 w 15"/>
                      <a:gd name="T5" fmla="*/ 6 h 9"/>
                      <a:gd name="T6" fmla="*/ 0 w 15"/>
                      <a:gd name="T7" fmla="*/ 6 h 9"/>
                      <a:gd name="T8" fmla="*/ 13 w 15"/>
                      <a:gd name="T9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9">
                        <a:moveTo>
                          <a:pt x="13" y="1"/>
                        </a:moveTo>
                        <a:cubicBezTo>
                          <a:pt x="13" y="3"/>
                          <a:pt x="13" y="4"/>
                          <a:pt x="15" y="4"/>
                        </a:cubicBezTo>
                        <a:cubicBezTo>
                          <a:pt x="15" y="8"/>
                          <a:pt x="9" y="5"/>
                          <a:pt x="7" y="6"/>
                        </a:cubicBezTo>
                        <a:cubicBezTo>
                          <a:pt x="5" y="9"/>
                          <a:pt x="7" y="6"/>
                          <a:pt x="0" y="6"/>
                        </a:cubicBezTo>
                        <a:cubicBezTo>
                          <a:pt x="3" y="3"/>
                          <a:pt x="6" y="0"/>
                          <a:pt x="1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9" name="îśļíḋè">
                    <a:extLst>
                      <a:ext uri="{FF2B5EF4-FFF2-40B4-BE49-F238E27FC236}">
                        <a16:creationId xmlns:a16="http://schemas.microsoft.com/office/drawing/2014/main" xmlns="" id="{D5FD2A54-4491-4DA2-AC9D-6FCC54E8B4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8266" y="1076055"/>
                    <a:ext cx="12607" cy="18211"/>
                  </a:xfrm>
                  <a:custGeom>
                    <a:avLst/>
                    <a:gdLst>
                      <a:gd name="T0" fmla="*/ 2 w 6"/>
                      <a:gd name="T1" fmla="*/ 0 h 9"/>
                      <a:gd name="T2" fmla="*/ 5 w 6"/>
                      <a:gd name="T3" fmla="*/ 8 h 9"/>
                      <a:gd name="T4" fmla="*/ 2 w 6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9">
                        <a:moveTo>
                          <a:pt x="2" y="0"/>
                        </a:moveTo>
                        <a:cubicBezTo>
                          <a:pt x="5" y="1"/>
                          <a:pt x="6" y="3"/>
                          <a:pt x="5" y="8"/>
                        </a:cubicBezTo>
                        <a:cubicBezTo>
                          <a:pt x="0" y="9"/>
                          <a:pt x="2" y="3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0" name="îṩḷíďé">
                    <a:extLst>
                      <a:ext uri="{FF2B5EF4-FFF2-40B4-BE49-F238E27FC236}">
                        <a16:creationId xmlns:a16="http://schemas.microsoft.com/office/drawing/2014/main" xmlns="" id="{2DC997A3-40A8-44D5-8AC0-C824D25A5A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9087" y="1237145"/>
                    <a:ext cx="68639" cy="84047"/>
                  </a:xfrm>
                  <a:custGeom>
                    <a:avLst/>
                    <a:gdLst>
                      <a:gd name="T0" fmla="*/ 12 w 33"/>
                      <a:gd name="T1" fmla="*/ 0 h 40"/>
                      <a:gd name="T2" fmla="*/ 14 w 33"/>
                      <a:gd name="T3" fmla="*/ 2 h 40"/>
                      <a:gd name="T4" fmla="*/ 27 w 33"/>
                      <a:gd name="T5" fmla="*/ 2 h 40"/>
                      <a:gd name="T6" fmla="*/ 32 w 33"/>
                      <a:gd name="T7" fmla="*/ 6 h 40"/>
                      <a:gd name="T8" fmla="*/ 31 w 33"/>
                      <a:gd name="T9" fmla="*/ 10 h 40"/>
                      <a:gd name="T10" fmla="*/ 27 w 33"/>
                      <a:gd name="T11" fmla="*/ 12 h 40"/>
                      <a:gd name="T12" fmla="*/ 31 w 33"/>
                      <a:gd name="T13" fmla="*/ 21 h 40"/>
                      <a:gd name="T14" fmla="*/ 29 w 33"/>
                      <a:gd name="T15" fmla="*/ 30 h 40"/>
                      <a:gd name="T16" fmla="*/ 19 w 33"/>
                      <a:gd name="T17" fmla="*/ 30 h 40"/>
                      <a:gd name="T18" fmla="*/ 18 w 33"/>
                      <a:gd name="T19" fmla="*/ 36 h 40"/>
                      <a:gd name="T20" fmla="*/ 14 w 33"/>
                      <a:gd name="T21" fmla="*/ 40 h 40"/>
                      <a:gd name="T22" fmla="*/ 3 w 33"/>
                      <a:gd name="T23" fmla="*/ 40 h 40"/>
                      <a:gd name="T24" fmla="*/ 6 w 33"/>
                      <a:gd name="T25" fmla="*/ 28 h 40"/>
                      <a:gd name="T26" fmla="*/ 6 w 33"/>
                      <a:gd name="T27" fmla="*/ 21 h 40"/>
                      <a:gd name="T28" fmla="*/ 3 w 33"/>
                      <a:gd name="T29" fmla="*/ 12 h 40"/>
                      <a:gd name="T30" fmla="*/ 10 w 33"/>
                      <a:gd name="T31" fmla="*/ 13 h 40"/>
                      <a:gd name="T32" fmla="*/ 12 w 33"/>
                      <a:gd name="T33" fmla="*/ 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3" h="40">
                        <a:moveTo>
                          <a:pt x="12" y="0"/>
                        </a:moveTo>
                        <a:cubicBezTo>
                          <a:pt x="14" y="0"/>
                          <a:pt x="14" y="1"/>
                          <a:pt x="14" y="2"/>
                        </a:cubicBezTo>
                        <a:cubicBezTo>
                          <a:pt x="14" y="5"/>
                          <a:pt x="22" y="0"/>
                          <a:pt x="27" y="2"/>
                        </a:cubicBezTo>
                        <a:cubicBezTo>
                          <a:pt x="28" y="5"/>
                          <a:pt x="29" y="6"/>
                          <a:pt x="32" y="6"/>
                        </a:cubicBezTo>
                        <a:cubicBezTo>
                          <a:pt x="33" y="8"/>
                          <a:pt x="32" y="9"/>
                          <a:pt x="31" y="10"/>
                        </a:cubicBezTo>
                        <a:cubicBezTo>
                          <a:pt x="31" y="11"/>
                          <a:pt x="28" y="11"/>
                          <a:pt x="27" y="12"/>
                        </a:cubicBezTo>
                        <a:cubicBezTo>
                          <a:pt x="27" y="16"/>
                          <a:pt x="30" y="17"/>
                          <a:pt x="31" y="21"/>
                        </a:cubicBezTo>
                        <a:cubicBezTo>
                          <a:pt x="31" y="24"/>
                          <a:pt x="28" y="26"/>
                          <a:pt x="29" y="30"/>
                        </a:cubicBezTo>
                        <a:cubicBezTo>
                          <a:pt x="26" y="30"/>
                          <a:pt x="23" y="30"/>
                          <a:pt x="19" y="30"/>
                        </a:cubicBezTo>
                        <a:cubicBezTo>
                          <a:pt x="17" y="30"/>
                          <a:pt x="19" y="34"/>
                          <a:pt x="18" y="36"/>
                        </a:cubicBezTo>
                        <a:cubicBezTo>
                          <a:pt x="17" y="37"/>
                          <a:pt x="12" y="36"/>
                          <a:pt x="14" y="40"/>
                        </a:cubicBezTo>
                        <a:cubicBezTo>
                          <a:pt x="10" y="40"/>
                          <a:pt x="6" y="40"/>
                          <a:pt x="3" y="40"/>
                        </a:cubicBezTo>
                        <a:cubicBezTo>
                          <a:pt x="4" y="36"/>
                          <a:pt x="0" y="27"/>
                          <a:pt x="6" y="28"/>
                        </a:cubicBezTo>
                        <a:cubicBezTo>
                          <a:pt x="7" y="23"/>
                          <a:pt x="3" y="25"/>
                          <a:pt x="6" y="21"/>
                        </a:cubicBezTo>
                        <a:cubicBezTo>
                          <a:pt x="8" y="15"/>
                          <a:pt x="1" y="17"/>
                          <a:pt x="3" y="12"/>
                        </a:cubicBezTo>
                        <a:cubicBezTo>
                          <a:pt x="7" y="11"/>
                          <a:pt x="8" y="13"/>
                          <a:pt x="10" y="13"/>
                        </a:cubicBezTo>
                        <a:cubicBezTo>
                          <a:pt x="14" y="13"/>
                          <a:pt x="11" y="4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1" name="ïṧḻíḍe">
                    <a:extLst>
                      <a:ext uri="{FF2B5EF4-FFF2-40B4-BE49-F238E27FC236}">
                        <a16:creationId xmlns:a16="http://schemas.microsoft.com/office/drawing/2014/main" xmlns="" id="{F3E5185D-D94A-426A-B506-1879A1064A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722" y="1241347"/>
                    <a:ext cx="21012" cy="19611"/>
                  </a:xfrm>
                  <a:custGeom>
                    <a:avLst/>
                    <a:gdLst>
                      <a:gd name="T0" fmla="*/ 9 w 10"/>
                      <a:gd name="T1" fmla="*/ 0 h 9"/>
                      <a:gd name="T2" fmla="*/ 7 w 10"/>
                      <a:gd name="T3" fmla="*/ 4 h 9"/>
                      <a:gd name="T4" fmla="*/ 0 w 10"/>
                      <a:gd name="T5" fmla="*/ 6 h 9"/>
                      <a:gd name="T6" fmla="*/ 9 w 10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9">
                        <a:moveTo>
                          <a:pt x="9" y="0"/>
                        </a:moveTo>
                        <a:cubicBezTo>
                          <a:pt x="10" y="3"/>
                          <a:pt x="8" y="3"/>
                          <a:pt x="7" y="4"/>
                        </a:cubicBezTo>
                        <a:cubicBezTo>
                          <a:pt x="5" y="7"/>
                          <a:pt x="4" y="9"/>
                          <a:pt x="0" y="6"/>
                        </a:cubicBezTo>
                        <a:cubicBezTo>
                          <a:pt x="1" y="2"/>
                          <a:pt x="5" y="1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2" name="îşlïḓé">
                    <a:extLst>
                      <a:ext uri="{FF2B5EF4-FFF2-40B4-BE49-F238E27FC236}">
                        <a16:creationId xmlns:a16="http://schemas.microsoft.com/office/drawing/2014/main" xmlns="" id="{11E1C460-977B-403C-A745-E9AF068542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0405" y="1258157"/>
                    <a:ext cx="25214" cy="37822"/>
                  </a:xfrm>
                  <a:custGeom>
                    <a:avLst/>
                    <a:gdLst>
                      <a:gd name="T0" fmla="*/ 3 w 12"/>
                      <a:gd name="T1" fmla="*/ 0 h 18"/>
                      <a:gd name="T2" fmla="*/ 12 w 12"/>
                      <a:gd name="T3" fmla="*/ 13 h 18"/>
                      <a:gd name="T4" fmla="*/ 5 w 12"/>
                      <a:gd name="T5" fmla="*/ 9 h 18"/>
                      <a:gd name="T6" fmla="*/ 3 w 12"/>
                      <a:gd name="T7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3" y="0"/>
                        </a:moveTo>
                        <a:cubicBezTo>
                          <a:pt x="6" y="4"/>
                          <a:pt x="7" y="11"/>
                          <a:pt x="12" y="13"/>
                        </a:cubicBezTo>
                        <a:cubicBezTo>
                          <a:pt x="10" y="18"/>
                          <a:pt x="5" y="12"/>
                          <a:pt x="5" y="9"/>
                        </a:cubicBezTo>
                        <a:cubicBezTo>
                          <a:pt x="0" y="9"/>
                          <a:pt x="0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3" name="ïš1ídé">
                    <a:extLst>
                      <a:ext uri="{FF2B5EF4-FFF2-40B4-BE49-F238E27FC236}">
                        <a16:creationId xmlns:a16="http://schemas.microsoft.com/office/drawing/2014/main" xmlns="" id="{F1698A46-553A-4BEA-9C46-4FCAD6D129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0029" y="1241347"/>
                    <a:ext cx="40623" cy="180701"/>
                  </a:xfrm>
                  <a:custGeom>
                    <a:avLst/>
                    <a:gdLst>
                      <a:gd name="T0" fmla="*/ 6 w 19"/>
                      <a:gd name="T1" fmla="*/ 10 h 87"/>
                      <a:gd name="T2" fmla="*/ 10 w 19"/>
                      <a:gd name="T3" fmla="*/ 23 h 87"/>
                      <a:gd name="T4" fmla="*/ 12 w 19"/>
                      <a:gd name="T5" fmla="*/ 30 h 87"/>
                      <a:gd name="T6" fmla="*/ 12 w 19"/>
                      <a:gd name="T7" fmla="*/ 36 h 87"/>
                      <a:gd name="T8" fmla="*/ 14 w 19"/>
                      <a:gd name="T9" fmla="*/ 51 h 87"/>
                      <a:gd name="T10" fmla="*/ 19 w 19"/>
                      <a:gd name="T11" fmla="*/ 58 h 87"/>
                      <a:gd name="T12" fmla="*/ 12 w 19"/>
                      <a:gd name="T13" fmla="*/ 60 h 87"/>
                      <a:gd name="T14" fmla="*/ 12 w 19"/>
                      <a:gd name="T15" fmla="*/ 73 h 87"/>
                      <a:gd name="T16" fmla="*/ 8 w 19"/>
                      <a:gd name="T17" fmla="*/ 73 h 87"/>
                      <a:gd name="T18" fmla="*/ 12 w 19"/>
                      <a:gd name="T19" fmla="*/ 86 h 87"/>
                      <a:gd name="T20" fmla="*/ 2 w 19"/>
                      <a:gd name="T21" fmla="*/ 84 h 87"/>
                      <a:gd name="T22" fmla="*/ 4 w 19"/>
                      <a:gd name="T23" fmla="*/ 73 h 87"/>
                      <a:gd name="T24" fmla="*/ 1 w 19"/>
                      <a:gd name="T25" fmla="*/ 67 h 87"/>
                      <a:gd name="T26" fmla="*/ 4 w 19"/>
                      <a:gd name="T27" fmla="*/ 45 h 87"/>
                      <a:gd name="T28" fmla="*/ 1 w 19"/>
                      <a:gd name="T29" fmla="*/ 36 h 87"/>
                      <a:gd name="T30" fmla="*/ 1 w 19"/>
                      <a:gd name="T31" fmla="*/ 23 h 87"/>
                      <a:gd name="T32" fmla="*/ 6 w 19"/>
                      <a:gd name="T33" fmla="*/ 17 h 87"/>
                      <a:gd name="T34" fmla="*/ 8 w 19"/>
                      <a:gd name="T35" fmla="*/ 11 h 87"/>
                      <a:gd name="T36" fmla="*/ 6 w 19"/>
                      <a:gd name="T37" fmla="*/ 10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9" h="87">
                        <a:moveTo>
                          <a:pt x="6" y="10"/>
                        </a:moveTo>
                        <a:cubicBezTo>
                          <a:pt x="14" y="0"/>
                          <a:pt x="7" y="20"/>
                          <a:pt x="10" y="23"/>
                        </a:cubicBezTo>
                        <a:cubicBezTo>
                          <a:pt x="13" y="25"/>
                          <a:pt x="8" y="26"/>
                          <a:pt x="12" y="30"/>
                        </a:cubicBezTo>
                        <a:cubicBezTo>
                          <a:pt x="14" y="33"/>
                          <a:pt x="12" y="33"/>
                          <a:pt x="12" y="36"/>
                        </a:cubicBezTo>
                        <a:cubicBezTo>
                          <a:pt x="12" y="38"/>
                          <a:pt x="15" y="43"/>
                          <a:pt x="14" y="51"/>
                        </a:cubicBezTo>
                        <a:cubicBezTo>
                          <a:pt x="13" y="55"/>
                          <a:pt x="16" y="56"/>
                          <a:pt x="19" y="58"/>
                        </a:cubicBezTo>
                        <a:cubicBezTo>
                          <a:pt x="19" y="62"/>
                          <a:pt x="14" y="62"/>
                          <a:pt x="12" y="60"/>
                        </a:cubicBezTo>
                        <a:cubicBezTo>
                          <a:pt x="11" y="65"/>
                          <a:pt x="11" y="73"/>
                          <a:pt x="12" y="73"/>
                        </a:cubicBezTo>
                        <a:cubicBezTo>
                          <a:pt x="12" y="73"/>
                          <a:pt x="8" y="73"/>
                          <a:pt x="8" y="73"/>
                        </a:cubicBezTo>
                        <a:cubicBezTo>
                          <a:pt x="8" y="77"/>
                          <a:pt x="13" y="78"/>
                          <a:pt x="12" y="86"/>
                        </a:cubicBezTo>
                        <a:cubicBezTo>
                          <a:pt x="6" y="84"/>
                          <a:pt x="7" y="87"/>
                          <a:pt x="2" y="84"/>
                        </a:cubicBezTo>
                        <a:cubicBezTo>
                          <a:pt x="6" y="79"/>
                          <a:pt x="2" y="78"/>
                          <a:pt x="4" y="73"/>
                        </a:cubicBezTo>
                        <a:cubicBezTo>
                          <a:pt x="4" y="70"/>
                          <a:pt x="3" y="68"/>
                          <a:pt x="1" y="67"/>
                        </a:cubicBezTo>
                        <a:cubicBezTo>
                          <a:pt x="2" y="63"/>
                          <a:pt x="6" y="55"/>
                          <a:pt x="4" y="45"/>
                        </a:cubicBezTo>
                        <a:cubicBezTo>
                          <a:pt x="4" y="41"/>
                          <a:pt x="1" y="39"/>
                          <a:pt x="1" y="36"/>
                        </a:cubicBezTo>
                        <a:cubicBezTo>
                          <a:pt x="0" y="30"/>
                          <a:pt x="5" y="26"/>
                          <a:pt x="1" y="23"/>
                        </a:cubicBezTo>
                        <a:cubicBezTo>
                          <a:pt x="2" y="20"/>
                          <a:pt x="3" y="18"/>
                          <a:pt x="6" y="17"/>
                        </a:cubicBezTo>
                        <a:cubicBezTo>
                          <a:pt x="6" y="14"/>
                          <a:pt x="6" y="12"/>
                          <a:pt x="8" y="11"/>
                        </a:cubicBezTo>
                        <a:cubicBezTo>
                          <a:pt x="8" y="10"/>
                          <a:pt x="7" y="10"/>
                          <a:pt x="6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4" name="íṩļîdè">
                    <a:extLst>
                      <a:ext uri="{FF2B5EF4-FFF2-40B4-BE49-F238E27FC236}">
                        <a16:creationId xmlns:a16="http://schemas.microsoft.com/office/drawing/2014/main" xmlns="" id="{DA0C6FA0-CF7F-4462-B859-72F1FB29A1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23905" y="1260958"/>
                    <a:ext cx="9806" cy="18211"/>
                  </a:xfrm>
                  <a:custGeom>
                    <a:avLst/>
                    <a:gdLst>
                      <a:gd name="T0" fmla="*/ 2 w 5"/>
                      <a:gd name="T1" fmla="*/ 1 h 9"/>
                      <a:gd name="T2" fmla="*/ 0 w 5"/>
                      <a:gd name="T3" fmla="*/ 6 h 9"/>
                      <a:gd name="T4" fmla="*/ 0 w 5"/>
                      <a:gd name="T5" fmla="*/ 2 h 9"/>
                      <a:gd name="T6" fmla="*/ 2 w 5"/>
                      <a:gd name="T7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9">
                        <a:moveTo>
                          <a:pt x="2" y="1"/>
                        </a:moveTo>
                        <a:cubicBezTo>
                          <a:pt x="5" y="0"/>
                          <a:pt x="4" y="9"/>
                          <a:pt x="0" y="6"/>
                        </a:cubicBezTo>
                        <a:cubicBezTo>
                          <a:pt x="0" y="5"/>
                          <a:pt x="0" y="4"/>
                          <a:pt x="0" y="2"/>
                        </a:cubicBezTo>
                        <a:cubicBezTo>
                          <a:pt x="1" y="3"/>
                          <a:pt x="1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5" name="îs1iḋè">
                    <a:extLst>
                      <a:ext uri="{FF2B5EF4-FFF2-40B4-BE49-F238E27FC236}">
                        <a16:creationId xmlns:a16="http://schemas.microsoft.com/office/drawing/2014/main" xmlns="" id="{1A3AE98B-10EC-4F09-88E5-D2FD069A7E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7451" y="1322593"/>
                    <a:ext cx="116265" cy="98055"/>
                  </a:xfrm>
                  <a:custGeom>
                    <a:avLst/>
                    <a:gdLst>
                      <a:gd name="T0" fmla="*/ 25 w 56"/>
                      <a:gd name="T1" fmla="*/ 0 h 47"/>
                      <a:gd name="T2" fmla="*/ 30 w 56"/>
                      <a:gd name="T3" fmla="*/ 4 h 47"/>
                      <a:gd name="T4" fmla="*/ 28 w 56"/>
                      <a:gd name="T5" fmla="*/ 12 h 47"/>
                      <a:gd name="T6" fmla="*/ 36 w 56"/>
                      <a:gd name="T7" fmla="*/ 15 h 47"/>
                      <a:gd name="T8" fmla="*/ 47 w 56"/>
                      <a:gd name="T9" fmla="*/ 19 h 47"/>
                      <a:gd name="T10" fmla="*/ 45 w 56"/>
                      <a:gd name="T11" fmla="*/ 26 h 47"/>
                      <a:gd name="T12" fmla="*/ 51 w 56"/>
                      <a:gd name="T13" fmla="*/ 28 h 47"/>
                      <a:gd name="T14" fmla="*/ 54 w 56"/>
                      <a:gd name="T15" fmla="*/ 34 h 47"/>
                      <a:gd name="T16" fmla="*/ 51 w 56"/>
                      <a:gd name="T17" fmla="*/ 43 h 47"/>
                      <a:gd name="T18" fmla="*/ 49 w 56"/>
                      <a:gd name="T19" fmla="*/ 40 h 47"/>
                      <a:gd name="T20" fmla="*/ 38 w 56"/>
                      <a:gd name="T21" fmla="*/ 40 h 47"/>
                      <a:gd name="T22" fmla="*/ 30 w 56"/>
                      <a:gd name="T23" fmla="*/ 47 h 47"/>
                      <a:gd name="T24" fmla="*/ 26 w 56"/>
                      <a:gd name="T25" fmla="*/ 41 h 47"/>
                      <a:gd name="T26" fmla="*/ 21 w 56"/>
                      <a:gd name="T27" fmla="*/ 40 h 47"/>
                      <a:gd name="T28" fmla="*/ 13 w 56"/>
                      <a:gd name="T29" fmla="*/ 34 h 47"/>
                      <a:gd name="T30" fmla="*/ 0 w 56"/>
                      <a:gd name="T31" fmla="*/ 36 h 47"/>
                      <a:gd name="T32" fmla="*/ 2 w 56"/>
                      <a:gd name="T33" fmla="*/ 28 h 47"/>
                      <a:gd name="T34" fmla="*/ 10 w 56"/>
                      <a:gd name="T35" fmla="*/ 25 h 47"/>
                      <a:gd name="T36" fmla="*/ 13 w 56"/>
                      <a:gd name="T37" fmla="*/ 17 h 47"/>
                      <a:gd name="T38" fmla="*/ 15 w 56"/>
                      <a:gd name="T39" fmla="*/ 8 h 47"/>
                      <a:gd name="T40" fmla="*/ 19 w 56"/>
                      <a:gd name="T41" fmla="*/ 8 h 47"/>
                      <a:gd name="T42" fmla="*/ 19 w 56"/>
                      <a:gd name="T43" fmla="*/ 4 h 47"/>
                      <a:gd name="T44" fmla="*/ 25 w 56"/>
                      <a:gd name="T45" fmla="*/ 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56" h="47">
                        <a:moveTo>
                          <a:pt x="25" y="0"/>
                        </a:moveTo>
                        <a:cubicBezTo>
                          <a:pt x="27" y="1"/>
                          <a:pt x="27" y="4"/>
                          <a:pt x="30" y="4"/>
                        </a:cubicBezTo>
                        <a:cubicBezTo>
                          <a:pt x="29" y="8"/>
                          <a:pt x="24" y="8"/>
                          <a:pt x="28" y="12"/>
                        </a:cubicBezTo>
                        <a:cubicBezTo>
                          <a:pt x="27" y="16"/>
                          <a:pt x="33" y="14"/>
                          <a:pt x="36" y="15"/>
                        </a:cubicBezTo>
                        <a:cubicBezTo>
                          <a:pt x="37" y="16"/>
                          <a:pt x="40" y="22"/>
                          <a:pt x="47" y="19"/>
                        </a:cubicBezTo>
                        <a:cubicBezTo>
                          <a:pt x="47" y="24"/>
                          <a:pt x="50" y="25"/>
                          <a:pt x="45" y="26"/>
                        </a:cubicBezTo>
                        <a:cubicBezTo>
                          <a:pt x="45" y="29"/>
                          <a:pt x="49" y="27"/>
                          <a:pt x="51" y="28"/>
                        </a:cubicBezTo>
                        <a:cubicBezTo>
                          <a:pt x="52" y="30"/>
                          <a:pt x="49" y="36"/>
                          <a:pt x="54" y="34"/>
                        </a:cubicBezTo>
                        <a:cubicBezTo>
                          <a:pt x="56" y="40"/>
                          <a:pt x="49" y="38"/>
                          <a:pt x="51" y="43"/>
                        </a:cubicBezTo>
                        <a:cubicBezTo>
                          <a:pt x="49" y="43"/>
                          <a:pt x="49" y="41"/>
                          <a:pt x="49" y="40"/>
                        </a:cubicBezTo>
                        <a:cubicBezTo>
                          <a:pt x="42" y="40"/>
                          <a:pt x="43" y="42"/>
                          <a:pt x="38" y="40"/>
                        </a:cubicBezTo>
                        <a:cubicBezTo>
                          <a:pt x="35" y="42"/>
                          <a:pt x="30" y="42"/>
                          <a:pt x="30" y="47"/>
                        </a:cubicBezTo>
                        <a:cubicBezTo>
                          <a:pt x="27" y="47"/>
                          <a:pt x="28" y="43"/>
                          <a:pt x="26" y="41"/>
                        </a:cubicBezTo>
                        <a:cubicBezTo>
                          <a:pt x="25" y="40"/>
                          <a:pt x="22" y="41"/>
                          <a:pt x="21" y="40"/>
                        </a:cubicBezTo>
                        <a:cubicBezTo>
                          <a:pt x="19" y="38"/>
                          <a:pt x="18" y="35"/>
                          <a:pt x="13" y="34"/>
                        </a:cubicBezTo>
                        <a:cubicBezTo>
                          <a:pt x="7" y="33"/>
                          <a:pt x="7" y="37"/>
                          <a:pt x="0" y="36"/>
                        </a:cubicBezTo>
                        <a:cubicBezTo>
                          <a:pt x="2" y="34"/>
                          <a:pt x="2" y="32"/>
                          <a:pt x="2" y="28"/>
                        </a:cubicBezTo>
                        <a:cubicBezTo>
                          <a:pt x="8" y="31"/>
                          <a:pt x="4" y="22"/>
                          <a:pt x="10" y="25"/>
                        </a:cubicBezTo>
                        <a:cubicBezTo>
                          <a:pt x="7" y="20"/>
                          <a:pt x="12" y="19"/>
                          <a:pt x="13" y="17"/>
                        </a:cubicBezTo>
                        <a:cubicBezTo>
                          <a:pt x="14" y="15"/>
                          <a:pt x="13" y="11"/>
                          <a:pt x="15" y="8"/>
                        </a:cubicBezTo>
                        <a:cubicBezTo>
                          <a:pt x="16" y="7"/>
                          <a:pt x="18" y="8"/>
                          <a:pt x="19" y="8"/>
                        </a:cubicBezTo>
                        <a:cubicBezTo>
                          <a:pt x="20" y="7"/>
                          <a:pt x="18" y="5"/>
                          <a:pt x="19" y="4"/>
                        </a:cubicBezTo>
                        <a:cubicBezTo>
                          <a:pt x="21" y="3"/>
                          <a:pt x="25" y="4"/>
                          <a:pt x="2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6" name="işļîďe">
                    <a:extLst>
                      <a:ext uri="{FF2B5EF4-FFF2-40B4-BE49-F238E27FC236}">
                        <a16:creationId xmlns:a16="http://schemas.microsoft.com/office/drawing/2014/main" xmlns="" id="{31EDB7EB-560C-4FB0-82C8-654032468F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415" y="1353410"/>
                    <a:ext cx="29417" cy="25214"/>
                  </a:xfrm>
                  <a:custGeom>
                    <a:avLst/>
                    <a:gdLst>
                      <a:gd name="T0" fmla="*/ 0 w 14"/>
                      <a:gd name="T1" fmla="*/ 0 h 12"/>
                      <a:gd name="T2" fmla="*/ 14 w 14"/>
                      <a:gd name="T3" fmla="*/ 6 h 12"/>
                      <a:gd name="T4" fmla="*/ 0 w 14"/>
                      <a:gd name="T5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" h="12">
                        <a:moveTo>
                          <a:pt x="0" y="0"/>
                        </a:moveTo>
                        <a:cubicBezTo>
                          <a:pt x="7" y="0"/>
                          <a:pt x="7" y="6"/>
                          <a:pt x="14" y="6"/>
                        </a:cubicBezTo>
                        <a:cubicBezTo>
                          <a:pt x="12" y="12"/>
                          <a:pt x="1" y="6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7" name="ïṧḷíḋè">
                    <a:extLst>
                      <a:ext uri="{FF2B5EF4-FFF2-40B4-BE49-F238E27FC236}">
                        <a16:creationId xmlns:a16="http://schemas.microsoft.com/office/drawing/2014/main" xmlns="" id="{A466DB08-8D9B-40F3-8CCA-7A04C29572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6021" y="1451465"/>
                    <a:ext cx="81245" cy="58833"/>
                  </a:xfrm>
                  <a:custGeom>
                    <a:avLst/>
                    <a:gdLst>
                      <a:gd name="T0" fmla="*/ 11 w 39"/>
                      <a:gd name="T1" fmla="*/ 0 h 28"/>
                      <a:gd name="T2" fmla="*/ 13 w 39"/>
                      <a:gd name="T3" fmla="*/ 2 h 28"/>
                      <a:gd name="T4" fmla="*/ 21 w 39"/>
                      <a:gd name="T5" fmla="*/ 9 h 28"/>
                      <a:gd name="T6" fmla="*/ 39 w 39"/>
                      <a:gd name="T7" fmla="*/ 7 h 28"/>
                      <a:gd name="T8" fmla="*/ 32 w 39"/>
                      <a:gd name="T9" fmla="*/ 19 h 28"/>
                      <a:gd name="T10" fmla="*/ 26 w 39"/>
                      <a:gd name="T11" fmla="*/ 17 h 28"/>
                      <a:gd name="T12" fmla="*/ 19 w 39"/>
                      <a:gd name="T13" fmla="*/ 20 h 28"/>
                      <a:gd name="T14" fmla="*/ 17 w 39"/>
                      <a:gd name="T15" fmla="*/ 26 h 28"/>
                      <a:gd name="T16" fmla="*/ 8 w 39"/>
                      <a:gd name="T17" fmla="*/ 22 h 28"/>
                      <a:gd name="T18" fmla="*/ 11 w 39"/>
                      <a:gd name="T19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" h="28">
                        <a:moveTo>
                          <a:pt x="11" y="0"/>
                        </a:moveTo>
                        <a:cubicBezTo>
                          <a:pt x="13" y="0"/>
                          <a:pt x="13" y="1"/>
                          <a:pt x="13" y="2"/>
                        </a:cubicBezTo>
                        <a:cubicBezTo>
                          <a:pt x="13" y="7"/>
                          <a:pt x="20" y="4"/>
                          <a:pt x="21" y="9"/>
                        </a:cubicBezTo>
                        <a:cubicBezTo>
                          <a:pt x="27" y="7"/>
                          <a:pt x="32" y="10"/>
                          <a:pt x="39" y="7"/>
                        </a:cubicBezTo>
                        <a:cubicBezTo>
                          <a:pt x="39" y="13"/>
                          <a:pt x="32" y="13"/>
                          <a:pt x="32" y="19"/>
                        </a:cubicBezTo>
                        <a:cubicBezTo>
                          <a:pt x="29" y="19"/>
                          <a:pt x="29" y="17"/>
                          <a:pt x="26" y="17"/>
                        </a:cubicBezTo>
                        <a:cubicBezTo>
                          <a:pt x="22" y="16"/>
                          <a:pt x="20" y="25"/>
                          <a:pt x="19" y="20"/>
                        </a:cubicBezTo>
                        <a:cubicBezTo>
                          <a:pt x="17" y="21"/>
                          <a:pt x="17" y="24"/>
                          <a:pt x="17" y="26"/>
                        </a:cubicBezTo>
                        <a:cubicBezTo>
                          <a:pt x="12" y="28"/>
                          <a:pt x="12" y="15"/>
                          <a:pt x="8" y="22"/>
                        </a:cubicBezTo>
                        <a:cubicBezTo>
                          <a:pt x="0" y="17"/>
                          <a:pt x="6" y="3"/>
                          <a:pt x="1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8" name="iṧļiḑè">
                    <a:extLst>
                      <a:ext uri="{FF2B5EF4-FFF2-40B4-BE49-F238E27FC236}">
                        <a16:creationId xmlns:a16="http://schemas.microsoft.com/office/drawing/2014/main" xmlns="" id="{B2F66A44-71F8-4A08-A563-DFB5607EB2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3141" y="1520103"/>
                    <a:ext cx="156888" cy="137277"/>
                  </a:xfrm>
                  <a:custGeom>
                    <a:avLst/>
                    <a:gdLst>
                      <a:gd name="T0" fmla="*/ 67 w 76"/>
                      <a:gd name="T1" fmla="*/ 0 h 66"/>
                      <a:gd name="T2" fmla="*/ 73 w 76"/>
                      <a:gd name="T3" fmla="*/ 2 h 66"/>
                      <a:gd name="T4" fmla="*/ 73 w 76"/>
                      <a:gd name="T5" fmla="*/ 30 h 66"/>
                      <a:gd name="T6" fmla="*/ 71 w 76"/>
                      <a:gd name="T7" fmla="*/ 27 h 66"/>
                      <a:gd name="T8" fmla="*/ 71 w 76"/>
                      <a:gd name="T9" fmla="*/ 38 h 66"/>
                      <a:gd name="T10" fmla="*/ 67 w 76"/>
                      <a:gd name="T11" fmla="*/ 36 h 66"/>
                      <a:gd name="T12" fmla="*/ 67 w 76"/>
                      <a:gd name="T13" fmla="*/ 55 h 66"/>
                      <a:gd name="T14" fmla="*/ 64 w 76"/>
                      <a:gd name="T15" fmla="*/ 53 h 66"/>
                      <a:gd name="T16" fmla="*/ 58 w 76"/>
                      <a:gd name="T17" fmla="*/ 56 h 66"/>
                      <a:gd name="T18" fmla="*/ 54 w 76"/>
                      <a:gd name="T19" fmla="*/ 55 h 66"/>
                      <a:gd name="T20" fmla="*/ 47 w 76"/>
                      <a:gd name="T21" fmla="*/ 56 h 66"/>
                      <a:gd name="T22" fmla="*/ 37 w 76"/>
                      <a:gd name="T23" fmla="*/ 58 h 66"/>
                      <a:gd name="T24" fmla="*/ 34 w 76"/>
                      <a:gd name="T25" fmla="*/ 66 h 66"/>
                      <a:gd name="T26" fmla="*/ 26 w 76"/>
                      <a:gd name="T27" fmla="*/ 56 h 66"/>
                      <a:gd name="T28" fmla="*/ 23 w 76"/>
                      <a:gd name="T29" fmla="*/ 60 h 66"/>
                      <a:gd name="T30" fmla="*/ 19 w 76"/>
                      <a:gd name="T31" fmla="*/ 58 h 66"/>
                      <a:gd name="T32" fmla="*/ 0 w 76"/>
                      <a:gd name="T33" fmla="*/ 62 h 66"/>
                      <a:gd name="T34" fmla="*/ 2 w 76"/>
                      <a:gd name="T35" fmla="*/ 55 h 66"/>
                      <a:gd name="T36" fmla="*/ 6 w 76"/>
                      <a:gd name="T37" fmla="*/ 56 h 66"/>
                      <a:gd name="T38" fmla="*/ 8 w 76"/>
                      <a:gd name="T39" fmla="*/ 53 h 66"/>
                      <a:gd name="T40" fmla="*/ 34 w 76"/>
                      <a:gd name="T41" fmla="*/ 51 h 66"/>
                      <a:gd name="T42" fmla="*/ 37 w 76"/>
                      <a:gd name="T43" fmla="*/ 38 h 66"/>
                      <a:gd name="T44" fmla="*/ 41 w 76"/>
                      <a:gd name="T45" fmla="*/ 34 h 66"/>
                      <a:gd name="T46" fmla="*/ 52 w 76"/>
                      <a:gd name="T47" fmla="*/ 36 h 66"/>
                      <a:gd name="T48" fmla="*/ 52 w 76"/>
                      <a:gd name="T49" fmla="*/ 28 h 66"/>
                      <a:gd name="T50" fmla="*/ 54 w 76"/>
                      <a:gd name="T51" fmla="*/ 32 h 66"/>
                      <a:gd name="T52" fmla="*/ 56 w 76"/>
                      <a:gd name="T53" fmla="*/ 23 h 66"/>
                      <a:gd name="T54" fmla="*/ 62 w 76"/>
                      <a:gd name="T55" fmla="*/ 8 h 66"/>
                      <a:gd name="T56" fmla="*/ 67 w 76"/>
                      <a:gd name="T57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6" h="66">
                        <a:moveTo>
                          <a:pt x="67" y="0"/>
                        </a:moveTo>
                        <a:cubicBezTo>
                          <a:pt x="70" y="0"/>
                          <a:pt x="70" y="2"/>
                          <a:pt x="73" y="2"/>
                        </a:cubicBezTo>
                        <a:cubicBezTo>
                          <a:pt x="73" y="16"/>
                          <a:pt x="76" y="22"/>
                          <a:pt x="73" y="30"/>
                        </a:cubicBezTo>
                        <a:cubicBezTo>
                          <a:pt x="71" y="30"/>
                          <a:pt x="71" y="28"/>
                          <a:pt x="71" y="27"/>
                        </a:cubicBezTo>
                        <a:cubicBezTo>
                          <a:pt x="66" y="28"/>
                          <a:pt x="71" y="34"/>
                          <a:pt x="71" y="38"/>
                        </a:cubicBezTo>
                        <a:cubicBezTo>
                          <a:pt x="69" y="37"/>
                          <a:pt x="69" y="36"/>
                          <a:pt x="67" y="36"/>
                        </a:cubicBezTo>
                        <a:cubicBezTo>
                          <a:pt x="67" y="42"/>
                          <a:pt x="67" y="48"/>
                          <a:pt x="67" y="55"/>
                        </a:cubicBezTo>
                        <a:cubicBezTo>
                          <a:pt x="66" y="54"/>
                          <a:pt x="65" y="53"/>
                          <a:pt x="64" y="53"/>
                        </a:cubicBezTo>
                        <a:cubicBezTo>
                          <a:pt x="60" y="51"/>
                          <a:pt x="59" y="56"/>
                          <a:pt x="58" y="56"/>
                        </a:cubicBezTo>
                        <a:cubicBezTo>
                          <a:pt x="57" y="57"/>
                          <a:pt x="56" y="55"/>
                          <a:pt x="54" y="55"/>
                        </a:cubicBezTo>
                        <a:cubicBezTo>
                          <a:pt x="54" y="54"/>
                          <a:pt x="49" y="56"/>
                          <a:pt x="47" y="56"/>
                        </a:cubicBezTo>
                        <a:cubicBezTo>
                          <a:pt x="46" y="57"/>
                          <a:pt x="42" y="59"/>
                          <a:pt x="37" y="58"/>
                        </a:cubicBezTo>
                        <a:cubicBezTo>
                          <a:pt x="34" y="58"/>
                          <a:pt x="36" y="65"/>
                          <a:pt x="34" y="66"/>
                        </a:cubicBezTo>
                        <a:cubicBezTo>
                          <a:pt x="30" y="64"/>
                          <a:pt x="26" y="62"/>
                          <a:pt x="26" y="56"/>
                        </a:cubicBezTo>
                        <a:cubicBezTo>
                          <a:pt x="23" y="54"/>
                          <a:pt x="23" y="60"/>
                          <a:pt x="23" y="60"/>
                        </a:cubicBezTo>
                        <a:cubicBezTo>
                          <a:pt x="20" y="61"/>
                          <a:pt x="19" y="58"/>
                          <a:pt x="19" y="58"/>
                        </a:cubicBezTo>
                        <a:cubicBezTo>
                          <a:pt x="12" y="59"/>
                          <a:pt x="5" y="65"/>
                          <a:pt x="0" y="62"/>
                        </a:cubicBezTo>
                        <a:cubicBezTo>
                          <a:pt x="2" y="60"/>
                          <a:pt x="2" y="58"/>
                          <a:pt x="2" y="55"/>
                        </a:cubicBezTo>
                        <a:cubicBezTo>
                          <a:pt x="4" y="53"/>
                          <a:pt x="6" y="56"/>
                          <a:pt x="6" y="56"/>
                        </a:cubicBezTo>
                        <a:cubicBezTo>
                          <a:pt x="8" y="56"/>
                          <a:pt x="7" y="53"/>
                          <a:pt x="8" y="53"/>
                        </a:cubicBezTo>
                        <a:cubicBezTo>
                          <a:pt x="14" y="52"/>
                          <a:pt x="26" y="54"/>
                          <a:pt x="34" y="51"/>
                        </a:cubicBezTo>
                        <a:cubicBezTo>
                          <a:pt x="31" y="42"/>
                          <a:pt x="39" y="45"/>
                          <a:pt x="37" y="38"/>
                        </a:cubicBezTo>
                        <a:cubicBezTo>
                          <a:pt x="41" y="40"/>
                          <a:pt x="42" y="39"/>
                          <a:pt x="41" y="34"/>
                        </a:cubicBezTo>
                        <a:cubicBezTo>
                          <a:pt x="45" y="38"/>
                          <a:pt x="49" y="31"/>
                          <a:pt x="52" y="36"/>
                        </a:cubicBezTo>
                        <a:cubicBezTo>
                          <a:pt x="53" y="35"/>
                          <a:pt x="51" y="29"/>
                          <a:pt x="52" y="28"/>
                        </a:cubicBezTo>
                        <a:cubicBezTo>
                          <a:pt x="54" y="27"/>
                          <a:pt x="54" y="32"/>
                          <a:pt x="54" y="32"/>
                        </a:cubicBezTo>
                        <a:cubicBezTo>
                          <a:pt x="56" y="33"/>
                          <a:pt x="60" y="31"/>
                          <a:pt x="56" y="23"/>
                        </a:cubicBezTo>
                        <a:cubicBezTo>
                          <a:pt x="63" y="21"/>
                          <a:pt x="59" y="13"/>
                          <a:pt x="62" y="8"/>
                        </a:cubicBezTo>
                        <a:cubicBezTo>
                          <a:pt x="63" y="5"/>
                          <a:pt x="70" y="5"/>
                          <a:pt x="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9" name="i$ľidè">
                    <a:extLst>
                      <a:ext uri="{FF2B5EF4-FFF2-40B4-BE49-F238E27FC236}">
                        <a16:creationId xmlns:a16="http://schemas.microsoft.com/office/drawing/2014/main" xmlns="" id="{F9781F63-F973-49C9-A859-B6244155CD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94652" y="1528507"/>
                    <a:ext cx="28016" cy="30817"/>
                  </a:xfrm>
                  <a:custGeom>
                    <a:avLst/>
                    <a:gdLst>
                      <a:gd name="T0" fmla="*/ 4 w 13"/>
                      <a:gd name="T1" fmla="*/ 0 h 15"/>
                      <a:gd name="T2" fmla="*/ 0 w 13"/>
                      <a:gd name="T3" fmla="*/ 13 h 15"/>
                      <a:gd name="T4" fmla="*/ 4 w 13"/>
                      <a:gd name="T5" fmla="*/ 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15">
                        <a:moveTo>
                          <a:pt x="4" y="0"/>
                        </a:moveTo>
                        <a:cubicBezTo>
                          <a:pt x="13" y="0"/>
                          <a:pt x="10" y="15"/>
                          <a:pt x="0" y="13"/>
                        </a:cubicBezTo>
                        <a:cubicBezTo>
                          <a:pt x="4" y="12"/>
                          <a:pt x="0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0" name="iṡḷíḓè">
                    <a:extLst>
                      <a:ext uri="{FF2B5EF4-FFF2-40B4-BE49-F238E27FC236}">
                        <a16:creationId xmlns:a16="http://schemas.microsoft.com/office/drawing/2014/main" xmlns="" id="{D6E05A7E-FBCE-45F7-AC37-4532C61A96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890" y="1571932"/>
                    <a:ext cx="39222" cy="29417"/>
                  </a:xfrm>
                  <a:custGeom>
                    <a:avLst/>
                    <a:gdLst>
                      <a:gd name="T0" fmla="*/ 15 w 19"/>
                      <a:gd name="T1" fmla="*/ 3 h 14"/>
                      <a:gd name="T2" fmla="*/ 19 w 19"/>
                      <a:gd name="T3" fmla="*/ 13 h 14"/>
                      <a:gd name="T4" fmla="*/ 9 w 19"/>
                      <a:gd name="T5" fmla="*/ 13 h 14"/>
                      <a:gd name="T6" fmla="*/ 9 w 19"/>
                      <a:gd name="T7" fmla="*/ 11 h 14"/>
                      <a:gd name="T8" fmla="*/ 2 w 19"/>
                      <a:gd name="T9" fmla="*/ 9 h 14"/>
                      <a:gd name="T10" fmla="*/ 15 w 19"/>
                      <a:gd name="T11" fmla="*/ 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14">
                        <a:moveTo>
                          <a:pt x="15" y="3"/>
                        </a:moveTo>
                        <a:cubicBezTo>
                          <a:pt x="18" y="5"/>
                          <a:pt x="19" y="8"/>
                          <a:pt x="19" y="13"/>
                        </a:cubicBezTo>
                        <a:cubicBezTo>
                          <a:pt x="17" y="12"/>
                          <a:pt x="11" y="14"/>
                          <a:pt x="9" y="13"/>
                        </a:cubicBezTo>
                        <a:cubicBezTo>
                          <a:pt x="9" y="13"/>
                          <a:pt x="10" y="11"/>
                          <a:pt x="9" y="11"/>
                        </a:cubicBezTo>
                        <a:cubicBezTo>
                          <a:pt x="7" y="10"/>
                          <a:pt x="2" y="12"/>
                          <a:pt x="2" y="9"/>
                        </a:cubicBezTo>
                        <a:cubicBezTo>
                          <a:pt x="0" y="0"/>
                          <a:pt x="15" y="9"/>
                          <a:pt x="15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1" name="ïṡḷïḓê">
                    <a:extLst>
                      <a:ext uri="{FF2B5EF4-FFF2-40B4-BE49-F238E27FC236}">
                        <a16:creationId xmlns:a16="http://schemas.microsoft.com/office/drawing/2014/main" xmlns="" id="{A10282D3-975C-49AA-9E37-4ADDAA68CE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75665" y="1627963"/>
                    <a:ext cx="29417" cy="15409"/>
                  </a:xfrm>
                  <a:custGeom>
                    <a:avLst/>
                    <a:gdLst>
                      <a:gd name="T0" fmla="*/ 0 w 14"/>
                      <a:gd name="T1" fmla="*/ 6 h 7"/>
                      <a:gd name="T2" fmla="*/ 8 w 14"/>
                      <a:gd name="T3" fmla="*/ 1 h 7"/>
                      <a:gd name="T4" fmla="*/ 6 w 14"/>
                      <a:gd name="T5" fmla="*/ 3 h 7"/>
                      <a:gd name="T6" fmla="*/ 0 w 14"/>
                      <a:gd name="T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7">
                        <a:moveTo>
                          <a:pt x="0" y="6"/>
                        </a:moveTo>
                        <a:cubicBezTo>
                          <a:pt x="0" y="1"/>
                          <a:pt x="3" y="0"/>
                          <a:pt x="8" y="1"/>
                        </a:cubicBezTo>
                        <a:cubicBezTo>
                          <a:pt x="14" y="0"/>
                          <a:pt x="10" y="4"/>
                          <a:pt x="6" y="3"/>
                        </a:cubicBezTo>
                        <a:cubicBezTo>
                          <a:pt x="4" y="4"/>
                          <a:pt x="4" y="7"/>
                          <a:pt x="0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2" name="ïsḻiḑè">
                    <a:extLst>
                      <a:ext uri="{FF2B5EF4-FFF2-40B4-BE49-F238E27FC236}">
                        <a16:creationId xmlns:a16="http://schemas.microsoft.com/office/drawing/2014/main" xmlns="" id="{0FFC6C84-A57E-4972-8D74-9EC0CAB52B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7148" y="1651776"/>
                    <a:ext cx="29417" cy="18211"/>
                  </a:xfrm>
                  <a:custGeom>
                    <a:avLst/>
                    <a:gdLst>
                      <a:gd name="T0" fmla="*/ 12 w 14"/>
                      <a:gd name="T1" fmla="*/ 1 h 9"/>
                      <a:gd name="T2" fmla="*/ 8 w 14"/>
                      <a:gd name="T3" fmla="*/ 8 h 9"/>
                      <a:gd name="T4" fmla="*/ 1 w 14"/>
                      <a:gd name="T5" fmla="*/ 3 h 9"/>
                      <a:gd name="T6" fmla="*/ 12 w 14"/>
                      <a:gd name="T7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9">
                        <a:moveTo>
                          <a:pt x="12" y="1"/>
                        </a:moveTo>
                        <a:cubicBezTo>
                          <a:pt x="14" y="7"/>
                          <a:pt x="6" y="2"/>
                          <a:pt x="8" y="8"/>
                        </a:cubicBezTo>
                        <a:cubicBezTo>
                          <a:pt x="3" y="9"/>
                          <a:pt x="0" y="8"/>
                          <a:pt x="1" y="3"/>
                        </a:cubicBezTo>
                        <a:cubicBezTo>
                          <a:pt x="5" y="8"/>
                          <a:pt x="6" y="0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3" name="ïSlíḑè">
                    <a:extLst>
                      <a:ext uri="{FF2B5EF4-FFF2-40B4-BE49-F238E27FC236}">
                        <a16:creationId xmlns:a16="http://schemas.microsoft.com/office/drawing/2014/main" xmlns="" id="{D5BE8B9B-FCE1-4862-8345-5A1F670F71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06721" y="1653177"/>
                    <a:ext cx="42023" cy="43425"/>
                  </a:xfrm>
                  <a:custGeom>
                    <a:avLst/>
                    <a:gdLst>
                      <a:gd name="T0" fmla="*/ 17 w 20"/>
                      <a:gd name="T1" fmla="*/ 4 h 21"/>
                      <a:gd name="T2" fmla="*/ 17 w 20"/>
                      <a:gd name="T3" fmla="*/ 17 h 21"/>
                      <a:gd name="T4" fmla="*/ 6 w 20"/>
                      <a:gd name="T5" fmla="*/ 18 h 21"/>
                      <a:gd name="T6" fmla="*/ 0 w 20"/>
                      <a:gd name="T7" fmla="*/ 11 h 21"/>
                      <a:gd name="T8" fmla="*/ 17 w 20"/>
                      <a:gd name="T9" fmla="*/ 4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21">
                        <a:moveTo>
                          <a:pt x="17" y="4"/>
                        </a:moveTo>
                        <a:cubicBezTo>
                          <a:pt x="20" y="9"/>
                          <a:pt x="12" y="14"/>
                          <a:pt x="17" y="17"/>
                        </a:cubicBezTo>
                        <a:cubicBezTo>
                          <a:pt x="17" y="21"/>
                          <a:pt x="9" y="17"/>
                          <a:pt x="6" y="18"/>
                        </a:cubicBezTo>
                        <a:cubicBezTo>
                          <a:pt x="6" y="11"/>
                          <a:pt x="7" y="8"/>
                          <a:pt x="0" y="11"/>
                        </a:cubicBezTo>
                        <a:cubicBezTo>
                          <a:pt x="0" y="2"/>
                          <a:pt x="10" y="0"/>
                          <a:pt x="17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4" name="ïṩļîďê">
                    <a:extLst>
                      <a:ext uri="{FF2B5EF4-FFF2-40B4-BE49-F238E27FC236}">
                        <a16:creationId xmlns:a16="http://schemas.microsoft.com/office/drawing/2014/main" xmlns="" id="{8FB71F8C-8757-4037-B90D-7C5CB41105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61039" y="1807263"/>
                    <a:ext cx="25214" cy="39222"/>
                  </a:xfrm>
                  <a:custGeom>
                    <a:avLst/>
                    <a:gdLst>
                      <a:gd name="T0" fmla="*/ 11 w 12"/>
                      <a:gd name="T1" fmla="*/ 8 h 19"/>
                      <a:gd name="T2" fmla="*/ 7 w 12"/>
                      <a:gd name="T3" fmla="*/ 19 h 19"/>
                      <a:gd name="T4" fmla="*/ 0 w 12"/>
                      <a:gd name="T5" fmla="*/ 19 h 19"/>
                      <a:gd name="T6" fmla="*/ 1 w 12"/>
                      <a:gd name="T7" fmla="*/ 6 h 19"/>
                      <a:gd name="T8" fmla="*/ 11 w 12"/>
                      <a:gd name="T9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9">
                        <a:moveTo>
                          <a:pt x="11" y="8"/>
                        </a:moveTo>
                        <a:cubicBezTo>
                          <a:pt x="11" y="13"/>
                          <a:pt x="4" y="11"/>
                          <a:pt x="7" y="19"/>
                        </a:cubicBezTo>
                        <a:cubicBezTo>
                          <a:pt x="5" y="19"/>
                          <a:pt x="2" y="19"/>
                          <a:pt x="0" y="19"/>
                        </a:cubicBezTo>
                        <a:cubicBezTo>
                          <a:pt x="0" y="16"/>
                          <a:pt x="6" y="9"/>
                          <a:pt x="1" y="6"/>
                        </a:cubicBezTo>
                        <a:cubicBezTo>
                          <a:pt x="3" y="2"/>
                          <a:pt x="12" y="0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5" name="ïSḷiḑé">
                    <a:extLst>
                      <a:ext uri="{FF2B5EF4-FFF2-40B4-BE49-F238E27FC236}">
                        <a16:creationId xmlns:a16="http://schemas.microsoft.com/office/drawing/2014/main" xmlns="" id="{901084D3-8A4C-4F71-9A60-8E7AC3EFE6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12001" y="1825473"/>
                    <a:ext cx="16809" cy="12607"/>
                  </a:xfrm>
                  <a:custGeom>
                    <a:avLst/>
                    <a:gdLst>
                      <a:gd name="T0" fmla="*/ 0 w 8"/>
                      <a:gd name="T1" fmla="*/ 3 h 6"/>
                      <a:gd name="T2" fmla="*/ 7 w 8"/>
                      <a:gd name="T3" fmla="*/ 1 h 6"/>
                      <a:gd name="T4" fmla="*/ 5 w 8"/>
                      <a:gd name="T5" fmla="*/ 6 h 6"/>
                      <a:gd name="T6" fmla="*/ 1 w 8"/>
                      <a:gd name="T7" fmla="*/ 6 h 6"/>
                      <a:gd name="T8" fmla="*/ 0 w 8"/>
                      <a:gd name="T9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6">
                        <a:moveTo>
                          <a:pt x="0" y="3"/>
                        </a:moveTo>
                        <a:cubicBezTo>
                          <a:pt x="0" y="0"/>
                          <a:pt x="4" y="1"/>
                          <a:pt x="7" y="1"/>
                        </a:cubicBezTo>
                        <a:cubicBezTo>
                          <a:pt x="8" y="4"/>
                          <a:pt x="5" y="4"/>
                          <a:pt x="5" y="6"/>
                        </a:cubicBezTo>
                        <a:cubicBezTo>
                          <a:pt x="4" y="6"/>
                          <a:pt x="3" y="6"/>
                          <a:pt x="1" y="6"/>
                        </a:cubicBezTo>
                        <a:cubicBezTo>
                          <a:pt x="2" y="4"/>
                          <a:pt x="1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6" name="íṩ1íḋê">
                    <a:extLst>
                      <a:ext uri="{FF2B5EF4-FFF2-40B4-BE49-F238E27FC236}">
                        <a16:creationId xmlns:a16="http://schemas.microsoft.com/office/drawing/2014/main" xmlns="" id="{7D582EC7-314E-4B12-A04F-7BB1DE5A4C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22430" y="1838081"/>
                    <a:ext cx="158289" cy="63036"/>
                  </a:xfrm>
                  <a:custGeom>
                    <a:avLst/>
                    <a:gdLst>
                      <a:gd name="T0" fmla="*/ 75 w 76"/>
                      <a:gd name="T1" fmla="*/ 21 h 30"/>
                      <a:gd name="T2" fmla="*/ 58 w 76"/>
                      <a:gd name="T3" fmla="*/ 26 h 30"/>
                      <a:gd name="T4" fmla="*/ 54 w 76"/>
                      <a:gd name="T5" fmla="*/ 17 h 30"/>
                      <a:gd name="T6" fmla="*/ 34 w 76"/>
                      <a:gd name="T7" fmla="*/ 13 h 30"/>
                      <a:gd name="T8" fmla="*/ 32 w 76"/>
                      <a:gd name="T9" fmla="*/ 8 h 30"/>
                      <a:gd name="T10" fmla="*/ 13 w 76"/>
                      <a:gd name="T11" fmla="*/ 8 h 30"/>
                      <a:gd name="T12" fmla="*/ 0 w 76"/>
                      <a:gd name="T13" fmla="*/ 11 h 30"/>
                      <a:gd name="T14" fmla="*/ 8 w 76"/>
                      <a:gd name="T15" fmla="*/ 2 h 30"/>
                      <a:gd name="T16" fmla="*/ 24 w 76"/>
                      <a:gd name="T17" fmla="*/ 0 h 30"/>
                      <a:gd name="T18" fmla="*/ 30 w 76"/>
                      <a:gd name="T19" fmla="*/ 4 h 30"/>
                      <a:gd name="T20" fmla="*/ 36 w 76"/>
                      <a:gd name="T21" fmla="*/ 6 h 30"/>
                      <a:gd name="T22" fmla="*/ 50 w 76"/>
                      <a:gd name="T23" fmla="*/ 8 h 30"/>
                      <a:gd name="T24" fmla="*/ 56 w 76"/>
                      <a:gd name="T25" fmla="*/ 17 h 30"/>
                      <a:gd name="T26" fmla="*/ 62 w 76"/>
                      <a:gd name="T27" fmla="*/ 19 h 30"/>
                      <a:gd name="T28" fmla="*/ 75 w 76"/>
                      <a:gd name="T29" fmla="*/ 21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76" h="30">
                        <a:moveTo>
                          <a:pt x="75" y="21"/>
                        </a:moveTo>
                        <a:cubicBezTo>
                          <a:pt x="76" y="30"/>
                          <a:pt x="59" y="20"/>
                          <a:pt x="58" y="26"/>
                        </a:cubicBezTo>
                        <a:cubicBezTo>
                          <a:pt x="54" y="26"/>
                          <a:pt x="57" y="18"/>
                          <a:pt x="54" y="17"/>
                        </a:cubicBezTo>
                        <a:cubicBezTo>
                          <a:pt x="48" y="15"/>
                          <a:pt x="41" y="15"/>
                          <a:pt x="34" y="13"/>
                        </a:cubicBezTo>
                        <a:cubicBezTo>
                          <a:pt x="33" y="12"/>
                          <a:pt x="32" y="10"/>
                          <a:pt x="32" y="8"/>
                        </a:cubicBezTo>
                        <a:cubicBezTo>
                          <a:pt x="24" y="8"/>
                          <a:pt x="19" y="7"/>
                          <a:pt x="13" y="8"/>
                        </a:cubicBezTo>
                        <a:cubicBezTo>
                          <a:pt x="9" y="8"/>
                          <a:pt x="5" y="13"/>
                          <a:pt x="0" y="11"/>
                        </a:cubicBezTo>
                        <a:cubicBezTo>
                          <a:pt x="0" y="6"/>
                          <a:pt x="8" y="8"/>
                          <a:pt x="8" y="2"/>
                        </a:cubicBezTo>
                        <a:cubicBezTo>
                          <a:pt x="13" y="1"/>
                          <a:pt x="22" y="4"/>
                          <a:pt x="24" y="0"/>
                        </a:cubicBezTo>
                        <a:cubicBezTo>
                          <a:pt x="33" y="2"/>
                          <a:pt x="22" y="2"/>
                          <a:pt x="30" y="4"/>
                        </a:cubicBezTo>
                        <a:cubicBezTo>
                          <a:pt x="30" y="4"/>
                          <a:pt x="35" y="6"/>
                          <a:pt x="36" y="6"/>
                        </a:cubicBezTo>
                        <a:cubicBezTo>
                          <a:pt x="37" y="8"/>
                          <a:pt x="43" y="8"/>
                          <a:pt x="50" y="8"/>
                        </a:cubicBezTo>
                        <a:cubicBezTo>
                          <a:pt x="49" y="14"/>
                          <a:pt x="60" y="9"/>
                          <a:pt x="56" y="17"/>
                        </a:cubicBezTo>
                        <a:cubicBezTo>
                          <a:pt x="59" y="15"/>
                          <a:pt x="61" y="15"/>
                          <a:pt x="62" y="19"/>
                        </a:cubicBezTo>
                        <a:cubicBezTo>
                          <a:pt x="66" y="20"/>
                          <a:pt x="74" y="17"/>
                          <a:pt x="75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7" name="îS1îdè">
                    <a:extLst>
                      <a:ext uri="{FF2B5EF4-FFF2-40B4-BE49-F238E27FC236}">
                        <a16:creationId xmlns:a16="http://schemas.microsoft.com/office/drawing/2014/main" xmlns="" id="{D030F408-4A1D-4716-8167-D8B7F7A1BC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08734" y="1892711"/>
                    <a:ext cx="64436" cy="35020"/>
                  </a:xfrm>
                  <a:custGeom>
                    <a:avLst/>
                    <a:gdLst>
                      <a:gd name="T0" fmla="*/ 1 w 31"/>
                      <a:gd name="T1" fmla="*/ 0 h 17"/>
                      <a:gd name="T2" fmla="*/ 16 w 31"/>
                      <a:gd name="T3" fmla="*/ 2 h 17"/>
                      <a:gd name="T4" fmla="*/ 24 w 31"/>
                      <a:gd name="T5" fmla="*/ 4 h 17"/>
                      <a:gd name="T6" fmla="*/ 31 w 31"/>
                      <a:gd name="T7" fmla="*/ 8 h 17"/>
                      <a:gd name="T8" fmla="*/ 5 w 31"/>
                      <a:gd name="T9" fmla="*/ 12 h 17"/>
                      <a:gd name="T10" fmla="*/ 9 w 31"/>
                      <a:gd name="T11" fmla="*/ 10 h 17"/>
                      <a:gd name="T12" fmla="*/ 1 w 31"/>
                      <a:gd name="T13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1" h="17">
                        <a:moveTo>
                          <a:pt x="1" y="0"/>
                        </a:moveTo>
                        <a:cubicBezTo>
                          <a:pt x="5" y="3"/>
                          <a:pt x="12" y="1"/>
                          <a:pt x="16" y="2"/>
                        </a:cubicBezTo>
                        <a:cubicBezTo>
                          <a:pt x="17" y="2"/>
                          <a:pt x="22" y="9"/>
                          <a:pt x="24" y="4"/>
                        </a:cubicBezTo>
                        <a:cubicBezTo>
                          <a:pt x="27" y="5"/>
                          <a:pt x="25" y="10"/>
                          <a:pt x="31" y="8"/>
                        </a:cubicBezTo>
                        <a:cubicBezTo>
                          <a:pt x="31" y="17"/>
                          <a:pt x="11" y="13"/>
                          <a:pt x="5" y="12"/>
                        </a:cubicBezTo>
                        <a:cubicBezTo>
                          <a:pt x="4" y="10"/>
                          <a:pt x="9" y="10"/>
                          <a:pt x="9" y="10"/>
                        </a:cubicBezTo>
                        <a:cubicBezTo>
                          <a:pt x="9" y="7"/>
                          <a:pt x="0" y="7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8" name="í$ļiḋe">
                    <a:extLst>
                      <a:ext uri="{FF2B5EF4-FFF2-40B4-BE49-F238E27FC236}">
                        <a16:creationId xmlns:a16="http://schemas.microsoft.com/office/drawing/2014/main" xmlns="" id="{2D62FCCF-7E0C-4FEA-A68B-5D926E9F05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8938" y="1896914"/>
                    <a:ext cx="30817" cy="22413"/>
                  </a:xfrm>
                  <a:custGeom>
                    <a:avLst/>
                    <a:gdLst>
                      <a:gd name="T0" fmla="*/ 13 w 15"/>
                      <a:gd name="T1" fmla="*/ 0 h 11"/>
                      <a:gd name="T2" fmla="*/ 9 w 15"/>
                      <a:gd name="T3" fmla="*/ 11 h 11"/>
                      <a:gd name="T4" fmla="*/ 0 w 15"/>
                      <a:gd name="T5" fmla="*/ 4 h 11"/>
                      <a:gd name="T6" fmla="*/ 4 w 15"/>
                      <a:gd name="T7" fmla="*/ 0 h 11"/>
                      <a:gd name="T8" fmla="*/ 13 w 15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1">
                        <a:moveTo>
                          <a:pt x="13" y="0"/>
                        </a:moveTo>
                        <a:cubicBezTo>
                          <a:pt x="15" y="7"/>
                          <a:pt x="8" y="6"/>
                          <a:pt x="9" y="11"/>
                        </a:cubicBezTo>
                        <a:cubicBezTo>
                          <a:pt x="5" y="10"/>
                          <a:pt x="0" y="10"/>
                          <a:pt x="0" y="4"/>
                        </a:cubicBezTo>
                        <a:cubicBezTo>
                          <a:pt x="3" y="5"/>
                          <a:pt x="3" y="2"/>
                          <a:pt x="4" y="0"/>
                        </a:cubicBezTo>
                        <a:cubicBezTo>
                          <a:pt x="7" y="0"/>
                          <a:pt x="10" y="0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9" name="iṣḷíḍè">
                    <a:extLst>
                      <a:ext uri="{FF2B5EF4-FFF2-40B4-BE49-F238E27FC236}">
                        <a16:creationId xmlns:a16="http://schemas.microsoft.com/office/drawing/2014/main" xmlns="" id="{7E99BDEC-97CD-4658-BB89-FF7133E0CE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921" y="1905318"/>
                    <a:ext cx="23814" cy="18211"/>
                  </a:xfrm>
                  <a:custGeom>
                    <a:avLst/>
                    <a:gdLst>
                      <a:gd name="T0" fmla="*/ 10 w 12"/>
                      <a:gd name="T1" fmla="*/ 9 h 9"/>
                      <a:gd name="T2" fmla="*/ 0 w 12"/>
                      <a:gd name="T3" fmla="*/ 7 h 9"/>
                      <a:gd name="T4" fmla="*/ 10 w 12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" h="9">
                        <a:moveTo>
                          <a:pt x="10" y="9"/>
                        </a:moveTo>
                        <a:cubicBezTo>
                          <a:pt x="8" y="8"/>
                          <a:pt x="5" y="7"/>
                          <a:pt x="0" y="7"/>
                        </a:cubicBezTo>
                        <a:cubicBezTo>
                          <a:pt x="1" y="4"/>
                          <a:pt x="12" y="0"/>
                          <a:pt x="1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0" name="ï$ľïdé">
                    <a:extLst>
                      <a:ext uri="{FF2B5EF4-FFF2-40B4-BE49-F238E27FC236}">
                        <a16:creationId xmlns:a16="http://schemas.microsoft.com/office/drawing/2014/main" xmlns="" id="{182655D6-969B-450B-9702-C5EB1FBB37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20485" y="1910921"/>
                    <a:ext cx="30817" cy="19611"/>
                  </a:xfrm>
                  <a:custGeom>
                    <a:avLst/>
                    <a:gdLst>
                      <a:gd name="T0" fmla="*/ 2 w 15"/>
                      <a:gd name="T1" fmla="*/ 3 h 9"/>
                      <a:gd name="T2" fmla="*/ 13 w 15"/>
                      <a:gd name="T3" fmla="*/ 6 h 9"/>
                      <a:gd name="T4" fmla="*/ 2 w 15"/>
                      <a:gd name="T5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9">
                        <a:moveTo>
                          <a:pt x="2" y="3"/>
                        </a:moveTo>
                        <a:cubicBezTo>
                          <a:pt x="5" y="4"/>
                          <a:pt x="15" y="0"/>
                          <a:pt x="13" y="6"/>
                        </a:cubicBezTo>
                        <a:cubicBezTo>
                          <a:pt x="9" y="5"/>
                          <a:pt x="0" y="9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1" name="išľiḑe">
                    <a:extLst>
                      <a:ext uri="{FF2B5EF4-FFF2-40B4-BE49-F238E27FC236}">
                        <a16:creationId xmlns:a16="http://schemas.microsoft.com/office/drawing/2014/main" xmlns="" id="{7E5B1922-DD66-4A62-AB0D-04D699E99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1233" y="1919326"/>
                    <a:ext cx="43425" cy="77043"/>
                  </a:xfrm>
                  <a:custGeom>
                    <a:avLst/>
                    <a:gdLst>
                      <a:gd name="T0" fmla="*/ 10 w 21"/>
                      <a:gd name="T1" fmla="*/ 0 h 37"/>
                      <a:gd name="T2" fmla="*/ 18 w 21"/>
                      <a:gd name="T3" fmla="*/ 0 h 37"/>
                      <a:gd name="T4" fmla="*/ 21 w 21"/>
                      <a:gd name="T5" fmla="*/ 13 h 37"/>
                      <a:gd name="T6" fmla="*/ 16 w 21"/>
                      <a:gd name="T7" fmla="*/ 19 h 37"/>
                      <a:gd name="T8" fmla="*/ 14 w 21"/>
                      <a:gd name="T9" fmla="*/ 25 h 37"/>
                      <a:gd name="T10" fmla="*/ 12 w 21"/>
                      <a:gd name="T11" fmla="*/ 34 h 37"/>
                      <a:gd name="T12" fmla="*/ 6 w 21"/>
                      <a:gd name="T13" fmla="*/ 28 h 37"/>
                      <a:gd name="T14" fmla="*/ 1 w 21"/>
                      <a:gd name="T15" fmla="*/ 21 h 37"/>
                      <a:gd name="T16" fmla="*/ 5 w 21"/>
                      <a:gd name="T17" fmla="*/ 10 h 37"/>
                      <a:gd name="T18" fmla="*/ 10 w 21"/>
                      <a:gd name="T19" fmla="*/ 0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7">
                        <a:moveTo>
                          <a:pt x="10" y="0"/>
                        </a:moveTo>
                        <a:cubicBezTo>
                          <a:pt x="13" y="0"/>
                          <a:pt x="15" y="0"/>
                          <a:pt x="18" y="0"/>
                        </a:cubicBezTo>
                        <a:cubicBezTo>
                          <a:pt x="20" y="4"/>
                          <a:pt x="20" y="9"/>
                          <a:pt x="21" y="13"/>
                        </a:cubicBezTo>
                        <a:cubicBezTo>
                          <a:pt x="18" y="14"/>
                          <a:pt x="20" y="20"/>
                          <a:pt x="16" y="19"/>
                        </a:cubicBezTo>
                        <a:cubicBezTo>
                          <a:pt x="16" y="22"/>
                          <a:pt x="16" y="24"/>
                          <a:pt x="14" y="25"/>
                        </a:cubicBezTo>
                        <a:cubicBezTo>
                          <a:pt x="13" y="27"/>
                          <a:pt x="16" y="34"/>
                          <a:pt x="12" y="34"/>
                        </a:cubicBezTo>
                        <a:cubicBezTo>
                          <a:pt x="6" y="37"/>
                          <a:pt x="11" y="29"/>
                          <a:pt x="6" y="28"/>
                        </a:cubicBezTo>
                        <a:cubicBezTo>
                          <a:pt x="4" y="28"/>
                          <a:pt x="3" y="23"/>
                          <a:pt x="1" y="21"/>
                        </a:cubicBezTo>
                        <a:cubicBezTo>
                          <a:pt x="0" y="16"/>
                          <a:pt x="7" y="17"/>
                          <a:pt x="5" y="10"/>
                        </a:cubicBezTo>
                        <a:cubicBezTo>
                          <a:pt x="9" y="14"/>
                          <a:pt x="9" y="5"/>
                          <a:pt x="1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2" name="íṡḷíďé">
                    <a:extLst>
                      <a:ext uri="{FF2B5EF4-FFF2-40B4-BE49-F238E27FC236}">
                        <a16:creationId xmlns:a16="http://schemas.microsoft.com/office/drawing/2014/main" xmlns="" id="{B6EEB3F2-665B-4A9F-9D46-885DF39DF8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94658" y="1983762"/>
                    <a:ext cx="58833" cy="60234"/>
                  </a:xfrm>
                  <a:custGeom>
                    <a:avLst/>
                    <a:gdLst>
                      <a:gd name="T0" fmla="*/ 15 w 28"/>
                      <a:gd name="T1" fmla="*/ 3 h 29"/>
                      <a:gd name="T2" fmla="*/ 21 w 28"/>
                      <a:gd name="T3" fmla="*/ 9 h 29"/>
                      <a:gd name="T4" fmla="*/ 19 w 28"/>
                      <a:gd name="T5" fmla="*/ 10 h 29"/>
                      <a:gd name="T6" fmla="*/ 21 w 28"/>
                      <a:gd name="T7" fmla="*/ 14 h 29"/>
                      <a:gd name="T8" fmla="*/ 28 w 28"/>
                      <a:gd name="T9" fmla="*/ 23 h 29"/>
                      <a:gd name="T10" fmla="*/ 25 w 28"/>
                      <a:gd name="T11" fmla="*/ 29 h 29"/>
                      <a:gd name="T12" fmla="*/ 19 w 28"/>
                      <a:gd name="T13" fmla="*/ 29 h 29"/>
                      <a:gd name="T14" fmla="*/ 10 w 28"/>
                      <a:gd name="T15" fmla="*/ 20 h 29"/>
                      <a:gd name="T16" fmla="*/ 13 w 28"/>
                      <a:gd name="T17" fmla="*/ 16 h 29"/>
                      <a:gd name="T18" fmla="*/ 0 w 28"/>
                      <a:gd name="T19" fmla="*/ 5 h 29"/>
                      <a:gd name="T20" fmla="*/ 15 w 28"/>
                      <a:gd name="T21" fmla="*/ 3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8" h="29">
                        <a:moveTo>
                          <a:pt x="15" y="3"/>
                        </a:moveTo>
                        <a:cubicBezTo>
                          <a:pt x="10" y="9"/>
                          <a:pt x="20" y="7"/>
                          <a:pt x="21" y="9"/>
                        </a:cubicBezTo>
                        <a:cubicBezTo>
                          <a:pt x="22" y="10"/>
                          <a:pt x="19" y="10"/>
                          <a:pt x="19" y="10"/>
                        </a:cubicBezTo>
                        <a:cubicBezTo>
                          <a:pt x="19" y="11"/>
                          <a:pt x="21" y="14"/>
                          <a:pt x="21" y="14"/>
                        </a:cubicBezTo>
                        <a:cubicBezTo>
                          <a:pt x="23" y="18"/>
                          <a:pt x="28" y="18"/>
                          <a:pt x="28" y="23"/>
                        </a:cubicBezTo>
                        <a:cubicBezTo>
                          <a:pt x="24" y="23"/>
                          <a:pt x="25" y="26"/>
                          <a:pt x="25" y="29"/>
                        </a:cubicBezTo>
                        <a:cubicBezTo>
                          <a:pt x="23" y="28"/>
                          <a:pt x="19" y="26"/>
                          <a:pt x="19" y="29"/>
                        </a:cubicBezTo>
                        <a:cubicBezTo>
                          <a:pt x="14" y="28"/>
                          <a:pt x="15" y="21"/>
                          <a:pt x="10" y="20"/>
                        </a:cubicBezTo>
                        <a:cubicBezTo>
                          <a:pt x="10" y="18"/>
                          <a:pt x="13" y="18"/>
                          <a:pt x="13" y="16"/>
                        </a:cubicBezTo>
                        <a:cubicBezTo>
                          <a:pt x="9" y="13"/>
                          <a:pt x="6" y="7"/>
                          <a:pt x="0" y="5"/>
                        </a:cubicBezTo>
                        <a:cubicBezTo>
                          <a:pt x="5" y="0"/>
                          <a:pt x="9" y="2"/>
                          <a:pt x="15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3" name="i$liḋé">
                    <a:extLst>
                      <a:ext uri="{FF2B5EF4-FFF2-40B4-BE49-F238E27FC236}">
                        <a16:creationId xmlns:a16="http://schemas.microsoft.com/office/drawing/2014/main" xmlns="" id="{3C961C1C-4EA5-4A38-82C1-6A60D1C091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72246" y="2008976"/>
                    <a:ext cx="12607" cy="8405"/>
                  </a:xfrm>
                  <a:custGeom>
                    <a:avLst/>
                    <a:gdLst>
                      <a:gd name="T0" fmla="*/ 0 w 6"/>
                      <a:gd name="T1" fmla="*/ 0 h 4"/>
                      <a:gd name="T2" fmla="*/ 6 w 6"/>
                      <a:gd name="T3" fmla="*/ 0 h 4"/>
                      <a:gd name="T4" fmla="*/ 6 w 6"/>
                      <a:gd name="T5" fmla="*/ 4 h 4"/>
                      <a:gd name="T6" fmla="*/ 0 w 6"/>
                      <a:gd name="T7" fmla="*/ 4 h 4"/>
                      <a:gd name="T8" fmla="*/ 0 w 6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0" y="0"/>
                        </a:moveTo>
                        <a:cubicBezTo>
                          <a:pt x="2" y="0"/>
                          <a:pt x="4" y="0"/>
                          <a:pt x="6" y="0"/>
                        </a:cubicBezTo>
                        <a:cubicBezTo>
                          <a:pt x="6" y="2"/>
                          <a:pt x="6" y="3"/>
                          <a:pt x="6" y="4"/>
                        </a:cubicBezTo>
                        <a:cubicBezTo>
                          <a:pt x="4" y="4"/>
                          <a:pt x="2" y="4"/>
                          <a:pt x="0" y="4"/>
                        </a:cubicBezTo>
                        <a:cubicBezTo>
                          <a:pt x="0" y="3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4" name="íšḷîďe">
                    <a:extLst>
                      <a:ext uri="{FF2B5EF4-FFF2-40B4-BE49-F238E27FC236}">
                        <a16:creationId xmlns:a16="http://schemas.microsoft.com/office/drawing/2014/main" xmlns="" id="{FACF9254-19D6-4EB7-8BC9-D2B6047A8C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90455" y="2018781"/>
                    <a:ext cx="33619" cy="50428"/>
                  </a:xfrm>
                  <a:custGeom>
                    <a:avLst/>
                    <a:gdLst>
                      <a:gd name="T0" fmla="*/ 15 w 16"/>
                      <a:gd name="T1" fmla="*/ 20 h 24"/>
                      <a:gd name="T2" fmla="*/ 6 w 16"/>
                      <a:gd name="T3" fmla="*/ 21 h 24"/>
                      <a:gd name="T4" fmla="*/ 0 w 16"/>
                      <a:gd name="T5" fmla="*/ 12 h 24"/>
                      <a:gd name="T6" fmla="*/ 15 w 16"/>
                      <a:gd name="T7" fmla="*/ 2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24">
                        <a:moveTo>
                          <a:pt x="15" y="20"/>
                        </a:moveTo>
                        <a:cubicBezTo>
                          <a:pt x="16" y="24"/>
                          <a:pt x="9" y="20"/>
                          <a:pt x="6" y="21"/>
                        </a:cubicBezTo>
                        <a:cubicBezTo>
                          <a:pt x="6" y="16"/>
                          <a:pt x="8" y="10"/>
                          <a:pt x="0" y="12"/>
                        </a:cubicBezTo>
                        <a:cubicBezTo>
                          <a:pt x="7" y="0"/>
                          <a:pt x="7" y="21"/>
                          <a:pt x="15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5" name="ïSḻîḑe">
                    <a:extLst>
                      <a:ext uri="{FF2B5EF4-FFF2-40B4-BE49-F238E27FC236}">
                        <a16:creationId xmlns:a16="http://schemas.microsoft.com/office/drawing/2014/main" xmlns="" id="{CF3722B4-3B78-4206-ADE4-10D524521A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22283" y="2060805"/>
                    <a:ext cx="33619" cy="56031"/>
                  </a:xfrm>
                  <a:custGeom>
                    <a:avLst/>
                    <a:gdLst>
                      <a:gd name="T0" fmla="*/ 3 w 16"/>
                      <a:gd name="T1" fmla="*/ 1 h 27"/>
                      <a:gd name="T2" fmla="*/ 8 w 16"/>
                      <a:gd name="T3" fmla="*/ 7 h 27"/>
                      <a:gd name="T4" fmla="*/ 10 w 16"/>
                      <a:gd name="T5" fmla="*/ 9 h 27"/>
                      <a:gd name="T6" fmla="*/ 14 w 16"/>
                      <a:gd name="T7" fmla="*/ 13 h 27"/>
                      <a:gd name="T8" fmla="*/ 12 w 16"/>
                      <a:gd name="T9" fmla="*/ 14 h 27"/>
                      <a:gd name="T10" fmla="*/ 14 w 16"/>
                      <a:gd name="T11" fmla="*/ 24 h 27"/>
                      <a:gd name="T12" fmla="*/ 10 w 16"/>
                      <a:gd name="T13" fmla="*/ 27 h 27"/>
                      <a:gd name="T14" fmla="*/ 3 w 16"/>
                      <a:gd name="T15" fmla="*/ 1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27">
                        <a:moveTo>
                          <a:pt x="3" y="1"/>
                        </a:moveTo>
                        <a:cubicBezTo>
                          <a:pt x="6" y="0"/>
                          <a:pt x="7" y="5"/>
                          <a:pt x="8" y="7"/>
                        </a:cubicBezTo>
                        <a:cubicBezTo>
                          <a:pt x="9" y="8"/>
                          <a:pt x="10" y="7"/>
                          <a:pt x="10" y="9"/>
                        </a:cubicBezTo>
                        <a:cubicBezTo>
                          <a:pt x="10" y="11"/>
                          <a:pt x="13" y="11"/>
                          <a:pt x="14" y="13"/>
                        </a:cubicBezTo>
                        <a:cubicBezTo>
                          <a:pt x="15" y="15"/>
                          <a:pt x="12" y="14"/>
                          <a:pt x="12" y="14"/>
                        </a:cubicBezTo>
                        <a:cubicBezTo>
                          <a:pt x="12" y="16"/>
                          <a:pt x="16" y="18"/>
                          <a:pt x="14" y="24"/>
                        </a:cubicBezTo>
                        <a:cubicBezTo>
                          <a:pt x="11" y="23"/>
                          <a:pt x="10" y="25"/>
                          <a:pt x="10" y="27"/>
                        </a:cubicBezTo>
                        <a:cubicBezTo>
                          <a:pt x="0" y="24"/>
                          <a:pt x="1" y="13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6" name="íŝ1íḑè">
                    <a:extLst>
                      <a:ext uri="{FF2B5EF4-FFF2-40B4-BE49-F238E27FC236}">
                        <a16:creationId xmlns:a16="http://schemas.microsoft.com/office/drawing/2014/main" xmlns="" id="{38A3CEAC-3014-427A-AEC3-74C1288F86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19872" y="2063606"/>
                    <a:ext cx="42023" cy="64436"/>
                  </a:xfrm>
                  <a:custGeom>
                    <a:avLst/>
                    <a:gdLst>
                      <a:gd name="T0" fmla="*/ 16 w 20"/>
                      <a:gd name="T1" fmla="*/ 0 h 31"/>
                      <a:gd name="T2" fmla="*/ 20 w 20"/>
                      <a:gd name="T3" fmla="*/ 15 h 31"/>
                      <a:gd name="T4" fmla="*/ 14 w 20"/>
                      <a:gd name="T5" fmla="*/ 17 h 31"/>
                      <a:gd name="T6" fmla="*/ 14 w 20"/>
                      <a:gd name="T7" fmla="*/ 30 h 31"/>
                      <a:gd name="T8" fmla="*/ 5 w 20"/>
                      <a:gd name="T9" fmla="*/ 25 h 31"/>
                      <a:gd name="T10" fmla="*/ 7 w 20"/>
                      <a:gd name="T11" fmla="*/ 17 h 31"/>
                      <a:gd name="T12" fmla="*/ 7 w 20"/>
                      <a:gd name="T13" fmla="*/ 13 h 31"/>
                      <a:gd name="T14" fmla="*/ 5 w 20"/>
                      <a:gd name="T15" fmla="*/ 13 h 31"/>
                      <a:gd name="T16" fmla="*/ 9 w 20"/>
                      <a:gd name="T17" fmla="*/ 8 h 31"/>
                      <a:gd name="T18" fmla="*/ 13 w 20"/>
                      <a:gd name="T19" fmla="*/ 2 h 31"/>
                      <a:gd name="T20" fmla="*/ 16 w 20"/>
                      <a:gd name="T21" fmla="*/ 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31">
                        <a:moveTo>
                          <a:pt x="16" y="0"/>
                        </a:moveTo>
                        <a:cubicBezTo>
                          <a:pt x="16" y="7"/>
                          <a:pt x="16" y="13"/>
                          <a:pt x="20" y="15"/>
                        </a:cubicBezTo>
                        <a:cubicBezTo>
                          <a:pt x="20" y="17"/>
                          <a:pt x="17" y="17"/>
                          <a:pt x="14" y="17"/>
                        </a:cubicBezTo>
                        <a:cubicBezTo>
                          <a:pt x="18" y="20"/>
                          <a:pt x="13" y="23"/>
                          <a:pt x="14" y="30"/>
                        </a:cubicBezTo>
                        <a:cubicBezTo>
                          <a:pt x="9" y="31"/>
                          <a:pt x="10" y="25"/>
                          <a:pt x="5" y="25"/>
                        </a:cubicBezTo>
                        <a:cubicBezTo>
                          <a:pt x="4" y="21"/>
                          <a:pt x="7" y="20"/>
                          <a:pt x="7" y="17"/>
                        </a:cubicBezTo>
                        <a:cubicBezTo>
                          <a:pt x="7" y="16"/>
                          <a:pt x="4" y="14"/>
                          <a:pt x="7" y="13"/>
                        </a:cubicBezTo>
                        <a:cubicBezTo>
                          <a:pt x="7" y="11"/>
                          <a:pt x="5" y="12"/>
                          <a:pt x="5" y="13"/>
                        </a:cubicBezTo>
                        <a:cubicBezTo>
                          <a:pt x="0" y="13"/>
                          <a:pt x="5" y="6"/>
                          <a:pt x="9" y="8"/>
                        </a:cubicBezTo>
                        <a:cubicBezTo>
                          <a:pt x="9" y="5"/>
                          <a:pt x="11" y="3"/>
                          <a:pt x="13" y="2"/>
                        </a:cubicBezTo>
                        <a:cubicBezTo>
                          <a:pt x="13" y="2"/>
                          <a:pt x="14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7" name="ï$ļîḓê">
                    <a:extLst>
                      <a:ext uri="{FF2B5EF4-FFF2-40B4-BE49-F238E27FC236}">
                        <a16:creationId xmlns:a16="http://schemas.microsoft.com/office/drawing/2014/main" xmlns="" id="{8AB38046-02B7-4530-9BC4-8079C5F371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9055" y="2074812"/>
                    <a:ext cx="30817" cy="28016"/>
                  </a:xfrm>
                  <a:custGeom>
                    <a:avLst/>
                    <a:gdLst>
                      <a:gd name="T0" fmla="*/ 9 w 15"/>
                      <a:gd name="T1" fmla="*/ 0 h 13"/>
                      <a:gd name="T2" fmla="*/ 15 w 15"/>
                      <a:gd name="T3" fmla="*/ 6 h 13"/>
                      <a:gd name="T4" fmla="*/ 13 w 15"/>
                      <a:gd name="T5" fmla="*/ 7 h 13"/>
                      <a:gd name="T6" fmla="*/ 1 w 15"/>
                      <a:gd name="T7" fmla="*/ 13 h 13"/>
                      <a:gd name="T8" fmla="*/ 9 w 15"/>
                      <a:gd name="T9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9" y="0"/>
                        </a:moveTo>
                        <a:cubicBezTo>
                          <a:pt x="13" y="0"/>
                          <a:pt x="15" y="2"/>
                          <a:pt x="15" y="6"/>
                        </a:cubicBezTo>
                        <a:cubicBezTo>
                          <a:pt x="11" y="5"/>
                          <a:pt x="11" y="7"/>
                          <a:pt x="13" y="7"/>
                        </a:cubicBezTo>
                        <a:cubicBezTo>
                          <a:pt x="11" y="9"/>
                          <a:pt x="6" y="12"/>
                          <a:pt x="1" y="13"/>
                        </a:cubicBezTo>
                        <a:cubicBezTo>
                          <a:pt x="0" y="5"/>
                          <a:pt x="9" y="7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8" name="íṧḷidè">
                    <a:extLst>
                      <a:ext uri="{FF2B5EF4-FFF2-40B4-BE49-F238E27FC236}">
                        <a16:creationId xmlns:a16="http://schemas.microsoft.com/office/drawing/2014/main" xmlns="" id="{8A59925B-5DBF-42BE-97CD-8BE7698C31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903" y="2175669"/>
                    <a:ext cx="21012" cy="39222"/>
                  </a:xfrm>
                  <a:custGeom>
                    <a:avLst/>
                    <a:gdLst>
                      <a:gd name="T0" fmla="*/ 2 w 10"/>
                      <a:gd name="T1" fmla="*/ 0 h 19"/>
                      <a:gd name="T2" fmla="*/ 10 w 10"/>
                      <a:gd name="T3" fmla="*/ 6 h 19"/>
                      <a:gd name="T4" fmla="*/ 0 w 10"/>
                      <a:gd name="T5" fmla="*/ 17 h 19"/>
                      <a:gd name="T6" fmla="*/ 4 w 10"/>
                      <a:gd name="T7" fmla="*/ 15 h 19"/>
                      <a:gd name="T8" fmla="*/ 2 w 10"/>
                      <a:gd name="T9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9">
                        <a:moveTo>
                          <a:pt x="2" y="0"/>
                        </a:moveTo>
                        <a:cubicBezTo>
                          <a:pt x="7" y="0"/>
                          <a:pt x="4" y="8"/>
                          <a:pt x="10" y="6"/>
                        </a:cubicBezTo>
                        <a:cubicBezTo>
                          <a:pt x="8" y="11"/>
                          <a:pt x="9" y="19"/>
                          <a:pt x="0" y="17"/>
                        </a:cubicBezTo>
                        <a:cubicBezTo>
                          <a:pt x="0" y="15"/>
                          <a:pt x="3" y="16"/>
                          <a:pt x="4" y="15"/>
                        </a:cubicBezTo>
                        <a:cubicBezTo>
                          <a:pt x="1" y="8"/>
                          <a:pt x="1" y="1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9" name="ïṣḻïḍe">
                    <a:extLst>
                      <a:ext uri="{FF2B5EF4-FFF2-40B4-BE49-F238E27FC236}">
                        <a16:creationId xmlns:a16="http://schemas.microsoft.com/office/drawing/2014/main" xmlns="" id="{BF019694-E3F9-4D50-BB15-97E798143A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6836" y="2185475"/>
                    <a:ext cx="79845" cy="25214"/>
                  </a:xfrm>
                  <a:custGeom>
                    <a:avLst/>
                    <a:gdLst>
                      <a:gd name="T0" fmla="*/ 37 w 38"/>
                      <a:gd name="T1" fmla="*/ 5 h 12"/>
                      <a:gd name="T2" fmla="*/ 26 w 38"/>
                      <a:gd name="T3" fmla="*/ 10 h 12"/>
                      <a:gd name="T4" fmla="*/ 0 w 38"/>
                      <a:gd name="T5" fmla="*/ 12 h 12"/>
                      <a:gd name="T6" fmla="*/ 31 w 38"/>
                      <a:gd name="T7" fmla="*/ 3 h 12"/>
                      <a:gd name="T8" fmla="*/ 37 w 38"/>
                      <a:gd name="T9" fmla="*/ 5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12">
                        <a:moveTo>
                          <a:pt x="37" y="5"/>
                        </a:moveTo>
                        <a:cubicBezTo>
                          <a:pt x="38" y="10"/>
                          <a:pt x="30" y="10"/>
                          <a:pt x="26" y="10"/>
                        </a:cubicBezTo>
                        <a:cubicBezTo>
                          <a:pt x="18" y="11"/>
                          <a:pt x="7" y="9"/>
                          <a:pt x="0" y="12"/>
                        </a:cubicBezTo>
                        <a:cubicBezTo>
                          <a:pt x="1" y="0"/>
                          <a:pt x="27" y="12"/>
                          <a:pt x="31" y="3"/>
                        </a:cubicBezTo>
                        <a:cubicBezTo>
                          <a:pt x="33" y="4"/>
                          <a:pt x="34" y="5"/>
                          <a:pt x="3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0" name="ïṩḻíḍé">
                    <a:extLst>
                      <a:ext uri="{FF2B5EF4-FFF2-40B4-BE49-F238E27FC236}">
                        <a16:creationId xmlns:a16="http://schemas.microsoft.com/office/drawing/2014/main" xmlns="" id="{DFB108D6-7DF1-4913-A461-8F66A555B7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27732" y="2216292"/>
                    <a:ext cx="50428" cy="32218"/>
                  </a:xfrm>
                  <a:custGeom>
                    <a:avLst/>
                    <a:gdLst>
                      <a:gd name="T0" fmla="*/ 24 w 24"/>
                      <a:gd name="T1" fmla="*/ 10 h 15"/>
                      <a:gd name="T2" fmla="*/ 20 w 24"/>
                      <a:gd name="T3" fmla="*/ 14 h 15"/>
                      <a:gd name="T4" fmla="*/ 9 w 24"/>
                      <a:gd name="T5" fmla="*/ 14 h 15"/>
                      <a:gd name="T6" fmla="*/ 7 w 24"/>
                      <a:gd name="T7" fmla="*/ 12 h 15"/>
                      <a:gd name="T8" fmla="*/ 0 w 24"/>
                      <a:gd name="T9" fmla="*/ 7 h 15"/>
                      <a:gd name="T10" fmla="*/ 9 w 24"/>
                      <a:gd name="T11" fmla="*/ 3 h 15"/>
                      <a:gd name="T12" fmla="*/ 15 w 24"/>
                      <a:gd name="T13" fmla="*/ 1 h 15"/>
                      <a:gd name="T14" fmla="*/ 15 w 24"/>
                      <a:gd name="T15" fmla="*/ 3 h 15"/>
                      <a:gd name="T16" fmla="*/ 16 w 24"/>
                      <a:gd name="T17" fmla="*/ 1 h 15"/>
                      <a:gd name="T18" fmla="*/ 24 w 24"/>
                      <a:gd name="T19" fmla="*/ 1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15">
                        <a:moveTo>
                          <a:pt x="24" y="10"/>
                        </a:moveTo>
                        <a:cubicBezTo>
                          <a:pt x="22" y="11"/>
                          <a:pt x="21" y="12"/>
                          <a:pt x="20" y="14"/>
                        </a:cubicBezTo>
                        <a:cubicBezTo>
                          <a:pt x="16" y="11"/>
                          <a:pt x="13" y="15"/>
                          <a:pt x="9" y="14"/>
                        </a:cubicBezTo>
                        <a:cubicBezTo>
                          <a:pt x="8" y="14"/>
                          <a:pt x="9" y="12"/>
                          <a:pt x="7" y="12"/>
                        </a:cubicBezTo>
                        <a:cubicBezTo>
                          <a:pt x="5" y="12"/>
                          <a:pt x="3" y="8"/>
                          <a:pt x="0" y="7"/>
                        </a:cubicBezTo>
                        <a:cubicBezTo>
                          <a:pt x="0" y="4"/>
                          <a:pt x="6" y="5"/>
                          <a:pt x="9" y="3"/>
                        </a:cubicBezTo>
                        <a:cubicBezTo>
                          <a:pt x="9" y="3"/>
                          <a:pt x="14" y="0"/>
                          <a:pt x="15" y="1"/>
                        </a:cubicBezTo>
                        <a:cubicBezTo>
                          <a:pt x="15" y="1"/>
                          <a:pt x="15" y="3"/>
                          <a:pt x="15" y="3"/>
                        </a:cubicBezTo>
                        <a:cubicBezTo>
                          <a:pt x="16" y="3"/>
                          <a:pt x="17" y="1"/>
                          <a:pt x="16" y="1"/>
                        </a:cubicBezTo>
                        <a:cubicBezTo>
                          <a:pt x="20" y="2"/>
                          <a:pt x="23" y="6"/>
                          <a:pt x="2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1" name="iṣḷîde">
                    <a:extLst>
                      <a:ext uri="{FF2B5EF4-FFF2-40B4-BE49-F238E27FC236}">
                        <a16:creationId xmlns:a16="http://schemas.microsoft.com/office/drawing/2014/main" xmlns="" id="{C8AFF099-0E21-4193-907E-AE7F976381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4347" y="2233101"/>
                    <a:ext cx="282958" cy="149884"/>
                  </a:xfrm>
                  <a:custGeom>
                    <a:avLst/>
                    <a:gdLst>
                      <a:gd name="T0" fmla="*/ 44 w 136"/>
                      <a:gd name="T1" fmla="*/ 36 h 72"/>
                      <a:gd name="T2" fmla="*/ 37 w 136"/>
                      <a:gd name="T3" fmla="*/ 32 h 72"/>
                      <a:gd name="T4" fmla="*/ 33 w 136"/>
                      <a:gd name="T5" fmla="*/ 25 h 72"/>
                      <a:gd name="T6" fmla="*/ 13 w 136"/>
                      <a:gd name="T7" fmla="*/ 19 h 72"/>
                      <a:gd name="T8" fmla="*/ 2 w 136"/>
                      <a:gd name="T9" fmla="*/ 19 h 72"/>
                      <a:gd name="T10" fmla="*/ 0 w 136"/>
                      <a:gd name="T11" fmla="*/ 12 h 72"/>
                      <a:gd name="T12" fmla="*/ 5 w 136"/>
                      <a:gd name="T13" fmla="*/ 12 h 72"/>
                      <a:gd name="T14" fmla="*/ 11 w 136"/>
                      <a:gd name="T15" fmla="*/ 10 h 72"/>
                      <a:gd name="T16" fmla="*/ 20 w 136"/>
                      <a:gd name="T17" fmla="*/ 13 h 72"/>
                      <a:gd name="T18" fmla="*/ 28 w 136"/>
                      <a:gd name="T19" fmla="*/ 8 h 72"/>
                      <a:gd name="T20" fmla="*/ 43 w 136"/>
                      <a:gd name="T21" fmla="*/ 2 h 72"/>
                      <a:gd name="T22" fmla="*/ 46 w 136"/>
                      <a:gd name="T23" fmla="*/ 6 h 72"/>
                      <a:gd name="T24" fmla="*/ 61 w 136"/>
                      <a:gd name="T25" fmla="*/ 12 h 72"/>
                      <a:gd name="T26" fmla="*/ 65 w 136"/>
                      <a:gd name="T27" fmla="*/ 10 h 72"/>
                      <a:gd name="T28" fmla="*/ 69 w 136"/>
                      <a:gd name="T29" fmla="*/ 13 h 72"/>
                      <a:gd name="T30" fmla="*/ 78 w 136"/>
                      <a:gd name="T31" fmla="*/ 13 h 72"/>
                      <a:gd name="T32" fmla="*/ 85 w 136"/>
                      <a:gd name="T33" fmla="*/ 17 h 72"/>
                      <a:gd name="T34" fmla="*/ 85 w 136"/>
                      <a:gd name="T35" fmla="*/ 23 h 72"/>
                      <a:gd name="T36" fmla="*/ 89 w 136"/>
                      <a:gd name="T37" fmla="*/ 21 h 72"/>
                      <a:gd name="T38" fmla="*/ 91 w 136"/>
                      <a:gd name="T39" fmla="*/ 27 h 72"/>
                      <a:gd name="T40" fmla="*/ 100 w 136"/>
                      <a:gd name="T41" fmla="*/ 32 h 72"/>
                      <a:gd name="T42" fmla="*/ 115 w 136"/>
                      <a:gd name="T43" fmla="*/ 38 h 72"/>
                      <a:gd name="T44" fmla="*/ 113 w 136"/>
                      <a:gd name="T45" fmla="*/ 43 h 72"/>
                      <a:gd name="T46" fmla="*/ 119 w 136"/>
                      <a:gd name="T47" fmla="*/ 47 h 72"/>
                      <a:gd name="T48" fmla="*/ 119 w 136"/>
                      <a:gd name="T49" fmla="*/ 51 h 72"/>
                      <a:gd name="T50" fmla="*/ 126 w 136"/>
                      <a:gd name="T51" fmla="*/ 58 h 72"/>
                      <a:gd name="T52" fmla="*/ 136 w 136"/>
                      <a:gd name="T53" fmla="*/ 68 h 72"/>
                      <a:gd name="T54" fmla="*/ 123 w 136"/>
                      <a:gd name="T55" fmla="*/ 68 h 72"/>
                      <a:gd name="T56" fmla="*/ 112 w 136"/>
                      <a:gd name="T57" fmla="*/ 60 h 72"/>
                      <a:gd name="T58" fmla="*/ 108 w 136"/>
                      <a:gd name="T59" fmla="*/ 56 h 72"/>
                      <a:gd name="T60" fmla="*/ 106 w 136"/>
                      <a:gd name="T61" fmla="*/ 54 h 72"/>
                      <a:gd name="T62" fmla="*/ 100 w 136"/>
                      <a:gd name="T63" fmla="*/ 49 h 72"/>
                      <a:gd name="T64" fmla="*/ 85 w 136"/>
                      <a:gd name="T65" fmla="*/ 47 h 72"/>
                      <a:gd name="T66" fmla="*/ 78 w 136"/>
                      <a:gd name="T67" fmla="*/ 64 h 72"/>
                      <a:gd name="T68" fmla="*/ 67 w 136"/>
                      <a:gd name="T69" fmla="*/ 60 h 72"/>
                      <a:gd name="T70" fmla="*/ 61 w 136"/>
                      <a:gd name="T71" fmla="*/ 58 h 72"/>
                      <a:gd name="T72" fmla="*/ 54 w 136"/>
                      <a:gd name="T73" fmla="*/ 49 h 72"/>
                      <a:gd name="T74" fmla="*/ 46 w 136"/>
                      <a:gd name="T75" fmla="*/ 56 h 72"/>
                      <a:gd name="T76" fmla="*/ 41 w 136"/>
                      <a:gd name="T77" fmla="*/ 53 h 72"/>
                      <a:gd name="T78" fmla="*/ 46 w 136"/>
                      <a:gd name="T79" fmla="*/ 47 h 72"/>
                      <a:gd name="T80" fmla="*/ 50 w 136"/>
                      <a:gd name="T81" fmla="*/ 40 h 72"/>
                      <a:gd name="T82" fmla="*/ 48 w 136"/>
                      <a:gd name="T83" fmla="*/ 43 h 72"/>
                      <a:gd name="T84" fmla="*/ 44 w 136"/>
                      <a:gd name="T85" fmla="*/ 36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36" h="72">
                        <a:moveTo>
                          <a:pt x="44" y="36"/>
                        </a:moveTo>
                        <a:cubicBezTo>
                          <a:pt x="41" y="36"/>
                          <a:pt x="42" y="31"/>
                          <a:pt x="37" y="32"/>
                        </a:cubicBezTo>
                        <a:cubicBezTo>
                          <a:pt x="36" y="29"/>
                          <a:pt x="34" y="27"/>
                          <a:pt x="33" y="25"/>
                        </a:cubicBezTo>
                        <a:cubicBezTo>
                          <a:pt x="25" y="24"/>
                          <a:pt x="17" y="23"/>
                          <a:pt x="13" y="19"/>
                        </a:cubicBezTo>
                        <a:cubicBezTo>
                          <a:pt x="7" y="21"/>
                          <a:pt x="9" y="19"/>
                          <a:pt x="2" y="19"/>
                        </a:cubicBezTo>
                        <a:cubicBezTo>
                          <a:pt x="1" y="16"/>
                          <a:pt x="3" y="12"/>
                          <a:pt x="0" y="12"/>
                        </a:cubicBezTo>
                        <a:cubicBezTo>
                          <a:pt x="1" y="8"/>
                          <a:pt x="3" y="12"/>
                          <a:pt x="5" y="12"/>
                        </a:cubicBezTo>
                        <a:cubicBezTo>
                          <a:pt x="8" y="11"/>
                          <a:pt x="9" y="9"/>
                          <a:pt x="11" y="10"/>
                        </a:cubicBezTo>
                        <a:cubicBezTo>
                          <a:pt x="15" y="10"/>
                          <a:pt x="17" y="13"/>
                          <a:pt x="20" y="13"/>
                        </a:cubicBezTo>
                        <a:cubicBezTo>
                          <a:pt x="24" y="15"/>
                          <a:pt x="25" y="9"/>
                          <a:pt x="28" y="8"/>
                        </a:cubicBezTo>
                        <a:cubicBezTo>
                          <a:pt x="32" y="5"/>
                          <a:pt x="39" y="6"/>
                          <a:pt x="43" y="2"/>
                        </a:cubicBezTo>
                        <a:cubicBezTo>
                          <a:pt x="46" y="0"/>
                          <a:pt x="45" y="5"/>
                          <a:pt x="46" y="6"/>
                        </a:cubicBezTo>
                        <a:cubicBezTo>
                          <a:pt x="50" y="8"/>
                          <a:pt x="61" y="5"/>
                          <a:pt x="61" y="12"/>
                        </a:cubicBezTo>
                        <a:cubicBezTo>
                          <a:pt x="63" y="13"/>
                          <a:pt x="65" y="10"/>
                          <a:pt x="65" y="10"/>
                        </a:cubicBezTo>
                        <a:cubicBezTo>
                          <a:pt x="67" y="10"/>
                          <a:pt x="67" y="13"/>
                          <a:pt x="69" y="13"/>
                        </a:cubicBezTo>
                        <a:cubicBezTo>
                          <a:pt x="71" y="15"/>
                          <a:pt x="75" y="12"/>
                          <a:pt x="78" y="13"/>
                        </a:cubicBezTo>
                        <a:cubicBezTo>
                          <a:pt x="79" y="14"/>
                          <a:pt x="80" y="19"/>
                          <a:pt x="85" y="17"/>
                        </a:cubicBezTo>
                        <a:cubicBezTo>
                          <a:pt x="88" y="20"/>
                          <a:pt x="86" y="20"/>
                          <a:pt x="85" y="23"/>
                        </a:cubicBezTo>
                        <a:cubicBezTo>
                          <a:pt x="88" y="23"/>
                          <a:pt x="89" y="22"/>
                          <a:pt x="89" y="21"/>
                        </a:cubicBezTo>
                        <a:cubicBezTo>
                          <a:pt x="91" y="21"/>
                          <a:pt x="91" y="24"/>
                          <a:pt x="91" y="27"/>
                        </a:cubicBezTo>
                        <a:cubicBezTo>
                          <a:pt x="93" y="30"/>
                          <a:pt x="97" y="30"/>
                          <a:pt x="100" y="32"/>
                        </a:cubicBezTo>
                        <a:cubicBezTo>
                          <a:pt x="102" y="33"/>
                          <a:pt x="109" y="38"/>
                          <a:pt x="115" y="38"/>
                        </a:cubicBezTo>
                        <a:cubicBezTo>
                          <a:pt x="116" y="41"/>
                          <a:pt x="114" y="41"/>
                          <a:pt x="113" y="43"/>
                        </a:cubicBezTo>
                        <a:cubicBezTo>
                          <a:pt x="114" y="46"/>
                          <a:pt x="118" y="45"/>
                          <a:pt x="119" y="47"/>
                        </a:cubicBezTo>
                        <a:cubicBezTo>
                          <a:pt x="120" y="48"/>
                          <a:pt x="118" y="50"/>
                          <a:pt x="119" y="51"/>
                        </a:cubicBezTo>
                        <a:cubicBezTo>
                          <a:pt x="121" y="53"/>
                          <a:pt x="124" y="55"/>
                          <a:pt x="126" y="58"/>
                        </a:cubicBezTo>
                        <a:cubicBezTo>
                          <a:pt x="129" y="62"/>
                          <a:pt x="131" y="67"/>
                          <a:pt x="136" y="68"/>
                        </a:cubicBezTo>
                        <a:cubicBezTo>
                          <a:pt x="132" y="72"/>
                          <a:pt x="125" y="68"/>
                          <a:pt x="123" y="68"/>
                        </a:cubicBezTo>
                        <a:cubicBezTo>
                          <a:pt x="119" y="67"/>
                          <a:pt x="117" y="65"/>
                          <a:pt x="112" y="60"/>
                        </a:cubicBezTo>
                        <a:cubicBezTo>
                          <a:pt x="110" y="59"/>
                          <a:pt x="109" y="57"/>
                          <a:pt x="108" y="56"/>
                        </a:cubicBezTo>
                        <a:cubicBezTo>
                          <a:pt x="107" y="55"/>
                          <a:pt x="106" y="57"/>
                          <a:pt x="106" y="54"/>
                        </a:cubicBezTo>
                        <a:cubicBezTo>
                          <a:pt x="106" y="54"/>
                          <a:pt x="101" y="49"/>
                          <a:pt x="100" y="49"/>
                        </a:cubicBezTo>
                        <a:cubicBezTo>
                          <a:pt x="96" y="47"/>
                          <a:pt x="90" y="50"/>
                          <a:pt x="85" y="47"/>
                        </a:cubicBezTo>
                        <a:cubicBezTo>
                          <a:pt x="81" y="51"/>
                          <a:pt x="80" y="58"/>
                          <a:pt x="78" y="64"/>
                        </a:cubicBezTo>
                        <a:cubicBezTo>
                          <a:pt x="77" y="61"/>
                          <a:pt x="70" y="62"/>
                          <a:pt x="67" y="60"/>
                        </a:cubicBezTo>
                        <a:cubicBezTo>
                          <a:pt x="65" y="58"/>
                          <a:pt x="68" y="55"/>
                          <a:pt x="61" y="58"/>
                        </a:cubicBezTo>
                        <a:cubicBezTo>
                          <a:pt x="65" y="49"/>
                          <a:pt x="52" y="56"/>
                          <a:pt x="54" y="49"/>
                        </a:cubicBezTo>
                        <a:cubicBezTo>
                          <a:pt x="49" y="50"/>
                          <a:pt x="45" y="50"/>
                          <a:pt x="46" y="56"/>
                        </a:cubicBezTo>
                        <a:cubicBezTo>
                          <a:pt x="44" y="55"/>
                          <a:pt x="44" y="52"/>
                          <a:pt x="41" y="53"/>
                        </a:cubicBezTo>
                        <a:cubicBezTo>
                          <a:pt x="41" y="49"/>
                          <a:pt x="44" y="49"/>
                          <a:pt x="46" y="47"/>
                        </a:cubicBezTo>
                        <a:cubicBezTo>
                          <a:pt x="49" y="45"/>
                          <a:pt x="51" y="45"/>
                          <a:pt x="50" y="40"/>
                        </a:cubicBezTo>
                        <a:cubicBezTo>
                          <a:pt x="49" y="38"/>
                          <a:pt x="48" y="43"/>
                          <a:pt x="48" y="43"/>
                        </a:cubicBezTo>
                        <a:cubicBezTo>
                          <a:pt x="45" y="42"/>
                          <a:pt x="46" y="31"/>
                          <a:pt x="44" y="3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2" name="íṧļiḋe">
                    <a:extLst>
                      <a:ext uri="{FF2B5EF4-FFF2-40B4-BE49-F238E27FC236}">
                        <a16:creationId xmlns:a16="http://schemas.microsoft.com/office/drawing/2014/main" xmlns="" id="{43D4A538-471F-41B9-809F-D8DAE4889C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8510" y="2252712"/>
                    <a:ext cx="29417" cy="23814"/>
                  </a:xfrm>
                  <a:custGeom>
                    <a:avLst/>
                    <a:gdLst>
                      <a:gd name="T0" fmla="*/ 13 w 14"/>
                      <a:gd name="T1" fmla="*/ 4 h 12"/>
                      <a:gd name="T2" fmla="*/ 0 w 14"/>
                      <a:gd name="T3" fmla="*/ 6 h 12"/>
                      <a:gd name="T4" fmla="*/ 13 w 14"/>
                      <a:gd name="T5" fmla="*/ 4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" h="12">
                        <a:moveTo>
                          <a:pt x="13" y="4"/>
                        </a:moveTo>
                        <a:cubicBezTo>
                          <a:pt x="14" y="12"/>
                          <a:pt x="3" y="6"/>
                          <a:pt x="0" y="6"/>
                        </a:cubicBezTo>
                        <a:cubicBezTo>
                          <a:pt x="2" y="4"/>
                          <a:pt x="11" y="0"/>
                          <a:pt x="1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3" name="iṧlïḋe">
                    <a:extLst>
                      <a:ext uri="{FF2B5EF4-FFF2-40B4-BE49-F238E27FC236}">
                        <a16:creationId xmlns:a16="http://schemas.microsoft.com/office/drawing/2014/main" xmlns="" id="{CAFF4932-F4C5-4413-BDB6-8817711E3F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3491" y="2258315"/>
                    <a:ext cx="18211" cy="9806"/>
                  </a:xfrm>
                  <a:custGeom>
                    <a:avLst/>
                    <a:gdLst>
                      <a:gd name="T0" fmla="*/ 0 w 9"/>
                      <a:gd name="T1" fmla="*/ 3 h 5"/>
                      <a:gd name="T2" fmla="*/ 6 w 9"/>
                      <a:gd name="T3" fmla="*/ 5 h 5"/>
                      <a:gd name="T4" fmla="*/ 2 w 9"/>
                      <a:gd name="T5" fmla="*/ 5 h 5"/>
                      <a:gd name="T6" fmla="*/ 0 w 9"/>
                      <a:gd name="T7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5">
                        <a:moveTo>
                          <a:pt x="0" y="3"/>
                        </a:moveTo>
                        <a:cubicBezTo>
                          <a:pt x="0" y="0"/>
                          <a:pt x="9" y="1"/>
                          <a:pt x="6" y="5"/>
                        </a:cubicBezTo>
                        <a:cubicBezTo>
                          <a:pt x="5" y="5"/>
                          <a:pt x="3" y="5"/>
                          <a:pt x="2" y="5"/>
                        </a:cubicBezTo>
                        <a:cubicBezTo>
                          <a:pt x="2" y="4"/>
                          <a:pt x="1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4" name="iṣḻîḓe">
                    <a:extLst>
                      <a:ext uri="{FF2B5EF4-FFF2-40B4-BE49-F238E27FC236}">
                        <a16:creationId xmlns:a16="http://schemas.microsoft.com/office/drawing/2014/main" xmlns="" id="{E65D7F2F-C2C6-429B-8B24-3656C278A8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3490" y="2280728"/>
                    <a:ext cx="56031" cy="40623"/>
                  </a:xfrm>
                  <a:custGeom>
                    <a:avLst/>
                    <a:gdLst>
                      <a:gd name="T0" fmla="*/ 21 w 27"/>
                      <a:gd name="T1" fmla="*/ 0 h 19"/>
                      <a:gd name="T2" fmla="*/ 27 w 27"/>
                      <a:gd name="T3" fmla="*/ 0 h 19"/>
                      <a:gd name="T4" fmla="*/ 27 w 27"/>
                      <a:gd name="T5" fmla="*/ 5 h 19"/>
                      <a:gd name="T6" fmla="*/ 23 w 27"/>
                      <a:gd name="T7" fmla="*/ 7 h 19"/>
                      <a:gd name="T8" fmla="*/ 23 w 27"/>
                      <a:gd name="T9" fmla="*/ 13 h 19"/>
                      <a:gd name="T10" fmla="*/ 19 w 27"/>
                      <a:gd name="T11" fmla="*/ 15 h 19"/>
                      <a:gd name="T12" fmla="*/ 2 w 27"/>
                      <a:gd name="T13" fmla="*/ 9 h 19"/>
                      <a:gd name="T14" fmla="*/ 21 w 27"/>
                      <a:gd name="T15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" h="19">
                        <a:moveTo>
                          <a:pt x="21" y="0"/>
                        </a:moveTo>
                        <a:cubicBezTo>
                          <a:pt x="23" y="0"/>
                          <a:pt x="25" y="0"/>
                          <a:pt x="27" y="0"/>
                        </a:cubicBezTo>
                        <a:cubicBezTo>
                          <a:pt x="26" y="1"/>
                          <a:pt x="27" y="4"/>
                          <a:pt x="27" y="5"/>
                        </a:cubicBezTo>
                        <a:cubicBezTo>
                          <a:pt x="26" y="7"/>
                          <a:pt x="23" y="6"/>
                          <a:pt x="23" y="7"/>
                        </a:cubicBezTo>
                        <a:cubicBezTo>
                          <a:pt x="22" y="9"/>
                          <a:pt x="26" y="11"/>
                          <a:pt x="23" y="13"/>
                        </a:cubicBezTo>
                        <a:cubicBezTo>
                          <a:pt x="21" y="11"/>
                          <a:pt x="19" y="11"/>
                          <a:pt x="19" y="15"/>
                        </a:cubicBezTo>
                        <a:cubicBezTo>
                          <a:pt x="13" y="13"/>
                          <a:pt x="0" y="19"/>
                          <a:pt x="2" y="9"/>
                        </a:cubicBezTo>
                        <a:cubicBezTo>
                          <a:pt x="12" y="13"/>
                          <a:pt x="18" y="8"/>
                          <a:pt x="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5" name="iṥlïḑe">
                    <a:extLst>
                      <a:ext uri="{FF2B5EF4-FFF2-40B4-BE49-F238E27FC236}">
                        <a16:creationId xmlns:a16="http://schemas.microsoft.com/office/drawing/2014/main" xmlns="" id="{67CA2495-FFF8-4520-BC34-3D0682B226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09210" y="2340961"/>
                    <a:ext cx="30817" cy="15409"/>
                  </a:xfrm>
                  <a:custGeom>
                    <a:avLst/>
                    <a:gdLst>
                      <a:gd name="T0" fmla="*/ 15 w 15"/>
                      <a:gd name="T1" fmla="*/ 1 h 7"/>
                      <a:gd name="T2" fmla="*/ 0 w 15"/>
                      <a:gd name="T3" fmla="*/ 6 h 7"/>
                      <a:gd name="T4" fmla="*/ 15 w 15"/>
                      <a:gd name="T5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7">
                        <a:moveTo>
                          <a:pt x="15" y="1"/>
                        </a:moveTo>
                        <a:cubicBezTo>
                          <a:pt x="12" y="4"/>
                          <a:pt x="8" y="7"/>
                          <a:pt x="0" y="6"/>
                        </a:cubicBezTo>
                        <a:cubicBezTo>
                          <a:pt x="1" y="0"/>
                          <a:pt x="9" y="1"/>
                          <a:pt x="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6" name="íṥḷïḍe">
                    <a:extLst>
                      <a:ext uri="{FF2B5EF4-FFF2-40B4-BE49-F238E27FC236}">
                        <a16:creationId xmlns:a16="http://schemas.microsoft.com/office/drawing/2014/main" xmlns="" id="{D5AA5E17-BFBC-45C3-B105-E76BEE9932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6836" y="2340961"/>
                    <a:ext cx="32218" cy="11206"/>
                  </a:xfrm>
                  <a:custGeom>
                    <a:avLst/>
                    <a:gdLst>
                      <a:gd name="T0" fmla="*/ 15 w 15"/>
                      <a:gd name="T1" fmla="*/ 1 h 5"/>
                      <a:gd name="T2" fmla="*/ 0 w 15"/>
                      <a:gd name="T3" fmla="*/ 4 h 5"/>
                      <a:gd name="T4" fmla="*/ 15 w 15"/>
                      <a:gd name="T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5">
                        <a:moveTo>
                          <a:pt x="15" y="1"/>
                        </a:moveTo>
                        <a:cubicBezTo>
                          <a:pt x="13" y="5"/>
                          <a:pt x="6" y="4"/>
                          <a:pt x="0" y="4"/>
                        </a:cubicBezTo>
                        <a:cubicBezTo>
                          <a:pt x="2" y="0"/>
                          <a:pt x="8" y="0"/>
                          <a:pt x="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7" name="iṣļîḓè">
                    <a:extLst>
                      <a:ext uri="{FF2B5EF4-FFF2-40B4-BE49-F238E27FC236}">
                        <a16:creationId xmlns:a16="http://schemas.microsoft.com/office/drawing/2014/main" xmlns="" id="{4E117C44-45F0-45EA-89FF-AE5F00660E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15669" y="2340961"/>
                    <a:ext cx="51829" cy="33619"/>
                  </a:xfrm>
                  <a:custGeom>
                    <a:avLst/>
                    <a:gdLst>
                      <a:gd name="T0" fmla="*/ 24 w 25"/>
                      <a:gd name="T1" fmla="*/ 1 h 16"/>
                      <a:gd name="T2" fmla="*/ 22 w 25"/>
                      <a:gd name="T3" fmla="*/ 8 h 16"/>
                      <a:gd name="T4" fmla="*/ 18 w 25"/>
                      <a:gd name="T5" fmla="*/ 8 h 16"/>
                      <a:gd name="T6" fmla="*/ 2 w 25"/>
                      <a:gd name="T7" fmla="*/ 16 h 16"/>
                      <a:gd name="T8" fmla="*/ 7 w 25"/>
                      <a:gd name="T9" fmla="*/ 10 h 16"/>
                      <a:gd name="T10" fmla="*/ 11 w 25"/>
                      <a:gd name="T11" fmla="*/ 6 h 16"/>
                      <a:gd name="T12" fmla="*/ 15 w 25"/>
                      <a:gd name="T13" fmla="*/ 2 h 16"/>
                      <a:gd name="T14" fmla="*/ 24 w 25"/>
                      <a:gd name="T15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5" h="16">
                        <a:moveTo>
                          <a:pt x="24" y="1"/>
                        </a:moveTo>
                        <a:cubicBezTo>
                          <a:pt x="25" y="4"/>
                          <a:pt x="23" y="7"/>
                          <a:pt x="22" y="8"/>
                        </a:cubicBezTo>
                        <a:cubicBezTo>
                          <a:pt x="21" y="9"/>
                          <a:pt x="19" y="7"/>
                          <a:pt x="18" y="8"/>
                        </a:cubicBezTo>
                        <a:cubicBezTo>
                          <a:pt x="16" y="11"/>
                          <a:pt x="10" y="16"/>
                          <a:pt x="2" y="16"/>
                        </a:cubicBezTo>
                        <a:cubicBezTo>
                          <a:pt x="0" y="11"/>
                          <a:pt x="5" y="11"/>
                          <a:pt x="7" y="10"/>
                        </a:cubicBezTo>
                        <a:cubicBezTo>
                          <a:pt x="8" y="9"/>
                          <a:pt x="10" y="7"/>
                          <a:pt x="11" y="6"/>
                        </a:cubicBezTo>
                        <a:cubicBezTo>
                          <a:pt x="12" y="5"/>
                          <a:pt x="14" y="5"/>
                          <a:pt x="15" y="2"/>
                        </a:cubicBezTo>
                        <a:cubicBezTo>
                          <a:pt x="20" y="4"/>
                          <a:pt x="19" y="0"/>
                          <a:pt x="2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8" name="îšľïḑé">
                    <a:extLst>
                      <a:ext uri="{FF2B5EF4-FFF2-40B4-BE49-F238E27FC236}">
                        <a16:creationId xmlns:a16="http://schemas.microsoft.com/office/drawing/2014/main" xmlns="" id="{D98E5625-6E81-4A23-9DE0-F7374903D4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01509" y="2785009"/>
                    <a:ext cx="28016" cy="39222"/>
                  </a:xfrm>
                  <a:custGeom>
                    <a:avLst/>
                    <a:gdLst>
                      <a:gd name="T0" fmla="*/ 2 w 13"/>
                      <a:gd name="T1" fmla="*/ 0 h 19"/>
                      <a:gd name="T2" fmla="*/ 4 w 13"/>
                      <a:gd name="T3" fmla="*/ 4 h 19"/>
                      <a:gd name="T4" fmla="*/ 9 w 13"/>
                      <a:gd name="T5" fmla="*/ 9 h 19"/>
                      <a:gd name="T6" fmla="*/ 11 w 13"/>
                      <a:gd name="T7" fmla="*/ 19 h 19"/>
                      <a:gd name="T8" fmla="*/ 6 w 13"/>
                      <a:gd name="T9" fmla="*/ 19 h 19"/>
                      <a:gd name="T10" fmla="*/ 0 w 13"/>
                      <a:gd name="T11" fmla="*/ 4 h 19"/>
                      <a:gd name="T12" fmla="*/ 2 w 13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19">
                        <a:moveTo>
                          <a:pt x="2" y="0"/>
                        </a:moveTo>
                        <a:cubicBezTo>
                          <a:pt x="4" y="0"/>
                          <a:pt x="3" y="2"/>
                          <a:pt x="4" y="4"/>
                        </a:cubicBezTo>
                        <a:cubicBezTo>
                          <a:pt x="2" y="6"/>
                          <a:pt x="12" y="7"/>
                          <a:pt x="9" y="9"/>
                        </a:cubicBezTo>
                        <a:cubicBezTo>
                          <a:pt x="6" y="13"/>
                          <a:pt x="13" y="10"/>
                          <a:pt x="11" y="19"/>
                        </a:cubicBezTo>
                        <a:cubicBezTo>
                          <a:pt x="8" y="19"/>
                          <a:pt x="6" y="16"/>
                          <a:pt x="6" y="19"/>
                        </a:cubicBezTo>
                        <a:cubicBezTo>
                          <a:pt x="3" y="16"/>
                          <a:pt x="2" y="8"/>
                          <a:pt x="0" y="4"/>
                        </a:cubicBezTo>
                        <a:cubicBezTo>
                          <a:pt x="2" y="4"/>
                          <a:pt x="1" y="2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9" name="ïš1ïḋê">
                    <a:extLst>
                      <a:ext uri="{FF2B5EF4-FFF2-40B4-BE49-F238E27FC236}">
                        <a16:creationId xmlns:a16="http://schemas.microsoft.com/office/drawing/2014/main" xmlns="" id="{1C24D183-43BD-4795-BE5B-2F0B79012D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08512" y="2820029"/>
                    <a:ext cx="64436" cy="85448"/>
                  </a:xfrm>
                  <a:custGeom>
                    <a:avLst/>
                    <a:gdLst>
                      <a:gd name="T0" fmla="*/ 10 w 31"/>
                      <a:gd name="T1" fmla="*/ 0 h 41"/>
                      <a:gd name="T2" fmla="*/ 12 w 31"/>
                      <a:gd name="T3" fmla="*/ 2 h 41"/>
                      <a:gd name="T4" fmla="*/ 16 w 31"/>
                      <a:gd name="T5" fmla="*/ 2 h 41"/>
                      <a:gd name="T6" fmla="*/ 31 w 31"/>
                      <a:gd name="T7" fmla="*/ 9 h 41"/>
                      <a:gd name="T8" fmla="*/ 31 w 31"/>
                      <a:gd name="T9" fmla="*/ 19 h 41"/>
                      <a:gd name="T10" fmla="*/ 25 w 31"/>
                      <a:gd name="T11" fmla="*/ 19 h 41"/>
                      <a:gd name="T12" fmla="*/ 23 w 31"/>
                      <a:gd name="T13" fmla="*/ 22 h 41"/>
                      <a:gd name="T14" fmla="*/ 21 w 31"/>
                      <a:gd name="T15" fmla="*/ 33 h 41"/>
                      <a:gd name="T16" fmla="*/ 19 w 31"/>
                      <a:gd name="T17" fmla="*/ 37 h 41"/>
                      <a:gd name="T18" fmla="*/ 10 w 31"/>
                      <a:gd name="T19" fmla="*/ 39 h 41"/>
                      <a:gd name="T20" fmla="*/ 8 w 31"/>
                      <a:gd name="T21" fmla="*/ 33 h 41"/>
                      <a:gd name="T22" fmla="*/ 12 w 31"/>
                      <a:gd name="T23" fmla="*/ 30 h 41"/>
                      <a:gd name="T24" fmla="*/ 1 w 31"/>
                      <a:gd name="T25" fmla="*/ 24 h 41"/>
                      <a:gd name="T26" fmla="*/ 8 w 31"/>
                      <a:gd name="T27" fmla="*/ 17 h 41"/>
                      <a:gd name="T28" fmla="*/ 10 w 31"/>
                      <a:gd name="T29" fmla="*/ 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" h="41">
                        <a:moveTo>
                          <a:pt x="10" y="0"/>
                        </a:moveTo>
                        <a:cubicBezTo>
                          <a:pt x="12" y="0"/>
                          <a:pt x="12" y="1"/>
                          <a:pt x="12" y="2"/>
                        </a:cubicBezTo>
                        <a:cubicBezTo>
                          <a:pt x="12" y="5"/>
                          <a:pt x="16" y="2"/>
                          <a:pt x="16" y="2"/>
                        </a:cubicBezTo>
                        <a:cubicBezTo>
                          <a:pt x="21" y="5"/>
                          <a:pt x="19" y="12"/>
                          <a:pt x="31" y="9"/>
                        </a:cubicBezTo>
                        <a:cubicBezTo>
                          <a:pt x="31" y="12"/>
                          <a:pt x="31" y="15"/>
                          <a:pt x="31" y="19"/>
                        </a:cubicBezTo>
                        <a:cubicBezTo>
                          <a:pt x="29" y="19"/>
                          <a:pt x="27" y="19"/>
                          <a:pt x="25" y="19"/>
                        </a:cubicBezTo>
                        <a:cubicBezTo>
                          <a:pt x="25" y="21"/>
                          <a:pt x="25" y="22"/>
                          <a:pt x="23" y="22"/>
                        </a:cubicBezTo>
                        <a:cubicBezTo>
                          <a:pt x="27" y="27"/>
                          <a:pt x="22" y="28"/>
                          <a:pt x="21" y="33"/>
                        </a:cubicBezTo>
                        <a:cubicBezTo>
                          <a:pt x="21" y="35"/>
                          <a:pt x="15" y="36"/>
                          <a:pt x="19" y="37"/>
                        </a:cubicBezTo>
                        <a:cubicBezTo>
                          <a:pt x="20" y="41"/>
                          <a:pt x="13" y="38"/>
                          <a:pt x="10" y="39"/>
                        </a:cubicBezTo>
                        <a:cubicBezTo>
                          <a:pt x="11" y="36"/>
                          <a:pt x="8" y="36"/>
                          <a:pt x="8" y="33"/>
                        </a:cubicBezTo>
                        <a:cubicBezTo>
                          <a:pt x="8" y="30"/>
                          <a:pt x="10" y="30"/>
                          <a:pt x="12" y="30"/>
                        </a:cubicBezTo>
                        <a:cubicBezTo>
                          <a:pt x="9" y="27"/>
                          <a:pt x="8" y="22"/>
                          <a:pt x="1" y="24"/>
                        </a:cubicBezTo>
                        <a:cubicBezTo>
                          <a:pt x="0" y="19"/>
                          <a:pt x="6" y="19"/>
                          <a:pt x="8" y="17"/>
                        </a:cubicBezTo>
                        <a:cubicBezTo>
                          <a:pt x="9" y="7"/>
                          <a:pt x="8" y="7"/>
                          <a:pt x="1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0" name="îṡḻîḑé">
                    <a:extLst>
                      <a:ext uri="{FF2B5EF4-FFF2-40B4-BE49-F238E27FC236}">
                        <a16:creationId xmlns:a16="http://schemas.microsoft.com/office/drawing/2014/main" xmlns="" id="{341270B6-B511-4339-A181-5C0BBB5602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57460" y="2890068"/>
                    <a:ext cx="51829" cy="56031"/>
                  </a:xfrm>
                  <a:custGeom>
                    <a:avLst/>
                    <a:gdLst>
                      <a:gd name="T0" fmla="*/ 24 w 25"/>
                      <a:gd name="T1" fmla="*/ 1 h 27"/>
                      <a:gd name="T2" fmla="*/ 24 w 25"/>
                      <a:gd name="T3" fmla="*/ 12 h 27"/>
                      <a:gd name="T4" fmla="*/ 22 w 25"/>
                      <a:gd name="T5" fmla="*/ 9 h 27"/>
                      <a:gd name="T6" fmla="*/ 20 w 25"/>
                      <a:gd name="T7" fmla="*/ 11 h 27"/>
                      <a:gd name="T8" fmla="*/ 20 w 25"/>
                      <a:gd name="T9" fmla="*/ 20 h 27"/>
                      <a:gd name="T10" fmla="*/ 16 w 25"/>
                      <a:gd name="T11" fmla="*/ 20 h 27"/>
                      <a:gd name="T12" fmla="*/ 16 w 25"/>
                      <a:gd name="T13" fmla="*/ 24 h 27"/>
                      <a:gd name="T14" fmla="*/ 11 w 25"/>
                      <a:gd name="T15" fmla="*/ 27 h 27"/>
                      <a:gd name="T16" fmla="*/ 7 w 25"/>
                      <a:gd name="T17" fmla="*/ 22 h 27"/>
                      <a:gd name="T18" fmla="*/ 3 w 25"/>
                      <a:gd name="T19" fmla="*/ 18 h 27"/>
                      <a:gd name="T20" fmla="*/ 0 w 25"/>
                      <a:gd name="T21" fmla="*/ 7 h 27"/>
                      <a:gd name="T22" fmla="*/ 15 w 25"/>
                      <a:gd name="T23" fmla="*/ 3 h 27"/>
                      <a:gd name="T24" fmla="*/ 24 w 25"/>
                      <a:gd name="T25" fmla="*/ 1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5" h="27">
                        <a:moveTo>
                          <a:pt x="24" y="1"/>
                        </a:moveTo>
                        <a:cubicBezTo>
                          <a:pt x="23" y="5"/>
                          <a:pt x="25" y="8"/>
                          <a:pt x="24" y="12"/>
                        </a:cubicBezTo>
                        <a:cubicBezTo>
                          <a:pt x="24" y="13"/>
                          <a:pt x="22" y="10"/>
                          <a:pt x="22" y="9"/>
                        </a:cubicBezTo>
                        <a:cubicBezTo>
                          <a:pt x="22" y="9"/>
                          <a:pt x="21" y="9"/>
                          <a:pt x="20" y="11"/>
                        </a:cubicBezTo>
                        <a:cubicBezTo>
                          <a:pt x="19" y="13"/>
                          <a:pt x="21" y="17"/>
                          <a:pt x="20" y="20"/>
                        </a:cubicBezTo>
                        <a:cubicBezTo>
                          <a:pt x="20" y="20"/>
                          <a:pt x="17" y="19"/>
                          <a:pt x="16" y="20"/>
                        </a:cubicBezTo>
                        <a:cubicBezTo>
                          <a:pt x="16" y="20"/>
                          <a:pt x="17" y="23"/>
                          <a:pt x="16" y="24"/>
                        </a:cubicBezTo>
                        <a:cubicBezTo>
                          <a:pt x="15" y="25"/>
                          <a:pt x="11" y="24"/>
                          <a:pt x="11" y="27"/>
                        </a:cubicBezTo>
                        <a:cubicBezTo>
                          <a:pt x="9" y="26"/>
                          <a:pt x="8" y="24"/>
                          <a:pt x="7" y="22"/>
                        </a:cubicBezTo>
                        <a:cubicBezTo>
                          <a:pt x="6" y="21"/>
                          <a:pt x="4" y="19"/>
                          <a:pt x="3" y="18"/>
                        </a:cubicBezTo>
                        <a:cubicBezTo>
                          <a:pt x="2" y="14"/>
                          <a:pt x="4" y="9"/>
                          <a:pt x="0" y="7"/>
                        </a:cubicBezTo>
                        <a:cubicBezTo>
                          <a:pt x="2" y="4"/>
                          <a:pt x="9" y="4"/>
                          <a:pt x="15" y="3"/>
                        </a:cubicBezTo>
                        <a:cubicBezTo>
                          <a:pt x="18" y="2"/>
                          <a:pt x="20" y="0"/>
                          <a:pt x="2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1" name="ïṥlíḓé">
                    <a:extLst>
                      <a:ext uri="{FF2B5EF4-FFF2-40B4-BE49-F238E27FC236}">
                        <a16:creationId xmlns:a16="http://schemas.microsoft.com/office/drawing/2014/main" xmlns="" id="{BD2C5AD4-B848-43A8-AB78-1150C6464D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1536" y="414885"/>
                    <a:ext cx="952532" cy="710197"/>
                  </a:xfrm>
                  <a:custGeom>
                    <a:avLst/>
                    <a:gdLst>
                      <a:gd name="T0" fmla="*/ 325 w 458"/>
                      <a:gd name="T1" fmla="*/ 39 h 342"/>
                      <a:gd name="T2" fmla="*/ 343 w 458"/>
                      <a:gd name="T3" fmla="*/ 40 h 342"/>
                      <a:gd name="T4" fmla="*/ 370 w 458"/>
                      <a:gd name="T5" fmla="*/ 35 h 342"/>
                      <a:gd name="T6" fmla="*/ 384 w 458"/>
                      <a:gd name="T7" fmla="*/ 37 h 342"/>
                      <a:gd name="T8" fmla="*/ 383 w 458"/>
                      <a:gd name="T9" fmla="*/ 42 h 342"/>
                      <a:gd name="T10" fmla="*/ 431 w 458"/>
                      <a:gd name="T11" fmla="*/ 33 h 342"/>
                      <a:gd name="T12" fmla="*/ 457 w 458"/>
                      <a:gd name="T13" fmla="*/ 39 h 342"/>
                      <a:gd name="T14" fmla="*/ 424 w 458"/>
                      <a:gd name="T15" fmla="*/ 55 h 342"/>
                      <a:gd name="T16" fmla="*/ 414 w 458"/>
                      <a:gd name="T17" fmla="*/ 68 h 342"/>
                      <a:gd name="T18" fmla="*/ 397 w 458"/>
                      <a:gd name="T19" fmla="*/ 87 h 342"/>
                      <a:gd name="T20" fmla="*/ 401 w 458"/>
                      <a:gd name="T21" fmla="*/ 104 h 342"/>
                      <a:gd name="T22" fmla="*/ 390 w 458"/>
                      <a:gd name="T23" fmla="*/ 121 h 342"/>
                      <a:gd name="T24" fmla="*/ 403 w 458"/>
                      <a:gd name="T25" fmla="*/ 143 h 342"/>
                      <a:gd name="T26" fmla="*/ 392 w 458"/>
                      <a:gd name="T27" fmla="*/ 160 h 342"/>
                      <a:gd name="T28" fmla="*/ 379 w 458"/>
                      <a:gd name="T29" fmla="*/ 175 h 342"/>
                      <a:gd name="T30" fmla="*/ 397 w 458"/>
                      <a:gd name="T31" fmla="*/ 208 h 342"/>
                      <a:gd name="T32" fmla="*/ 368 w 458"/>
                      <a:gd name="T33" fmla="*/ 204 h 342"/>
                      <a:gd name="T34" fmla="*/ 366 w 458"/>
                      <a:gd name="T35" fmla="*/ 216 h 342"/>
                      <a:gd name="T36" fmla="*/ 353 w 458"/>
                      <a:gd name="T37" fmla="*/ 234 h 342"/>
                      <a:gd name="T38" fmla="*/ 323 w 458"/>
                      <a:gd name="T39" fmla="*/ 242 h 342"/>
                      <a:gd name="T40" fmla="*/ 308 w 458"/>
                      <a:gd name="T41" fmla="*/ 251 h 342"/>
                      <a:gd name="T42" fmla="*/ 299 w 458"/>
                      <a:gd name="T43" fmla="*/ 262 h 342"/>
                      <a:gd name="T44" fmla="*/ 258 w 458"/>
                      <a:gd name="T45" fmla="*/ 273 h 342"/>
                      <a:gd name="T46" fmla="*/ 247 w 458"/>
                      <a:gd name="T47" fmla="*/ 290 h 342"/>
                      <a:gd name="T48" fmla="*/ 235 w 458"/>
                      <a:gd name="T49" fmla="*/ 305 h 342"/>
                      <a:gd name="T50" fmla="*/ 232 w 458"/>
                      <a:gd name="T51" fmla="*/ 320 h 342"/>
                      <a:gd name="T52" fmla="*/ 207 w 458"/>
                      <a:gd name="T53" fmla="*/ 335 h 342"/>
                      <a:gd name="T54" fmla="*/ 181 w 458"/>
                      <a:gd name="T55" fmla="*/ 322 h 342"/>
                      <a:gd name="T56" fmla="*/ 166 w 458"/>
                      <a:gd name="T57" fmla="*/ 303 h 342"/>
                      <a:gd name="T58" fmla="*/ 157 w 458"/>
                      <a:gd name="T59" fmla="*/ 290 h 342"/>
                      <a:gd name="T60" fmla="*/ 150 w 458"/>
                      <a:gd name="T61" fmla="*/ 262 h 342"/>
                      <a:gd name="T62" fmla="*/ 153 w 458"/>
                      <a:gd name="T63" fmla="*/ 253 h 342"/>
                      <a:gd name="T64" fmla="*/ 166 w 458"/>
                      <a:gd name="T65" fmla="*/ 238 h 342"/>
                      <a:gd name="T66" fmla="*/ 159 w 458"/>
                      <a:gd name="T67" fmla="*/ 219 h 342"/>
                      <a:gd name="T68" fmla="*/ 163 w 458"/>
                      <a:gd name="T69" fmla="*/ 204 h 342"/>
                      <a:gd name="T70" fmla="*/ 144 w 458"/>
                      <a:gd name="T71" fmla="*/ 199 h 342"/>
                      <a:gd name="T72" fmla="*/ 131 w 458"/>
                      <a:gd name="T73" fmla="*/ 175 h 342"/>
                      <a:gd name="T74" fmla="*/ 118 w 458"/>
                      <a:gd name="T75" fmla="*/ 148 h 342"/>
                      <a:gd name="T76" fmla="*/ 84 w 458"/>
                      <a:gd name="T77" fmla="*/ 132 h 342"/>
                      <a:gd name="T78" fmla="*/ 38 w 458"/>
                      <a:gd name="T79" fmla="*/ 134 h 342"/>
                      <a:gd name="T80" fmla="*/ 38 w 458"/>
                      <a:gd name="T81" fmla="*/ 122 h 342"/>
                      <a:gd name="T82" fmla="*/ 19 w 458"/>
                      <a:gd name="T83" fmla="*/ 106 h 342"/>
                      <a:gd name="T84" fmla="*/ 28 w 458"/>
                      <a:gd name="T85" fmla="*/ 89 h 342"/>
                      <a:gd name="T86" fmla="*/ 51 w 458"/>
                      <a:gd name="T87" fmla="*/ 80 h 342"/>
                      <a:gd name="T88" fmla="*/ 55 w 458"/>
                      <a:gd name="T89" fmla="*/ 68 h 342"/>
                      <a:gd name="T90" fmla="*/ 49 w 458"/>
                      <a:gd name="T91" fmla="*/ 61 h 342"/>
                      <a:gd name="T92" fmla="*/ 66 w 458"/>
                      <a:gd name="T93" fmla="*/ 55 h 342"/>
                      <a:gd name="T94" fmla="*/ 84 w 458"/>
                      <a:gd name="T95" fmla="*/ 37 h 342"/>
                      <a:gd name="T96" fmla="*/ 140 w 458"/>
                      <a:gd name="T97" fmla="*/ 29 h 342"/>
                      <a:gd name="T98" fmla="*/ 166 w 458"/>
                      <a:gd name="T99" fmla="*/ 37 h 342"/>
                      <a:gd name="T100" fmla="*/ 191 w 458"/>
                      <a:gd name="T101" fmla="*/ 24 h 342"/>
                      <a:gd name="T102" fmla="*/ 213 w 458"/>
                      <a:gd name="T103" fmla="*/ 25 h 342"/>
                      <a:gd name="T104" fmla="*/ 220 w 458"/>
                      <a:gd name="T105" fmla="*/ 12 h 342"/>
                      <a:gd name="T106" fmla="*/ 263 w 458"/>
                      <a:gd name="T107" fmla="*/ 3 h 342"/>
                      <a:gd name="T108" fmla="*/ 323 w 458"/>
                      <a:gd name="T109" fmla="*/ 1 h 342"/>
                      <a:gd name="T110" fmla="*/ 368 w 458"/>
                      <a:gd name="T111" fmla="*/ 16 h 342"/>
                      <a:gd name="T112" fmla="*/ 383 w 458"/>
                      <a:gd name="T113" fmla="*/ 27 h 342"/>
                      <a:gd name="T114" fmla="*/ 319 w 458"/>
                      <a:gd name="T115" fmla="*/ 29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58" h="342">
                        <a:moveTo>
                          <a:pt x="310" y="35"/>
                        </a:moveTo>
                        <a:cubicBezTo>
                          <a:pt x="310" y="37"/>
                          <a:pt x="314" y="36"/>
                          <a:pt x="314" y="39"/>
                        </a:cubicBezTo>
                        <a:cubicBezTo>
                          <a:pt x="316" y="40"/>
                          <a:pt x="319" y="37"/>
                          <a:pt x="319" y="37"/>
                        </a:cubicBezTo>
                        <a:cubicBezTo>
                          <a:pt x="322" y="36"/>
                          <a:pt x="322" y="39"/>
                          <a:pt x="325" y="39"/>
                        </a:cubicBezTo>
                        <a:cubicBezTo>
                          <a:pt x="326" y="38"/>
                          <a:pt x="327" y="37"/>
                          <a:pt x="329" y="37"/>
                        </a:cubicBezTo>
                        <a:cubicBezTo>
                          <a:pt x="330" y="36"/>
                          <a:pt x="332" y="37"/>
                          <a:pt x="334" y="37"/>
                        </a:cubicBezTo>
                        <a:cubicBezTo>
                          <a:pt x="341" y="35"/>
                          <a:pt x="349" y="32"/>
                          <a:pt x="355" y="35"/>
                        </a:cubicBezTo>
                        <a:cubicBezTo>
                          <a:pt x="353" y="39"/>
                          <a:pt x="345" y="36"/>
                          <a:pt x="343" y="40"/>
                        </a:cubicBezTo>
                        <a:cubicBezTo>
                          <a:pt x="344" y="44"/>
                          <a:pt x="347" y="40"/>
                          <a:pt x="347" y="40"/>
                        </a:cubicBezTo>
                        <a:cubicBezTo>
                          <a:pt x="351" y="41"/>
                          <a:pt x="351" y="43"/>
                          <a:pt x="356" y="40"/>
                        </a:cubicBezTo>
                        <a:cubicBezTo>
                          <a:pt x="358" y="40"/>
                          <a:pt x="359" y="39"/>
                          <a:pt x="360" y="39"/>
                        </a:cubicBezTo>
                        <a:cubicBezTo>
                          <a:pt x="361" y="38"/>
                          <a:pt x="369" y="35"/>
                          <a:pt x="370" y="35"/>
                        </a:cubicBezTo>
                        <a:cubicBezTo>
                          <a:pt x="373" y="40"/>
                          <a:pt x="368" y="33"/>
                          <a:pt x="371" y="33"/>
                        </a:cubicBezTo>
                        <a:cubicBezTo>
                          <a:pt x="372" y="33"/>
                          <a:pt x="377" y="33"/>
                          <a:pt x="377" y="33"/>
                        </a:cubicBezTo>
                        <a:cubicBezTo>
                          <a:pt x="378" y="32"/>
                          <a:pt x="381" y="30"/>
                          <a:pt x="386" y="31"/>
                        </a:cubicBezTo>
                        <a:cubicBezTo>
                          <a:pt x="386" y="34"/>
                          <a:pt x="387" y="36"/>
                          <a:pt x="384" y="37"/>
                        </a:cubicBezTo>
                        <a:cubicBezTo>
                          <a:pt x="384" y="38"/>
                          <a:pt x="382" y="39"/>
                          <a:pt x="381" y="40"/>
                        </a:cubicBezTo>
                        <a:cubicBezTo>
                          <a:pt x="379" y="43"/>
                          <a:pt x="378" y="47"/>
                          <a:pt x="373" y="46"/>
                        </a:cubicBezTo>
                        <a:cubicBezTo>
                          <a:pt x="374" y="52"/>
                          <a:pt x="377" y="44"/>
                          <a:pt x="381" y="46"/>
                        </a:cubicBezTo>
                        <a:cubicBezTo>
                          <a:pt x="383" y="47"/>
                          <a:pt x="382" y="43"/>
                          <a:pt x="383" y="42"/>
                        </a:cubicBezTo>
                        <a:cubicBezTo>
                          <a:pt x="385" y="41"/>
                          <a:pt x="392" y="43"/>
                          <a:pt x="392" y="39"/>
                        </a:cubicBezTo>
                        <a:cubicBezTo>
                          <a:pt x="396" y="45"/>
                          <a:pt x="408" y="36"/>
                          <a:pt x="411" y="40"/>
                        </a:cubicBezTo>
                        <a:cubicBezTo>
                          <a:pt x="412" y="39"/>
                          <a:pt x="414" y="37"/>
                          <a:pt x="416" y="35"/>
                        </a:cubicBezTo>
                        <a:cubicBezTo>
                          <a:pt x="422" y="37"/>
                          <a:pt x="426" y="33"/>
                          <a:pt x="431" y="33"/>
                        </a:cubicBezTo>
                        <a:cubicBezTo>
                          <a:pt x="430" y="33"/>
                          <a:pt x="432" y="35"/>
                          <a:pt x="433" y="35"/>
                        </a:cubicBezTo>
                        <a:cubicBezTo>
                          <a:pt x="434" y="35"/>
                          <a:pt x="441" y="34"/>
                          <a:pt x="442" y="35"/>
                        </a:cubicBezTo>
                        <a:cubicBezTo>
                          <a:pt x="444" y="37"/>
                          <a:pt x="443" y="34"/>
                          <a:pt x="446" y="35"/>
                        </a:cubicBezTo>
                        <a:cubicBezTo>
                          <a:pt x="449" y="36"/>
                          <a:pt x="453" y="39"/>
                          <a:pt x="457" y="39"/>
                        </a:cubicBezTo>
                        <a:cubicBezTo>
                          <a:pt x="458" y="42"/>
                          <a:pt x="455" y="41"/>
                          <a:pt x="453" y="42"/>
                        </a:cubicBezTo>
                        <a:cubicBezTo>
                          <a:pt x="452" y="43"/>
                          <a:pt x="451" y="45"/>
                          <a:pt x="450" y="46"/>
                        </a:cubicBezTo>
                        <a:cubicBezTo>
                          <a:pt x="445" y="48"/>
                          <a:pt x="437" y="47"/>
                          <a:pt x="437" y="53"/>
                        </a:cubicBezTo>
                        <a:cubicBezTo>
                          <a:pt x="432" y="53"/>
                          <a:pt x="426" y="53"/>
                          <a:pt x="424" y="55"/>
                        </a:cubicBezTo>
                        <a:cubicBezTo>
                          <a:pt x="426" y="58"/>
                          <a:pt x="430" y="59"/>
                          <a:pt x="422" y="59"/>
                        </a:cubicBezTo>
                        <a:cubicBezTo>
                          <a:pt x="422" y="61"/>
                          <a:pt x="425" y="61"/>
                          <a:pt x="427" y="61"/>
                        </a:cubicBezTo>
                        <a:cubicBezTo>
                          <a:pt x="424" y="66"/>
                          <a:pt x="415" y="65"/>
                          <a:pt x="414" y="72"/>
                        </a:cubicBezTo>
                        <a:cubicBezTo>
                          <a:pt x="411" y="72"/>
                          <a:pt x="415" y="69"/>
                          <a:pt x="414" y="68"/>
                        </a:cubicBezTo>
                        <a:cubicBezTo>
                          <a:pt x="413" y="68"/>
                          <a:pt x="408" y="71"/>
                          <a:pt x="405" y="72"/>
                        </a:cubicBezTo>
                        <a:cubicBezTo>
                          <a:pt x="405" y="74"/>
                          <a:pt x="407" y="73"/>
                          <a:pt x="409" y="74"/>
                        </a:cubicBezTo>
                        <a:cubicBezTo>
                          <a:pt x="404" y="78"/>
                          <a:pt x="407" y="77"/>
                          <a:pt x="405" y="83"/>
                        </a:cubicBezTo>
                        <a:cubicBezTo>
                          <a:pt x="405" y="85"/>
                          <a:pt x="398" y="86"/>
                          <a:pt x="397" y="87"/>
                        </a:cubicBezTo>
                        <a:cubicBezTo>
                          <a:pt x="397" y="88"/>
                          <a:pt x="398" y="92"/>
                          <a:pt x="397" y="93"/>
                        </a:cubicBezTo>
                        <a:cubicBezTo>
                          <a:pt x="396" y="94"/>
                          <a:pt x="392" y="93"/>
                          <a:pt x="390" y="94"/>
                        </a:cubicBezTo>
                        <a:cubicBezTo>
                          <a:pt x="391" y="97"/>
                          <a:pt x="393" y="97"/>
                          <a:pt x="394" y="100"/>
                        </a:cubicBezTo>
                        <a:cubicBezTo>
                          <a:pt x="395" y="104"/>
                          <a:pt x="399" y="102"/>
                          <a:pt x="401" y="104"/>
                        </a:cubicBezTo>
                        <a:cubicBezTo>
                          <a:pt x="402" y="104"/>
                          <a:pt x="401" y="107"/>
                          <a:pt x="401" y="107"/>
                        </a:cubicBezTo>
                        <a:cubicBezTo>
                          <a:pt x="403" y="109"/>
                          <a:pt x="406" y="108"/>
                          <a:pt x="407" y="109"/>
                        </a:cubicBezTo>
                        <a:cubicBezTo>
                          <a:pt x="407" y="113"/>
                          <a:pt x="409" y="113"/>
                          <a:pt x="409" y="117"/>
                        </a:cubicBezTo>
                        <a:cubicBezTo>
                          <a:pt x="403" y="119"/>
                          <a:pt x="397" y="117"/>
                          <a:pt x="390" y="121"/>
                        </a:cubicBezTo>
                        <a:cubicBezTo>
                          <a:pt x="395" y="125"/>
                          <a:pt x="399" y="131"/>
                          <a:pt x="409" y="130"/>
                        </a:cubicBezTo>
                        <a:cubicBezTo>
                          <a:pt x="408" y="133"/>
                          <a:pt x="410" y="133"/>
                          <a:pt x="412" y="134"/>
                        </a:cubicBezTo>
                        <a:cubicBezTo>
                          <a:pt x="413" y="138"/>
                          <a:pt x="409" y="136"/>
                          <a:pt x="409" y="139"/>
                        </a:cubicBezTo>
                        <a:cubicBezTo>
                          <a:pt x="409" y="141"/>
                          <a:pt x="406" y="143"/>
                          <a:pt x="403" y="143"/>
                        </a:cubicBezTo>
                        <a:cubicBezTo>
                          <a:pt x="401" y="150"/>
                          <a:pt x="410" y="146"/>
                          <a:pt x="409" y="152"/>
                        </a:cubicBezTo>
                        <a:cubicBezTo>
                          <a:pt x="405" y="152"/>
                          <a:pt x="405" y="154"/>
                          <a:pt x="407" y="154"/>
                        </a:cubicBezTo>
                        <a:cubicBezTo>
                          <a:pt x="405" y="160"/>
                          <a:pt x="401" y="153"/>
                          <a:pt x="397" y="154"/>
                        </a:cubicBezTo>
                        <a:cubicBezTo>
                          <a:pt x="394" y="154"/>
                          <a:pt x="396" y="160"/>
                          <a:pt x="392" y="160"/>
                        </a:cubicBezTo>
                        <a:cubicBezTo>
                          <a:pt x="392" y="163"/>
                          <a:pt x="393" y="164"/>
                          <a:pt x="396" y="165"/>
                        </a:cubicBezTo>
                        <a:cubicBezTo>
                          <a:pt x="395" y="168"/>
                          <a:pt x="391" y="166"/>
                          <a:pt x="388" y="167"/>
                        </a:cubicBezTo>
                        <a:cubicBezTo>
                          <a:pt x="383" y="168"/>
                          <a:pt x="378" y="172"/>
                          <a:pt x="373" y="173"/>
                        </a:cubicBezTo>
                        <a:cubicBezTo>
                          <a:pt x="373" y="175"/>
                          <a:pt x="377" y="174"/>
                          <a:pt x="379" y="175"/>
                        </a:cubicBezTo>
                        <a:cubicBezTo>
                          <a:pt x="381" y="176"/>
                          <a:pt x="382" y="182"/>
                          <a:pt x="386" y="180"/>
                        </a:cubicBezTo>
                        <a:cubicBezTo>
                          <a:pt x="388" y="184"/>
                          <a:pt x="383" y="184"/>
                          <a:pt x="383" y="186"/>
                        </a:cubicBezTo>
                        <a:cubicBezTo>
                          <a:pt x="382" y="188"/>
                          <a:pt x="385" y="194"/>
                          <a:pt x="381" y="195"/>
                        </a:cubicBezTo>
                        <a:cubicBezTo>
                          <a:pt x="383" y="202"/>
                          <a:pt x="396" y="200"/>
                          <a:pt x="397" y="208"/>
                        </a:cubicBezTo>
                        <a:cubicBezTo>
                          <a:pt x="395" y="208"/>
                          <a:pt x="390" y="209"/>
                          <a:pt x="390" y="206"/>
                        </a:cubicBezTo>
                        <a:cubicBezTo>
                          <a:pt x="388" y="207"/>
                          <a:pt x="389" y="208"/>
                          <a:pt x="390" y="208"/>
                        </a:cubicBezTo>
                        <a:cubicBezTo>
                          <a:pt x="385" y="214"/>
                          <a:pt x="382" y="213"/>
                          <a:pt x="373" y="212"/>
                        </a:cubicBezTo>
                        <a:cubicBezTo>
                          <a:pt x="376" y="205"/>
                          <a:pt x="365" y="211"/>
                          <a:pt x="368" y="204"/>
                        </a:cubicBezTo>
                        <a:cubicBezTo>
                          <a:pt x="362" y="203"/>
                          <a:pt x="362" y="208"/>
                          <a:pt x="356" y="206"/>
                        </a:cubicBezTo>
                        <a:cubicBezTo>
                          <a:pt x="359" y="209"/>
                          <a:pt x="358" y="210"/>
                          <a:pt x="355" y="210"/>
                        </a:cubicBezTo>
                        <a:cubicBezTo>
                          <a:pt x="355" y="213"/>
                          <a:pt x="366" y="213"/>
                          <a:pt x="356" y="214"/>
                        </a:cubicBezTo>
                        <a:cubicBezTo>
                          <a:pt x="358" y="218"/>
                          <a:pt x="363" y="215"/>
                          <a:pt x="366" y="216"/>
                        </a:cubicBezTo>
                        <a:cubicBezTo>
                          <a:pt x="370" y="216"/>
                          <a:pt x="375" y="219"/>
                          <a:pt x="381" y="217"/>
                        </a:cubicBezTo>
                        <a:cubicBezTo>
                          <a:pt x="377" y="223"/>
                          <a:pt x="372" y="228"/>
                          <a:pt x="368" y="232"/>
                        </a:cubicBezTo>
                        <a:cubicBezTo>
                          <a:pt x="363" y="231"/>
                          <a:pt x="360" y="233"/>
                          <a:pt x="356" y="234"/>
                        </a:cubicBezTo>
                        <a:cubicBezTo>
                          <a:pt x="356" y="234"/>
                          <a:pt x="353" y="234"/>
                          <a:pt x="353" y="234"/>
                        </a:cubicBezTo>
                        <a:cubicBezTo>
                          <a:pt x="351" y="236"/>
                          <a:pt x="352" y="234"/>
                          <a:pt x="349" y="234"/>
                        </a:cubicBezTo>
                        <a:cubicBezTo>
                          <a:pt x="344" y="234"/>
                          <a:pt x="339" y="238"/>
                          <a:pt x="332" y="238"/>
                        </a:cubicBezTo>
                        <a:cubicBezTo>
                          <a:pt x="329" y="238"/>
                          <a:pt x="332" y="240"/>
                          <a:pt x="332" y="240"/>
                        </a:cubicBezTo>
                        <a:cubicBezTo>
                          <a:pt x="330" y="244"/>
                          <a:pt x="329" y="241"/>
                          <a:pt x="323" y="242"/>
                        </a:cubicBezTo>
                        <a:cubicBezTo>
                          <a:pt x="323" y="243"/>
                          <a:pt x="325" y="243"/>
                          <a:pt x="327" y="244"/>
                        </a:cubicBezTo>
                        <a:cubicBezTo>
                          <a:pt x="327" y="246"/>
                          <a:pt x="313" y="248"/>
                          <a:pt x="315" y="242"/>
                        </a:cubicBezTo>
                        <a:cubicBezTo>
                          <a:pt x="314" y="243"/>
                          <a:pt x="309" y="242"/>
                          <a:pt x="308" y="244"/>
                        </a:cubicBezTo>
                        <a:cubicBezTo>
                          <a:pt x="307" y="245"/>
                          <a:pt x="309" y="249"/>
                          <a:pt x="308" y="251"/>
                        </a:cubicBezTo>
                        <a:cubicBezTo>
                          <a:pt x="308" y="251"/>
                          <a:pt x="303" y="249"/>
                          <a:pt x="302" y="251"/>
                        </a:cubicBezTo>
                        <a:cubicBezTo>
                          <a:pt x="302" y="252"/>
                          <a:pt x="305" y="254"/>
                          <a:pt x="304" y="257"/>
                        </a:cubicBezTo>
                        <a:cubicBezTo>
                          <a:pt x="302" y="259"/>
                          <a:pt x="301" y="257"/>
                          <a:pt x="299" y="257"/>
                        </a:cubicBezTo>
                        <a:cubicBezTo>
                          <a:pt x="299" y="258"/>
                          <a:pt x="299" y="260"/>
                          <a:pt x="299" y="262"/>
                        </a:cubicBezTo>
                        <a:cubicBezTo>
                          <a:pt x="298" y="262"/>
                          <a:pt x="296" y="262"/>
                          <a:pt x="295" y="262"/>
                        </a:cubicBezTo>
                        <a:cubicBezTo>
                          <a:pt x="293" y="263"/>
                          <a:pt x="295" y="265"/>
                          <a:pt x="293" y="266"/>
                        </a:cubicBezTo>
                        <a:cubicBezTo>
                          <a:pt x="290" y="267"/>
                          <a:pt x="282" y="265"/>
                          <a:pt x="284" y="271"/>
                        </a:cubicBezTo>
                        <a:cubicBezTo>
                          <a:pt x="276" y="273"/>
                          <a:pt x="267" y="274"/>
                          <a:pt x="258" y="273"/>
                        </a:cubicBezTo>
                        <a:cubicBezTo>
                          <a:pt x="254" y="276"/>
                          <a:pt x="252" y="285"/>
                          <a:pt x="247" y="281"/>
                        </a:cubicBezTo>
                        <a:cubicBezTo>
                          <a:pt x="247" y="282"/>
                          <a:pt x="249" y="284"/>
                          <a:pt x="248" y="286"/>
                        </a:cubicBezTo>
                        <a:cubicBezTo>
                          <a:pt x="248" y="287"/>
                          <a:pt x="245" y="286"/>
                          <a:pt x="245" y="286"/>
                        </a:cubicBezTo>
                        <a:cubicBezTo>
                          <a:pt x="244" y="287"/>
                          <a:pt x="247" y="289"/>
                          <a:pt x="247" y="290"/>
                        </a:cubicBezTo>
                        <a:cubicBezTo>
                          <a:pt x="247" y="290"/>
                          <a:pt x="245" y="291"/>
                          <a:pt x="245" y="292"/>
                        </a:cubicBezTo>
                        <a:cubicBezTo>
                          <a:pt x="245" y="294"/>
                          <a:pt x="239" y="298"/>
                          <a:pt x="243" y="299"/>
                        </a:cubicBezTo>
                        <a:cubicBezTo>
                          <a:pt x="243" y="302"/>
                          <a:pt x="240" y="300"/>
                          <a:pt x="239" y="301"/>
                        </a:cubicBezTo>
                        <a:cubicBezTo>
                          <a:pt x="238" y="302"/>
                          <a:pt x="236" y="304"/>
                          <a:pt x="235" y="305"/>
                        </a:cubicBezTo>
                        <a:cubicBezTo>
                          <a:pt x="235" y="306"/>
                          <a:pt x="236" y="308"/>
                          <a:pt x="235" y="309"/>
                        </a:cubicBezTo>
                        <a:cubicBezTo>
                          <a:pt x="233" y="311"/>
                          <a:pt x="235" y="313"/>
                          <a:pt x="233" y="316"/>
                        </a:cubicBezTo>
                        <a:cubicBezTo>
                          <a:pt x="233" y="317"/>
                          <a:pt x="230" y="316"/>
                          <a:pt x="230" y="316"/>
                        </a:cubicBezTo>
                        <a:cubicBezTo>
                          <a:pt x="230" y="317"/>
                          <a:pt x="231" y="319"/>
                          <a:pt x="232" y="320"/>
                        </a:cubicBezTo>
                        <a:cubicBezTo>
                          <a:pt x="232" y="323"/>
                          <a:pt x="230" y="323"/>
                          <a:pt x="230" y="326"/>
                        </a:cubicBezTo>
                        <a:cubicBezTo>
                          <a:pt x="230" y="327"/>
                          <a:pt x="231" y="330"/>
                          <a:pt x="232" y="329"/>
                        </a:cubicBezTo>
                        <a:cubicBezTo>
                          <a:pt x="229" y="336"/>
                          <a:pt x="226" y="338"/>
                          <a:pt x="220" y="342"/>
                        </a:cubicBezTo>
                        <a:cubicBezTo>
                          <a:pt x="214" y="342"/>
                          <a:pt x="211" y="338"/>
                          <a:pt x="207" y="335"/>
                        </a:cubicBezTo>
                        <a:cubicBezTo>
                          <a:pt x="202" y="342"/>
                          <a:pt x="191" y="331"/>
                          <a:pt x="192" y="331"/>
                        </a:cubicBezTo>
                        <a:cubicBezTo>
                          <a:pt x="191" y="331"/>
                          <a:pt x="190" y="335"/>
                          <a:pt x="191" y="335"/>
                        </a:cubicBezTo>
                        <a:cubicBezTo>
                          <a:pt x="188" y="334"/>
                          <a:pt x="188" y="331"/>
                          <a:pt x="187" y="329"/>
                        </a:cubicBezTo>
                        <a:cubicBezTo>
                          <a:pt x="185" y="327"/>
                          <a:pt x="180" y="327"/>
                          <a:pt x="181" y="322"/>
                        </a:cubicBezTo>
                        <a:cubicBezTo>
                          <a:pt x="179" y="319"/>
                          <a:pt x="176" y="318"/>
                          <a:pt x="174" y="316"/>
                        </a:cubicBezTo>
                        <a:cubicBezTo>
                          <a:pt x="174" y="314"/>
                          <a:pt x="176" y="315"/>
                          <a:pt x="178" y="314"/>
                        </a:cubicBezTo>
                        <a:cubicBezTo>
                          <a:pt x="177" y="310"/>
                          <a:pt x="173" y="312"/>
                          <a:pt x="170" y="309"/>
                        </a:cubicBezTo>
                        <a:cubicBezTo>
                          <a:pt x="169" y="307"/>
                          <a:pt x="169" y="304"/>
                          <a:pt x="166" y="303"/>
                        </a:cubicBezTo>
                        <a:cubicBezTo>
                          <a:pt x="163" y="307"/>
                          <a:pt x="166" y="300"/>
                          <a:pt x="166" y="301"/>
                        </a:cubicBezTo>
                        <a:cubicBezTo>
                          <a:pt x="166" y="299"/>
                          <a:pt x="164" y="301"/>
                          <a:pt x="163" y="299"/>
                        </a:cubicBezTo>
                        <a:cubicBezTo>
                          <a:pt x="161" y="297"/>
                          <a:pt x="164" y="294"/>
                          <a:pt x="161" y="294"/>
                        </a:cubicBezTo>
                        <a:cubicBezTo>
                          <a:pt x="157" y="294"/>
                          <a:pt x="160" y="286"/>
                          <a:pt x="157" y="290"/>
                        </a:cubicBezTo>
                        <a:cubicBezTo>
                          <a:pt x="155" y="289"/>
                          <a:pt x="155" y="286"/>
                          <a:pt x="151" y="286"/>
                        </a:cubicBezTo>
                        <a:cubicBezTo>
                          <a:pt x="152" y="284"/>
                          <a:pt x="155" y="283"/>
                          <a:pt x="155" y="281"/>
                        </a:cubicBezTo>
                        <a:cubicBezTo>
                          <a:pt x="155" y="278"/>
                          <a:pt x="151" y="279"/>
                          <a:pt x="148" y="279"/>
                        </a:cubicBezTo>
                        <a:cubicBezTo>
                          <a:pt x="146" y="272"/>
                          <a:pt x="147" y="269"/>
                          <a:pt x="150" y="262"/>
                        </a:cubicBezTo>
                        <a:cubicBezTo>
                          <a:pt x="145" y="259"/>
                          <a:pt x="153" y="256"/>
                          <a:pt x="146" y="257"/>
                        </a:cubicBezTo>
                        <a:cubicBezTo>
                          <a:pt x="145" y="254"/>
                          <a:pt x="149" y="256"/>
                          <a:pt x="150" y="255"/>
                        </a:cubicBezTo>
                        <a:cubicBezTo>
                          <a:pt x="150" y="254"/>
                          <a:pt x="149" y="251"/>
                          <a:pt x="150" y="251"/>
                        </a:cubicBezTo>
                        <a:cubicBezTo>
                          <a:pt x="151" y="251"/>
                          <a:pt x="152" y="253"/>
                          <a:pt x="153" y="253"/>
                        </a:cubicBezTo>
                        <a:cubicBezTo>
                          <a:pt x="153" y="249"/>
                          <a:pt x="153" y="245"/>
                          <a:pt x="153" y="242"/>
                        </a:cubicBezTo>
                        <a:cubicBezTo>
                          <a:pt x="156" y="242"/>
                          <a:pt x="158" y="240"/>
                          <a:pt x="159" y="238"/>
                        </a:cubicBezTo>
                        <a:cubicBezTo>
                          <a:pt x="161" y="238"/>
                          <a:pt x="160" y="240"/>
                          <a:pt x="161" y="242"/>
                        </a:cubicBezTo>
                        <a:cubicBezTo>
                          <a:pt x="163" y="240"/>
                          <a:pt x="163" y="237"/>
                          <a:pt x="166" y="238"/>
                        </a:cubicBezTo>
                        <a:cubicBezTo>
                          <a:pt x="168" y="236"/>
                          <a:pt x="164" y="235"/>
                          <a:pt x="164" y="234"/>
                        </a:cubicBezTo>
                        <a:cubicBezTo>
                          <a:pt x="165" y="232"/>
                          <a:pt x="170" y="232"/>
                          <a:pt x="170" y="230"/>
                        </a:cubicBezTo>
                        <a:cubicBezTo>
                          <a:pt x="171" y="227"/>
                          <a:pt x="164" y="226"/>
                          <a:pt x="168" y="221"/>
                        </a:cubicBezTo>
                        <a:cubicBezTo>
                          <a:pt x="160" y="226"/>
                          <a:pt x="172" y="217"/>
                          <a:pt x="159" y="219"/>
                        </a:cubicBezTo>
                        <a:cubicBezTo>
                          <a:pt x="158" y="213"/>
                          <a:pt x="164" y="214"/>
                          <a:pt x="170" y="214"/>
                        </a:cubicBezTo>
                        <a:cubicBezTo>
                          <a:pt x="170" y="212"/>
                          <a:pt x="166" y="212"/>
                          <a:pt x="166" y="210"/>
                        </a:cubicBezTo>
                        <a:cubicBezTo>
                          <a:pt x="167" y="208"/>
                          <a:pt x="164" y="209"/>
                          <a:pt x="163" y="208"/>
                        </a:cubicBezTo>
                        <a:cubicBezTo>
                          <a:pt x="162" y="208"/>
                          <a:pt x="163" y="205"/>
                          <a:pt x="163" y="204"/>
                        </a:cubicBezTo>
                        <a:cubicBezTo>
                          <a:pt x="162" y="204"/>
                          <a:pt x="158" y="201"/>
                          <a:pt x="157" y="201"/>
                        </a:cubicBezTo>
                        <a:cubicBezTo>
                          <a:pt x="156" y="201"/>
                          <a:pt x="154" y="196"/>
                          <a:pt x="151" y="193"/>
                        </a:cubicBezTo>
                        <a:cubicBezTo>
                          <a:pt x="149" y="196"/>
                          <a:pt x="148" y="199"/>
                          <a:pt x="146" y="193"/>
                        </a:cubicBezTo>
                        <a:cubicBezTo>
                          <a:pt x="144" y="194"/>
                          <a:pt x="144" y="197"/>
                          <a:pt x="144" y="199"/>
                        </a:cubicBezTo>
                        <a:cubicBezTo>
                          <a:pt x="141" y="199"/>
                          <a:pt x="138" y="199"/>
                          <a:pt x="135" y="199"/>
                        </a:cubicBezTo>
                        <a:cubicBezTo>
                          <a:pt x="129" y="191"/>
                          <a:pt x="133" y="185"/>
                          <a:pt x="135" y="176"/>
                        </a:cubicBezTo>
                        <a:cubicBezTo>
                          <a:pt x="134" y="175"/>
                          <a:pt x="133" y="173"/>
                          <a:pt x="133" y="171"/>
                        </a:cubicBezTo>
                        <a:cubicBezTo>
                          <a:pt x="131" y="171"/>
                          <a:pt x="131" y="173"/>
                          <a:pt x="131" y="175"/>
                        </a:cubicBezTo>
                        <a:cubicBezTo>
                          <a:pt x="126" y="175"/>
                          <a:pt x="133" y="164"/>
                          <a:pt x="125" y="167"/>
                        </a:cubicBezTo>
                        <a:cubicBezTo>
                          <a:pt x="128" y="164"/>
                          <a:pt x="128" y="162"/>
                          <a:pt x="125" y="160"/>
                        </a:cubicBezTo>
                        <a:cubicBezTo>
                          <a:pt x="125" y="157"/>
                          <a:pt x="122" y="158"/>
                          <a:pt x="120" y="158"/>
                        </a:cubicBezTo>
                        <a:cubicBezTo>
                          <a:pt x="118" y="155"/>
                          <a:pt x="119" y="151"/>
                          <a:pt x="118" y="148"/>
                        </a:cubicBezTo>
                        <a:cubicBezTo>
                          <a:pt x="117" y="146"/>
                          <a:pt x="112" y="146"/>
                          <a:pt x="114" y="141"/>
                        </a:cubicBezTo>
                        <a:cubicBezTo>
                          <a:pt x="111" y="142"/>
                          <a:pt x="110" y="140"/>
                          <a:pt x="109" y="139"/>
                        </a:cubicBezTo>
                        <a:cubicBezTo>
                          <a:pt x="108" y="139"/>
                          <a:pt x="105" y="140"/>
                          <a:pt x="105" y="139"/>
                        </a:cubicBezTo>
                        <a:cubicBezTo>
                          <a:pt x="103" y="136"/>
                          <a:pt x="88" y="138"/>
                          <a:pt x="84" y="132"/>
                        </a:cubicBezTo>
                        <a:cubicBezTo>
                          <a:pt x="77" y="135"/>
                          <a:pt x="62" y="127"/>
                          <a:pt x="58" y="132"/>
                        </a:cubicBezTo>
                        <a:cubicBezTo>
                          <a:pt x="56" y="135"/>
                          <a:pt x="56" y="131"/>
                          <a:pt x="53" y="132"/>
                        </a:cubicBezTo>
                        <a:cubicBezTo>
                          <a:pt x="48" y="132"/>
                          <a:pt x="44" y="135"/>
                          <a:pt x="40" y="135"/>
                        </a:cubicBezTo>
                        <a:cubicBezTo>
                          <a:pt x="40" y="135"/>
                          <a:pt x="39" y="134"/>
                          <a:pt x="38" y="134"/>
                        </a:cubicBezTo>
                        <a:cubicBezTo>
                          <a:pt x="36" y="133"/>
                          <a:pt x="34" y="134"/>
                          <a:pt x="32" y="134"/>
                        </a:cubicBezTo>
                        <a:cubicBezTo>
                          <a:pt x="32" y="130"/>
                          <a:pt x="31" y="129"/>
                          <a:pt x="28" y="128"/>
                        </a:cubicBezTo>
                        <a:cubicBezTo>
                          <a:pt x="28" y="125"/>
                          <a:pt x="33" y="127"/>
                          <a:pt x="34" y="126"/>
                        </a:cubicBezTo>
                        <a:cubicBezTo>
                          <a:pt x="35" y="125"/>
                          <a:pt x="29" y="121"/>
                          <a:pt x="38" y="122"/>
                        </a:cubicBezTo>
                        <a:cubicBezTo>
                          <a:pt x="35" y="117"/>
                          <a:pt x="21" y="123"/>
                          <a:pt x="17" y="119"/>
                        </a:cubicBezTo>
                        <a:cubicBezTo>
                          <a:pt x="21" y="109"/>
                          <a:pt x="33" y="119"/>
                          <a:pt x="40" y="111"/>
                        </a:cubicBezTo>
                        <a:cubicBezTo>
                          <a:pt x="36" y="107"/>
                          <a:pt x="24" y="110"/>
                          <a:pt x="19" y="111"/>
                        </a:cubicBezTo>
                        <a:cubicBezTo>
                          <a:pt x="17" y="109"/>
                          <a:pt x="18" y="108"/>
                          <a:pt x="19" y="106"/>
                        </a:cubicBezTo>
                        <a:cubicBezTo>
                          <a:pt x="18" y="105"/>
                          <a:pt x="17" y="106"/>
                          <a:pt x="17" y="107"/>
                        </a:cubicBezTo>
                        <a:cubicBezTo>
                          <a:pt x="15" y="107"/>
                          <a:pt x="16" y="105"/>
                          <a:pt x="15" y="104"/>
                        </a:cubicBezTo>
                        <a:cubicBezTo>
                          <a:pt x="8" y="105"/>
                          <a:pt x="5" y="102"/>
                          <a:pt x="0" y="100"/>
                        </a:cubicBezTo>
                        <a:cubicBezTo>
                          <a:pt x="4" y="88"/>
                          <a:pt x="19" y="91"/>
                          <a:pt x="28" y="89"/>
                        </a:cubicBezTo>
                        <a:cubicBezTo>
                          <a:pt x="31" y="88"/>
                          <a:pt x="30" y="89"/>
                          <a:pt x="32" y="87"/>
                        </a:cubicBezTo>
                        <a:cubicBezTo>
                          <a:pt x="32" y="87"/>
                          <a:pt x="35" y="85"/>
                          <a:pt x="34" y="85"/>
                        </a:cubicBezTo>
                        <a:cubicBezTo>
                          <a:pt x="39" y="83"/>
                          <a:pt x="46" y="85"/>
                          <a:pt x="49" y="83"/>
                        </a:cubicBezTo>
                        <a:cubicBezTo>
                          <a:pt x="51" y="82"/>
                          <a:pt x="49" y="81"/>
                          <a:pt x="51" y="80"/>
                        </a:cubicBezTo>
                        <a:cubicBezTo>
                          <a:pt x="52" y="78"/>
                          <a:pt x="55" y="79"/>
                          <a:pt x="56" y="78"/>
                        </a:cubicBezTo>
                        <a:cubicBezTo>
                          <a:pt x="58" y="76"/>
                          <a:pt x="59" y="74"/>
                          <a:pt x="62" y="72"/>
                        </a:cubicBezTo>
                        <a:cubicBezTo>
                          <a:pt x="64" y="66"/>
                          <a:pt x="56" y="71"/>
                          <a:pt x="58" y="65"/>
                        </a:cubicBezTo>
                        <a:cubicBezTo>
                          <a:pt x="55" y="62"/>
                          <a:pt x="55" y="68"/>
                          <a:pt x="55" y="68"/>
                        </a:cubicBezTo>
                        <a:cubicBezTo>
                          <a:pt x="53" y="69"/>
                          <a:pt x="45" y="64"/>
                          <a:pt x="40" y="66"/>
                        </a:cubicBezTo>
                        <a:cubicBezTo>
                          <a:pt x="37" y="61"/>
                          <a:pt x="44" y="64"/>
                          <a:pt x="45" y="63"/>
                        </a:cubicBezTo>
                        <a:cubicBezTo>
                          <a:pt x="45" y="62"/>
                          <a:pt x="45" y="61"/>
                          <a:pt x="45" y="61"/>
                        </a:cubicBezTo>
                        <a:cubicBezTo>
                          <a:pt x="46" y="60"/>
                          <a:pt x="48" y="61"/>
                          <a:pt x="49" y="61"/>
                        </a:cubicBezTo>
                        <a:cubicBezTo>
                          <a:pt x="49" y="60"/>
                          <a:pt x="50" y="57"/>
                          <a:pt x="51" y="57"/>
                        </a:cubicBezTo>
                        <a:cubicBezTo>
                          <a:pt x="53" y="56"/>
                          <a:pt x="52" y="59"/>
                          <a:pt x="53" y="59"/>
                        </a:cubicBezTo>
                        <a:cubicBezTo>
                          <a:pt x="53" y="59"/>
                          <a:pt x="59" y="58"/>
                          <a:pt x="58" y="53"/>
                        </a:cubicBezTo>
                        <a:cubicBezTo>
                          <a:pt x="62" y="53"/>
                          <a:pt x="62" y="56"/>
                          <a:pt x="66" y="55"/>
                        </a:cubicBezTo>
                        <a:cubicBezTo>
                          <a:pt x="69" y="55"/>
                          <a:pt x="66" y="53"/>
                          <a:pt x="66" y="53"/>
                        </a:cubicBezTo>
                        <a:cubicBezTo>
                          <a:pt x="66" y="51"/>
                          <a:pt x="70" y="52"/>
                          <a:pt x="69" y="48"/>
                        </a:cubicBezTo>
                        <a:cubicBezTo>
                          <a:pt x="74" y="48"/>
                          <a:pt x="78" y="48"/>
                          <a:pt x="83" y="48"/>
                        </a:cubicBezTo>
                        <a:cubicBezTo>
                          <a:pt x="87" y="48"/>
                          <a:pt x="83" y="40"/>
                          <a:pt x="84" y="37"/>
                        </a:cubicBezTo>
                        <a:cubicBezTo>
                          <a:pt x="91" y="38"/>
                          <a:pt x="97" y="40"/>
                          <a:pt x="103" y="37"/>
                        </a:cubicBezTo>
                        <a:cubicBezTo>
                          <a:pt x="103" y="35"/>
                          <a:pt x="101" y="35"/>
                          <a:pt x="99" y="35"/>
                        </a:cubicBezTo>
                        <a:cubicBezTo>
                          <a:pt x="101" y="32"/>
                          <a:pt x="107" y="33"/>
                          <a:pt x="110" y="31"/>
                        </a:cubicBezTo>
                        <a:cubicBezTo>
                          <a:pt x="115" y="28"/>
                          <a:pt x="129" y="30"/>
                          <a:pt x="140" y="29"/>
                        </a:cubicBezTo>
                        <a:cubicBezTo>
                          <a:pt x="143" y="29"/>
                          <a:pt x="144" y="27"/>
                          <a:pt x="146" y="27"/>
                        </a:cubicBezTo>
                        <a:cubicBezTo>
                          <a:pt x="151" y="27"/>
                          <a:pt x="155" y="29"/>
                          <a:pt x="159" y="27"/>
                        </a:cubicBezTo>
                        <a:cubicBezTo>
                          <a:pt x="158" y="29"/>
                          <a:pt x="160" y="34"/>
                          <a:pt x="161" y="33"/>
                        </a:cubicBezTo>
                        <a:cubicBezTo>
                          <a:pt x="163" y="30"/>
                          <a:pt x="161" y="32"/>
                          <a:pt x="166" y="37"/>
                        </a:cubicBezTo>
                        <a:cubicBezTo>
                          <a:pt x="170" y="36"/>
                          <a:pt x="163" y="31"/>
                          <a:pt x="172" y="33"/>
                        </a:cubicBezTo>
                        <a:cubicBezTo>
                          <a:pt x="169" y="30"/>
                          <a:pt x="175" y="26"/>
                          <a:pt x="166" y="25"/>
                        </a:cubicBezTo>
                        <a:cubicBezTo>
                          <a:pt x="167" y="22"/>
                          <a:pt x="181" y="16"/>
                          <a:pt x="181" y="24"/>
                        </a:cubicBezTo>
                        <a:cubicBezTo>
                          <a:pt x="187" y="24"/>
                          <a:pt x="186" y="21"/>
                          <a:pt x="191" y="24"/>
                        </a:cubicBezTo>
                        <a:cubicBezTo>
                          <a:pt x="193" y="25"/>
                          <a:pt x="194" y="26"/>
                          <a:pt x="196" y="27"/>
                        </a:cubicBezTo>
                        <a:cubicBezTo>
                          <a:pt x="198" y="29"/>
                          <a:pt x="204" y="29"/>
                          <a:pt x="211" y="31"/>
                        </a:cubicBezTo>
                        <a:cubicBezTo>
                          <a:pt x="211" y="29"/>
                          <a:pt x="209" y="30"/>
                          <a:pt x="207" y="29"/>
                        </a:cubicBezTo>
                        <a:cubicBezTo>
                          <a:pt x="208" y="27"/>
                          <a:pt x="210" y="25"/>
                          <a:pt x="213" y="25"/>
                        </a:cubicBezTo>
                        <a:cubicBezTo>
                          <a:pt x="210" y="21"/>
                          <a:pt x="202" y="21"/>
                          <a:pt x="196" y="20"/>
                        </a:cubicBezTo>
                        <a:cubicBezTo>
                          <a:pt x="196" y="15"/>
                          <a:pt x="204" y="16"/>
                          <a:pt x="209" y="16"/>
                        </a:cubicBezTo>
                        <a:cubicBezTo>
                          <a:pt x="210" y="12"/>
                          <a:pt x="207" y="13"/>
                          <a:pt x="204" y="12"/>
                        </a:cubicBezTo>
                        <a:cubicBezTo>
                          <a:pt x="208" y="5"/>
                          <a:pt x="215" y="12"/>
                          <a:pt x="220" y="12"/>
                        </a:cubicBezTo>
                        <a:cubicBezTo>
                          <a:pt x="224" y="13"/>
                          <a:pt x="224" y="10"/>
                          <a:pt x="228" y="11"/>
                        </a:cubicBezTo>
                        <a:cubicBezTo>
                          <a:pt x="237" y="11"/>
                          <a:pt x="243" y="15"/>
                          <a:pt x="250" y="11"/>
                        </a:cubicBezTo>
                        <a:cubicBezTo>
                          <a:pt x="253" y="9"/>
                          <a:pt x="257" y="10"/>
                          <a:pt x="261" y="9"/>
                        </a:cubicBezTo>
                        <a:cubicBezTo>
                          <a:pt x="264" y="8"/>
                          <a:pt x="263" y="5"/>
                          <a:pt x="263" y="3"/>
                        </a:cubicBezTo>
                        <a:cubicBezTo>
                          <a:pt x="266" y="3"/>
                          <a:pt x="270" y="4"/>
                          <a:pt x="273" y="3"/>
                        </a:cubicBezTo>
                        <a:cubicBezTo>
                          <a:pt x="275" y="3"/>
                          <a:pt x="276" y="1"/>
                          <a:pt x="278" y="1"/>
                        </a:cubicBezTo>
                        <a:cubicBezTo>
                          <a:pt x="282" y="1"/>
                          <a:pt x="287" y="4"/>
                          <a:pt x="295" y="3"/>
                        </a:cubicBezTo>
                        <a:cubicBezTo>
                          <a:pt x="300" y="2"/>
                          <a:pt x="312" y="0"/>
                          <a:pt x="323" y="1"/>
                        </a:cubicBezTo>
                        <a:cubicBezTo>
                          <a:pt x="326" y="1"/>
                          <a:pt x="326" y="3"/>
                          <a:pt x="329" y="3"/>
                        </a:cubicBezTo>
                        <a:cubicBezTo>
                          <a:pt x="339" y="5"/>
                          <a:pt x="349" y="1"/>
                          <a:pt x="349" y="11"/>
                        </a:cubicBezTo>
                        <a:cubicBezTo>
                          <a:pt x="354" y="12"/>
                          <a:pt x="354" y="8"/>
                          <a:pt x="358" y="9"/>
                        </a:cubicBezTo>
                        <a:cubicBezTo>
                          <a:pt x="358" y="15"/>
                          <a:pt x="365" y="13"/>
                          <a:pt x="368" y="16"/>
                        </a:cubicBezTo>
                        <a:cubicBezTo>
                          <a:pt x="373" y="18"/>
                          <a:pt x="373" y="14"/>
                          <a:pt x="377" y="14"/>
                        </a:cubicBezTo>
                        <a:cubicBezTo>
                          <a:pt x="375" y="21"/>
                          <a:pt x="384" y="17"/>
                          <a:pt x="388" y="18"/>
                        </a:cubicBezTo>
                        <a:cubicBezTo>
                          <a:pt x="385" y="22"/>
                          <a:pt x="385" y="19"/>
                          <a:pt x="386" y="25"/>
                        </a:cubicBezTo>
                        <a:cubicBezTo>
                          <a:pt x="384" y="23"/>
                          <a:pt x="382" y="24"/>
                          <a:pt x="383" y="27"/>
                        </a:cubicBezTo>
                        <a:cubicBezTo>
                          <a:pt x="363" y="29"/>
                          <a:pt x="339" y="30"/>
                          <a:pt x="325" y="31"/>
                        </a:cubicBezTo>
                        <a:cubicBezTo>
                          <a:pt x="323" y="31"/>
                          <a:pt x="323" y="32"/>
                          <a:pt x="323" y="33"/>
                        </a:cubicBezTo>
                        <a:cubicBezTo>
                          <a:pt x="321" y="33"/>
                          <a:pt x="322" y="31"/>
                          <a:pt x="323" y="31"/>
                        </a:cubicBezTo>
                        <a:cubicBezTo>
                          <a:pt x="324" y="30"/>
                          <a:pt x="320" y="29"/>
                          <a:pt x="319" y="29"/>
                        </a:cubicBezTo>
                        <a:cubicBezTo>
                          <a:pt x="319" y="30"/>
                          <a:pt x="320" y="33"/>
                          <a:pt x="319" y="33"/>
                        </a:cubicBezTo>
                        <a:cubicBezTo>
                          <a:pt x="316" y="34"/>
                          <a:pt x="312" y="32"/>
                          <a:pt x="310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2" name="iśliďé">
                    <a:extLst>
                      <a:ext uri="{FF2B5EF4-FFF2-40B4-BE49-F238E27FC236}">
                        <a16:creationId xmlns:a16="http://schemas.microsoft.com/office/drawing/2014/main" xmlns="" id="{45EF6E64-C427-43A6-A1F3-AF40F428B7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4375" y="434497"/>
                    <a:ext cx="466461" cy="253542"/>
                  </a:xfrm>
                  <a:custGeom>
                    <a:avLst/>
                    <a:gdLst>
                      <a:gd name="T0" fmla="*/ 209 w 224"/>
                      <a:gd name="T1" fmla="*/ 12 h 122"/>
                      <a:gd name="T2" fmla="*/ 222 w 224"/>
                      <a:gd name="T3" fmla="*/ 19 h 122"/>
                      <a:gd name="T4" fmla="*/ 217 w 224"/>
                      <a:gd name="T5" fmla="*/ 23 h 122"/>
                      <a:gd name="T6" fmla="*/ 207 w 224"/>
                      <a:gd name="T7" fmla="*/ 27 h 122"/>
                      <a:gd name="T8" fmla="*/ 181 w 224"/>
                      <a:gd name="T9" fmla="*/ 32 h 122"/>
                      <a:gd name="T10" fmla="*/ 193 w 224"/>
                      <a:gd name="T11" fmla="*/ 36 h 122"/>
                      <a:gd name="T12" fmla="*/ 170 w 224"/>
                      <a:gd name="T13" fmla="*/ 45 h 122"/>
                      <a:gd name="T14" fmla="*/ 163 w 224"/>
                      <a:gd name="T15" fmla="*/ 49 h 122"/>
                      <a:gd name="T16" fmla="*/ 152 w 224"/>
                      <a:gd name="T17" fmla="*/ 55 h 122"/>
                      <a:gd name="T18" fmla="*/ 133 w 224"/>
                      <a:gd name="T19" fmla="*/ 62 h 122"/>
                      <a:gd name="T20" fmla="*/ 127 w 224"/>
                      <a:gd name="T21" fmla="*/ 68 h 122"/>
                      <a:gd name="T22" fmla="*/ 114 w 224"/>
                      <a:gd name="T23" fmla="*/ 70 h 122"/>
                      <a:gd name="T24" fmla="*/ 122 w 224"/>
                      <a:gd name="T25" fmla="*/ 81 h 122"/>
                      <a:gd name="T26" fmla="*/ 109 w 224"/>
                      <a:gd name="T27" fmla="*/ 90 h 122"/>
                      <a:gd name="T28" fmla="*/ 99 w 224"/>
                      <a:gd name="T29" fmla="*/ 96 h 122"/>
                      <a:gd name="T30" fmla="*/ 83 w 224"/>
                      <a:gd name="T31" fmla="*/ 107 h 122"/>
                      <a:gd name="T32" fmla="*/ 88 w 224"/>
                      <a:gd name="T33" fmla="*/ 116 h 122"/>
                      <a:gd name="T34" fmla="*/ 73 w 224"/>
                      <a:gd name="T35" fmla="*/ 120 h 122"/>
                      <a:gd name="T36" fmla="*/ 45 w 224"/>
                      <a:gd name="T37" fmla="*/ 114 h 122"/>
                      <a:gd name="T38" fmla="*/ 36 w 224"/>
                      <a:gd name="T39" fmla="*/ 116 h 122"/>
                      <a:gd name="T40" fmla="*/ 23 w 224"/>
                      <a:gd name="T41" fmla="*/ 107 h 122"/>
                      <a:gd name="T42" fmla="*/ 36 w 224"/>
                      <a:gd name="T43" fmla="*/ 96 h 122"/>
                      <a:gd name="T44" fmla="*/ 51 w 224"/>
                      <a:gd name="T45" fmla="*/ 96 h 122"/>
                      <a:gd name="T46" fmla="*/ 25 w 224"/>
                      <a:gd name="T47" fmla="*/ 90 h 122"/>
                      <a:gd name="T48" fmla="*/ 40 w 224"/>
                      <a:gd name="T49" fmla="*/ 79 h 122"/>
                      <a:gd name="T50" fmla="*/ 53 w 224"/>
                      <a:gd name="T51" fmla="*/ 79 h 122"/>
                      <a:gd name="T52" fmla="*/ 53 w 224"/>
                      <a:gd name="T53" fmla="*/ 71 h 122"/>
                      <a:gd name="T54" fmla="*/ 49 w 224"/>
                      <a:gd name="T55" fmla="*/ 62 h 122"/>
                      <a:gd name="T56" fmla="*/ 40 w 224"/>
                      <a:gd name="T57" fmla="*/ 58 h 122"/>
                      <a:gd name="T58" fmla="*/ 60 w 224"/>
                      <a:gd name="T59" fmla="*/ 56 h 122"/>
                      <a:gd name="T60" fmla="*/ 68 w 224"/>
                      <a:gd name="T61" fmla="*/ 53 h 122"/>
                      <a:gd name="T62" fmla="*/ 83 w 224"/>
                      <a:gd name="T63" fmla="*/ 42 h 122"/>
                      <a:gd name="T64" fmla="*/ 51 w 224"/>
                      <a:gd name="T65" fmla="*/ 47 h 122"/>
                      <a:gd name="T66" fmla="*/ 29 w 224"/>
                      <a:gd name="T67" fmla="*/ 42 h 122"/>
                      <a:gd name="T68" fmla="*/ 6 w 224"/>
                      <a:gd name="T69" fmla="*/ 36 h 122"/>
                      <a:gd name="T70" fmla="*/ 2 w 224"/>
                      <a:gd name="T71" fmla="*/ 25 h 122"/>
                      <a:gd name="T72" fmla="*/ 40 w 224"/>
                      <a:gd name="T73" fmla="*/ 15 h 122"/>
                      <a:gd name="T74" fmla="*/ 66 w 224"/>
                      <a:gd name="T75" fmla="*/ 10 h 122"/>
                      <a:gd name="T76" fmla="*/ 97 w 224"/>
                      <a:gd name="T77" fmla="*/ 4 h 122"/>
                      <a:gd name="T78" fmla="*/ 129 w 224"/>
                      <a:gd name="T79" fmla="*/ 2 h 122"/>
                      <a:gd name="T80" fmla="*/ 146 w 224"/>
                      <a:gd name="T81" fmla="*/ 2 h 122"/>
                      <a:gd name="T82" fmla="*/ 178 w 224"/>
                      <a:gd name="T83" fmla="*/ 2 h 122"/>
                      <a:gd name="T84" fmla="*/ 209 w 224"/>
                      <a:gd name="T85" fmla="*/ 4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24" h="122">
                        <a:moveTo>
                          <a:pt x="209" y="4"/>
                        </a:moveTo>
                        <a:cubicBezTo>
                          <a:pt x="206" y="8"/>
                          <a:pt x="209" y="7"/>
                          <a:pt x="209" y="12"/>
                        </a:cubicBezTo>
                        <a:cubicBezTo>
                          <a:pt x="214" y="12"/>
                          <a:pt x="219" y="12"/>
                          <a:pt x="224" y="12"/>
                        </a:cubicBezTo>
                        <a:cubicBezTo>
                          <a:pt x="224" y="15"/>
                          <a:pt x="222" y="16"/>
                          <a:pt x="222" y="19"/>
                        </a:cubicBezTo>
                        <a:cubicBezTo>
                          <a:pt x="221" y="20"/>
                          <a:pt x="218" y="18"/>
                          <a:pt x="217" y="19"/>
                        </a:cubicBezTo>
                        <a:cubicBezTo>
                          <a:pt x="216" y="20"/>
                          <a:pt x="217" y="23"/>
                          <a:pt x="217" y="23"/>
                        </a:cubicBezTo>
                        <a:cubicBezTo>
                          <a:pt x="214" y="24"/>
                          <a:pt x="210" y="25"/>
                          <a:pt x="209" y="23"/>
                        </a:cubicBezTo>
                        <a:cubicBezTo>
                          <a:pt x="207" y="22"/>
                          <a:pt x="208" y="26"/>
                          <a:pt x="207" y="27"/>
                        </a:cubicBezTo>
                        <a:cubicBezTo>
                          <a:pt x="205" y="28"/>
                          <a:pt x="200" y="25"/>
                          <a:pt x="200" y="29"/>
                        </a:cubicBezTo>
                        <a:cubicBezTo>
                          <a:pt x="194" y="28"/>
                          <a:pt x="185" y="26"/>
                          <a:pt x="181" y="32"/>
                        </a:cubicBezTo>
                        <a:cubicBezTo>
                          <a:pt x="183" y="37"/>
                          <a:pt x="191" y="32"/>
                          <a:pt x="193" y="30"/>
                        </a:cubicBezTo>
                        <a:cubicBezTo>
                          <a:pt x="195" y="31"/>
                          <a:pt x="192" y="33"/>
                          <a:pt x="193" y="36"/>
                        </a:cubicBezTo>
                        <a:cubicBezTo>
                          <a:pt x="186" y="36"/>
                          <a:pt x="182" y="39"/>
                          <a:pt x="176" y="40"/>
                        </a:cubicBezTo>
                        <a:cubicBezTo>
                          <a:pt x="173" y="41"/>
                          <a:pt x="171" y="43"/>
                          <a:pt x="170" y="45"/>
                        </a:cubicBezTo>
                        <a:cubicBezTo>
                          <a:pt x="169" y="46"/>
                          <a:pt x="166" y="45"/>
                          <a:pt x="165" y="45"/>
                        </a:cubicBezTo>
                        <a:cubicBezTo>
                          <a:pt x="163" y="46"/>
                          <a:pt x="164" y="48"/>
                          <a:pt x="163" y="49"/>
                        </a:cubicBezTo>
                        <a:cubicBezTo>
                          <a:pt x="161" y="50"/>
                          <a:pt x="157" y="47"/>
                          <a:pt x="157" y="51"/>
                        </a:cubicBezTo>
                        <a:cubicBezTo>
                          <a:pt x="157" y="54"/>
                          <a:pt x="152" y="52"/>
                          <a:pt x="152" y="55"/>
                        </a:cubicBezTo>
                        <a:cubicBezTo>
                          <a:pt x="151" y="59"/>
                          <a:pt x="146" y="56"/>
                          <a:pt x="144" y="58"/>
                        </a:cubicBezTo>
                        <a:cubicBezTo>
                          <a:pt x="142" y="61"/>
                          <a:pt x="137" y="60"/>
                          <a:pt x="133" y="62"/>
                        </a:cubicBezTo>
                        <a:cubicBezTo>
                          <a:pt x="132" y="62"/>
                          <a:pt x="133" y="64"/>
                          <a:pt x="131" y="64"/>
                        </a:cubicBezTo>
                        <a:cubicBezTo>
                          <a:pt x="126" y="64"/>
                          <a:pt x="129" y="66"/>
                          <a:pt x="127" y="68"/>
                        </a:cubicBezTo>
                        <a:cubicBezTo>
                          <a:pt x="127" y="68"/>
                          <a:pt x="126" y="68"/>
                          <a:pt x="125" y="68"/>
                        </a:cubicBezTo>
                        <a:cubicBezTo>
                          <a:pt x="124" y="68"/>
                          <a:pt x="120" y="71"/>
                          <a:pt x="114" y="70"/>
                        </a:cubicBezTo>
                        <a:cubicBezTo>
                          <a:pt x="115" y="72"/>
                          <a:pt x="122" y="73"/>
                          <a:pt x="114" y="73"/>
                        </a:cubicBezTo>
                        <a:cubicBezTo>
                          <a:pt x="115" y="77"/>
                          <a:pt x="124" y="74"/>
                          <a:pt x="122" y="81"/>
                        </a:cubicBezTo>
                        <a:cubicBezTo>
                          <a:pt x="118" y="77"/>
                          <a:pt x="118" y="81"/>
                          <a:pt x="118" y="86"/>
                        </a:cubicBezTo>
                        <a:cubicBezTo>
                          <a:pt x="114" y="81"/>
                          <a:pt x="112" y="88"/>
                          <a:pt x="109" y="90"/>
                        </a:cubicBezTo>
                        <a:cubicBezTo>
                          <a:pt x="105" y="92"/>
                          <a:pt x="100" y="90"/>
                          <a:pt x="97" y="94"/>
                        </a:cubicBezTo>
                        <a:cubicBezTo>
                          <a:pt x="96" y="96"/>
                          <a:pt x="99" y="95"/>
                          <a:pt x="99" y="96"/>
                        </a:cubicBezTo>
                        <a:cubicBezTo>
                          <a:pt x="100" y="97"/>
                          <a:pt x="93" y="99"/>
                          <a:pt x="97" y="99"/>
                        </a:cubicBezTo>
                        <a:cubicBezTo>
                          <a:pt x="95" y="105"/>
                          <a:pt x="85" y="101"/>
                          <a:pt x="83" y="107"/>
                        </a:cubicBezTo>
                        <a:cubicBezTo>
                          <a:pt x="86" y="110"/>
                          <a:pt x="91" y="111"/>
                          <a:pt x="97" y="111"/>
                        </a:cubicBezTo>
                        <a:cubicBezTo>
                          <a:pt x="99" y="117"/>
                          <a:pt x="88" y="112"/>
                          <a:pt x="88" y="116"/>
                        </a:cubicBezTo>
                        <a:cubicBezTo>
                          <a:pt x="88" y="119"/>
                          <a:pt x="86" y="116"/>
                          <a:pt x="84" y="116"/>
                        </a:cubicBezTo>
                        <a:cubicBezTo>
                          <a:pt x="80" y="116"/>
                          <a:pt x="78" y="122"/>
                          <a:pt x="73" y="120"/>
                        </a:cubicBezTo>
                        <a:cubicBezTo>
                          <a:pt x="72" y="118"/>
                          <a:pt x="69" y="118"/>
                          <a:pt x="70" y="114"/>
                        </a:cubicBezTo>
                        <a:cubicBezTo>
                          <a:pt x="60" y="113"/>
                          <a:pt x="54" y="116"/>
                          <a:pt x="45" y="114"/>
                        </a:cubicBezTo>
                        <a:cubicBezTo>
                          <a:pt x="45" y="114"/>
                          <a:pt x="43" y="112"/>
                          <a:pt x="43" y="112"/>
                        </a:cubicBezTo>
                        <a:cubicBezTo>
                          <a:pt x="40" y="112"/>
                          <a:pt x="39" y="116"/>
                          <a:pt x="36" y="116"/>
                        </a:cubicBezTo>
                        <a:cubicBezTo>
                          <a:pt x="27" y="117"/>
                          <a:pt x="20" y="114"/>
                          <a:pt x="10" y="112"/>
                        </a:cubicBezTo>
                        <a:cubicBezTo>
                          <a:pt x="13" y="109"/>
                          <a:pt x="17" y="107"/>
                          <a:pt x="23" y="107"/>
                        </a:cubicBezTo>
                        <a:cubicBezTo>
                          <a:pt x="27" y="106"/>
                          <a:pt x="23" y="99"/>
                          <a:pt x="27" y="97"/>
                        </a:cubicBezTo>
                        <a:cubicBezTo>
                          <a:pt x="32" y="99"/>
                          <a:pt x="31" y="95"/>
                          <a:pt x="36" y="96"/>
                        </a:cubicBezTo>
                        <a:cubicBezTo>
                          <a:pt x="36" y="102"/>
                          <a:pt x="43" y="101"/>
                          <a:pt x="49" y="101"/>
                        </a:cubicBezTo>
                        <a:cubicBezTo>
                          <a:pt x="53" y="100"/>
                          <a:pt x="47" y="98"/>
                          <a:pt x="51" y="96"/>
                        </a:cubicBezTo>
                        <a:cubicBezTo>
                          <a:pt x="50" y="91"/>
                          <a:pt x="40" y="97"/>
                          <a:pt x="43" y="88"/>
                        </a:cubicBezTo>
                        <a:cubicBezTo>
                          <a:pt x="36" y="90"/>
                          <a:pt x="33" y="93"/>
                          <a:pt x="25" y="90"/>
                        </a:cubicBezTo>
                        <a:cubicBezTo>
                          <a:pt x="26" y="86"/>
                          <a:pt x="30" y="85"/>
                          <a:pt x="34" y="84"/>
                        </a:cubicBezTo>
                        <a:cubicBezTo>
                          <a:pt x="36" y="83"/>
                          <a:pt x="38" y="81"/>
                          <a:pt x="40" y="79"/>
                        </a:cubicBezTo>
                        <a:cubicBezTo>
                          <a:pt x="42" y="79"/>
                          <a:pt x="43" y="78"/>
                          <a:pt x="43" y="77"/>
                        </a:cubicBezTo>
                        <a:cubicBezTo>
                          <a:pt x="48" y="76"/>
                          <a:pt x="51" y="77"/>
                          <a:pt x="53" y="79"/>
                        </a:cubicBezTo>
                        <a:cubicBezTo>
                          <a:pt x="55" y="78"/>
                          <a:pt x="57" y="76"/>
                          <a:pt x="58" y="73"/>
                        </a:cubicBezTo>
                        <a:cubicBezTo>
                          <a:pt x="59" y="70"/>
                          <a:pt x="54" y="73"/>
                          <a:pt x="53" y="71"/>
                        </a:cubicBezTo>
                        <a:cubicBezTo>
                          <a:pt x="52" y="71"/>
                          <a:pt x="51" y="67"/>
                          <a:pt x="51" y="66"/>
                        </a:cubicBezTo>
                        <a:cubicBezTo>
                          <a:pt x="50" y="65"/>
                          <a:pt x="48" y="64"/>
                          <a:pt x="49" y="62"/>
                        </a:cubicBezTo>
                        <a:cubicBezTo>
                          <a:pt x="48" y="63"/>
                          <a:pt x="46" y="64"/>
                          <a:pt x="43" y="64"/>
                        </a:cubicBezTo>
                        <a:cubicBezTo>
                          <a:pt x="44" y="60"/>
                          <a:pt x="43" y="58"/>
                          <a:pt x="40" y="58"/>
                        </a:cubicBezTo>
                        <a:cubicBezTo>
                          <a:pt x="41" y="55"/>
                          <a:pt x="43" y="52"/>
                          <a:pt x="49" y="53"/>
                        </a:cubicBezTo>
                        <a:cubicBezTo>
                          <a:pt x="54" y="52"/>
                          <a:pt x="53" y="59"/>
                          <a:pt x="60" y="56"/>
                        </a:cubicBezTo>
                        <a:cubicBezTo>
                          <a:pt x="60" y="59"/>
                          <a:pt x="61" y="60"/>
                          <a:pt x="62" y="60"/>
                        </a:cubicBezTo>
                        <a:cubicBezTo>
                          <a:pt x="68" y="62"/>
                          <a:pt x="65" y="54"/>
                          <a:pt x="68" y="53"/>
                        </a:cubicBezTo>
                        <a:cubicBezTo>
                          <a:pt x="77" y="51"/>
                          <a:pt x="85" y="48"/>
                          <a:pt x="90" y="42"/>
                        </a:cubicBezTo>
                        <a:cubicBezTo>
                          <a:pt x="90" y="37"/>
                          <a:pt x="87" y="44"/>
                          <a:pt x="83" y="42"/>
                        </a:cubicBezTo>
                        <a:cubicBezTo>
                          <a:pt x="80" y="44"/>
                          <a:pt x="75" y="44"/>
                          <a:pt x="73" y="47"/>
                        </a:cubicBezTo>
                        <a:cubicBezTo>
                          <a:pt x="68" y="46"/>
                          <a:pt x="59" y="48"/>
                          <a:pt x="51" y="47"/>
                        </a:cubicBezTo>
                        <a:cubicBezTo>
                          <a:pt x="46" y="47"/>
                          <a:pt x="44" y="44"/>
                          <a:pt x="38" y="47"/>
                        </a:cubicBezTo>
                        <a:cubicBezTo>
                          <a:pt x="36" y="40"/>
                          <a:pt x="31" y="48"/>
                          <a:pt x="29" y="42"/>
                        </a:cubicBezTo>
                        <a:cubicBezTo>
                          <a:pt x="26" y="45"/>
                          <a:pt x="21" y="40"/>
                          <a:pt x="14" y="42"/>
                        </a:cubicBezTo>
                        <a:cubicBezTo>
                          <a:pt x="15" y="36"/>
                          <a:pt x="8" y="39"/>
                          <a:pt x="6" y="36"/>
                        </a:cubicBezTo>
                        <a:cubicBezTo>
                          <a:pt x="5" y="31"/>
                          <a:pt x="10" y="32"/>
                          <a:pt x="12" y="30"/>
                        </a:cubicBezTo>
                        <a:cubicBezTo>
                          <a:pt x="12" y="25"/>
                          <a:pt x="0" y="33"/>
                          <a:pt x="2" y="25"/>
                        </a:cubicBezTo>
                        <a:cubicBezTo>
                          <a:pt x="11" y="22"/>
                          <a:pt x="25" y="21"/>
                          <a:pt x="38" y="19"/>
                        </a:cubicBezTo>
                        <a:cubicBezTo>
                          <a:pt x="40" y="19"/>
                          <a:pt x="39" y="17"/>
                          <a:pt x="40" y="15"/>
                        </a:cubicBezTo>
                        <a:cubicBezTo>
                          <a:pt x="49" y="17"/>
                          <a:pt x="57" y="13"/>
                          <a:pt x="62" y="15"/>
                        </a:cubicBezTo>
                        <a:cubicBezTo>
                          <a:pt x="64" y="14"/>
                          <a:pt x="65" y="12"/>
                          <a:pt x="66" y="10"/>
                        </a:cubicBezTo>
                        <a:cubicBezTo>
                          <a:pt x="77" y="9"/>
                          <a:pt x="87" y="6"/>
                          <a:pt x="96" y="8"/>
                        </a:cubicBezTo>
                        <a:cubicBezTo>
                          <a:pt x="97" y="8"/>
                          <a:pt x="97" y="6"/>
                          <a:pt x="97" y="4"/>
                        </a:cubicBezTo>
                        <a:cubicBezTo>
                          <a:pt x="105" y="5"/>
                          <a:pt x="115" y="3"/>
                          <a:pt x="120" y="6"/>
                        </a:cubicBezTo>
                        <a:cubicBezTo>
                          <a:pt x="121" y="3"/>
                          <a:pt x="129" y="6"/>
                          <a:pt x="129" y="2"/>
                        </a:cubicBezTo>
                        <a:cubicBezTo>
                          <a:pt x="134" y="4"/>
                          <a:pt x="141" y="5"/>
                          <a:pt x="148" y="4"/>
                        </a:cubicBezTo>
                        <a:cubicBezTo>
                          <a:pt x="148" y="3"/>
                          <a:pt x="147" y="3"/>
                          <a:pt x="146" y="2"/>
                        </a:cubicBezTo>
                        <a:cubicBezTo>
                          <a:pt x="146" y="0"/>
                          <a:pt x="148" y="1"/>
                          <a:pt x="148" y="2"/>
                        </a:cubicBezTo>
                        <a:cubicBezTo>
                          <a:pt x="156" y="4"/>
                          <a:pt x="169" y="1"/>
                          <a:pt x="178" y="2"/>
                        </a:cubicBezTo>
                        <a:cubicBezTo>
                          <a:pt x="178" y="2"/>
                          <a:pt x="177" y="6"/>
                          <a:pt x="178" y="6"/>
                        </a:cubicBezTo>
                        <a:cubicBezTo>
                          <a:pt x="192" y="6"/>
                          <a:pt x="193" y="3"/>
                          <a:pt x="209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3" name="îṥḻîdê">
                    <a:extLst>
                      <a:ext uri="{FF2B5EF4-FFF2-40B4-BE49-F238E27FC236}">
                        <a16:creationId xmlns:a16="http://schemas.microsoft.com/office/drawing/2014/main" xmlns="" id="{E4A105AB-3492-4B06-89FE-F5B4B58E6B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5742" y="531150"/>
                    <a:ext cx="133075" cy="49028"/>
                  </a:xfrm>
                  <a:custGeom>
                    <a:avLst/>
                    <a:gdLst>
                      <a:gd name="T0" fmla="*/ 17 w 64"/>
                      <a:gd name="T1" fmla="*/ 3 h 24"/>
                      <a:gd name="T2" fmla="*/ 17 w 64"/>
                      <a:gd name="T3" fmla="*/ 5 h 24"/>
                      <a:gd name="T4" fmla="*/ 22 w 64"/>
                      <a:gd name="T5" fmla="*/ 10 h 24"/>
                      <a:gd name="T6" fmla="*/ 28 w 64"/>
                      <a:gd name="T7" fmla="*/ 7 h 24"/>
                      <a:gd name="T8" fmla="*/ 37 w 64"/>
                      <a:gd name="T9" fmla="*/ 10 h 24"/>
                      <a:gd name="T10" fmla="*/ 54 w 64"/>
                      <a:gd name="T11" fmla="*/ 7 h 24"/>
                      <a:gd name="T12" fmla="*/ 61 w 64"/>
                      <a:gd name="T13" fmla="*/ 10 h 24"/>
                      <a:gd name="T14" fmla="*/ 58 w 64"/>
                      <a:gd name="T15" fmla="*/ 18 h 24"/>
                      <a:gd name="T16" fmla="*/ 41 w 64"/>
                      <a:gd name="T17" fmla="*/ 20 h 24"/>
                      <a:gd name="T18" fmla="*/ 30 w 64"/>
                      <a:gd name="T19" fmla="*/ 24 h 24"/>
                      <a:gd name="T20" fmla="*/ 11 w 64"/>
                      <a:gd name="T21" fmla="*/ 10 h 24"/>
                      <a:gd name="T22" fmla="*/ 2 w 64"/>
                      <a:gd name="T23" fmla="*/ 9 h 24"/>
                      <a:gd name="T24" fmla="*/ 17 w 64"/>
                      <a:gd name="T25" fmla="*/ 3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64" h="24">
                        <a:moveTo>
                          <a:pt x="17" y="3"/>
                        </a:moveTo>
                        <a:cubicBezTo>
                          <a:pt x="19" y="3"/>
                          <a:pt x="18" y="5"/>
                          <a:pt x="17" y="5"/>
                        </a:cubicBezTo>
                        <a:cubicBezTo>
                          <a:pt x="16" y="9"/>
                          <a:pt x="25" y="4"/>
                          <a:pt x="22" y="10"/>
                        </a:cubicBezTo>
                        <a:cubicBezTo>
                          <a:pt x="26" y="11"/>
                          <a:pt x="25" y="7"/>
                          <a:pt x="28" y="7"/>
                        </a:cubicBezTo>
                        <a:cubicBezTo>
                          <a:pt x="32" y="11"/>
                          <a:pt x="36" y="3"/>
                          <a:pt x="37" y="10"/>
                        </a:cubicBezTo>
                        <a:cubicBezTo>
                          <a:pt x="42" y="9"/>
                          <a:pt x="49" y="8"/>
                          <a:pt x="54" y="7"/>
                        </a:cubicBezTo>
                        <a:cubicBezTo>
                          <a:pt x="53" y="12"/>
                          <a:pt x="63" y="5"/>
                          <a:pt x="61" y="10"/>
                        </a:cubicBezTo>
                        <a:cubicBezTo>
                          <a:pt x="64" y="16"/>
                          <a:pt x="50" y="14"/>
                          <a:pt x="58" y="18"/>
                        </a:cubicBezTo>
                        <a:cubicBezTo>
                          <a:pt x="56" y="22"/>
                          <a:pt x="46" y="19"/>
                          <a:pt x="41" y="20"/>
                        </a:cubicBezTo>
                        <a:cubicBezTo>
                          <a:pt x="37" y="20"/>
                          <a:pt x="33" y="22"/>
                          <a:pt x="30" y="24"/>
                        </a:cubicBezTo>
                        <a:cubicBezTo>
                          <a:pt x="22" y="20"/>
                          <a:pt x="15" y="17"/>
                          <a:pt x="11" y="10"/>
                        </a:cubicBezTo>
                        <a:cubicBezTo>
                          <a:pt x="8" y="9"/>
                          <a:pt x="1" y="13"/>
                          <a:pt x="2" y="9"/>
                        </a:cubicBezTo>
                        <a:cubicBezTo>
                          <a:pt x="0" y="0"/>
                          <a:pt x="16" y="9"/>
                          <a:pt x="17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4" name="î$ḻîdê">
                    <a:extLst>
                      <a:ext uri="{FF2B5EF4-FFF2-40B4-BE49-F238E27FC236}">
                        <a16:creationId xmlns:a16="http://schemas.microsoft.com/office/drawing/2014/main" xmlns="" id="{CC514EE7-55A5-40D7-BFEB-53D0AF1360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64374" y="596988"/>
                    <a:ext cx="63036" cy="19611"/>
                  </a:xfrm>
                  <a:custGeom>
                    <a:avLst/>
                    <a:gdLst>
                      <a:gd name="T0" fmla="*/ 28 w 30"/>
                      <a:gd name="T1" fmla="*/ 1 h 9"/>
                      <a:gd name="T2" fmla="*/ 17 w 30"/>
                      <a:gd name="T3" fmla="*/ 6 h 9"/>
                      <a:gd name="T4" fmla="*/ 13 w 30"/>
                      <a:gd name="T5" fmla="*/ 8 h 9"/>
                      <a:gd name="T6" fmla="*/ 6 w 30"/>
                      <a:gd name="T7" fmla="*/ 8 h 9"/>
                      <a:gd name="T8" fmla="*/ 10 w 30"/>
                      <a:gd name="T9" fmla="*/ 3 h 9"/>
                      <a:gd name="T10" fmla="*/ 28 w 30"/>
                      <a:gd name="T11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0" h="9">
                        <a:moveTo>
                          <a:pt x="28" y="1"/>
                        </a:moveTo>
                        <a:cubicBezTo>
                          <a:pt x="30" y="7"/>
                          <a:pt x="22" y="6"/>
                          <a:pt x="17" y="6"/>
                        </a:cubicBezTo>
                        <a:cubicBezTo>
                          <a:pt x="15" y="7"/>
                          <a:pt x="15" y="8"/>
                          <a:pt x="13" y="8"/>
                        </a:cubicBezTo>
                        <a:cubicBezTo>
                          <a:pt x="10" y="8"/>
                          <a:pt x="6" y="6"/>
                          <a:pt x="6" y="8"/>
                        </a:cubicBezTo>
                        <a:cubicBezTo>
                          <a:pt x="0" y="9"/>
                          <a:pt x="9" y="2"/>
                          <a:pt x="10" y="3"/>
                        </a:cubicBezTo>
                        <a:cubicBezTo>
                          <a:pt x="13" y="7"/>
                          <a:pt x="22" y="0"/>
                          <a:pt x="2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5" name="iṩliḋe">
                    <a:extLst>
                      <a:ext uri="{FF2B5EF4-FFF2-40B4-BE49-F238E27FC236}">
                        <a16:creationId xmlns:a16="http://schemas.microsoft.com/office/drawing/2014/main" xmlns="" id="{E71BDEE2-0CB1-4129-95B7-0C4C1AFBD5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9512" y="596988"/>
                    <a:ext cx="56031" cy="37822"/>
                  </a:xfrm>
                  <a:custGeom>
                    <a:avLst/>
                    <a:gdLst>
                      <a:gd name="T0" fmla="*/ 13 w 27"/>
                      <a:gd name="T1" fmla="*/ 1 h 18"/>
                      <a:gd name="T2" fmla="*/ 9 w 27"/>
                      <a:gd name="T3" fmla="*/ 3 h 18"/>
                      <a:gd name="T4" fmla="*/ 18 w 27"/>
                      <a:gd name="T5" fmla="*/ 8 h 18"/>
                      <a:gd name="T6" fmla="*/ 22 w 27"/>
                      <a:gd name="T7" fmla="*/ 6 h 18"/>
                      <a:gd name="T8" fmla="*/ 11 w 27"/>
                      <a:gd name="T9" fmla="*/ 18 h 18"/>
                      <a:gd name="T10" fmla="*/ 0 w 27"/>
                      <a:gd name="T11" fmla="*/ 5 h 18"/>
                      <a:gd name="T12" fmla="*/ 13 w 27"/>
                      <a:gd name="T13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7" h="18">
                        <a:moveTo>
                          <a:pt x="13" y="1"/>
                        </a:moveTo>
                        <a:cubicBezTo>
                          <a:pt x="13" y="3"/>
                          <a:pt x="10" y="2"/>
                          <a:pt x="9" y="3"/>
                        </a:cubicBezTo>
                        <a:cubicBezTo>
                          <a:pt x="9" y="8"/>
                          <a:pt x="21" y="0"/>
                          <a:pt x="18" y="8"/>
                        </a:cubicBezTo>
                        <a:cubicBezTo>
                          <a:pt x="20" y="9"/>
                          <a:pt x="22" y="8"/>
                          <a:pt x="22" y="6"/>
                        </a:cubicBezTo>
                        <a:cubicBezTo>
                          <a:pt x="27" y="12"/>
                          <a:pt x="12" y="13"/>
                          <a:pt x="11" y="18"/>
                        </a:cubicBezTo>
                        <a:cubicBezTo>
                          <a:pt x="6" y="14"/>
                          <a:pt x="7" y="5"/>
                          <a:pt x="0" y="5"/>
                        </a:cubicBezTo>
                        <a:cubicBezTo>
                          <a:pt x="2" y="1"/>
                          <a:pt x="9" y="3"/>
                          <a:pt x="1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6" name="íṡ1ïḓe">
                    <a:extLst>
                      <a:ext uri="{FF2B5EF4-FFF2-40B4-BE49-F238E27FC236}">
                        <a16:creationId xmlns:a16="http://schemas.microsoft.com/office/drawing/2014/main" xmlns="" id="{3C6D3C92-14D9-4159-BFFE-DA53FC45C7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81422" y="639011"/>
                    <a:ext cx="3276430" cy="2147400"/>
                  </a:xfrm>
                  <a:custGeom>
                    <a:avLst/>
                    <a:gdLst>
                      <a:gd name="T0" fmla="*/ 936 w 1575"/>
                      <a:gd name="T1" fmla="*/ 72 h 1033"/>
                      <a:gd name="T2" fmla="*/ 1105 w 1575"/>
                      <a:gd name="T3" fmla="*/ 72 h 1033"/>
                      <a:gd name="T4" fmla="*/ 1247 w 1575"/>
                      <a:gd name="T5" fmla="*/ 85 h 1033"/>
                      <a:gd name="T6" fmla="*/ 1432 w 1575"/>
                      <a:gd name="T7" fmla="*/ 115 h 1033"/>
                      <a:gd name="T8" fmla="*/ 1575 w 1575"/>
                      <a:gd name="T9" fmla="*/ 162 h 1033"/>
                      <a:gd name="T10" fmla="*/ 1484 w 1575"/>
                      <a:gd name="T11" fmla="*/ 184 h 1033"/>
                      <a:gd name="T12" fmla="*/ 1366 w 1575"/>
                      <a:gd name="T13" fmla="*/ 273 h 1033"/>
                      <a:gd name="T14" fmla="*/ 1320 w 1575"/>
                      <a:gd name="T15" fmla="*/ 301 h 1033"/>
                      <a:gd name="T16" fmla="*/ 1381 w 1575"/>
                      <a:gd name="T17" fmla="*/ 208 h 1033"/>
                      <a:gd name="T18" fmla="*/ 1247 w 1575"/>
                      <a:gd name="T19" fmla="*/ 247 h 1033"/>
                      <a:gd name="T20" fmla="*/ 1204 w 1575"/>
                      <a:gd name="T21" fmla="*/ 313 h 1033"/>
                      <a:gd name="T22" fmla="*/ 1130 w 1575"/>
                      <a:gd name="T23" fmla="*/ 415 h 1033"/>
                      <a:gd name="T24" fmla="*/ 1081 w 1575"/>
                      <a:gd name="T25" fmla="*/ 439 h 1033"/>
                      <a:gd name="T26" fmla="*/ 1061 w 1575"/>
                      <a:gd name="T27" fmla="*/ 464 h 1033"/>
                      <a:gd name="T28" fmla="*/ 993 w 1575"/>
                      <a:gd name="T29" fmla="*/ 587 h 1033"/>
                      <a:gd name="T30" fmla="*/ 956 w 1575"/>
                      <a:gd name="T31" fmla="*/ 674 h 1033"/>
                      <a:gd name="T32" fmla="*/ 895 w 1575"/>
                      <a:gd name="T33" fmla="*/ 685 h 1033"/>
                      <a:gd name="T34" fmla="*/ 882 w 1575"/>
                      <a:gd name="T35" fmla="*/ 689 h 1033"/>
                      <a:gd name="T36" fmla="*/ 848 w 1575"/>
                      <a:gd name="T37" fmla="*/ 602 h 1033"/>
                      <a:gd name="T38" fmla="*/ 742 w 1575"/>
                      <a:gd name="T39" fmla="*/ 657 h 1033"/>
                      <a:gd name="T40" fmla="*/ 665 w 1575"/>
                      <a:gd name="T41" fmla="*/ 579 h 1033"/>
                      <a:gd name="T42" fmla="*/ 524 w 1575"/>
                      <a:gd name="T43" fmla="*/ 557 h 1033"/>
                      <a:gd name="T44" fmla="*/ 557 w 1575"/>
                      <a:gd name="T45" fmla="*/ 616 h 1033"/>
                      <a:gd name="T46" fmla="*/ 453 w 1575"/>
                      <a:gd name="T47" fmla="*/ 622 h 1033"/>
                      <a:gd name="T48" fmla="*/ 391 w 1575"/>
                      <a:gd name="T49" fmla="*/ 546 h 1033"/>
                      <a:gd name="T50" fmla="*/ 440 w 1575"/>
                      <a:gd name="T51" fmla="*/ 646 h 1033"/>
                      <a:gd name="T52" fmla="*/ 470 w 1575"/>
                      <a:gd name="T53" fmla="*/ 749 h 1033"/>
                      <a:gd name="T54" fmla="*/ 412 w 1575"/>
                      <a:gd name="T55" fmla="*/ 898 h 1033"/>
                      <a:gd name="T56" fmla="*/ 352 w 1575"/>
                      <a:gd name="T57" fmla="*/ 1013 h 1033"/>
                      <a:gd name="T58" fmla="*/ 237 w 1575"/>
                      <a:gd name="T59" fmla="*/ 924 h 1033"/>
                      <a:gd name="T60" fmla="*/ 224 w 1575"/>
                      <a:gd name="T61" fmla="*/ 788 h 1033"/>
                      <a:gd name="T62" fmla="*/ 47 w 1575"/>
                      <a:gd name="T63" fmla="*/ 702 h 1033"/>
                      <a:gd name="T64" fmla="*/ 6 w 1575"/>
                      <a:gd name="T65" fmla="*/ 588 h 1033"/>
                      <a:gd name="T66" fmla="*/ 162 w 1575"/>
                      <a:gd name="T67" fmla="*/ 465 h 1033"/>
                      <a:gd name="T68" fmla="*/ 263 w 1575"/>
                      <a:gd name="T69" fmla="*/ 512 h 1033"/>
                      <a:gd name="T70" fmla="*/ 378 w 1575"/>
                      <a:gd name="T71" fmla="*/ 512 h 1033"/>
                      <a:gd name="T72" fmla="*/ 309 w 1575"/>
                      <a:gd name="T73" fmla="*/ 436 h 1033"/>
                      <a:gd name="T74" fmla="*/ 255 w 1575"/>
                      <a:gd name="T75" fmla="*/ 402 h 1033"/>
                      <a:gd name="T76" fmla="*/ 259 w 1575"/>
                      <a:gd name="T77" fmla="*/ 432 h 1033"/>
                      <a:gd name="T78" fmla="*/ 158 w 1575"/>
                      <a:gd name="T79" fmla="*/ 408 h 1033"/>
                      <a:gd name="T80" fmla="*/ 116 w 1575"/>
                      <a:gd name="T81" fmla="*/ 406 h 1033"/>
                      <a:gd name="T82" fmla="*/ 158 w 1575"/>
                      <a:gd name="T83" fmla="*/ 329 h 1033"/>
                      <a:gd name="T84" fmla="*/ 214 w 1575"/>
                      <a:gd name="T85" fmla="*/ 292 h 1033"/>
                      <a:gd name="T86" fmla="*/ 317 w 1575"/>
                      <a:gd name="T87" fmla="*/ 247 h 1033"/>
                      <a:gd name="T88" fmla="*/ 313 w 1575"/>
                      <a:gd name="T89" fmla="*/ 197 h 1033"/>
                      <a:gd name="T90" fmla="*/ 278 w 1575"/>
                      <a:gd name="T91" fmla="*/ 238 h 1033"/>
                      <a:gd name="T92" fmla="*/ 183 w 1575"/>
                      <a:gd name="T93" fmla="*/ 251 h 1033"/>
                      <a:gd name="T94" fmla="*/ 227 w 1575"/>
                      <a:gd name="T95" fmla="*/ 167 h 1033"/>
                      <a:gd name="T96" fmla="*/ 354 w 1575"/>
                      <a:gd name="T97" fmla="*/ 106 h 1033"/>
                      <a:gd name="T98" fmla="*/ 397 w 1575"/>
                      <a:gd name="T99" fmla="*/ 154 h 1033"/>
                      <a:gd name="T100" fmla="*/ 470 w 1575"/>
                      <a:gd name="T101" fmla="*/ 134 h 1033"/>
                      <a:gd name="T102" fmla="*/ 596 w 1575"/>
                      <a:gd name="T103" fmla="*/ 126 h 1033"/>
                      <a:gd name="T104" fmla="*/ 660 w 1575"/>
                      <a:gd name="T105" fmla="*/ 83 h 1033"/>
                      <a:gd name="T106" fmla="*/ 705 w 1575"/>
                      <a:gd name="T107" fmla="*/ 130 h 1033"/>
                      <a:gd name="T108" fmla="*/ 734 w 1575"/>
                      <a:gd name="T109" fmla="*/ 81 h 1033"/>
                      <a:gd name="T110" fmla="*/ 889 w 1575"/>
                      <a:gd name="T111" fmla="*/ 18 h 1033"/>
                      <a:gd name="T112" fmla="*/ 373 w 1575"/>
                      <a:gd name="T113" fmla="*/ 374 h 1033"/>
                      <a:gd name="T114" fmla="*/ 449 w 1575"/>
                      <a:gd name="T115" fmla="*/ 424 h 1033"/>
                      <a:gd name="T116" fmla="*/ 531 w 1575"/>
                      <a:gd name="T117" fmla="*/ 411 h 1033"/>
                      <a:gd name="T118" fmla="*/ 505 w 1575"/>
                      <a:gd name="T119" fmla="*/ 451 h 1033"/>
                      <a:gd name="T120" fmla="*/ 375 w 1575"/>
                      <a:gd name="T121" fmla="*/ 762 h 10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575" h="1033">
                        <a:moveTo>
                          <a:pt x="949" y="11"/>
                        </a:moveTo>
                        <a:cubicBezTo>
                          <a:pt x="949" y="13"/>
                          <a:pt x="952" y="12"/>
                          <a:pt x="954" y="13"/>
                        </a:cubicBezTo>
                        <a:cubicBezTo>
                          <a:pt x="954" y="15"/>
                          <a:pt x="951" y="14"/>
                          <a:pt x="949" y="14"/>
                        </a:cubicBezTo>
                        <a:cubicBezTo>
                          <a:pt x="957" y="22"/>
                          <a:pt x="965" y="11"/>
                          <a:pt x="979" y="14"/>
                        </a:cubicBezTo>
                        <a:cubicBezTo>
                          <a:pt x="982" y="19"/>
                          <a:pt x="987" y="22"/>
                          <a:pt x="993" y="24"/>
                        </a:cubicBezTo>
                        <a:cubicBezTo>
                          <a:pt x="994" y="26"/>
                          <a:pt x="993" y="29"/>
                          <a:pt x="993" y="31"/>
                        </a:cubicBezTo>
                        <a:cubicBezTo>
                          <a:pt x="994" y="33"/>
                          <a:pt x="998" y="33"/>
                          <a:pt x="997" y="37"/>
                        </a:cubicBezTo>
                        <a:cubicBezTo>
                          <a:pt x="993" y="36"/>
                          <a:pt x="994" y="39"/>
                          <a:pt x="993" y="42"/>
                        </a:cubicBezTo>
                        <a:cubicBezTo>
                          <a:pt x="992" y="41"/>
                          <a:pt x="989" y="40"/>
                          <a:pt x="986" y="40"/>
                        </a:cubicBezTo>
                        <a:cubicBezTo>
                          <a:pt x="983" y="41"/>
                          <a:pt x="986" y="43"/>
                          <a:pt x="984" y="44"/>
                        </a:cubicBezTo>
                        <a:cubicBezTo>
                          <a:pt x="983" y="45"/>
                          <a:pt x="982" y="42"/>
                          <a:pt x="980" y="42"/>
                        </a:cubicBezTo>
                        <a:cubicBezTo>
                          <a:pt x="979" y="43"/>
                          <a:pt x="975" y="46"/>
                          <a:pt x="969" y="44"/>
                        </a:cubicBezTo>
                        <a:cubicBezTo>
                          <a:pt x="967" y="44"/>
                          <a:pt x="968" y="47"/>
                          <a:pt x="967" y="48"/>
                        </a:cubicBezTo>
                        <a:cubicBezTo>
                          <a:pt x="967" y="48"/>
                          <a:pt x="964" y="47"/>
                          <a:pt x="964" y="48"/>
                        </a:cubicBezTo>
                        <a:cubicBezTo>
                          <a:pt x="963" y="50"/>
                          <a:pt x="967" y="51"/>
                          <a:pt x="964" y="55"/>
                        </a:cubicBezTo>
                        <a:cubicBezTo>
                          <a:pt x="963" y="52"/>
                          <a:pt x="954" y="56"/>
                          <a:pt x="958" y="57"/>
                        </a:cubicBezTo>
                        <a:cubicBezTo>
                          <a:pt x="954" y="61"/>
                          <a:pt x="948" y="59"/>
                          <a:pt x="943" y="61"/>
                        </a:cubicBezTo>
                        <a:cubicBezTo>
                          <a:pt x="940" y="62"/>
                          <a:pt x="938" y="67"/>
                          <a:pt x="934" y="67"/>
                        </a:cubicBezTo>
                        <a:cubicBezTo>
                          <a:pt x="934" y="69"/>
                          <a:pt x="934" y="72"/>
                          <a:pt x="932" y="72"/>
                        </a:cubicBezTo>
                        <a:cubicBezTo>
                          <a:pt x="933" y="75"/>
                          <a:pt x="934" y="72"/>
                          <a:pt x="936" y="72"/>
                        </a:cubicBezTo>
                        <a:cubicBezTo>
                          <a:pt x="941" y="72"/>
                          <a:pt x="943" y="68"/>
                          <a:pt x="947" y="67"/>
                        </a:cubicBezTo>
                        <a:cubicBezTo>
                          <a:pt x="950" y="66"/>
                          <a:pt x="950" y="69"/>
                          <a:pt x="952" y="68"/>
                        </a:cubicBezTo>
                        <a:cubicBezTo>
                          <a:pt x="955" y="68"/>
                          <a:pt x="955" y="65"/>
                          <a:pt x="956" y="65"/>
                        </a:cubicBezTo>
                        <a:cubicBezTo>
                          <a:pt x="960" y="63"/>
                          <a:pt x="965" y="65"/>
                          <a:pt x="969" y="63"/>
                        </a:cubicBezTo>
                        <a:cubicBezTo>
                          <a:pt x="972" y="62"/>
                          <a:pt x="968" y="60"/>
                          <a:pt x="971" y="59"/>
                        </a:cubicBezTo>
                        <a:cubicBezTo>
                          <a:pt x="972" y="59"/>
                          <a:pt x="974" y="60"/>
                          <a:pt x="975" y="59"/>
                        </a:cubicBezTo>
                        <a:cubicBezTo>
                          <a:pt x="975" y="59"/>
                          <a:pt x="976" y="55"/>
                          <a:pt x="977" y="55"/>
                        </a:cubicBezTo>
                        <a:cubicBezTo>
                          <a:pt x="977" y="55"/>
                          <a:pt x="982" y="57"/>
                          <a:pt x="984" y="57"/>
                        </a:cubicBezTo>
                        <a:cubicBezTo>
                          <a:pt x="989" y="57"/>
                          <a:pt x="989" y="56"/>
                          <a:pt x="993" y="55"/>
                        </a:cubicBezTo>
                        <a:cubicBezTo>
                          <a:pt x="993" y="57"/>
                          <a:pt x="993" y="59"/>
                          <a:pt x="993" y="61"/>
                        </a:cubicBezTo>
                        <a:cubicBezTo>
                          <a:pt x="996" y="59"/>
                          <a:pt x="997" y="59"/>
                          <a:pt x="997" y="63"/>
                        </a:cubicBezTo>
                        <a:cubicBezTo>
                          <a:pt x="1007" y="62"/>
                          <a:pt x="1023" y="64"/>
                          <a:pt x="1038" y="63"/>
                        </a:cubicBezTo>
                        <a:cubicBezTo>
                          <a:pt x="1037" y="71"/>
                          <a:pt x="1051" y="65"/>
                          <a:pt x="1049" y="74"/>
                        </a:cubicBezTo>
                        <a:cubicBezTo>
                          <a:pt x="1051" y="71"/>
                          <a:pt x="1054" y="74"/>
                          <a:pt x="1057" y="74"/>
                        </a:cubicBezTo>
                        <a:cubicBezTo>
                          <a:pt x="1062" y="74"/>
                          <a:pt x="1069" y="72"/>
                          <a:pt x="1072" y="74"/>
                        </a:cubicBezTo>
                        <a:cubicBezTo>
                          <a:pt x="1076" y="74"/>
                          <a:pt x="1072" y="66"/>
                          <a:pt x="1076" y="65"/>
                        </a:cubicBezTo>
                        <a:cubicBezTo>
                          <a:pt x="1082" y="66"/>
                          <a:pt x="1088" y="65"/>
                          <a:pt x="1094" y="67"/>
                        </a:cubicBezTo>
                        <a:cubicBezTo>
                          <a:pt x="1094" y="67"/>
                          <a:pt x="1094" y="68"/>
                          <a:pt x="1094" y="68"/>
                        </a:cubicBezTo>
                        <a:cubicBezTo>
                          <a:pt x="1097" y="69"/>
                          <a:pt x="1101" y="68"/>
                          <a:pt x="1103" y="68"/>
                        </a:cubicBezTo>
                        <a:cubicBezTo>
                          <a:pt x="1104" y="69"/>
                          <a:pt x="1105" y="72"/>
                          <a:pt x="1105" y="72"/>
                        </a:cubicBezTo>
                        <a:cubicBezTo>
                          <a:pt x="1108" y="74"/>
                          <a:pt x="1113" y="71"/>
                          <a:pt x="1115" y="74"/>
                        </a:cubicBezTo>
                        <a:cubicBezTo>
                          <a:pt x="1114" y="78"/>
                          <a:pt x="1114" y="82"/>
                          <a:pt x="1109" y="81"/>
                        </a:cubicBezTo>
                        <a:cubicBezTo>
                          <a:pt x="1109" y="85"/>
                          <a:pt x="1112" y="86"/>
                          <a:pt x="1117" y="85"/>
                        </a:cubicBezTo>
                        <a:cubicBezTo>
                          <a:pt x="1115" y="96"/>
                          <a:pt x="1124" y="97"/>
                          <a:pt x="1128" y="102"/>
                        </a:cubicBezTo>
                        <a:cubicBezTo>
                          <a:pt x="1131" y="100"/>
                          <a:pt x="1134" y="99"/>
                          <a:pt x="1137" y="96"/>
                        </a:cubicBezTo>
                        <a:cubicBezTo>
                          <a:pt x="1138" y="95"/>
                          <a:pt x="1138" y="92"/>
                          <a:pt x="1139" y="91"/>
                        </a:cubicBezTo>
                        <a:cubicBezTo>
                          <a:pt x="1140" y="90"/>
                          <a:pt x="1143" y="91"/>
                          <a:pt x="1143" y="89"/>
                        </a:cubicBezTo>
                        <a:cubicBezTo>
                          <a:pt x="1148" y="88"/>
                          <a:pt x="1146" y="93"/>
                          <a:pt x="1148" y="95"/>
                        </a:cubicBezTo>
                        <a:cubicBezTo>
                          <a:pt x="1153" y="95"/>
                          <a:pt x="1157" y="95"/>
                          <a:pt x="1161" y="95"/>
                        </a:cubicBezTo>
                        <a:cubicBezTo>
                          <a:pt x="1163" y="93"/>
                          <a:pt x="1168" y="94"/>
                          <a:pt x="1167" y="89"/>
                        </a:cubicBezTo>
                        <a:cubicBezTo>
                          <a:pt x="1173" y="91"/>
                          <a:pt x="1187" y="85"/>
                          <a:pt x="1187" y="93"/>
                        </a:cubicBezTo>
                        <a:cubicBezTo>
                          <a:pt x="1193" y="93"/>
                          <a:pt x="1191" y="86"/>
                          <a:pt x="1199" y="89"/>
                        </a:cubicBezTo>
                        <a:cubicBezTo>
                          <a:pt x="1198" y="87"/>
                          <a:pt x="1196" y="87"/>
                          <a:pt x="1195" y="87"/>
                        </a:cubicBezTo>
                        <a:cubicBezTo>
                          <a:pt x="1196" y="86"/>
                          <a:pt x="1196" y="82"/>
                          <a:pt x="1199" y="81"/>
                        </a:cubicBezTo>
                        <a:cubicBezTo>
                          <a:pt x="1204" y="82"/>
                          <a:pt x="1202" y="75"/>
                          <a:pt x="1210" y="78"/>
                        </a:cubicBezTo>
                        <a:cubicBezTo>
                          <a:pt x="1212" y="78"/>
                          <a:pt x="1210" y="75"/>
                          <a:pt x="1210" y="76"/>
                        </a:cubicBezTo>
                        <a:cubicBezTo>
                          <a:pt x="1213" y="72"/>
                          <a:pt x="1218" y="75"/>
                          <a:pt x="1225" y="74"/>
                        </a:cubicBezTo>
                        <a:cubicBezTo>
                          <a:pt x="1223" y="84"/>
                          <a:pt x="1235" y="71"/>
                          <a:pt x="1232" y="80"/>
                        </a:cubicBezTo>
                        <a:cubicBezTo>
                          <a:pt x="1240" y="81"/>
                          <a:pt x="1246" y="79"/>
                          <a:pt x="1253" y="78"/>
                        </a:cubicBezTo>
                        <a:cubicBezTo>
                          <a:pt x="1253" y="83"/>
                          <a:pt x="1245" y="79"/>
                          <a:pt x="1247" y="85"/>
                        </a:cubicBezTo>
                        <a:cubicBezTo>
                          <a:pt x="1248" y="89"/>
                          <a:pt x="1254" y="87"/>
                          <a:pt x="1258" y="87"/>
                        </a:cubicBezTo>
                        <a:cubicBezTo>
                          <a:pt x="1265" y="87"/>
                          <a:pt x="1271" y="87"/>
                          <a:pt x="1277" y="85"/>
                        </a:cubicBezTo>
                        <a:cubicBezTo>
                          <a:pt x="1278" y="92"/>
                          <a:pt x="1287" y="92"/>
                          <a:pt x="1290" y="98"/>
                        </a:cubicBezTo>
                        <a:cubicBezTo>
                          <a:pt x="1294" y="97"/>
                          <a:pt x="1296" y="100"/>
                          <a:pt x="1299" y="100"/>
                        </a:cubicBezTo>
                        <a:cubicBezTo>
                          <a:pt x="1311" y="101"/>
                          <a:pt x="1324" y="98"/>
                          <a:pt x="1335" y="100"/>
                        </a:cubicBezTo>
                        <a:cubicBezTo>
                          <a:pt x="1339" y="101"/>
                          <a:pt x="1343" y="106"/>
                          <a:pt x="1348" y="104"/>
                        </a:cubicBezTo>
                        <a:cubicBezTo>
                          <a:pt x="1347" y="107"/>
                          <a:pt x="1349" y="107"/>
                          <a:pt x="1351" y="108"/>
                        </a:cubicBezTo>
                        <a:cubicBezTo>
                          <a:pt x="1351" y="110"/>
                          <a:pt x="1351" y="113"/>
                          <a:pt x="1351" y="115"/>
                        </a:cubicBezTo>
                        <a:cubicBezTo>
                          <a:pt x="1351" y="118"/>
                          <a:pt x="1358" y="115"/>
                          <a:pt x="1359" y="117"/>
                        </a:cubicBezTo>
                        <a:cubicBezTo>
                          <a:pt x="1361" y="120"/>
                          <a:pt x="1360" y="116"/>
                          <a:pt x="1363" y="117"/>
                        </a:cubicBezTo>
                        <a:cubicBezTo>
                          <a:pt x="1363" y="117"/>
                          <a:pt x="1363" y="119"/>
                          <a:pt x="1364" y="119"/>
                        </a:cubicBezTo>
                        <a:cubicBezTo>
                          <a:pt x="1367" y="119"/>
                          <a:pt x="1387" y="121"/>
                          <a:pt x="1389" y="119"/>
                        </a:cubicBezTo>
                        <a:cubicBezTo>
                          <a:pt x="1389" y="119"/>
                          <a:pt x="1389" y="117"/>
                          <a:pt x="1389" y="117"/>
                        </a:cubicBezTo>
                        <a:cubicBezTo>
                          <a:pt x="1390" y="117"/>
                          <a:pt x="1394" y="119"/>
                          <a:pt x="1394" y="119"/>
                        </a:cubicBezTo>
                        <a:cubicBezTo>
                          <a:pt x="1396" y="117"/>
                          <a:pt x="1399" y="116"/>
                          <a:pt x="1400" y="119"/>
                        </a:cubicBezTo>
                        <a:cubicBezTo>
                          <a:pt x="1403" y="115"/>
                          <a:pt x="1409" y="115"/>
                          <a:pt x="1415" y="113"/>
                        </a:cubicBezTo>
                        <a:cubicBezTo>
                          <a:pt x="1414" y="119"/>
                          <a:pt x="1416" y="122"/>
                          <a:pt x="1417" y="126"/>
                        </a:cubicBezTo>
                        <a:cubicBezTo>
                          <a:pt x="1424" y="126"/>
                          <a:pt x="1427" y="130"/>
                          <a:pt x="1433" y="126"/>
                        </a:cubicBezTo>
                        <a:cubicBezTo>
                          <a:pt x="1434" y="123"/>
                          <a:pt x="1432" y="123"/>
                          <a:pt x="1430" y="122"/>
                        </a:cubicBezTo>
                        <a:cubicBezTo>
                          <a:pt x="1431" y="121"/>
                          <a:pt x="1432" y="118"/>
                          <a:pt x="1432" y="115"/>
                        </a:cubicBezTo>
                        <a:cubicBezTo>
                          <a:pt x="1436" y="111"/>
                          <a:pt x="1448" y="113"/>
                          <a:pt x="1450" y="117"/>
                        </a:cubicBezTo>
                        <a:cubicBezTo>
                          <a:pt x="1458" y="117"/>
                          <a:pt x="1466" y="116"/>
                          <a:pt x="1474" y="117"/>
                        </a:cubicBezTo>
                        <a:cubicBezTo>
                          <a:pt x="1477" y="117"/>
                          <a:pt x="1483" y="121"/>
                          <a:pt x="1484" y="117"/>
                        </a:cubicBezTo>
                        <a:cubicBezTo>
                          <a:pt x="1488" y="119"/>
                          <a:pt x="1487" y="121"/>
                          <a:pt x="1493" y="122"/>
                        </a:cubicBezTo>
                        <a:cubicBezTo>
                          <a:pt x="1495" y="123"/>
                          <a:pt x="1496" y="126"/>
                          <a:pt x="1497" y="126"/>
                        </a:cubicBezTo>
                        <a:cubicBezTo>
                          <a:pt x="1498" y="126"/>
                          <a:pt x="1499" y="125"/>
                          <a:pt x="1499" y="124"/>
                        </a:cubicBezTo>
                        <a:cubicBezTo>
                          <a:pt x="1501" y="125"/>
                          <a:pt x="1499" y="127"/>
                          <a:pt x="1500" y="128"/>
                        </a:cubicBezTo>
                        <a:cubicBezTo>
                          <a:pt x="1501" y="129"/>
                          <a:pt x="1504" y="127"/>
                          <a:pt x="1504" y="128"/>
                        </a:cubicBezTo>
                        <a:cubicBezTo>
                          <a:pt x="1505" y="129"/>
                          <a:pt x="1509" y="130"/>
                          <a:pt x="1514" y="132"/>
                        </a:cubicBezTo>
                        <a:cubicBezTo>
                          <a:pt x="1516" y="133"/>
                          <a:pt x="1521" y="134"/>
                          <a:pt x="1525" y="136"/>
                        </a:cubicBezTo>
                        <a:cubicBezTo>
                          <a:pt x="1526" y="136"/>
                          <a:pt x="1526" y="139"/>
                          <a:pt x="1527" y="139"/>
                        </a:cubicBezTo>
                        <a:cubicBezTo>
                          <a:pt x="1527" y="140"/>
                          <a:pt x="1530" y="139"/>
                          <a:pt x="1530" y="139"/>
                        </a:cubicBezTo>
                        <a:cubicBezTo>
                          <a:pt x="1531" y="140"/>
                          <a:pt x="1530" y="142"/>
                          <a:pt x="1530" y="143"/>
                        </a:cubicBezTo>
                        <a:cubicBezTo>
                          <a:pt x="1531" y="144"/>
                          <a:pt x="1534" y="142"/>
                          <a:pt x="1534" y="143"/>
                        </a:cubicBezTo>
                        <a:cubicBezTo>
                          <a:pt x="1535" y="145"/>
                          <a:pt x="1532" y="151"/>
                          <a:pt x="1540" y="149"/>
                        </a:cubicBezTo>
                        <a:cubicBezTo>
                          <a:pt x="1540" y="153"/>
                          <a:pt x="1540" y="157"/>
                          <a:pt x="1540" y="162"/>
                        </a:cubicBezTo>
                        <a:cubicBezTo>
                          <a:pt x="1546" y="161"/>
                          <a:pt x="1551" y="160"/>
                          <a:pt x="1553" y="154"/>
                        </a:cubicBezTo>
                        <a:cubicBezTo>
                          <a:pt x="1558" y="157"/>
                          <a:pt x="1565" y="156"/>
                          <a:pt x="1569" y="158"/>
                        </a:cubicBezTo>
                        <a:cubicBezTo>
                          <a:pt x="1570" y="158"/>
                          <a:pt x="1569" y="161"/>
                          <a:pt x="1569" y="162"/>
                        </a:cubicBezTo>
                        <a:cubicBezTo>
                          <a:pt x="1570" y="163"/>
                          <a:pt x="1574" y="161"/>
                          <a:pt x="1575" y="162"/>
                        </a:cubicBezTo>
                        <a:cubicBezTo>
                          <a:pt x="1574" y="164"/>
                          <a:pt x="1571" y="164"/>
                          <a:pt x="1571" y="167"/>
                        </a:cubicBezTo>
                        <a:cubicBezTo>
                          <a:pt x="1568" y="168"/>
                          <a:pt x="1568" y="165"/>
                          <a:pt x="1566" y="165"/>
                        </a:cubicBezTo>
                        <a:cubicBezTo>
                          <a:pt x="1564" y="167"/>
                          <a:pt x="1564" y="170"/>
                          <a:pt x="1560" y="169"/>
                        </a:cubicBezTo>
                        <a:cubicBezTo>
                          <a:pt x="1561" y="172"/>
                          <a:pt x="1566" y="171"/>
                          <a:pt x="1564" y="177"/>
                        </a:cubicBezTo>
                        <a:cubicBezTo>
                          <a:pt x="1557" y="171"/>
                          <a:pt x="1563" y="179"/>
                          <a:pt x="1558" y="180"/>
                        </a:cubicBezTo>
                        <a:cubicBezTo>
                          <a:pt x="1557" y="181"/>
                          <a:pt x="1555" y="182"/>
                          <a:pt x="1554" y="184"/>
                        </a:cubicBezTo>
                        <a:cubicBezTo>
                          <a:pt x="1552" y="184"/>
                          <a:pt x="1551" y="183"/>
                          <a:pt x="1549" y="182"/>
                        </a:cubicBezTo>
                        <a:cubicBezTo>
                          <a:pt x="1548" y="181"/>
                          <a:pt x="1546" y="179"/>
                          <a:pt x="1545" y="178"/>
                        </a:cubicBezTo>
                        <a:cubicBezTo>
                          <a:pt x="1542" y="177"/>
                          <a:pt x="1540" y="178"/>
                          <a:pt x="1538" y="177"/>
                        </a:cubicBezTo>
                        <a:cubicBezTo>
                          <a:pt x="1536" y="176"/>
                          <a:pt x="1535" y="173"/>
                          <a:pt x="1534" y="173"/>
                        </a:cubicBezTo>
                        <a:cubicBezTo>
                          <a:pt x="1532" y="172"/>
                          <a:pt x="1529" y="173"/>
                          <a:pt x="1527" y="173"/>
                        </a:cubicBezTo>
                        <a:cubicBezTo>
                          <a:pt x="1526" y="173"/>
                          <a:pt x="1526" y="171"/>
                          <a:pt x="1525" y="171"/>
                        </a:cubicBezTo>
                        <a:cubicBezTo>
                          <a:pt x="1522" y="171"/>
                          <a:pt x="1520" y="164"/>
                          <a:pt x="1517" y="169"/>
                        </a:cubicBezTo>
                        <a:cubicBezTo>
                          <a:pt x="1515" y="169"/>
                          <a:pt x="1516" y="166"/>
                          <a:pt x="1515" y="163"/>
                        </a:cubicBezTo>
                        <a:cubicBezTo>
                          <a:pt x="1512" y="163"/>
                          <a:pt x="1508" y="163"/>
                          <a:pt x="1504" y="163"/>
                        </a:cubicBezTo>
                        <a:cubicBezTo>
                          <a:pt x="1500" y="164"/>
                          <a:pt x="1504" y="168"/>
                          <a:pt x="1504" y="167"/>
                        </a:cubicBezTo>
                        <a:cubicBezTo>
                          <a:pt x="1504" y="170"/>
                          <a:pt x="1500" y="170"/>
                          <a:pt x="1500" y="175"/>
                        </a:cubicBezTo>
                        <a:cubicBezTo>
                          <a:pt x="1492" y="174"/>
                          <a:pt x="1491" y="180"/>
                          <a:pt x="1482" y="178"/>
                        </a:cubicBezTo>
                        <a:cubicBezTo>
                          <a:pt x="1480" y="180"/>
                          <a:pt x="1480" y="183"/>
                          <a:pt x="1476" y="182"/>
                        </a:cubicBezTo>
                        <a:cubicBezTo>
                          <a:pt x="1477" y="185"/>
                          <a:pt x="1481" y="184"/>
                          <a:pt x="1484" y="184"/>
                        </a:cubicBezTo>
                        <a:cubicBezTo>
                          <a:pt x="1486" y="185"/>
                          <a:pt x="1487" y="187"/>
                          <a:pt x="1489" y="188"/>
                        </a:cubicBezTo>
                        <a:cubicBezTo>
                          <a:pt x="1488" y="194"/>
                          <a:pt x="1488" y="192"/>
                          <a:pt x="1491" y="195"/>
                        </a:cubicBezTo>
                        <a:cubicBezTo>
                          <a:pt x="1493" y="199"/>
                          <a:pt x="1498" y="200"/>
                          <a:pt x="1500" y="203"/>
                        </a:cubicBezTo>
                        <a:cubicBezTo>
                          <a:pt x="1500" y="203"/>
                          <a:pt x="1495" y="208"/>
                          <a:pt x="1495" y="208"/>
                        </a:cubicBezTo>
                        <a:cubicBezTo>
                          <a:pt x="1490" y="209"/>
                          <a:pt x="1490" y="204"/>
                          <a:pt x="1487" y="204"/>
                        </a:cubicBezTo>
                        <a:cubicBezTo>
                          <a:pt x="1488" y="204"/>
                          <a:pt x="1490" y="208"/>
                          <a:pt x="1487" y="208"/>
                        </a:cubicBezTo>
                        <a:cubicBezTo>
                          <a:pt x="1482" y="209"/>
                          <a:pt x="1473" y="208"/>
                          <a:pt x="1467" y="210"/>
                        </a:cubicBezTo>
                        <a:cubicBezTo>
                          <a:pt x="1464" y="211"/>
                          <a:pt x="1457" y="213"/>
                          <a:pt x="1458" y="218"/>
                        </a:cubicBezTo>
                        <a:cubicBezTo>
                          <a:pt x="1449" y="216"/>
                          <a:pt x="1448" y="222"/>
                          <a:pt x="1443" y="223"/>
                        </a:cubicBezTo>
                        <a:cubicBezTo>
                          <a:pt x="1441" y="225"/>
                          <a:pt x="1441" y="226"/>
                          <a:pt x="1439" y="227"/>
                        </a:cubicBezTo>
                        <a:cubicBezTo>
                          <a:pt x="1438" y="228"/>
                          <a:pt x="1435" y="231"/>
                          <a:pt x="1433" y="231"/>
                        </a:cubicBezTo>
                        <a:cubicBezTo>
                          <a:pt x="1432" y="231"/>
                          <a:pt x="1430" y="233"/>
                          <a:pt x="1430" y="234"/>
                        </a:cubicBezTo>
                        <a:cubicBezTo>
                          <a:pt x="1424" y="233"/>
                          <a:pt x="1414" y="237"/>
                          <a:pt x="1411" y="232"/>
                        </a:cubicBezTo>
                        <a:cubicBezTo>
                          <a:pt x="1409" y="234"/>
                          <a:pt x="1404" y="233"/>
                          <a:pt x="1405" y="238"/>
                        </a:cubicBezTo>
                        <a:cubicBezTo>
                          <a:pt x="1395" y="239"/>
                          <a:pt x="1394" y="239"/>
                          <a:pt x="1383" y="238"/>
                        </a:cubicBezTo>
                        <a:cubicBezTo>
                          <a:pt x="1382" y="238"/>
                          <a:pt x="1381" y="240"/>
                          <a:pt x="1379" y="240"/>
                        </a:cubicBezTo>
                        <a:cubicBezTo>
                          <a:pt x="1378" y="241"/>
                          <a:pt x="1374" y="242"/>
                          <a:pt x="1374" y="246"/>
                        </a:cubicBezTo>
                        <a:cubicBezTo>
                          <a:pt x="1373" y="251"/>
                          <a:pt x="1365" y="248"/>
                          <a:pt x="1366" y="257"/>
                        </a:cubicBezTo>
                        <a:cubicBezTo>
                          <a:pt x="1365" y="263"/>
                          <a:pt x="1371" y="262"/>
                          <a:pt x="1374" y="264"/>
                        </a:cubicBezTo>
                        <a:cubicBezTo>
                          <a:pt x="1373" y="269"/>
                          <a:pt x="1372" y="274"/>
                          <a:pt x="1366" y="273"/>
                        </a:cubicBezTo>
                        <a:cubicBezTo>
                          <a:pt x="1367" y="277"/>
                          <a:pt x="1366" y="279"/>
                          <a:pt x="1363" y="279"/>
                        </a:cubicBezTo>
                        <a:cubicBezTo>
                          <a:pt x="1363" y="282"/>
                          <a:pt x="1363" y="284"/>
                          <a:pt x="1363" y="287"/>
                        </a:cubicBezTo>
                        <a:cubicBezTo>
                          <a:pt x="1363" y="289"/>
                          <a:pt x="1366" y="285"/>
                          <a:pt x="1366" y="288"/>
                        </a:cubicBezTo>
                        <a:cubicBezTo>
                          <a:pt x="1368" y="292"/>
                          <a:pt x="1364" y="291"/>
                          <a:pt x="1363" y="292"/>
                        </a:cubicBezTo>
                        <a:cubicBezTo>
                          <a:pt x="1362" y="293"/>
                          <a:pt x="1361" y="297"/>
                          <a:pt x="1361" y="298"/>
                        </a:cubicBezTo>
                        <a:cubicBezTo>
                          <a:pt x="1359" y="299"/>
                          <a:pt x="1353" y="298"/>
                          <a:pt x="1351" y="300"/>
                        </a:cubicBezTo>
                        <a:cubicBezTo>
                          <a:pt x="1350" y="301"/>
                          <a:pt x="1353" y="306"/>
                          <a:pt x="1351" y="307"/>
                        </a:cubicBezTo>
                        <a:cubicBezTo>
                          <a:pt x="1350" y="308"/>
                          <a:pt x="1350" y="303"/>
                          <a:pt x="1350" y="303"/>
                        </a:cubicBezTo>
                        <a:cubicBezTo>
                          <a:pt x="1348" y="303"/>
                          <a:pt x="1344" y="304"/>
                          <a:pt x="1348" y="313"/>
                        </a:cubicBezTo>
                        <a:cubicBezTo>
                          <a:pt x="1344" y="311"/>
                          <a:pt x="1345" y="315"/>
                          <a:pt x="1344" y="316"/>
                        </a:cubicBezTo>
                        <a:cubicBezTo>
                          <a:pt x="1343" y="317"/>
                          <a:pt x="1341" y="316"/>
                          <a:pt x="1340" y="316"/>
                        </a:cubicBezTo>
                        <a:cubicBezTo>
                          <a:pt x="1339" y="317"/>
                          <a:pt x="1340" y="322"/>
                          <a:pt x="1336" y="320"/>
                        </a:cubicBezTo>
                        <a:cubicBezTo>
                          <a:pt x="1337" y="323"/>
                          <a:pt x="1334" y="324"/>
                          <a:pt x="1335" y="328"/>
                        </a:cubicBezTo>
                        <a:cubicBezTo>
                          <a:pt x="1332" y="328"/>
                          <a:pt x="1327" y="327"/>
                          <a:pt x="1327" y="329"/>
                        </a:cubicBezTo>
                        <a:cubicBezTo>
                          <a:pt x="1325" y="329"/>
                          <a:pt x="1328" y="327"/>
                          <a:pt x="1327" y="324"/>
                        </a:cubicBezTo>
                        <a:cubicBezTo>
                          <a:pt x="1327" y="324"/>
                          <a:pt x="1325" y="323"/>
                          <a:pt x="1325" y="322"/>
                        </a:cubicBezTo>
                        <a:cubicBezTo>
                          <a:pt x="1325" y="321"/>
                          <a:pt x="1325" y="319"/>
                          <a:pt x="1325" y="318"/>
                        </a:cubicBezTo>
                        <a:cubicBezTo>
                          <a:pt x="1324" y="317"/>
                          <a:pt x="1323" y="315"/>
                          <a:pt x="1322" y="314"/>
                        </a:cubicBezTo>
                        <a:cubicBezTo>
                          <a:pt x="1321" y="314"/>
                          <a:pt x="1320" y="312"/>
                          <a:pt x="1318" y="313"/>
                        </a:cubicBezTo>
                        <a:cubicBezTo>
                          <a:pt x="1320" y="310"/>
                          <a:pt x="1320" y="305"/>
                          <a:pt x="1320" y="301"/>
                        </a:cubicBezTo>
                        <a:cubicBezTo>
                          <a:pt x="1320" y="298"/>
                          <a:pt x="1318" y="298"/>
                          <a:pt x="1318" y="296"/>
                        </a:cubicBezTo>
                        <a:cubicBezTo>
                          <a:pt x="1317" y="289"/>
                          <a:pt x="1320" y="281"/>
                          <a:pt x="1318" y="275"/>
                        </a:cubicBezTo>
                        <a:cubicBezTo>
                          <a:pt x="1325" y="281"/>
                          <a:pt x="1319" y="272"/>
                          <a:pt x="1322" y="268"/>
                        </a:cubicBezTo>
                        <a:cubicBezTo>
                          <a:pt x="1322" y="267"/>
                          <a:pt x="1324" y="274"/>
                          <a:pt x="1325" y="270"/>
                        </a:cubicBezTo>
                        <a:cubicBezTo>
                          <a:pt x="1325" y="269"/>
                          <a:pt x="1325" y="267"/>
                          <a:pt x="1325" y="266"/>
                        </a:cubicBezTo>
                        <a:cubicBezTo>
                          <a:pt x="1327" y="263"/>
                          <a:pt x="1335" y="258"/>
                          <a:pt x="1336" y="257"/>
                        </a:cubicBezTo>
                        <a:cubicBezTo>
                          <a:pt x="1336" y="257"/>
                          <a:pt x="1340" y="256"/>
                          <a:pt x="1338" y="255"/>
                        </a:cubicBezTo>
                        <a:cubicBezTo>
                          <a:pt x="1336" y="253"/>
                          <a:pt x="1339" y="253"/>
                          <a:pt x="1342" y="253"/>
                        </a:cubicBezTo>
                        <a:cubicBezTo>
                          <a:pt x="1345" y="251"/>
                          <a:pt x="1346" y="248"/>
                          <a:pt x="1346" y="244"/>
                        </a:cubicBezTo>
                        <a:cubicBezTo>
                          <a:pt x="1346" y="243"/>
                          <a:pt x="1352" y="241"/>
                          <a:pt x="1351" y="240"/>
                        </a:cubicBezTo>
                        <a:cubicBezTo>
                          <a:pt x="1351" y="240"/>
                          <a:pt x="1350" y="240"/>
                          <a:pt x="1350" y="240"/>
                        </a:cubicBezTo>
                        <a:cubicBezTo>
                          <a:pt x="1350" y="240"/>
                          <a:pt x="1351" y="236"/>
                          <a:pt x="1351" y="236"/>
                        </a:cubicBezTo>
                        <a:cubicBezTo>
                          <a:pt x="1353" y="236"/>
                          <a:pt x="1356" y="241"/>
                          <a:pt x="1355" y="232"/>
                        </a:cubicBezTo>
                        <a:cubicBezTo>
                          <a:pt x="1358" y="232"/>
                          <a:pt x="1362" y="232"/>
                          <a:pt x="1364" y="231"/>
                        </a:cubicBezTo>
                        <a:cubicBezTo>
                          <a:pt x="1365" y="230"/>
                          <a:pt x="1366" y="227"/>
                          <a:pt x="1366" y="227"/>
                        </a:cubicBezTo>
                        <a:cubicBezTo>
                          <a:pt x="1367" y="226"/>
                          <a:pt x="1369" y="227"/>
                          <a:pt x="1370" y="227"/>
                        </a:cubicBezTo>
                        <a:cubicBezTo>
                          <a:pt x="1371" y="226"/>
                          <a:pt x="1373" y="224"/>
                          <a:pt x="1374" y="223"/>
                        </a:cubicBezTo>
                        <a:cubicBezTo>
                          <a:pt x="1375" y="222"/>
                          <a:pt x="1375" y="223"/>
                          <a:pt x="1376" y="221"/>
                        </a:cubicBezTo>
                        <a:cubicBezTo>
                          <a:pt x="1376" y="219"/>
                          <a:pt x="1378" y="214"/>
                          <a:pt x="1381" y="218"/>
                        </a:cubicBezTo>
                        <a:cubicBezTo>
                          <a:pt x="1381" y="214"/>
                          <a:pt x="1381" y="211"/>
                          <a:pt x="1381" y="208"/>
                        </a:cubicBezTo>
                        <a:cubicBezTo>
                          <a:pt x="1377" y="208"/>
                          <a:pt x="1374" y="209"/>
                          <a:pt x="1372" y="210"/>
                        </a:cubicBezTo>
                        <a:cubicBezTo>
                          <a:pt x="1371" y="211"/>
                          <a:pt x="1369" y="213"/>
                          <a:pt x="1368" y="214"/>
                        </a:cubicBezTo>
                        <a:cubicBezTo>
                          <a:pt x="1367" y="215"/>
                          <a:pt x="1366" y="214"/>
                          <a:pt x="1366" y="216"/>
                        </a:cubicBezTo>
                        <a:cubicBezTo>
                          <a:pt x="1366" y="219"/>
                          <a:pt x="1359" y="218"/>
                          <a:pt x="1359" y="223"/>
                        </a:cubicBezTo>
                        <a:cubicBezTo>
                          <a:pt x="1355" y="223"/>
                          <a:pt x="1353" y="224"/>
                          <a:pt x="1353" y="227"/>
                        </a:cubicBezTo>
                        <a:cubicBezTo>
                          <a:pt x="1351" y="227"/>
                          <a:pt x="1352" y="224"/>
                          <a:pt x="1351" y="223"/>
                        </a:cubicBezTo>
                        <a:cubicBezTo>
                          <a:pt x="1351" y="223"/>
                          <a:pt x="1348" y="224"/>
                          <a:pt x="1348" y="223"/>
                        </a:cubicBezTo>
                        <a:cubicBezTo>
                          <a:pt x="1347" y="222"/>
                          <a:pt x="1348" y="219"/>
                          <a:pt x="1348" y="218"/>
                        </a:cubicBezTo>
                        <a:cubicBezTo>
                          <a:pt x="1340" y="219"/>
                          <a:pt x="1335" y="216"/>
                          <a:pt x="1329" y="218"/>
                        </a:cubicBezTo>
                        <a:cubicBezTo>
                          <a:pt x="1327" y="218"/>
                          <a:pt x="1329" y="220"/>
                          <a:pt x="1327" y="221"/>
                        </a:cubicBezTo>
                        <a:cubicBezTo>
                          <a:pt x="1325" y="223"/>
                          <a:pt x="1322" y="222"/>
                          <a:pt x="1320" y="223"/>
                        </a:cubicBezTo>
                        <a:cubicBezTo>
                          <a:pt x="1316" y="225"/>
                          <a:pt x="1316" y="226"/>
                          <a:pt x="1314" y="229"/>
                        </a:cubicBezTo>
                        <a:cubicBezTo>
                          <a:pt x="1313" y="230"/>
                          <a:pt x="1312" y="233"/>
                          <a:pt x="1308" y="232"/>
                        </a:cubicBezTo>
                        <a:cubicBezTo>
                          <a:pt x="1307" y="238"/>
                          <a:pt x="1311" y="237"/>
                          <a:pt x="1310" y="242"/>
                        </a:cubicBezTo>
                        <a:cubicBezTo>
                          <a:pt x="1308" y="243"/>
                          <a:pt x="1307" y="244"/>
                          <a:pt x="1307" y="247"/>
                        </a:cubicBezTo>
                        <a:cubicBezTo>
                          <a:pt x="1299" y="246"/>
                          <a:pt x="1297" y="250"/>
                          <a:pt x="1290" y="249"/>
                        </a:cubicBezTo>
                        <a:cubicBezTo>
                          <a:pt x="1288" y="247"/>
                          <a:pt x="1289" y="246"/>
                          <a:pt x="1290" y="244"/>
                        </a:cubicBezTo>
                        <a:cubicBezTo>
                          <a:pt x="1287" y="244"/>
                          <a:pt x="1286" y="242"/>
                          <a:pt x="1286" y="240"/>
                        </a:cubicBezTo>
                        <a:cubicBezTo>
                          <a:pt x="1283" y="240"/>
                          <a:pt x="1279" y="241"/>
                          <a:pt x="1279" y="238"/>
                        </a:cubicBezTo>
                        <a:cubicBezTo>
                          <a:pt x="1270" y="243"/>
                          <a:pt x="1259" y="246"/>
                          <a:pt x="1247" y="247"/>
                        </a:cubicBezTo>
                        <a:cubicBezTo>
                          <a:pt x="1246" y="244"/>
                          <a:pt x="1241" y="246"/>
                          <a:pt x="1243" y="240"/>
                        </a:cubicBezTo>
                        <a:cubicBezTo>
                          <a:pt x="1241" y="240"/>
                          <a:pt x="1238" y="240"/>
                          <a:pt x="1236" y="240"/>
                        </a:cubicBezTo>
                        <a:cubicBezTo>
                          <a:pt x="1228" y="242"/>
                          <a:pt x="1222" y="244"/>
                          <a:pt x="1215" y="247"/>
                        </a:cubicBezTo>
                        <a:cubicBezTo>
                          <a:pt x="1210" y="250"/>
                          <a:pt x="1206" y="255"/>
                          <a:pt x="1200" y="257"/>
                        </a:cubicBezTo>
                        <a:cubicBezTo>
                          <a:pt x="1201" y="260"/>
                          <a:pt x="1200" y="263"/>
                          <a:pt x="1197" y="262"/>
                        </a:cubicBezTo>
                        <a:cubicBezTo>
                          <a:pt x="1198" y="268"/>
                          <a:pt x="1194" y="267"/>
                          <a:pt x="1195" y="272"/>
                        </a:cubicBezTo>
                        <a:cubicBezTo>
                          <a:pt x="1191" y="268"/>
                          <a:pt x="1187" y="279"/>
                          <a:pt x="1185" y="277"/>
                        </a:cubicBezTo>
                        <a:cubicBezTo>
                          <a:pt x="1182" y="274"/>
                          <a:pt x="1185" y="279"/>
                          <a:pt x="1180" y="279"/>
                        </a:cubicBezTo>
                        <a:cubicBezTo>
                          <a:pt x="1177" y="279"/>
                          <a:pt x="1176" y="280"/>
                          <a:pt x="1176" y="283"/>
                        </a:cubicBezTo>
                        <a:cubicBezTo>
                          <a:pt x="1167" y="280"/>
                          <a:pt x="1170" y="289"/>
                          <a:pt x="1163" y="288"/>
                        </a:cubicBezTo>
                        <a:cubicBezTo>
                          <a:pt x="1164" y="290"/>
                          <a:pt x="1169" y="298"/>
                          <a:pt x="1171" y="294"/>
                        </a:cubicBezTo>
                        <a:cubicBezTo>
                          <a:pt x="1173" y="295"/>
                          <a:pt x="1172" y="299"/>
                          <a:pt x="1172" y="301"/>
                        </a:cubicBezTo>
                        <a:cubicBezTo>
                          <a:pt x="1175" y="300"/>
                          <a:pt x="1178" y="303"/>
                          <a:pt x="1178" y="303"/>
                        </a:cubicBezTo>
                        <a:cubicBezTo>
                          <a:pt x="1180" y="303"/>
                          <a:pt x="1182" y="301"/>
                          <a:pt x="1185" y="301"/>
                        </a:cubicBezTo>
                        <a:cubicBezTo>
                          <a:pt x="1186" y="302"/>
                          <a:pt x="1188" y="303"/>
                          <a:pt x="1187" y="303"/>
                        </a:cubicBezTo>
                        <a:cubicBezTo>
                          <a:pt x="1190" y="303"/>
                          <a:pt x="1192" y="298"/>
                          <a:pt x="1193" y="301"/>
                        </a:cubicBezTo>
                        <a:cubicBezTo>
                          <a:pt x="1195" y="301"/>
                          <a:pt x="1194" y="299"/>
                          <a:pt x="1195" y="298"/>
                        </a:cubicBezTo>
                        <a:cubicBezTo>
                          <a:pt x="1198" y="299"/>
                          <a:pt x="1198" y="312"/>
                          <a:pt x="1202" y="305"/>
                        </a:cubicBezTo>
                        <a:cubicBezTo>
                          <a:pt x="1207" y="304"/>
                          <a:pt x="1201" y="314"/>
                          <a:pt x="1208" y="311"/>
                        </a:cubicBezTo>
                        <a:cubicBezTo>
                          <a:pt x="1208" y="313"/>
                          <a:pt x="1205" y="312"/>
                          <a:pt x="1204" y="313"/>
                        </a:cubicBezTo>
                        <a:cubicBezTo>
                          <a:pt x="1204" y="313"/>
                          <a:pt x="1207" y="318"/>
                          <a:pt x="1206" y="320"/>
                        </a:cubicBezTo>
                        <a:cubicBezTo>
                          <a:pt x="1206" y="321"/>
                          <a:pt x="1204" y="320"/>
                          <a:pt x="1204" y="322"/>
                        </a:cubicBezTo>
                        <a:cubicBezTo>
                          <a:pt x="1204" y="323"/>
                          <a:pt x="1202" y="324"/>
                          <a:pt x="1202" y="326"/>
                        </a:cubicBezTo>
                        <a:cubicBezTo>
                          <a:pt x="1201" y="332"/>
                          <a:pt x="1205" y="342"/>
                          <a:pt x="1199" y="337"/>
                        </a:cubicBezTo>
                        <a:cubicBezTo>
                          <a:pt x="1200" y="353"/>
                          <a:pt x="1193" y="361"/>
                          <a:pt x="1189" y="372"/>
                        </a:cubicBezTo>
                        <a:cubicBezTo>
                          <a:pt x="1187" y="374"/>
                          <a:pt x="1186" y="373"/>
                          <a:pt x="1184" y="372"/>
                        </a:cubicBezTo>
                        <a:cubicBezTo>
                          <a:pt x="1183" y="374"/>
                          <a:pt x="1184" y="376"/>
                          <a:pt x="1184" y="378"/>
                        </a:cubicBezTo>
                        <a:cubicBezTo>
                          <a:pt x="1183" y="380"/>
                          <a:pt x="1180" y="378"/>
                          <a:pt x="1178" y="380"/>
                        </a:cubicBezTo>
                        <a:cubicBezTo>
                          <a:pt x="1177" y="380"/>
                          <a:pt x="1179" y="383"/>
                          <a:pt x="1178" y="383"/>
                        </a:cubicBezTo>
                        <a:cubicBezTo>
                          <a:pt x="1177" y="384"/>
                          <a:pt x="1175" y="383"/>
                          <a:pt x="1174" y="383"/>
                        </a:cubicBezTo>
                        <a:cubicBezTo>
                          <a:pt x="1173" y="385"/>
                          <a:pt x="1176" y="386"/>
                          <a:pt x="1176" y="385"/>
                        </a:cubicBezTo>
                        <a:cubicBezTo>
                          <a:pt x="1175" y="387"/>
                          <a:pt x="1172" y="387"/>
                          <a:pt x="1171" y="389"/>
                        </a:cubicBezTo>
                        <a:cubicBezTo>
                          <a:pt x="1170" y="390"/>
                          <a:pt x="1170" y="393"/>
                          <a:pt x="1169" y="395"/>
                        </a:cubicBezTo>
                        <a:cubicBezTo>
                          <a:pt x="1167" y="396"/>
                          <a:pt x="1165" y="395"/>
                          <a:pt x="1163" y="396"/>
                        </a:cubicBezTo>
                        <a:cubicBezTo>
                          <a:pt x="1161" y="398"/>
                          <a:pt x="1163" y="400"/>
                          <a:pt x="1161" y="402"/>
                        </a:cubicBezTo>
                        <a:cubicBezTo>
                          <a:pt x="1161" y="403"/>
                          <a:pt x="1158" y="401"/>
                          <a:pt x="1158" y="402"/>
                        </a:cubicBezTo>
                        <a:cubicBezTo>
                          <a:pt x="1157" y="402"/>
                          <a:pt x="1157" y="407"/>
                          <a:pt x="1156" y="406"/>
                        </a:cubicBezTo>
                        <a:cubicBezTo>
                          <a:pt x="1154" y="404"/>
                          <a:pt x="1152" y="404"/>
                          <a:pt x="1152" y="410"/>
                        </a:cubicBezTo>
                        <a:cubicBezTo>
                          <a:pt x="1143" y="411"/>
                          <a:pt x="1143" y="410"/>
                          <a:pt x="1133" y="410"/>
                        </a:cubicBezTo>
                        <a:cubicBezTo>
                          <a:pt x="1133" y="411"/>
                          <a:pt x="1126" y="414"/>
                          <a:pt x="1130" y="415"/>
                        </a:cubicBezTo>
                        <a:cubicBezTo>
                          <a:pt x="1131" y="419"/>
                          <a:pt x="1117" y="416"/>
                          <a:pt x="1124" y="419"/>
                        </a:cubicBezTo>
                        <a:cubicBezTo>
                          <a:pt x="1123" y="421"/>
                          <a:pt x="1120" y="421"/>
                          <a:pt x="1120" y="419"/>
                        </a:cubicBezTo>
                        <a:cubicBezTo>
                          <a:pt x="1115" y="423"/>
                          <a:pt x="1118" y="427"/>
                          <a:pt x="1118" y="434"/>
                        </a:cubicBezTo>
                        <a:cubicBezTo>
                          <a:pt x="1113" y="435"/>
                          <a:pt x="1115" y="435"/>
                          <a:pt x="1109" y="434"/>
                        </a:cubicBezTo>
                        <a:cubicBezTo>
                          <a:pt x="1111" y="436"/>
                          <a:pt x="1111" y="438"/>
                          <a:pt x="1107" y="438"/>
                        </a:cubicBezTo>
                        <a:cubicBezTo>
                          <a:pt x="1107" y="441"/>
                          <a:pt x="1109" y="457"/>
                          <a:pt x="1111" y="452"/>
                        </a:cubicBezTo>
                        <a:cubicBezTo>
                          <a:pt x="1115" y="452"/>
                          <a:pt x="1111" y="467"/>
                          <a:pt x="1117" y="467"/>
                        </a:cubicBezTo>
                        <a:cubicBezTo>
                          <a:pt x="1121" y="468"/>
                          <a:pt x="1115" y="473"/>
                          <a:pt x="1120" y="475"/>
                        </a:cubicBezTo>
                        <a:cubicBezTo>
                          <a:pt x="1119" y="475"/>
                          <a:pt x="1119" y="478"/>
                          <a:pt x="1118" y="479"/>
                        </a:cubicBezTo>
                        <a:cubicBezTo>
                          <a:pt x="1116" y="479"/>
                          <a:pt x="1114" y="477"/>
                          <a:pt x="1115" y="477"/>
                        </a:cubicBezTo>
                        <a:cubicBezTo>
                          <a:pt x="1113" y="478"/>
                          <a:pt x="1114" y="479"/>
                          <a:pt x="1113" y="480"/>
                        </a:cubicBezTo>
                        <a:cubicBezTo>
                          <a:pt x="1112" y="481"/>
                          <a:pt x="1109" y="480"/>
                          <a:pt x="1107" y="480"/>
                        </a:cubicBezTo>
                        <a:cubicBezTo>
                          <a:pt x="1103" y="482"/>
                          <a:pt x="1098" y="486"/>
                          <a:pt x="1094" y="482"/>
                        </a:cubicBezTo>
                        <a:cubicBezTo>
                          <a:pt x="1093" y="478"/>
                          <a:pt x="1096" y="477"/>
                          <a:pt x="1096" y="475"/>
                        </a:cubicBezTo>
                        <a:cubicBezTo>
                          <a:pt x="1097" y="471"/>
                          <a:pt x="1094" y="465"/>
                          <a:pt x="1098" y="464"/>
                        </a:cubicBezTo>
                        <a:cubicBezTo>
                          <a:pt x="1097" y="461"/>
                          <a:pt x="1092" y="462"/>
                          <a:pt x="1094" y="456"/>
                        </a:cubicBezTo>
                        <a:cubicBezTo>
                          <a:pt x="1090" y="454"/>
                          <a:pt x="1087" y="457"/>
                          <a:pt x="1083" y="452"/>
                        </a:cubicBezTo>
                        <a:cubicBezTo>
                          <a:pt x="1082" y="447"/>
                          <a:pt x="1089" y="450"/>
                          <a:pt x="1087" y="443"/>
                        </a:cubicBezTo>
                        <a:cubicBezTo>
                          <a:pt x="1086" y="441"/>
                          <a:pt x="1085" y="442"/>
                          <a:pt x="1085" y="443"/>
                        </a:cubicBezTo>
                        <a:cubicBezTo>
                          <a:pt x="1082" y="443"/>
                          <a:pt x="1082" y="441"/>
                          <a:pt x="1081" y="439"/>
                        </a:cubicBezTo>
                        <a:cubicBezTo>
                          <a:pt x="1080" y="438"/>
                          <a:pt x="1078" y="438"/>
                          <a:pt x="1077" y="436"/>
                        </a:cubicBezTo>
                        <a:cubicBezTo>
                          <a:pt x="1076" y="437"/>
                          <a:pt x="1074" y="438"/>
                          <a:pt x="1072" y="438"/>
                        </a:cubicBezTo>
                        <a:cubicBezTo>
                          <a:pt x="1070" y="438"/>
                          <a:pt x="1071" y="439"/>
                          <a:pt x="1072" y="439"/>
                        </a:cubicBezTo>
                        <a:cubicBezTo>
                          <a:pt x="1072" y="445"/>
                          <a:pt x="1067" y="435"/>
                          <a:pt x="1068" y="443"/>
                        </a:cubicBezTo>
                        <a:cubicBezTo>
                          <a:pt x="1063" y="439"/>
                          <a:pt x="1063" y="447"/>
                          <a:pt x="1057" y="443"/>
                        </a:cubicBezTo>
                        <a:cubicBezTo>
                          <a:pt x="1062" y="439"/>
                          <a:pt x="1057" y="436"/>
                          <a:pt x="1062" y="432"/>
                        </a:cubicBezTo>
                        <a:cubicBezTo>
                          <a:pt x="1066" y="430"/>
                          <a:pt x="1053" y="431"/>
                          <a:pt x="1053" y="434"/>
                        </a:cubicBezTo>
                        <a:cubicBezTo>
                          <a:pt x="1053" y="438"/>
                          <a:pt x="1050" y="432"/>
                          <a:pt x="1051" y="432"/>
                        </a:cubicBezTo>
                        <a:cubicBezTo>
                          <a:pt x="1048" y="433"/>
                          <a:pt x="1049" y="437"/>
                          <a:pt x="1046" y="438"/>
                        </a:cubicBezTo>
                        <a:cubicBezTo>
                          <a:pt x="1045" y="438"/>
                          <a:pt x="1041" y="440"/>
                          <a:pt x="1040" y="441"/>
                        </a:cubicBezTo>
                        <a:cubicBezTo>
                          <a:pt x="1039" y="442"/>
                          <a:pt x="1038" y="443"/>
                          <a:pt x="1038" y="445"/>
                        </a:cubicBezTo>
                        <a:cubicBezTo>
                          <a:pt x="1031" y="444"/>
                          <a:pt x="1033" y="444"/>
                          <a:pt x="1025" y="445"/>
                        </a:cubicBezTo>
                        <a:cubicBezTo>
                          <a:pt x="1027" y="445"/>
                          <a:pt x="1026" y="450"/>
                          <a:pt x="1027" y="451"/>
                        </a:cubicBezTo>
                        <a:cubicBezTo>
                          <a:pt x="1028" y="451"/>
                          <a:pt x="1031" y="450"/>
                          <a:pt x="1033" y="451"/>
                        </a:cubicBezTo>
                        <a:cubicBezTo>
                          <a:pt x="1033" y="451"/>
                          <a:pt x="1032" y="454"/>
                          <a:pt x="1033" y="454"/>
                        </a:cubicBezTo>
                        <a:cubicBezTo>
                          <a:pt x="1033" y="455"/>
                          <a:pt x="1037" y="454"/>
                          <a:pt x="1038" y="454"/>
                        </a:cubicBezTo>
                        <a:cubicBezTo>
                          <a:pt x="1039" y="455"/>
                          <a:pt x="1038" y="458"/>
                          <a:pt x="1038" y="458"/>
                        </a:cubicBezTo>
                        <a:cubicBezTo>
                          <a:pt x="1040" y="459"/>
                          <a:pt x="1043" y="458"/>
                          <a:pt x="1044" y="460"/>
                        </a:cubicBezTo>
                        <a:cubicBezTo>
                          <a:pt x="1046" y="459"/>
                          <a:pt x="1045" y="456"/>
                          <a:pt x="1048" y="456"/>
                        </a:cubicBezTo>
                        <a:cubicBezTo>
                          <a:pt x="1055" y="455"/>
                          <a:pt x="1061" y="457"/>
                          <a:pt x="1061" y="464"/>
                        </a:cubicBezTo>
                        <a:cubicBezTo>
                          <a:pt x="1058" y="466"/>
                          <a:pt x="1054" y="466"/>
                          <a:pt x="1051" y="464"/>
                        </a:cubicBezTo>
                        <a:cubicBezTo>
                          <a:pt x="1050" y="466"/>
                          <a:pt x="1049" y="469"/>
                          <a:pt x="1049" y="473"/>
                        </a:cubicBezTo>
                        <a:cubicBezTo>
                          <a:pt x="1046" y="472"/>
                          <a:pt x="1046" y="475"/>
                          <a:pt x="1048" y="475"/>
                        </a:cubicBezTo>
                        <a:cubicBezTo>
                          <a:pt x="1047" y="477"/>
                          <a:pt x="1043" y="476"/>
                          <a:pt x="1040" y="477"/>
                        </a:cubicBezTo>
                        <a:cubicBezTo>
                          <a:pt x="1043" y="483"/>
                          <a:pt x="1049" y="486"/>
                          <a:pt x="1049" y="495"/>
                        </a:cubicBezTo>
                        <a:cubicBezTo>
                          <a:pt x="1054" y="490"/>
                          <a:pt x="1051" y="494"/>
                          <a:pt x="1055" y="497"/>
                        </a:cubicBezTo>
                        <a:cubicBezTo>
                          <a:pt x="1054" y="504"/>
                          <a:pt x="1057" y="514"/>
                          <a:pt x="1053" y="518"/>
                        </a:cubicBezTo>
                        <a:cubicBezTo>
                          <a:pt x="1056" y="522"/>
                          <a:pt x="1058" y="528"/>
                          <a:pt x="1057" y="536"/>
                        </a:cubicBezTo>
                        <a:cubicBezTo>
                          <a:pt x="1051" y="532"/>
                          <a:pt x="1054" y="545"/>
                          <a:pt x="1051" y="542"/>
                        </a:cubicBezTo>
                        <a:cubicBezTo>
                          <a:pt x="1049" y="539"/>
                          <a:pt x="1051" y="542"/>
                          <a:pt x="1049" y="544"/>
                        </a:cubicBezTo>
                        <a:cubicBezTo>
                          <a:pt x="1048" y="545"/>
                          <a:pt x="1044" y="545"/>
                          <a:pt x="1046" y="551"/>
                        </a:cubicBezTo>
                        <a:cubicBezTo>
                          <a:pt x="1040" y="549"/>
                          <a:pt x="1044" y="557"/>
                          <a:pt x="1038" y="555"/>
                        </a:cubicBezTo>
                        <a:cubicBezTo>
                          <a:pt x="1043" y="559"/>
                          <a:pt x="1030" y="562"/>
                          <a:pt x="1033" y="564"/>
                        </a:cubicBezTo>
                        <a:cubicBezTo>
                          <a:pt x="1036" y="567"/>
                          <a:pt x="1032" y="565"/>
                          <a:pt x="1029" y="568"/>
                        </a:cubicBezTo>
                        <a:cubicBezTo>
                          <a:pt x="1028" y="569"/>
                          <a:pt x="1028" y="572"/>
                          <a:pt x="1027" y="574"/>
                        </a:cubicBezTo>
                        <a:cubicBezTo>
                          <a:pt x="1027" y="574"/>
                          <a:pt x="1024" y="573"/>
                          <a:pt x="1023" y="574"/>
                        </a:cubicBezTo>
                        <a:cubicBezTo>
                          <a:pt x="1023" y="574"/>
                          <a:pt x="1024" y="577"/>
                          <a:pt x="1023" y="577"/>
                        </a:cubicBezTo>
                        <a:cubicBezTo>
                          <a:pt x="1022" y="579"/>
                          <a:pt x="1016" y="576"/>
                          <a:pt x="1018" y="581"/>
                        </a:cubicBezTo>
                        <a:cubicBezTo>
                          <a:pt x="1006" y="582"/>
                          <a:pt x="1008" y="583"/>
                          <a:pt x="995" y="581"/>
                        </a:cubicBezTo>
                        <a:cubicBezTo>
                          <a:pt x="993" y="581"/>
                          <a:pt x="994" y="584"/>
                          <a:pt x="993" y="587"/>
                        </a:cubicBezTo>
                        <a:cubicBezTo>
                          <a:pt x="989" y="583"/>
                          <a:pt x="983" y="591"/>
                          <a:pt x="982" y="590"/>
                        </a:cubicBezTo>
                        <a:cubicBezTo>
                          <a:pt x="979" y="587"/>
                          <a:pt x="982" y="592"/>
                          <a:pt x="975" y="592"/>
                        </a:cubicBezTo>
                        <a:cubicBezTo>
                          <a:pt x="972" y="593"/>
                          <a:pt x="976" y="595"/>
                          <a:pt x="973" y="596"/>
                        </a:cubicBezTo>
                        <a:cubicBezTo>
                          <a:pt x="969" y="600"/>
                          <a:pt x="967" y="593"/>
                          <a:pt x="962" y="592"/>
                        </a:cubicBezTo>
                        <a:cubicBezTo>
                          <a:pt x="956" y="591"/>
                          <a:pt x="955" y="594"/>
                          <a:pt x="951" y="594"/>
                        </a:cubicBezTo>
                        <a:cubicBezTo>
                          <a:pt x="948" y="595"/>
                          <a:pt x="947" y="598"/>
                          <a:pt x="947" y="602"/>
                        </a:cubicBezTo>
                        <a:cubicBezTo>
                          <a:pt x="941" y="600"/>
                          <a:pt x="941" y="604"/>
                          <a:pt x="938" y="605"/>
                        </a:cubicBezTo>
                        <a:cubicBezTo>
                          <a:pt x="936" y="610"/>
                          <a:pt x="941" y="609"/>
                          <a:pt x="941" y="613"/>
                        </a:cubicBezTo>
                        <a:cubicBezTo>
                          <a:pt x="941" y="615"/>
                          <a:pt x="941" y="616"/>
                          <a:pt x="943" y="616"/>
                        </a:cubicBezTo>
                        <a:cubicBezTo>
                          <a:pt x="946" y="617"/>
                          <a:pt x="944" y="619"/>
                          <a:pt x="945" y="620"/>
                        </a:cubicBezTo>
                        <a:cubicBezTo>
                          <a:pt x="946" y="622"/>
                          <a:pt x="949" y="621"/>
                          <a:pt x="951" y="622"/>
                        </a:cubicBezTo>
                        <a:cubicBezTo>
                          <a:pt x="951" y="622"/>
                          <a:pt x="950" y="625"/>
                          <a:pt x="951" y="626"/>
                        </a:cubicBezTo>
                        <a:cubicBezTo>
                          <a:pt x="951" y="626"/>
                          <a:pt x="954" y="625"/>
                          <a:pt x="954" y="626"/>
                        </a:cubicBezTo>
                        <a:cubicBezTo>
                          <a:pt x="956" y="627"/>
                          <a:pt x="956" y="632"/>
                          <a:pt x="958" y="635"/>
                        </a:cubicBezTo>
                        <a:cubicBezTo>
                          <a:pt x="959" y="637"/>
                          <a:pt x="964" y="641"/>
                          <a:pt x="964" y="641"/>
                        </a:cubicBezTo>
                        <a:cubicBezTo>
                          <a:pt x="964" y="643"/>
                          <a:pt x="963" y="646"/>
                          <a:pt x="964" y="648"/>
                        </a:cubicBezTo>
                        <a:cubicBezTo>
                          <a:pt x="964" y="651"/>
                          <a:pt x="966" y="652"/>
                          <a:pt x="965" y="656"/>
                        </a:cubicBezTo>
                        <a:cubicBezTo>
                          <a:pt x="965" y="659"/>
                          <a:pt x="964" y="659"/>
                          <a:pt x="964" y="661"/>
                        </a:cubicBezTo>
                        <a:cubicBezTo>
                          <a:pt x="963" y="665"/>
                          <a:pt x="965" y="668"/>
                          <a:pt x="960" y="665"/>
                        </a:cubicBezTo>
                        <a:cubicBezTo>
                          <a:pt x="963" y="672"/>
                          <a:pt x="955" y="668"/>
                          <a:pt x="956" y="674"/>
                        </a:cubicBezTo>
                        <a:cubicBezTo>
                          <a:pt x="949" y="672"/>
                          <a:pt x="950" y="678"/>
                          <a:pt x="945" y="678"/>
                        </a:cubicBezTo>
                        <a:cubicBezTo>
                          <a:pt x="943" y="677"/>
                          <a:pt x="944" y="681"/>
                          <a:pt x="943" y="682"/>
                        </a:cubicBezTo>
                        <a:cubicBezTo>
                          <a:pt x="943" y="682"/>
                          <a:pt x="938" y="682"/>
                          <a:pt x="939" y="684"/>
                        </a:cubicBezTo>
                        <a:cubicBezTo>
                          <a:pt x="941" y="685"/>
                          <a:pt x="941" y="684"/>
                          <a:pt x="939" y="685"/>
                        </a:cubicBezTo>
                        <a:cubicBezTo>
                          <a:pt x="938" y="687"/>
                          <a:pt x="937" y="689"/>
                          <a:pt x="934" y="689"/>
                        </a:cubicBezTo>
                        <a:cubicBezTo>
                          <a:pt x="936" y="680"/>
                          <a:pt x="930" y="688"/>
                          <a:pt x="930" y="684"/>
                        </a:cubicBezTo>
                        <a:cubicBezTo>
                          <a:pt x="930" y="682"/>
                          <a:pt x="929" y="678"/>
                          <a:pt x="926" y="676"/>
                        </a:cubicBezTo>
                        <a:cubicBezTo>
                          <a:pt x="926" y="675"/>
                          <a:pt x="923" y="677"/>
                          <a:pt x="923" y="676"/>
                        </a:cubicBezTo>
                        <a:cubicBezTo>
                          <a:pt x="922" y="675"/>
                          <a:pt x="923" y="673"/>
                          <a:pt x="923" y="672"/>
                        </a:cubicBezTo>
                        <a:cubicBezTo>
                          <a:pt x="921" y="671"/>
                          <a:pt x="916" y="672"/>
                          <a:pt x="915" y="670"/>
                        </a:cubicBezTo>
                        <a:cubicBezTo>
                          <a:pt x="915" y="670"/>
                          <a:pt x="916" y="667"/>
                          <a:pt x="915" y="667"/>
                        </a:cubicBezTo>
                        <a:cubicBezTo>
                          <a:pt x="914" y="666"/>
                          <a:pt x="911" y="667"/>
                          <a:pt x="910" y="667"/>
                        </a:cubicBezTo>
                        <a:cubicBezTo>
                          <a:pt x="908" y="667"/>
                          <a:pt x="909" y="662"/>
                          <a:pt x="908" y="661"/>
                        </a:cubicBezTo>
                        <a:cubicBezTo>
                          <a:pt x="907" y="661"/>
                          <a:pt x="905" y="662"/>
                          <a:pt x="906" y="663"/>
                        </a:cubicBezTo>
                        <a:cubicBezTo>
                          <a:pt x="902" y="659"/>
                          <a:pt x="904" y="659"/>
                          <a:pt x="900" y="656"/>
                        </a:cubicBezTo>
                        <a:cubicBezTo>
                          <a:pt x="895" y="653"/>
                          <a:pt x="896" y="662"/>
                          <a:pt x="895" y="665"/>
                        </a:cubicBezTo>
                        <a:cubicBezTo>
                          <a:pt x="894" y="666"/>
                          <a:pt x="891" y="666"/>
                          <a:pt x="891" y="667"/>
                        </a:cubicBezTo>
                        <a:cubicBezTo>
                          <a:pt x="890" y="670"/>
                          <a:pt x="892" y="675"/>
                          <a:pt x="889" y="678"/>
                        </a:cubicBezTo>
                        <a:cubicBezTo>
                          <a:pt x="890" y="679"/>
                          <a:pt x="891" y="681"/>
                          <a:pt x="891" y="684"/>
                        </a:cubicBezTo>
                        <a:cubicBezTo>
                          <a:pt x="892" y="686"/>
                          <a:pt x="894" y="688"/>
                          <a:pt x="895" y="685"/>
                        </a:cubicBezTo>
                        <a:cubicBezTo>
                          <a:pt x="899" y="690"/>
                          <a:pt x="897" y="692"/>
                          <a:pt x="897" y="698"/>
                        </a:cubicBezTo>
                        <a:cubicBezTo>
                          <a:pt x="897" y="700"/>
                          <a:pt x="898" y="700"/>
                          <a:pt x="898" y="702"/>
                        </a:cubicBezTo>
                        <a:cubicBezTo>
                          <a:pt x="900" y="703"/>
                          <a:pt x="901" y="705"/>
                          <a:pt x="902" y="706"/>
                        </a:cubicBezTo>
                        <a:cubicBezTo>
                          <a:pt x="905" y="708"/>
                          <a:pt x="908" y="709"/>
                          <a:pt x="911" y="711"/>
                        </a:cubicBezTo>
                        <a:cubicBezTo>
                          <a:pt x="913" y="712"/>
                          <a:pt x="911" y="713"/>
                          <a:pt x="913" y="713"/>
                        </a:cubicBezTo>
                        <a:cubicBezTo>
                          <a:pt x="915" y="713"/>
                          <a:pt x="915" y="716"/>
                          <a:pt x="915" y="717"/>
                        </a:cubicBezTo>
                        <a:cubicBezTo>
                          <a:pt x="916" y="719"/>
                          <a:pt x="918" y="717"/>
                          <a:pt x="919" y="719"/>
                        </a:cubicBezTo>
                        <a:cubicBezTo>
                          <a:pt x="920" y="721"/>
                          <a:pt x="918" y="724"/>
                          <a:pt x="919" y="726"/>
                        </a:cubicBezTo>
                        <a:cubicBezTo>
                          <a:pt x="919" y="727"/>
                          <a:pt x="923" y="730"/>
                          <a:pt x="923" y="730"/>
                        </a:cubicBezTo>
                        <a:cubicBezTo>
                          <a:pt x="923" y="732"/>
                          <a:pt x="918" y="737"/>
                          <a:pt x="925" y="738"/>
                        </a:cubicBezTo>
                        <a:cubicBezTo>
                          <a:pt x="924" y="742"/>
                          <a:pt x="920" y="740"/>
                          <a:pt x="917" y="739"/>
                        </a:cubicBezTo>
                        <a:cubicBezTo>
                          <a:pt x="914" y="739"/>
                          <a:pt x="909" y="739"/>
                          <a:pt x="908" y="738"/>
                        </a:cubicBezTo>
                        <a:cubicBezTo>
                          <a:pt x="908" y="738"/>
                          <a:pt x="910" y="729"/>
                          <a:pt x="906" y="736"/>
                        </a:cubicBezTo>
                        <a:cubicBezTo>
                          <a:pt x="902" y="734"/>
                          <a:pt x="904" y="729"/>
                          <a:pt x="902" y="726"/>
                        </a:cubicBezTo>
                        <a:cubicBezTo>
                          <a:pt x="901" y="724"/>
                          <a:pt x="899" y="724"/>
                          <a:pt x="897" y="721"/>
                        </a:cubicBezTo>
                        <a:cubicBezTo>
                          <a:pt x="896" y="718"/>
                          <a:pt x="896" y="716"/>
                          <a:pt x="898" y="715"/>
                        </a:cubicBezTo>
                        <a:cubicBezTo>
                          <a:pt x="895" y="712"/>
                          <a:pt x="894" y="706"/>
                          <a:pt x="889" y="704"/>
                        </a:cubicBezTo>
                        <a:cubicBezTo>
                          <a:pt x="889" y="701"/>
                          <a:pt x="886" y="699"/>
                          <a:pt x="889" y="698"/>
                        </a:cubicBezTo>
                        <a:cubicBezTo>
                          <a:pt x="888" y="697"/>
                          <a:pt x="886" y="696"/>
                          <a:pt x="883" y="695"/>
                        </a:cubicBezTo>
                        <a:cubicBezTo>
                          <a:pt x="884" y="692"/>
                          <a:pt x="884" y="689"/>
                          <a:pt x="882" y="689"/>
                        </a:cubicBezTo>
                        <a:cubicBezTo>
                          <a:pt x="881" y="685"/>
                          <a:pt x="883" y="684"/>
                          <a:pt x="883" y="682"/>
                        </a:cubicBezTo>
                        <a:cubicBezTo>
                          <a:pt x="884" y="678"/>
                          <a:pt x="882" y="677"/>
                          <a:pt x="880" y="676"/>
                        </a:cubicBezTo>
                        <a:cubicBezTo>
                          <a:pt x="881" y="674"/>
                          <a:pt x="882" y="673"/>
                          <a:pt x="880" y="672"/>
                        </a:cubicBezTo>
                        <a:cubicBezTo>
                          <a:pt x="880" y="670"/>
                          <a:pt x="884" y="671"/>
                          <a:pt x="887" y="670"/>
                        </a:cubicBezTo>
                        <a:cubicBezTo>
                          <a:pt x="887" y="669"/>
                          <a:pt x="885" y="669"/>
                          <a:pt x="885" y="667"/>
                        </a:cubicBezTo>
                        <a:cubicBezTo>
                          <a:pt x="885" y="665"/>
                          <a:pt x="888" y="665"/>
                          <a:pt x="887" y="663"/>
                        </a:cubicBezTo>
                        <a:cubicBezTo>
                          <a:pt x="887" y="660"/>
                          <a:pt x="884" y="657"/>
                          <a:pt x="883" y="654"/>
                        </a:cubicBezTo>
                        <a:cubicBezTo>
                          <a:pt x="883" y="650"/>
                          <a:pt x="884" y="645"/>
                          <a:pt x="883" y="643"/>
                        </a:cubicBezTo>
                        <a:cubicBezTo>
                          <a:pt x="883" y="640"/>
                          <a:pt x="881" y="640"/>
                          <a:pt x="880" y="639"/>
                        </a:cubicBezTo>
                        <a:cubicBezTo>
                          <a:pt x="879" y="637"/>
                          <a:pt x="879" y="635"/>
                          <a:pt x="878" y="633"/>
                        </a:cubicBezTo>
                        <a:cubicBezTo>
                          <a:pt x="876" y="630"/>
                          <a:pt x="875" y="627"/>
                          <a:pt x="872" y="626"/>
                        </a:cubicBezTo>
                        <a:cubicBezTo>
                          <a:pt x="866" y="625"/>
                          <a:pt x="870" y="632"/>
                          <a:pt x="865" y="628"/>
                        </a:cubicBezTo>
                        <a:cubicBezTo>
                          <a:pt x="862" y="628"/>
                          <a:pt x="864" y="632"/>
                          <a:pt x="863" y="633"/>
                        </a:cubicBezTo>
                        <a:cubicBezTo>
                          <a:pt x="863" y="634"/>
                          <a:pt x="860" y="633"/>
                          <a:pt x="859" y="633"/>
                        </a:cubicBezTo>
                        <a:cubicBezTo>
                          <a:pt x="858" y="634"/>
                          <a:pt x="860" y="637"/>
                          <a:pt x="857" y="637"/>
                        </a:cubicBezTo>
                        <a:cubicBezTo>
                          <a:pt x="853" y="637"/>
                          <a:pt x="853" y="636"/>
                          <a:pt x="852" y="631"/>
                        </a:cubicBezTo>
                        <a:cubicBezTo>
                          <a:pt x="851" y="630"/>
                          <a:pt x="850" y="630"/>
                          <a:pt x="850" y="629"/>
                        </a:cubicBezTo>
                        <a:cubicBezTo>
                          <a:pt x="849" y="627"/>
                          <a:pt x="852" y="627"/>
                          <a:pt x="852" y="626"/>
                        </a:cubicBezTo>
                        <a:cubicBezTo>
                          <a:pt x="852" y="624"/>
                          <a:pt x="847" y="616"/>
                          <a:pt x="852" y="613"/>
                        </a:cubicBezTo>
                        <a:cubicBezTo>
                          <a:pt x="850" y="611"/>
                          <a:pt x="847" y="609"/>
                          <a:pt x="848" y="602"/>
                        </a:cubicBezTo>
                        <a:cubicBezTo>
                          <a:pt x="846" y="602"/>
                          <a:pt x="847" y="604"/>
                          <a:pt x="846" y="605"/>
                        </a:cubicBezTo>
                        <a:cubicBezTo>
                          <a:pt x="843" y="604"/>
                          <a:pt x="845" y="597"/>
                          <a:pt x="843" y="594"/>
                        </a:cubicBezTo>
                        <a:cubicBezTo>
                          <a:pt x="841" y="593"/>
                          <a:pt x="840" y="592"/>
                          <a:pt x="839" y="590"/>
                        </a:cubicBezTo>
                        <a:cubicBezTo>
                          <a:pt x="838" y="589"/>
                          <a:pt x="838" y="587"/>
                          <a:pt x="837" y="587"/>
                        </a:cubicBezTo>
                        <a:cubicBezTo>
                          <a:pt x="835" y="585"/>
                          <a:pt x="830" y="585"/>
                          <a:pt x="831" y="581"/>
                        </a:cubicBezTo>
                        <a:cubicBezTo>
                          <a:pt x="825" y="580"/>
                          <a:pt x="823" y="584"/>
                          <a:pt x="820" y="587"/>
                        </a:cubicBezTo>
                        <a:cubicBezTo>
                          <a:pt x="817" y="586"/>
                          <a:pt x="815" y="586"/>
                          <a:pt x="815" y="588"/>
                        </a:cubicBezTo>
                        <a:cubicBezTo>
                          <a:pt x="810" y="588"/>
                          <a:pt x="806" y="588"/>
                          <a:pt x="801" y="588"/>
                        </a:cubicBezTo>
                        <a:cubicBezTo>
                          <a:pt x="801" y="590"/>
                          <a:pt x="799" y="591"/>
                          <a:pt x="798" y="592"/>
                        </a:cubicBezTo>
                        <a:cubicBezTo>
                          <a:pt x="797" y="593"/>
                          <a:pt x="796" y="592"/>
                          <a:pt x="796" y="594"/>
                        </a:cubicBezTo>
                        <a:cubicBezTo>
                          <a:pt x="796" y="596"/>
                          <a:pt x="791" y="597"/>
                          <a:pt x="790" y="598"/>
                        </a:cubicBezTo>
                        <a:cubicBezTo>
                          <a:pt x="786" y="601"/>
                          <a:pt x="783" y="608"/>
                          <a:pt x="775" y="611"/>
                        </a:cubicBezTo>
                        <a:cubicBezTo>
                          <a:pt x="771" y="614"/>
                          <a:pt x="770" y="621"/>
                          <a:pt x="762" y="622"/>
                        </a:cubicBezTo>
                        <a:cubicBezTo>
                          <a:pt x="765" y="625"/>
                          <a:pt x="764" y="626"/>
                          <a:pt x="759" y="626"/>
                        </a:cubicBezTo>
                        <a:cubicBezTo>
                          <a:pt x="758" y="628"/>
                          <a:pt x="759" y="629"/>
                          <a:pt x="760" y="629"/>
                        </a:cubicBezTo>
                        <a:cubicBezTo>
                          <a:pt x="760" y="632"/>
                          <a:pt x="757" y="631"/>
                          <a:pt x="757" y="629"/>
                        </a:cubicBezTo>
                        <a:cubicBezTo>
                          <a:pt x="754" y="630"/>
                          <a:pt x="755" y="635"/>
                          <a:pt x="749" y="633"/>
                        </a:cubicBezTo>
                        <a:cubicBezTo>
                          <a:pt x="747" y="634"/>
                          <a:pt x="747" y="637"/>
                          <a:pt x="744" y="637"/>
                        </a:cubicBezTo>
                        <a:cubicBezTo>
                          <a:pt x="743" y="640"/>
                          <a:pt x="746" y="640"/>
                          <a:pt x="746" y="643"/>
                        </a:cubicBezTo>
                        <a:cubicBezTo>
                          <a:pt x="745" y="646"/>
                          <a:pt x="743" y="651"/>
                          <a:pt x="742" y="657"/>
                        </a:cubicBezTo>
                        <a:cubicBezTo>
                          <a:pt x="741" y="666"/>
                          <a:pt x="742" y="675"/>
                          <a:pt x="740" y="678"/>
                        </a:cubicBezTo>
                        <a:cubicBezTo>
                          <a:pt x="740" y="678"/>
                          <a:pt x="737" y="677"/>
                          <a:pt x="736" y="678"/>
                        </a:cubicBezTo>
                        <a:cubicBezTo>
                          <a:pt x="735" y="679"/>
                          <a:pt x="736" y="684"/>
                          <a:pt x="734" y="685"/>
                        </a:cubicBezTo>
                        <a:cubicBezTo>
                          <a:pt x="733" y="687"/>
                          <a:pt x="729" y="686"/>
                          <a:pt x="727" y="687"/>
                        </a:cubicBezTo>
                        <a:cubicBezTo>
                          <a:pt x="725" y="688"/>
                          <a:pt x="725" y="692"/>
                          <a:pt x="721" y="691"/>
                        </a:cubicBezTo>
                        <a:cubicBezTo>
                          <a:pt x="717" y="686"/>
                          <a:pt x="714" y="680"/>
                          <a:pt x="712" y="672"/>
                        </a:cubicBezTo>
                        <a:cubicBezTo>
                          <a:pt x="711" y="672"/>
                          <a:pt x="710" y="670"/>
                          <a:pt x="708" y="669"/>
                        </a:cubicBezTo>
                        <a:cubicBezTo>
                          <a:pt x="707" y="668"/>
                          <a:pt x="707" y="666"/>
                          <a:pt x="705" y="667"/>
                        </a:cubicBezTo>
                        <a:cubicBezTo>
                          <a:pt x="703" y="661"/>
                          <a:pt x="707" y="661"/>
                          <a:pt x="708" y="657"/>
                        </a:cubicBezTo>
                        <a:cubicBezTo>
                          <a:pt x="708" y="654"/>
                          <a:pt x="705" y="652"/>
                          <a:pt x="703" y="650"/>
                        </a:cubicBezTo>
                        <a:cubicBezTo>
                          <a:pt x="701" y="648"/>
                          <a:pt x="700" y="645"/>
                          <a:pt x="697" y="644"/>
                        </a:cubicBezTo>
                        <a:cubicBezTo>
                          <a:pt x="696" y="641"/>
                          <a:pt x="696" y="637"/>
                          <a:pt x="693" y="633"/>
                        </a:cubicBezTo>
                        <a:cubicBezTo>
                          <a:pt x="691" y="630"/>
                          <a:pt x="691" y="617"/>
                          <a:pt x="690" y="607"/>
                        </a:cubicBezTo>
                        <a:cubicBezTo>
                          <a:pt x="689" y="603"/>
                          <a:pt x="688" y="592"/>
                          <a:pt x="686" y="585"/>
                        </a:cubicBezTo>
                        <a:cubicBezTo>
                          <a:pt x="683" y="585"/>
                          <a:pt x="678" y="593"/>
                          <a:pt x="682" y="594"/>
                        </a:cubicBezTo>
                        <a:cubicBezTo>
                          <a:pt x="682" y="599"/>
                          <a:pt x="675" y="595"/>
                          <a:pt x="673" y="594"/>
                        </a:cubicBezTo>
                        <a:cubicBezTo>
                          <a:pt x="672" y="594"/>
                          <a:pt x="670" y="595"/>
                          <a:pt x="669" y="594"/>
                        </a:cubicBezTo>
                        <a:cubicBezTo>
                          <a:pt x="667" y="593"/>
                          <a:pt x="665" y="586"/>
                          <a:pt x="662" y="588"/>
                        </a:cubicBezTo>
                        <a:cubicBezTo>
                          <a:pt x="661" y="585"/>
                          <a:pt x="663" y="585"/>
                          <a:pt x="665" y="585"/>
                        </a:cubicBezTo>
                        <a:cubicBezTo>
                          <a:pt x="663" y="582"/>
                          <a:pt x="665" y="582"/>
                          <a:pt x="665" y="579"/>
                        </a:cubicBezTo>
                        <a:cubicBezTo>
                          <a:pt x="665" y="576"/>
                          <a:pt x="660" y="578"/>
                          <a:pt x="658" y="577"/>
                        </a:cubicBezTo>
                        <a:cubicBezTo>
                          <a:pt x="656" y="576"/>
                          <a:pt x="653" y="568"/>
                          <a:pt x="652" y="574"/>
                        </a:cubicBezTo>
                        <a:cubicBezTo>
                          <a:pt x="648" y="573"/>
                          <a:pt x="650" y="567"/>
                          <a:pt x="651" y="568"/>
                        </a:cubicBezTo>
                        <a:cubicBezTo>
                          <a:pt x="650" y="566"/>
                          <a:pt x="646" y="566"/>
                          <a:pt x="647" y="562"/>
                        </a:cubicBezTo>
                        <a:cubicBezTo>
                          <a:pt x="645" y="561"/>
                          <a:pt x="640" y="564"/>
                          <a:pt x="639" y="562"/>
                        </a:cubicBezTo>
                        <a:cubicBezTo>
                          <a:pt x="639" y="562"/>
                          <a:pt x="640" y="559"/>
                          <a:pt x="639" y="559"/>
                        </a:cubicBezTo>
                        <a:cubicBezTo>
                          <a:pt x="635" y="558"/>
                          <a:pt x="632" y="560"/>
                          <a:pt x="628" y="560"/>
                        </a:cubicBezTo>
                        <a:cubicBezTo>
                          <a:pt x="627" y="561"/>
                          <a:pt x="625" y="561"/>
                          <a:pt x="624" y="560"/>
                        </a:cubicBezTo>
                        <a:cubicBezTo>
                          <a:pt x="622" y="560"/>
                          <a:pt x="621" y="558"/>
                          <a:pt x="621" y="562"/>
                        </a:cubicBezTo>
                        <a:cubicBezTo>
                          <a:pt x="603" y="564"/>
                          <a:pt x="589" y="561"/>
                          <a:pt x="576" y="559"/>
                        </a:cubicBezTo>
                        <a:cubicBezTo>
                          <a:pt x="577" y="555"/>
                          <a:pt x="572" y="556"/>
                          <a:pt x="572" y="553"/>
                        </a:cubicBezTo>
                        <a:cubicBezTo>
                          <a:pt x="572" y="549"/>
                          <a:pt x="564" y="557"/>
                          <a:pt x="569" y="549"/>
                        </a:cubicBezTo>
                        <a:cubicBezTo>
                          <a:pt x="566" y="550"/>
                          <a:pt x="565" y="549"/>
                          <a:pt x="565" y="547"/>
                        </a:cubicBezTo>
                        <a:cubicBezTo>
                          <a:pt x="560" y="550"/>
                          <a:pt x="546" y="547"/>
                          <a:pt x="541" y="546"/>
                        </a:cubicBezTo>
                        <a:cubicBezTo>
                          <a:pt x="538" y="545"/>
                          <a:pt x="537" y="545"/>
                          <a:pt x="537" y="542"/>
                        </a:cubicBezTo>
                        <a:cubicBezTo>
                          <a:pt x="529" y="544"/>
                          <a:pt x="531" y="536"/>
                          <a:pt x="524" y="536"/>
                        </a:cubicBezTo>
                        <a:cubicBezTo>
                          <a:pt x="523" y="529"/>
                          <a:pt x="519" y="525"/>
                          <a:pt x="516" y="520"/>
                        </a:cubicBezTo>
                        <a:cubicBezTo>
                          <a:pt x="500" y="517"/>
                          <a:pt x="500" y="525"/>
                          <a:pt x="501" y="534"/>
                        </a:cubicBezTo>
                        <a:cubicBezTo>
                          <a:pt x="502" y="537"/>
                          <a:pt x="509" y="541"/>
                          <a:pt x="514" y="547"/>
                        </a:cubicBezTo>
                        <a:cubicBezTo>
                          <a:pt x="516" y="549"/>
                          <a:pt x="519" y="559"/>
                          <a:pt x="524" y="557"/>
                        </a:cubicBezTo>
                        <a:cubicBezTo>
                          <a:pt x="523" y="561"/>
                          <a:pt x="527" y="561"/>
                          <a:pt x="526" y="566"/>
                        </a:cubicBezTo>
                        <a:cubicBezTo>
                          <a:pt x="530" y="566"/>
                          <a:pt x="540" y="564"/>
                          <a:pt x="535" y="570"/>
                        </a:cubicBezTo>
                        <a:cubicBezTo>
                          <a:pt x="539" y="572"/>
                          <a:pt x="537" y="567"/>
                          <a:pt x="539" y="566"/>
                        </a:cubicBezTo>
                        <a:cubicBezTo>
                          <a:pt x="540" y="565"/>
                          <a:pt x="546" y="566"/>
                          <a:pt x="546" y="562"/>
                        </a:cubicBezTo>
                        <a:cubicBezTo>
                          <a:pt x="546" y="561"/>
                          <a:pt x="548" y="561"/>
                          <a:pt x="550" y="560"/>
                        </a:cubicBezTo>
                        <a:cubicBezTo>
                          <a:pt x="552" y="560"/>
                          <a:pt x="550" y="558"/>
                          <a:pt x="552" y="557"/>
                        </a:cubicBezTo>
                        <a:cubicBezTo>
                          <a:pt x="555" y="555"/>
                          <a:pt x="559" y="556"/>
                          <a:pt x="563" y="555"/>
                        </a:cubicBezTo>
                        <a:cubicBezTo>
                          <a:pt x="563" y="556"/>
                          <a:pt x="560" y="558"/>
                          <a:pt x="561" y="559"/>
                        </a:cubicBezTo>
                        <a:cubicBezTo>
                          <a:pt x="561" y="559"/>
                          <a:pt x="565" y="558"/>
                          <a:pt x="565" y="559"/>
                        </a:cubicBezTo>
                        <a:cubicBezTo>
                          <a:pt x="566" y="562"/>
                          <a:pt x="564" y="564"/>
                          <a:pt x="567" y="566"/>
                        </a:cubicBezTo>
                        <a:cubicBezTo>
                          <a:pt x="566" y="570"/>
                          <a:pt x="572" y="568"/>
                          <a:pt x="572" y="572"/>
                        </a:cubicBezTo>
                        <a:cubicBezTo>
                          <a:pt x="572" y="576"/>
                          <a:pt x="576" y="573"/>
                          <a:pt x="580" y="575"/>
                        </a:cubicBezTo>
                        <a:cubicBezTo>
                          <a:pt x="582" y="577"/>
                          <a:pt x="581" y="580"/>
                          <a:pt x="585" y="581"/>
                        </a:cubicBezTo>
                        <a:cubicBezTo>
                          <a:pt x="581" y="585"/>
                          <a:pt x="586" y="590"/>
                          <a:pt x="585" y="596"/>
                        </a:cubicBezTo>
                        <a:cubicBezTo>
                          <a:pt x="583" y="596"/>
                          <a:pt x="582" y="596"/>
                          <a:pt x="580" y="596"/>
                        </a:cubicBezTo>
                        <a:cubicBezTo>
                          <a:pt x="582" y="603"/>
                          <a:pt x="575" y="601"/>
                          <a:pt x="576" y="607"/>
                        </a:cubicBezTo>
                        <a:cubicBezTo>
                          <a:pt x="572" y="606"/>
                          <a:pt x="570" y="607"/>
                          <a:pt x="570" y="611"/>
                        </a:cubicBezTo>
                        <a:cubicBezTo>
                          <a:pt x="568" y="611"/>
                          <a:pt x="565" y="611"/>
                          <a:pt x="563" y="611"/>
                        </a:cubicBezTo>
                        <a:cubicBezTo>
                          <a:pt x="560" y="611"/>
                          <a:pt x="562" y="615"/>
                          <a:pt x="561" y="616"/>
                        </a:cubicBezTo>
                        <a:cubicBezTo>
                          <a:pt x="561" y="617"/>
                          <a:pt x="558" y="616"/>
                          <a:pt x="557" y="616"/>
                        </a:cubicBezTo>
                        <a:cubicBezTo>
                          <a:pt x="556" y="617"/>
                          <a:pt x="558" y="621"/>
                          <a:pt x="557" y="622"/>
                        </a:cubicBezTo>
                        <a:cubicBezTo>
                          <a:pt x="554" y="621"/>
                          <a:pt x="552" y="622"/>
                          <a:pt x="552" y="626"/>
                        </a:cubicBezTo>
                        <a:cubicBezTo>
                          <a:pt x="548" y="625"/>
                          <a:pt x="546" y="626"/>
                          <a:pt x="544" y="628"/>
                        </a:cubicBezTo>
                        <a:cubicBezTo>
                          <a:pt x="541" y="629"/>
                          <a:pt x="542" y="630"/>
                          <a:pt x="537" y="631"/>
                        </a:cubicBezTo>
                        <a:cubicBezTo>
                          <a:pt x="535" y="632"/>
                          <a:pt x="526" y="635"/>
                          <a:pt x="526" y="641"/>
                        </a:cubicBezTo>
                        <a:cubicBezTo>
                          <a:pt x="523" y="641"/>
                          <a:pt x="520" y="640"/>
                          <a:pt x="518" y="641"/>
                        </a:cubicBezTo>
                        <a:cubicBezTo>
                          <a:pt x="516" y="642"/>
                          <a:pt x="518" y="643"/>
                          <a:pt x="516" y="644"/>
                        </a:cubicBezTo>
                        <a:cubicBezTo>
                          <a:pt x="516" y="645"/>
                          <a:pt x="513" y="644"/>
                          <a:pt x="513" y="644"/>
                        </a:cubicBezTo>
                        <a:cubicBezTo>
                          <a:pt x="513" y="644"/>
                          <a:pt x="507" y="646"/>
                          <a:pt x="507" y="646"/>
                        </a:cubicBezTo>
                        <a:cubicBezTo>
                          <a:pt x="504" y="650"/>
                          <a:pt x="489" y="648"/>
                          <a:pt x="483" y="652"/>
                        </a:cubicBezTo>
                        <a:cubicBezTo>
                          <a:pt x="477" y="653"/>
                          <a:pt x="488" y="655"/>
                          <a:pt x="479" y="656"/>
                        </a:cubicBezTo>
                        <a:cubicBezTo>
                          <a:pt x="478" y="656"/>
                          <a:pt x="476" y="655"/>
                          <a:pt x="475" y="656"/>
                        </a:cubicBezTo>
                        <a:cubicBezTo>
                          <a:pt x="473" y="656"/>
                          <a:pt x="474" y="660"/>
                          <a:pt x="470" y="659"/>
                        </a:cubicBezTo>
                        <a:cubicBezTo>
                          <a:pt x="472" y="655"/>
                          <a:pt x="467" y="657"/>
                          <a:pt x="466" y="656"/>
                        </a:cubicBezTo>
                        <a:cubicBezTo>
                          <a:pt x="465" y="653"/>
                          <a:pt x="467" y="648"/>
                          <a:pt x="462" y="648"/>
                        </a:cubicBezTo>
                        <a:cubicBezTo>
                          <a:pt x="462" y="645"/>
                          <a:pt x="464" y="645"/>
                          <a:pt x="464" y="643"/>
                        </a:cubicBezTo>
                        <a:cubicBezTo>
                          <a:pt x="463" y="641"/>
                          <a:pt x="459" y="640"/>
                          <a:pt x="462" y="639"/>
                        </a:cubicBezTo>
                        <a:cubicBezTo>
                          <a:pt x="461" y="637"/>
                          <a:pt x="460" y="635"/>
                          <a:pt x="457" y="635"/>
                        </a:cubicBezTo>
                        <a:cubicBezTo>
                          <a:pt x="459" y="630"/>
                          <a:pt x="453" y="624"/>
                          <a:pt x="457" y="624"/>
                        </a:cubicBezTo>
                        <a:cubicBezTo>
                          <a:pt x="457" y="622"/>
                          <a:pt x="454" y="623"/>
                          <a:pt x="453" y="622"/>
                        </a:cubicBezTo>
                        <a:cubicBezTo>
                          <a:pt x="451" y="620"/>
                          <a:pt x="452" y="615"/>
                          <a:pt x="453" y="616"/>
                        </a:cubicBezTo>
                        <a:cubicBezTo>
                          <a:pt x="452" y="615"/>
                          <a:pt x="450" y="613"/>
                          <a:pt x="449" y="613"/>
                        </a:cubicBezTo>
                        <a:cubicBezTo>
                          <a:pt x="448" y="612"/>
                          <a:pt x="449" y="611"/>
                          <a:pt x="447" y="611"/>
                        </a:cubicBezTo>
                        <a:cubicBezTo>
                          <a:pt x="446" y="611"/>
                          <a:pt x="444" y="604"/>
                          <a:pt x="444" y="605"/>
                        </a:cubicBezTo>
                        <a:cubicBezTo>
                          <a:pt x="444" y="605"/>
                          <a:pt x="444" y="607"/>
                          <a:pt x="444" y="607"/>
                        </a:cubicBezTo>
                        <a:cubicBezTo>
                          <a:pt x="440" y="604"/>
                          <a:pt x="440" y="598"/>
                          <a:pt x="434" y="598"/>
                        </a:cubicBezTo>
                        <a:cubicBezTo>
                          <a:pt x="439" y="590"/>
                          <a:pt x="430" y="588"/>
                          <a:pt x="431" y="579"/>
                        </a:cubicBezTo>
                        <a:cubicBezTo>
                          <a:pt x="430" y="577"/>
                          <a:pt x="427" y="578"/>
                          <a:pt x="427" y="575"/>
                        </a:cubicBezTo>
                        <a:cubicBezTo>
                          <a:pt x="427" y="572"/>
                          <a:pt x="421" y="574"/>
                          <a:pt x="419" y="572"/>
                        </a:cubicBezTo>
                        <a:cubicBezTo>
                          <a:pt x="421" y="569"/>
                          <a:pt x="421" y="568"/>
                          <a:pt x="418" y="568"/>
                        </a:cubicBezTo>
                        <a:cubicBezTo>
                          <a:pt x="420" y="565"/>
                          <a:pt x="419" y="564"/>
                          <a:pt x="418" y="559"/>
                        </a:cubicBezTo>
                        <a:cubicBezTo>
                          <a:pt x="417" y="558"/>
                          <a:pt x="418" y="555"/>
                          <a:pt x="418" y="555"/>
                        </a:cubicBezTo>
                        <a:cubicBezTo>
                          <a:pt x="417" y="555"/>
                          <a:pt x="416" y="555"/>
                          <a:pt x="416" y="555"/>
                        </a:cubicBezTo>
                        <a:cubicBezTo>
                          <a:pt x="415" y="550"/>
                          <a:pt x="419" y="552"/>
                          <a:pt x="416" y="547"/>
                        </a:cubicBezTo>
                        <a:cubicBezTo>
                          <a:pt x="414" y="545"/>
                          <a:pt x="412" y="557"/>
                          <a:pt x="412" y="547"/>
                        </a:cubicBezTo>
                        <a:cubicBezTo>
                          <a:pt x="412" y="540"/>
                          <a:pt x="406" y="536"/>
                          <a:pt x="399" y="529"/>
                        </a:cubicBezTo>
                        <a:cubicBezTo>
                          <a:pt x="394" y="533"/>
                          <a:pt x="398" y="534"/>
                          <a:pt x="395" y="540"/>
                        </a:cubicBezTo>
                        <a:cubicBezTo>
                          <a:pt x="391" y="541"/>
                          <a:pt x="392" y="536"/>
                          <a:pt x="390" y="536"/>
                        </a:cubicBezTo>
                        <a:cubicBezTo>
                          <a:pt x="387" y="537"/>
                          <a:pt x="386" y="535"/>
                          <a:pt x="384" y="534"/>
                        </a:cubicBezTo>
                        <a:cubicBezTo>
                          <a:pt x="388" y="537"/>
                          <a:pt x="385" y="546"/>
                          <a:pt x="391" y="546"/>
                        </a:cubicBezTo>
                        <a:cubicBezTo>
                          <a:pt x="389" y="550"/>
                          <a:pt x="392" y="555"/>
                          <a:pt x="395" y="562"/>
                        </a:cubicBezTo>
                        <a:cubicBezTo>
                          <a:pt x="395" y="563"/>
                          <a:pt x="395" y="566"/>
                          <a:pt x="395" y="566"/>
                        </a:cubicBezTo>
                        <a:cubicBezTo>
                          <a:pt x="398" y="568"/>
                          <a:pt x="399" y="577"/>
                          <a:pt x="401" y="581"/>
                        </a:cubicBezTo>
                        <a:cubicBezTo>
                          <a:pt x="403" y="581"/>
                          <a:pt x="406" y="581"/>
                          <a:pt x="408" y="581"/>
                        </a:cubicBezTo>
                        <a:cubicBezTo>
                          <a:pt x="407" y="583"/>
                          <a:pt x="406" y="584"/>
                          <a:pt x="406" y="587"/>
                        </a:cubicBezTo>
                        <a:cubicBezTo>
                          <a:pt x="409" y="587"/>
                          <a:pt x="410" y="586"/>
                          <a:pt x="410" y="585"/>
                        </a:cubicBezTo>
                        <a:cubicBezTo>
                          <a:pt x="414" y="587"/>
                          <a:pt x="412" y="590"/>
                          <a:pt x="414" y="594"/>
                        </a:cubicBezTo>
                        <a:cubicBezTo>
                          <a:pt x="414" y="595"/>
                          <a:pt x="417" y="595"/>
                          <a:pt x="418" y="596"/>
                        </a:cubicBezTo>
                        <a:cubicBezTo>
                          <a:pt x="418" y="597"/>
                          <a:pt x="417" y="599"/>
                          <a:pt x="418" y="600"/>
                        </a:cubicBezTo>
                        <a:cubicBezTo>
                          <a:pt x="418" y="600"/>
                          <a:pt x="419" y="599"/>
                          <a:pt x="419" y="600"/>
                        </a:cubicBezTo>
                        <a:cubicBezTo>
                          <a:pt x="420" y="602"/>
                          <a:pt x="418" y="603"/>
                          <a:pt x="418" y="603"/>
                        </a:cubicBezTo>
                        <a:cubicBezTo>
                          <a:pt x="418" y="606"/>
                          <a:pt x="420" y="606"/>
                          <a:pt x="421" y="607"/>
                        </a:cubicBezTo>
                        <a:cubicBezTo>
                          <a:pt x="422" y="608"/>
                          <a:pt x="421" y="610"/>
                          <a:pt x="421" y="611"/>
                        </a:cubicBezTo>
                        <a:cubicBezTo>
                          <a:pt x="421" y="611"/>
                          <a:pt x="423" y="611"/>
                          <a:pt x="423" y="611"/>
                        </a:cubicBezTo>
                        <a:cubicBezTo>
                          <a:pt x="424" y="613"/>
                          <a:pt x="421" y="620"/>
                          <a:pt x="427" y="618"/>
                        </a:cubicBezTo>
                        <a:cubicBezTo>
                          <a:pt x="427" y="622"/>
                          <a:pt x="427" y="626"/>
                          <a:pt x="429" y="629"/>
                        </a:cubicBezTo>
                        <a:cubicBezTo>
                          <a:pt x="429" y="631"/>
                          <a:pt x="432" y="632"/>
                          <a:pt x="432" y="633"/>
                        </a:cubicBezTo>
                        <a:cubicBezTo>
                          <a:pt x="433" y="635"/>
                          <a:pt x="433" y="637"/>
                          <a:pt x="434" y="639"/>
                        </a:cubicBezTo>
                        <a:cubicBezTo>
                          <a:pt x="435" y="640"/>
                          <a:pt x="437" y="640"/>
                          <a:pt x="438" y="641"/>
                        </a:cubicBezTo>
                        <a:cubicBezTo>
                          <a:pt x="440" y="643"/>
                          <a:pt x="436" y="646"/>
                          <a:pt x="440" y="646"/>
                        </a:cubicBezTo>
                        <a:cubicBezTo>
                          <a:pt x="442" y="646"/>
                          <a:pt x="441" y="651"/>
                          <a:pt x="442" y="654"/>
                        </a:cubicBezTo>
                        <a:cubicBezTo>
                          <a:pt x="449" y="650"/>
                          <a:pt x="447" y="657"/>
                          <a:pt x="457" y="656"/>
                        </a:cubicBezTo>
                        <a:cubicBezTo>
                          <a:pt x="457" y="661"/>
                          <a:pt x="460" y="663"/>
                          <a:pt x="460" y="669"/>
                        </a:cubicBezTo>
                        <a:cubicBezTo>
                          <a:pt x="467" y="679"/>
                          <a:pt x="489" y="676"/>
                          <a:pt x="503" y="674"/>
                        </a:cubicBezTo>
                        <a:cubicBezTo>
                          <a:pt x="505" y="675"/>
                          <a:pt x="504" y="671"/>
                          <a:pt x="505" y="670"/>
                        </a:cubicBezTo>
                        <a:cubicBezTo>
                          <a:pt x="509" y="669"/>
                          <a:pt x="518" y="674"/>
                          <a:pt x="516" y="667"/>
                        </a:cubicBezTo>
                        <a:cubicBezTo>
                          <a:pt x="520" y="669"/>
                          <a:pt x="520" y="672"/>
                          <a:pt x="518" y="676"/>
                        </a:cubicBezTo>
                        <a:cubicBezTo>
                          <a:pt x="518" y="677"/>
                          <a:pt x="516" y="678"/>
                          <a:pt x="516" y="678"/>
                        </a:cubicBezTo>
                        <a:cubicBezTo>
                          <a:pt x="516" y="681"/>
                          <a:pt x="517" y="686"/>
                          <a:pt x="516" y="689"/>
                        </a:cubicBezTo>
                        <a:cubicBezTo>
                          <a:pt x="516" y="690"/>
                          <a:pt x="513" y="689"/>
                          <a:pt x="513" y="689"/>
                        </a:cubicBezTo>
                        <a:cubicBezTo>
                          <a:pt x="512" y="690"/>
                          <a:pt x="512" y="698"/>
                          <a:pt x="511" y="700"/>
                        </a:cubicBezTo>
                        <a:cubicBezTo>
                          <a:pt x="510" y="702"/>
                          <a:pt x="505" y="703"/>
                          <a:pt x="507" y="710"/>
                        </a:cubicBezTo>
                        <a:cubicBezTo>
                          <a:pt x="501" y="710"/>
                          <a:pt x="505" y="720"/>
                          <a:pt x="498" y="719"/>
                        </a:cubicBezTo>
                        <a:cubicBezTo>
                          <a:pt x="499" y="725"/>
                          <a:pt x="496" y="726"/>
                          <a:pt x="496" y="730"/>
                        </a:cubicBezTo>
                        <a:cubicBezTo>
                          <a:pt x="489" y="728"/>
                          <a:pt x="493" y="737"/>
                          <a:pt x="486" y="736"/>
                        </a:cubicBezTo>
                        <a:cubicBezTo>
                          <a:pt x="486" y="738"/>
                          <a:pt x="486" y="739"/>
                          <a:pt x="486" y="741"/>
                        </a:cubicBezTo>
                        <a:cubicBezTo>
                          <a:pt x="485" y="741"/>
                          <a:pt x="484" y="739"/>
                          <a:pt x="483" y="739"/>
                        </a:cubicBezTo>
                        <a:cubicBezTo>
                          <a:pt x="479" y="741"/>
                          <a:pt x="481" y="743"/>
                          <a:pt x="475" y="745"/>
                        </a:cubicBezTo>
                        <a:cubicBezTo>
                          <a:pt x="475" y="745"/>
                          <a:pt x="470" y="747"/>
                          <a:pt x="470" y="747"/>
                        </a:cubicBezTo>
                        <a:cubicBezTo>
                          <a:pt x="470" y="747"/>
                          <a:pt x="470" y="749"/>
                          <a:pt x="470" y="749"/>
                        </a:cubicBezTo>
                        <a:cubicBezTo>
                          <a:pt x="468" y="750"/>
                          <a:pt x="464" y="751"/>
                          <a:pt x="462" y="753"/>
                        </a:cubicBezTo>
                        <a:cubicBezTo>
                          <a:pt x="458" y="756"/>
                          <a:pt x="456" y="762"/>
                          <a:pt x="449" y="762"/>
                        </a:cubicBezTo>
                        <a:cubicBezTo>
                          <a:pt x="451" y="767"/>
                          <a:pt x="447" y="767"/>
                          <a:pt x="447" y="771"/>
                        </a:cubicBezTo>
                        <a:cubicBezTo>
                          <a:pt x="445" y="773"/>
                          <a:pt x="444" y="772"/>
                          <a:pt x="442" y="771"/>
                        </a:cubicBezTo>
                        <a:cubicBezTo>
                          <a:pt x="443" y="773"/>
                          <a:pt x="439" y="776"/>
                          <a:pt x="440" y="777"/>
                        </a:cubicBezTo>
                        <a:cubicBezTo>
                          <a:pt x="444" y="780"/>
                          <a:pt x="438" y="777"/>
                          <a:pt x="438" y="782"/>
                        </a:cubicBezTo>
                        <a:cubicBezTo>
                          <a:pt x="438" y="785"/>
                          <a:pt x="435" y="783"/>
                          <a:pt x="434" y="784"/>
                        </a:cubicBezTo>
                        <a:cubicBezTo>
                          <a:pt x="434" y="785"/>
                          <a:pt x="435" y="787"/>
                          <a:pt x="434" y="788"/>
                        </a:cubicBezTo>
                        <a:cubicBezTo>
                          <a:pt x="434" y="790"/>
                          <a:pt x="430" y="804"/>
                          <a:pt x="431" y="808"/>
                        </a:cubicBezTo>
                        <a:cubicBezTo>
                          <a:pt x="431" y="812"/>
                          <a:pt x="432" y="813"/>
                          <a:pt x="434" y="816"/>
                        </a:cubicBezTo>
                        <a:cubicBezTo>
                          <a:pt x="435" y="821"/>
                          <a:pt x="434" y="823"/>
                          <a:pt x="434" y="827"/>
                        </a:cubicBezTo>
                        <a:cubicBezTo>
                          <a:pt x="434" y="828"/>
                          <a:pt x="436" y="834"/>
                          <a:pt x="438" y="835"/>
                        </a:cubicBezTo>
                        <a:cubicBezTo>
                          <a:pt x="443" y="835"/>
                          <a:pt x="432" y="843"/>
                          <a:pt x="442" y="844"/>
                        </a:cubicBezTo>
                        <a:cubicBezTo>
                          <a:pt x="441" y="853"/>
                          <a:pt x="443" y="860"/>
                          <a:pt x="442" y="868"/>
                        </a:cubicBezTo>
                        <a:cubicBezTo>
                          <a:pt x="441" y="873"/>
                          <a:pt x="436" y="878"/>
                          <a:pt x="436" y="883"/>
                        </a:cubicBezTo>
                        <a:cubicBezTo>
                          <a:pt x="432" y="883"/>
                          <a:pt x="425" y="888"/>
                          <a:pt x="423" y="890"/>
                        </a:cubicBezTo>
                        <a:cubicBezTo>
                          <a:pt x="422" y="892"/>
                          <a:pt x="421" y="892"/>
                          <a:pt x="423" y="892"/>
                        </a:cubicBezTo>
                        <a:cubicBezTo>
                          <a:pt x="423" y="895"/>
                          <a:pt x="419" y="893"/>
                          <a:pt x="418" y="894"/>
                        </a:cubicBezTo>
                        <a:cubicBezTo>
                          <a:pt x="416" y="895"/>
                          <a:pt x="417" y="897"/>
                          <a:pt x="416" y="898"/>
                        </a:cubicBezTo>
                        <a:cubicBezTo>
                          <a:pt x="415" y="898"/>
                          <a:pt x="412" y="894"/>
                          <a:pt x="412" y="898"/>
                        </a:cubicBezTo>
                        <a:cubicBezTo>
                          <a:pt x="412" y="900"/>
                          <a:pt x="410" y="899"/>
                          <a:pt x="408" y="900"/>
                        </a:cubicBezTo>
                        <a:cubicBezTo>
                          <a:pt x="406" y="901"/>
                          <a:pt x="406" y="906"/>
                          <a:pt x="401" y="905"/>
                        </a:cubicBezTo>
                        <a:cubicBezTo>
                          <a:pt x="398" y="916"/>
                          <a:pt x="401" y="931"/>
                          <a:pt x="403" y="946"/>
                        </a:cubicBezTo>
                        <a:cubicBezTo>
                          <a:pt x="401" y="948"/>
                          <a:pt x="399" y="949"/>
                          <a:pt x="399" y="946"/>
                        </a:cubicBezTo>
                        <a:cubicBezTo>
                          <a:pt x="397" y="946"/>
                          <a:pt x="398" y="949"/>
                          <a:pt x="397" y="950"/>
                        </a:cubicBezTo>
                        <a:cubicBezTo>
                          <a:pt x="395" y="952"/>
                          <a:pt x="392" y="949"/>
                          <a:pt x="391" y="952"/>
                        </a:cubicBezTo>
                        <a:cubicBezTo>
                          <a:pt x="391" y="955"/>
                          <a:pt x="384" y="954"/>
                          <a:pt x="382" y="958"/>
                        </a:cubicBezTo>
                        <a:cubicBezTo>
                          <a:pt x="382" y="961"/>
                          <a:pt x="382" y="965"/>
                          <a:pt x="382" y="969"/>
                        </a:cubicBezTo>
                        <a:cubicBezTo>
                          <a:pt x="378" y="969"/>
                          <a:pt x="380" y="975"/>
                          <a:pt x="378" y="978"/>
                        </a:cubicBezTo>
                        <a:cubicBezTo>
                          <a:pt x="378" y="979"/>
                          <a:pt x="375" y="979"/>
                          <a:pt x="375" y="980"/>
                        </a:cubicBezTo>
                        <a:cubicBezTo>
                          <a:pt x="373" y="983"/>
                          <a:pt x="374" y="987"/>
                          <a:pt x="371" y="989"/>
                        </a:cubicBezTo>
                        <a:cubicBezTo>
                          <a:pt x="370" y="990"/>
                          <a:pt x="371" y="992"/>
                          <a:pt x="371" y="993"/>
                        </a:cubicBezTo>
                        <a:cubicBezTo>
                          <a:pt x="371" y="993"/>
                          <a:pt x="368" y="992"/>
                          <a:pt x="367" y="993"/>
                        </a:cubicBezTo>
                        <a:cubicBezTo>
                          <a:pt x="367" y="994"/>
                          <a:pt x="368" y="997"/>
                          <a:pt x="367" y="999"/>
                        </a:cubicBezTo>
                        <a:cubicBezTo>
                          <a:pt x="367" y="999"/>
                          <a:pt x="364" y="998"/>
                          <a:pt x="363" y="999"/>
                        </a:cubicBezTo>
                        <a:cubicBezTo>
                          <a:pt x="363" y="999"/>
                          <a:pt x="364" y="1002"/>
                          <a:pt x="363" y="1002"/>
                        </a:cubicBezTo>
                        <a:cubicBezTo>
                          <a:pt x="363" y="1003"/>
                          <a:pt x="360" y="1002"/>
                          <a:pt x="360" y="1002"/>
                        </a:cubicBezTo>
                        <a:cubicBezTo>
                          <a:pt x="359" y="1003"/>
                          <a:pt x="356" y="1006"/>
                          <a:pt x="356" y="1008"/>
                        </a:cubicBezTo>
                        <a:cubicBezTo>
                          <a:pt x="356" y="1010"/>
                          <a:pt x="354" y="1009"/>
                          <a:pt x="352" y="1010"/>
                        </a:cubicBezTo>
                        <a:cubicBezTo>
                          <a:pt x="352" y="1010"/>
                          <a:pt x="353" y="1013"/>
                          <a:pt x="352" y="1013"/>
                        </a:cubicBezTo>
                        <a:cubicBezTo>
                          <a:pt x="352" y="1014"/>
                          <a:pt x="349" y="1013"/>
                          <a:pt x="349" y="1013"/>
                        </a:cubicBezTo>
                        <a:cubicBezTo>
                          <a:pt x="347" y="1015"/>
                          <a:pt x="346" y="1016"/>
                          <a:pt x="345" y="1017"/>
                        </a:cubicBezTo>
                        <a:cubicBezTo>
                          <a:pt x="344" y="1018"/>
                          <a:pt x="342" y="1021"/>
                          <a:pt x="341" y="1021"/>
                        </a:cubicBezTo>
                        <a:cubicBezTo>
                          <a:pt x="340" y="1021"/>
                          <a:pt x="335" y="1023"/>
                          <a:pt x="335" y="1023"/>
                        </a:cubicBezTo>
                        <a:cubicBezTo>
                          <a:pt x="334" y="1022"/>
                          <a:pt x="334" y="1021"/>
                          <a:pt x="332" y="1023"/>
                        </a:cubicBezTo>
                        <a:cubicBezTo>
                          <a:pt x="329" y="1024"/>
                          <a:pt x="328" y="1024"/>
                          <a:pt x="324" y="1025"/>
                        </a:cubicBezTo>
                        <a:cubicBezTo>
                          <a:pt x="323" y="1025"/>
                          <a:pt x="311" y="1030"/>
                          <a:pt x="308" y="1025"/>
                        </a:cubicBezTo>
                        <a:cubicBezTo>
                          <a:pt x="305" y="1025"/>
                          <a:pt x="307" y="1027"/>
                          <a:pt x="308" y="1027"/>
                        </a:cubicBezTo>
                        <a:cubicBezTo>
                          <a:pt x="305" y="1031"/>
                          <a:pt x="301" y="1027"/>
                          <a:pt x="295" y="1028"/>
                        </a:cubicBezTo>
                        <a:cubicBezTo>
                          <a:pt x="292" y="1029"/>
                          <a:pt x="293" y="1030"/>
                          <a:pt x="295" y="1030"/>
                        </a:cubicBezTo>
                        <a:cubicBezTo>
                          <a:pt x="293" y="1033"/>
                          <a:pt x="283" y="1028"/>
                          <a:pt x="278" y="1028"/>
                        </a:cubicBezTo>
                        <a:cubicBezTo>
                          <a:pt x="278" y="1019"/>
                          <a:pt x="269" y="1014"/>
                          <a:pt x="274" y="1006"/>
                        </a:cubicBezTo>
                        <a:cubicBezTo>
                          <a:pt x="270" y="1003"/>
                          <a:pt x="265" y="1000"/>
                          <a:pt x="267" y="991"/>
                        </a:cubicBezTo>
                        <a:cubicBezTo>
                          <a:pt x="261" y="997"/>
                          <a:pt x="265" y="994"/>
                          <a:pt x="263" y="985"/>
                        </a:cubicBezTo>
                        <a:cubicBezTo>
                          <a:pt x="260" y="977"/>
                          <a:pt x="249" y="970"/>
                          <a:pt x="252" y="959"/>
                        </a:cubicBezTo>
                        <a:cubicBezTo>
                          <a:pt x="250" y="958"/>
                          <a:pt x="250" y="963"/>
                          <a:pt x="250" y="963"/>
                        </a:cubicBezTo>
                        <a:cubicBezTo>
                          <a:pt x="246" y="962"/>
                          <a:pt x="250" y="950"/>
                          <a:pt x="246" y="956"/>
                        </a:cubicBezTo>
                        <a:cubicBezTo>
                          <a:pt x="243" y="953"/>
                          <a:pt x="244" y="947"/>
                          <a:pt x="244" y="943"/>
                        </a:cubicBezTo>
                        <a:cubicBezTo>
                          <a:pt x="245" y="937"/>
                          <a:pt x="245" y="933"/>
                          <a:pt x="242" y="926"/>
                        </a:cubicBezTo>
                        <a:cubicBezTo>
                          <a:pt x="243" y="923"/>
                          <a:pt x="238" y="925"/>
                          <a:pt x="237" y="924"/>
                        </a:cubicBezTo>
                        <a:cubicBezTo>
                          <a:pt x="236" y="923"/>
                          <a:pt x="242" y="919"/>
                          <a:pt x="233" y="920"/>
                        </a:cubicBezTo>
                        <a:cubicBezTo>
                          <a:pt x="232" y="919"/>
                          <a:pt x="234" y="915"/>
                          <a:pt x="233" y="915"/>
                        </a:cubicBezTo>
                        <a:cubicBezTo>
                          <a:pt x="233" y="914"/>
                          <a:pt x="229" y="915"/>
                          <a:pt x="229" y="915"/>
                        </a:cubicBezTo>
                        <a:cubicBezTo>
                          <a:pt x="229" y="914"/>
                          <a:pt x="235" y="907"/>
                          <a:pt x="227" y="909"/>
                        </a:cubicBezTo>
                        <a:cubicBezTo>
                          <a:pt x="227" y="906"/>
                          <a:pt x="230" y="905"/>
                          <a:pt x="229" y="902"/>
                        </a:cubicBezTo>
                        <a:cubicBezTo>
                          <a:pt x="226" y="900"/>
                          <a:pt x="230" y="892"/>
                          <a:pt x="224" y="894"/>
                        </a:cubicBezTo>
                        <a:cubicBezTo>
                          <a:pt x="223" y="877"/>
                          <a:pt x="225" y="871"/>
                          <a:pt x="233" y="861"/>
                        </a:cubicBezTo>
                        <a:cubicBezTo>
                          <a:pt x="232" y="858"/>
                          <a:pt x="235" y="851"/>
                          <a:pt x="231" y="851"/>
                        </a:cubicBezTo>
                        <a:cubicBezTo>
                          <a:pt x="231" y="848"/>
                          <a:pt x="235" y="851"/>
                          <a:pt x="237" y="849"/>
                        </a:cubicBezTo>
                        <a:cubicBezTo>
                          <a:pt x="238" y="849"/>
                          <a:pt x="236" y="845"/>
                          <a:pt x="239" y="846"/>
                        </a:cubicBezTo>
                        <a:cubicBezTo>
                          <a:pt x="238" y="843"/>
                          <a:pt x="237" y="826"/>
                          <a:pt x="235" y="831"/>
                        </a:cubicBezTo>
                        <a:cubicBezTo>
                          <a:pt x="231" y="827"/>
                          <a:pt x="233" y="823"/>
                          <a:pt x="233" y="820"/>
                        </a:cubicBezTo>
                        <a:cubicBezTo>
                          <a:pt x="233" y="815"/>
                          <a:pt x="234" y="810"/>
                          <a:pt x="233" y="807"/>
                        </a:cubicBezTo>
                        <a:cubicBezTo>
                          <a:pt x="233" y="804"/>
                          <a:pt x="230" y="806"/>
                          <a:pt x="229" y="805"/>
                        </a:cubicBezTo>
                        <a:cubicBezTo>
                          <a:pt x="229" y="804"/>
                          <a:pt x="231" y="802"/>
                          <a:pt x="231" y="801"/>
                        </a:cubicBezTo>
                        <a:cubicBezTo>
                          <a:pt x="231" y="801"/>
                          <a:pt x="229" y="800"/>
                          <a:pt x="229" y="799"/>
                        </a:cubicBezTo>
                        <a:cubicBezTo>
                          <a:pt x="229" y="795"/>
                          <a:pt x="227" y="796"/>
                          <a:pt x="226" y="794"/>
                        </a:cubicBezTo>
                        <a:cubicBezTo>
                          <a:pt x="225" y="793"/>
                          <a:pt x="226" y="790"/>
                          <a:pt x="226" y="790"/>
                        </a:cubicBezTo>
                        <a:cubicBezTo>
                          <a:pt x="225" y="790"/>
                          <a:pt x="220" y="789"/>
                          <a:pt x="222" y="788"/>
                        </a:cubicBezTo>
                        <a:cubicBezTo>
                          <a:pt x="222" y="788"/>
                          <a:pt x="224" y="788"/>
                          <a:pt x="224" y="788"/>
                        </a:cubicBezTo>
                        <a:cubicBezTo>
                          <a:pt x="221" y="784"/>
                          <a:pt x="219" y="783"/>
                          <a:pt x="214" y="780"/>
                        </a:cubicBezTo>
                        <a:cubicBezTo>
                          <a:pt x="213" y="780"/>
                          <a:pt x="215" y="779"/>
                          <a:pt x="213" y="779"/>
                        </a:cubicBezTo>
                        <a:cubicBezTo>
                          <a:pt x="211" y="779"/>
                          <a:pt x="211" y="773"/>
                          <a:pt x="207" y="775"/>
                        </a:cubicBezTo>
                        <a:cubicBezTo>
                          <a:pt x="203" y="759"/>
                          <a:pt x="207" y="746"/>
                          <a:pt x="207" y="728"/>
                        </a:cubicBezTo>
                        <a:cubicBezTo>
                          <a:pt x="206" y="725"/>
                          <a:pt x="202" y="731"/>
                          <a:pt x="203" y="723"/>
                        </a:cubicBezTo>
                        <a:cubicBezTo>
                          <a:pt x="192" y="724"/>
                          <a:pt x="184" y="722"/>
                          <a:pt x="177" y="719"/>
                        </a:cubicBezTo>
                        <a:cubicBezTo>
                          <a:pt x="179" y="709"/>
                          <a:pt x="172" y="720"/>
                          <a:pt x="173" y="710"/>
                        </a:cubicBezTo>
                        <a:cubicBezTo>
                          <a:pt x="165" y="707"/>
                          <a:pt x="163" y="705"/>
                          <a:pt x="153" y="708"/>
                        </a:cubicBezTo>
                        <a:cubicBezTo>
                          <a:pt x="151" y="708"/>
                          <a:pt x="148" y="709"/>
                          <a:pt x="145" y="710"/>
                        </a:cubicBezTo>
                        <a:cubicBezTo>
                          <a:pt x="144" y="710"/>
                          <a:pt x="140" y="713"/>
                          <a:pt x="134" y="711"/>
                        </a:cubicBezTo>
                        <a:cubicBezTo>
                          <a:pt x="137" y="716"/>
                          <a:pt x="140" y="713"/>
                          <a:pt x="130" y="715"/>
                        </a:cubicBezTo>
                        <a:cubicBezTo>
                          <a:pt x="124" y="717"/>
                          <a:pt x="120" y="718"/>
                          <a:pt x="110" y="719"/>
                        </a:cubicBezTo>
                        <a:cubicBezTo>
                          <a:pt x="107" y="719"/>
                          <a:pt x="107" y="717"/>
                          <a:pt x="104" y="717"/>
                        </a:cubicBezTo>
                        <a:cubicBezTo>
                          <a:pt x="92" y="716"/>
                          <a:pt x="79" y="723"/>
                          <a:pt x="69" y="721"/>
                        </a:cubicBezTo>
                        <a:cubicBezTo>
                          <a:pt x="70" y="714"/>
                          <a:pt x="62" y="716"/>
                          <a:pt x="60" y="715"/>
                        </a:cubicBezTo>
                        <a:cubicBezTo>
                          <a:pt x="59" y="715"/>
                          <a:pt x="60" y="712"/>
                          <a:pt x="60" y="711"/>
                        </a:cubicBezTo>
                        <a:cubicBezTo>
                          <a:pt x="59" y="711"/>
                          <a:pt x="55" y="712"/>
                          <a:pt x="54" y="711"/>
                        </a:cubicBezTo>
                        <a:cubicBezTo>
                          <a:pt x="53" y="711"/>
                          <a:pt x="55" y="708"/>
                          <a:pt x="54" y="708"/>
                        </a:cubicBezTo>
                        <a:cubicBezTo>
                          <a:pt x="53" y="707"/>
                          <a:pt x="50" y="709"/>
                          <a:pt x="50" y="706"/>
                        </a:cubicBezTo>
                        <a:cubicBezTo>
                          <a:pt x="50" y="705"/>
                          <a:pt x="47" y="702"/>
                          <a:pt x="47" y="702"/>
                        </a:cubicBezTo>
                        <a:cubicBezTo>
                          <a:pt x="46" y="701"/>
                          <a:pt x="47" y="700"/>
                          <a:pt x="45" y="700"/>
                        </a:cubicBezTo>
                        <a:cubicBezTo>
                          <a:pt x="43" y="700"/>
                          <a:pt x="43" y="698"/>
                          <a:pt x="43" y="697"/>
                        </a:cubicBezTo>
                        <a:cubicBezTo>
                          <a:pt x="42" y="694"/>
                          <a:pt x="40" y="696"/>
                          <a:pt x="39" y="695"/>
                        </a:cubicBezTo>
                        <a:cubicBezTo>
                          <a:pt x="39" y="694"/>
                          <a:pt x="40" y="692"/>
                          <a:pt x="39" y="691"/>
                        </a:cubicBezTo>
                        <a:cubicBezTo>
                          <a:pt x="38" y="689"/>
                          <a:pt x="35" y="692"/>
                          <a:pt x="35" y="689"/>
                        </a:cubicBezTo>
                        <a:cubicBezTo>
                          <a:pt x="35" y="688"/>
                          <a:pt x="37" y="686"/>
                          <a:pt x="37" y="687"/>
                        </a:cubicBezTo>
                        <a:cubicBezTo>
                          <a:pt x="35" y="681"/>
                          <a:pt x="26" y="682"/>
                          <a:pt x="28" y="676"/>
                        </a:cubicBezTo>
                        <a:cubicBezTo>
                          <a:pt x="19" y="679"/>
                          <a:pt x="23" y="668"/>
                          <a:pt x="15" y="670"/>
                        </a:cubicBezTo>
                        <a:cubicBezTo>
                          <a:pt x="16" y="669"/>
                          <a:pt x="17" y="667"/>
                          <a:pt x="17" y="665"/>
                        </a:cubicBezTo>
                        <a:cubicBezTo>
                          <a:pt x="16" y="662"/>
                          <a:pt x="12" y="663"/>
                          <a:pt x="9" y="663"/>
                        </a:cubicBezTo>
                        <a:cubicBezTo>
                          <a:pt x="11" y="660"/>
                          <a:pt x="6" y="659"/>
                          <a:pt x="6" y="657"/>
                        </a:cubicBezTo>
                        <a:cubicBezTo>
                          <a:pt x="5" y="654"/>
                          <a:pt x="9" y="655"/>
                          <a:pt x="6" y="650"/>
                        </a:cubicBezTo>
                        <a:cubicBezTo>
                          <a:pt x="5" y="649"/>
                          <a:pt x="4" y="650"/>
                          <a:pt x="4" y="648"/>
                        </a:cubicBezTo>
                        <a:cubicBezTo>
                          <a:pt x="4" y="647"/>
                          <a:pt x="2" y="642"/>
                          <a:pt x="0" y="641"/>
                        </a:cubicBezTo>
                        <a:cubicBezTo>
                          <a:pt x="0" y="638"/>
                          <a:pt x="4" y="640"/>
                          <a:pt x="6" y="639"/>
                        </a:cubicBezTo>
                        <a:cubicBezTo>
                          <a:pt x="7" y="638"/>
                          <a:pt x="6" y="632"/>
                          <a:pt x="9" y="633"/>
                        </a:cubicBezTo>
                        <a:cubicBezTo>
                          <a:pt x="9" y="623"/>
                          <a:pt x="9" y="612"/>
                          <a:pt x="9" y="602"/>
                        </a:cubicBezTo>
                        <a:cubicBezTo>
                          <a:pt x="10" y="599"/>
                          <a:pt x="6" y="601"/>
                          <a:pt x="6" y="600"/>
                        </a:cubicBezTo>
                        <a:cubicBezTo>
                          <a:pt x="5" y="599"/>
                          <a:pt x="7" y="597"/>
                          <a:pt x="7" y="596"/>
                        </a:cubicBezTo>
                        <a:cubicBezTo>
                          <a:pt x="8" y="593"/>
                          <a:pt x="5" y="592"/>
                          <a:pt x="6" y="588"/>
                        </a:cubicBezTo>
                        <a:cubicBezTo>
                          <a:pt x="13" y="596"/>
                          <a:pt x="6" y="575"/>
                          <a:pt x="13" y="583"/>
                        </a:cubicBezTo>
                        <a:cubicBezTo>
                          <a:pt x="14" y="581"/>
                          <a:pt x="13" y="574"/>
                          <a:pt x="15" y="572"/>
                        </a:cubicBezTo>
                        <a:cubicBezTo>
                          <a:pt x="15" y="571"/>
                          <a:pt x="19" y="572"/>
                          <a:pt x="19" y="572"/>
                        </a:cubicBezTo>
                        <a:cubicBezTo>
                          <a:pt x="19" y="571"/>
                          <a:pt x="16" y="568"/>
                          <a:pt x="17" y="566"/>
                        </a:cubicBezTo>
                        <a:cubicBezTo>
                          <a:pt x="24" y="564"/>
                          <a:pt x="23" y="554"/>
                          <a:pt x="30" y="553"/>
                        </a:cubicBezTo>
                        <a:cubicBezTo>
                          <a:pt x="30" y="547"/>
                          <a:pt x="36" y="547"/>
                          <a:pt x="35" y="540"/>
                        </a:cubicBezTo>
                        <a:cubicBezTo>
                          <a:pt x="39" y="541"/>
                          <a:pt x="39" y="539"/>
                          <a:pt x="39" y="536"/>
                        </a:cubicBezTo>
                        <a:cubicBezTo>
                          <a:pt x="50" y="535"/>
                          <a:pt x="59" y="531"/>
                          <a:pt x="58" y="518"/>
                        </a:cubicBezTo>
                        <a:cubicBezTo>
                          <a:pt x="65" y="519"/>
                          <a:pt x="59" y="507"/>
                          <a:pt x="65" y="508"/>
                        </a:cubicBezTo>
                        <a:cubicBezTo>
                          <a:pt x="65" y="505"/>
                          <a:pt x="65" y="501"/>
                          <a:pt x="65" y="497"/>
                        </a:cubicBezTo>
                        <a:cubicBezTo>
                          <a:pt x="69" y="497"/>
                          <a:pt x="69" y="495"/>
                          <a:pt x="73" y="495"/>
                        </a:cubicBezTo>
                        <a:cubicBezTo>
                          <a:pt x="76" y="492"/>
                          <a:pt x="79" y="489"/>
                          <a:pt x="82" y="484"/>
                        </a:cubicBezTo>
                        <a:cubicBezTo>
                          <a:pt x="83" y="483"/>
                          <a:pt x="84" y="484"/>
                          <a:pt x="84" y="482"/>
                        </a:cubicBezTo>
                        <a:cubicBezTo>
                          <a:pt x="84" y="480"/>
                          <a:pt x="89" y="480"/>
                          <a:pt x="88" y="477"/>
                        </a:cubicBezTo>
                        <a:cubicBezTo>
                          <a:pt x="96" y="478"/>
                          <a:pt x="97" y="472"/>
                          <a:pt x="104" y="473"/>
                        </a:cubicBezTo>
                        <a:cubicBezTo>
                          <a:pt x="102" y="480"/>
                          <a:pt x="113" y="473"/>
                          <a:pt x="110" y="480"/>
                        </a:cubicBezTo>
                        <a:cubicBezTo>
                          <a:pt x="114" y="476"/>
                          <a:pt x="129" y="483"/>
                          <a:pt x="129" y="475"/>
                        </a:cubicBezTo>
                        <a:cubicBezTo>
                          <a:pt x="137" y="474"/>
                          <a:pt x="145" y="471"/>
                          <a:pt x="149" y="465"/>
                        </a:cubicBezTo>
                        <a:cubicBezTo>
                          <a:pt x="152" y="466"/>
                          <a:pt x="154" y="466"/>
                          <a:pt x="155" y="464"/>
                        </a:cubicBezTo>
                        <a:cubicBezTo>
                          <a:pt x="158" y="464"/>
                          <a:pt x="159" y="465"/>
                          <a:pt x="162" y="465"/>
                        </a:cubicBezTo>
                        <a:cubicBezTo>
                          <a:pt x="166" y="466"/>
                          <a:pt x="170" y="463"/>
                          <a:pt x="173" y="464"/>
                        </a:cubicBezTo>
                        <a:cubicBezTo>
                          <a:pt x="173" y="464"/>
                          <a:pt x="174" y="465"/>
                          <a:pt x="175" y="465"/>
                        </a:cubicBezTo>
                        <a:cubicBezTo>
                          <a:pt x="179" y="466"/>
                          <a:pt x="187" y="469"/>
                          <a:pt x="196" y="467"/>
                        </a:cubicBezTo>
                        <a:cubicBezTo>
                          <a:pt x="199" y="467"/>
                          <a:pt x="205" y="461"/>
                          <a:pt x="209" y="465"/>
                        </a:cubicBezTo>
                        <a:cubicBezTo>
                          <a:pt x="212" y="468"/>
                          <a:pt x="211" y="466"/>
                          <a:pt x="216" y="465"/>
                        </a:cubicBezTo>
                        <a:cubicBezTo>
                          <a:pt x="216" y="467"/>
                          <a:pt x="219" y="467"/>
                          <a:pt x="218" y="469"/>
                        </a:cubicBezTo>
                        <a:cubicBezTo>
                          <a:pt x="218" y="470"/>
                          <a:pt x="214" y="471"/>
                          <a:pt x="214" y="471"/>
                        </a:cubicBezTo>
                        <a:cubicBezTo>
                          <a:pt x="214" y="473"/>
                          <a:pt x="216" y="472"/>
                          <a:pt x="216" y="473"/>
                        </a:cubicBezTo>
                        <a:cubicBezTo>
                          <a:pt x="217" y="475"/>
                          <a:pt x="214" y="475"/>
                          <a:pt x="214" y="475"/>
                        </a:cubicBezTo>
                        <a:cubicBezTo>
                          <a:pt x="215" y="476"/>
                          <a:pt x="216" y="477"/>
                          <a:pt x="216" y="479"/>
                        </a:cubicBezTo>
                        <a:cubicBezTo>
                          <a:pt x="216" y="484"/>
                          <a:pt x="213" y="486"/>
                          <a:pt x="218" y="493"/>
                        </a:cubicBezTo>
                        <a:cubicBezTo>
                          <a:pt x="219" y="498"/>
                          <a:pt x="221" y="491"/>
                          <a:pt x="224" y="495"/>
                        </a:cubicBezTo>
                        <a:cubicBezTo>
                          <a:pt x="223" y="498"/>
                          <a:pt x="227" y="496"/>
                          <a:pt x="227" y="497"/>
                        </a:cubicBezTo>
                        <a:cubicBezTo>
                          <a:pt x="228" y="498"/>
                          <a:pt x="227" y="500"/>
                          <a:pt x="227" y="501"/>
                        </a:cubicBezTo>
                        <a:cubicBezTo>
                          <a:pt x="229" y="502"/>
                          <a:pt x="233" y="500"/>
                          <a:pt x="233" y="503"/>
                        </a:cubicBezTo>
                        <a:cubicBezTo>
                          <a:pt x="239" y="500"/>
                          <a:pt x="243" y="508"/>
                          <a:pt x="246" y="503"/>
                        </a:cubicBezTo>
                        <a:cubicBezTo>
                          <a:pt x="248" y="502"/>
                          <a:pt x="247" y="506"/>
                          <a:pt x="248" y="506"/>
                        </a:cubicBezTo>
                        <a:cubicBezTo>
                          <a:pt x="251" y="508"/>
                          <a:pt x="253" y="506"/>
                          <a:pt x="257" y="508"/>
                        </a:cubicBezTo>
                        <a:cubicBezTo>
                          <a:pt x="258" y="509"/>
                          <a:pt x="258" y="511"/>
                          <a:pt x="259" y="512"/>
                        </a:cubicBezTo>
                        <a:cubicBezTo>
                          <a:pt x="260" y="513"/>
                          <a:pt x="262" y="511"/>
                          <a:pt x="263" y="512"/>
                        </a:cubicBezTo>
                        <a:cubicBezTo>
                          <a:pt x="265" y="514"/>
                          <a:pt x="266" y="513"/>
                          <a:pt x="268" y="514"/>
                        </a:cubicBezTo>
                        <a:cubicBezTo>
                          <a:pt x="269" y="514"/>
                          <a:pt x="270" y="518"/>
                          <a:pt x="270" y="518"/>
                        </a:cubicBezTo>
                        <a:cubicBezTo>
                          <a:pt x="271" y="518"/>
                          <a:pt x="274" y="516"/>
                          <a:pt x="276" y="516"/>
                        </a:cubicBezTo>
                        <a:cubicBezTo>
                          <a:pt x="275" y="516"/>
                          <a:pt x="277" y="517"/>
                          <a:pt x="278" y="518"/>
                        </a:cubicBezTo>
                        <a:cubicBezTo>
                          <a:pt x="279" y="518"/>
                          <a:pt x="280" y="517"/>
                          <a:pt x="281" y="518"/>
                        </a:cubicBezTo>
                        <a:cubicBezTo>
                          <a:pt x="282" y="516"/>
                          <a:pt x="284" y="515"/>
                          <a:pt x="285" y="514"/>
                        </a:cubicBezTo>
                        <a:cubicBezTo>
                          <a:pt x="285" y="514"/>
                          <a:pt x="288" y="513"/>
                          <a:pt x="287" y="512"/>
                        </a:cubicBezTo>
                        <a:cubicBezTo>
                          <a:pt x="282" y="508"/>
                          <a:pt x="292" y="509"/>
                          <a:pt x="293" y="503"/>
                        </a:cubicBezTo>
                        <a:cubicBezTo>
                          <a:pt x="298" y="504"/>
                          <a:pt x="298" y="499"/>
                          <a:pt x="304" y="501"/>
                        </a:cubicBezTo>
                        <a:cubicBezTo>
                          <a:pt x="305" y="501"/>
                          <a:pt x="305" y="503"/>
                          <a:pt x="306" y="503"/>
                        </a:cubicBezTo>
                        <a:cubicBezTo>
                          <a:pt x="308" y="503"/>
                          <a:pt x="311" y="502"/>
                          <a:pt x="313" y="503"/>
                        </a:cubicBezTo>
                        <a:cubicBezTo>
                          <a:pt x="314" y="503"/>
                          <a:pt x="317" y="506"/>
                          <a:pt x="317" y="506"/>
                        </a:cubicBezTo>
                        <a:cubicBezTo>
                          <a:pt x="318" y="507"/>
                          <a:pt x="320" y="504"/>
                          <a:pt x="322" y="505"/>
                        </a:cubicBezTo>
                        <a:cubicBezTo>
                          <a:pt x="323" y="505"/>
                          <a:pt x="322" y="508"/>
                          <a:pt x="322" y="508"/>
                        </a:cubicBezTo>
                        <a:cubicBezTo>
                          <a:pt x="324" y="509"/>
                          <a:pt x="327" y="505"/>
                          <a:pt x="330" y="506"/>
                        </a:cubicBezTo>
                        <a:cubicBezTo>
                          <a:pt x="331" y="508"/>
                          <a:pt x="326" y="508"/>
                          <a:pt x="326" y="508"/>
                        </a:cubicBezTo>
                        <a:cubicBezTo>
                          <a:pt x="327" y="512"/>
                          <a:pt x="339" y="512"/>
                          <a:pt x="345" y="512"/>
                        </a:cubicBezTo>
                        <a:cubicBezTo>
                          <a:pt x="344" y="519"/>
                          <a:pt x="360" y="517"/>
                          <a:pt x="363" y="512"/>
                        </a:cubicBezTo>
                        <a:cubicBezTo>
                          <a:pt x="365" y="514"/>
                          <a:pt x="373" y="510"/>
                          <a:pt x="375" y="512"/>
                        </a:cubicBezTo>
                        <a:cubicBezTo>
                          <a:pt x="377" y="514"/>
                          <a:pt x="375" y="512"/>
                          <a:pt x="378" y="512"/>
                        </a:cubicBezTo>
                        <a:cubicBezTo>
                          <a:pt x="382" y="512"/>
                          <a:pt x="384" y="514"/>
                          <a:pt x="388" y="514"/>
                        </a:cubicBezTo>
                        <a:cubicBezTo>
                          <a:pt x="391" y="513"/>
                          <a:pt x="393" y="511"/>
                          <a:pt x="397" y="510"/>
                        </a:cubicBezTo>
                        <a:cubicBezTo>
                          <a:pt x="398" y="506"/>
                          <a:pt x="398" y="500"/>
                          <a:pt x="403" y="499"/>
                        </a:cubicBezTo>
                        <a:cubicBezTo>
                          <a:pt x="403" y="496"/>
                          <a:pt x="400" y="495"/>
                          <a:pt x="401" y="492"/>
                        </a:cubicBezTo>
                        <a:cubicBezTo>
                          <a:pt x="407" y="492"/>
                          <a:pt x="406" y="480"/>
                          <a:pt x="412" y="486"/>
                        </a:cubicBezTo>
                        <a:cubicBezTo>
                          <a:pt x="413" y="479"/>
                          <a:pt x="410" y="477"/>
                          <a:pt x="404" y="477"/>
                        </a:cubicBezTo>
                        <a:cubicBezTo>
                          <a:pt x="406" y="475"/>
                          <a:pt x="406" y="472"/>
                          <a:pt x="406" y="469"/>
                        </a:cubicBezTo>
                        <a:cubicBezTo>
                          <a:pt x="404" y="464"/>
                          <a:pt x="393" y="467"/>
                          <a:pt x="391" y="462"/>
                        </a:cubicBezTo>
                        <a:cubicBezTo>
                          <a:pt x="388" y="464"/>
                          <a:pt x="382" y="463"/>
                          <a:pt x="380" y="467"/>
                        </a:cubicBezTo>
                        <a:cubicBezTo>
                          <a:pt x="378" y="468"/>
                          <a:pt x="379" y="464"/>
                          <a:pt x="378" y="464"/>
                        </a:cubicBezTo>
                        <a:cubicBezTo>
                          <a:pt x="375" y="462"/>
                          <a:pt x="369" y="465"/>
                          <a:pt x="365" y="464"/>
                        </a:cubicBezTo>
                        <a:cubicBezTo>
                          <a:pt x="363" y="465"/>
                          <a:pt x="363" y="468"/>
                          <a:pt x="360" y="467"/>
                        </a:cubicBezTo>
                        <a:cubicBezTo>
                          <a:pt x="354" y="468"/>
                          <a:pt x="356" y="460"/>
                          <a:pt x="347" y="462"/>
                        </a:cubicBezTo>
                        <a:cubicBezTo>
                          <a:pt x="347" y="458"/>
                          <a:pt x="344" y="458"/>
                          <a:pt x="345" y="454"/>
                        </a:cubicBezTo>
                        <a:cubicBezTo>
                          <a:pt x="343" y="455"/>
                          <a:pt x="342" y="454"/>
                          <a:pt x="341" y="452"/>
                        </a:cubicBezTo>
                        <a:cubicBezTo>
                          <a:pt x="340" y="450"/>
                          <a:pt x="337" y="449"/>
                          <a:pt x="334" y="449"/>
                        </a:cubicBezTo>
                        <a:cubicBezTo>
                          <a:pt x="337" y="444"/>
                          <a:pt x="335" y="433"/>
                          <a:pt x="334" y="428"/>
                        </a:cubicBezTo>
                        <a:cubicBezTo>
                          <a:pt x="329" y="431"/>
                          <a:pt x="323" y="425"/>
                          <a:pt x="322" y="434"/>
                        </a:cubicBezTo>
                        <a:cubicBezTo>
                          <a:pt x="317" y="431"/>
                          <a:pt x="316" y="435"/>
                          <a:pt x="311" y="432"/>
                        </a:cubicBezTo>
                        <a:cubicBezTo>
                          <a:pt x="312" y="434"/>
                          <a:pt x="311" y="435"/>
                          <a:pt x="309" y="436"/>
                        </a:cubicBezTo>
                        <a:cubicBezTo>
                          <a:pt x="311" y="437"/>
                          <a:pt x="312" y="438"/>
                          <a:pt x="313" y="439"/>
                        </a:cubicBezTo>
                        <a:cubicBezTo>
                          <a:pt x="314" y="441"/>
                          <a:pt x="313" y="444"/>
                          <a:pt x="317" y="443"/>
                        </a:cubicBezTo>
                        <a:cubicBezTo>
                          <a:pt x="315" y="449"/>
                          <a:pt x="315" y="447"/>
                          <a:pt x="319" y="451"/>
                        </a:cubicBezTo>
                        <a:cubicBezTo>
                          <a:pt x="320" y="455"/>
                          <a:pt x="316" y="453"/>
                          <a:pt x="315" y="454"/>
                        </a:cubicBezTo>
                        <a:cubicBezTo>
                          <a:pt x="315" y="455"/>
                          <a:pt x="312" y="461"/>
                          <a:pt x="311" y="460"/>
                        </a:cubicBezTo>
                        <a:cubicBezTo>
                          <a:pt x="307" y="456"/>
                          <a:pt x="311" y="465"/>
                          <a:pt x="304" y="464"/>
                        </a:cubicBezTo>
                        <a:cubicBezTo>
                          <a:pt x="303" y="462"/>
                          <a:pt x="302" y="460"/>
                          <a:pt x="300" y="460"/>
                        </a:cubicBezTo>
                        <a:cubicBezTo>
                          <a:pt x="299" y="457"/>
                          <a:pt x="302" y="456"/>
                          <a:pt x="304" y="456"/>
                        </a:cubicBezTo>
                        <a:cubicBezTo>
                          <a:pt x="301" y="453"/>
                          <a:pt x="295" y="451"/>
                          <a:pt x="300" y="447"/>
                        </a:cubicBezTo>
                        <a:cubicBezTo>
                          <a:pt x="298" y="446"/>
                          <a:pt x="294" y="448"/>
                          <a:pt x="293" y="447"/>
                        </a:cubicBezTo>
                        <a:cubicBezTo>
                          <a:pt x="291" y="446"/>
                          <a:pt x="296" y="445"/>
                          <a:pt x="296" y="445"/>
                        </a:cubicBezTo>
                        <a:cubicBezTo>
                          <a:pt x="296" y="445"/>
                          <a:pt x="292" y="440"/>
                          <a:pt x="287" y="438"/>
                        </a:cubicBezTo>
                        <a:cubicBezTo>
                          <a:pt x="288" y="429"/>
                          <a:pt x="283" y="427"/>
                          <a:pt x="283" y="419"/>
                        </a:cubicBezTo>
                        <a:cubicBezTo>
                          <a:pt x="284" y="416"/>
                          <a:pt x="279" y="418"/>
                          <a:pt x="278" y="417"/>
                        </a:cubicBezTo>
                        <a:cubicBezTo>
                          <a:pt x="277" y="416"/>
                          <a:pt x="281" y="414"/>
                          <a:pt x="280" y="413"/>
                        </a:cubicBezTo>
                        <a:cubicBezTo>
                          <a:pt x="276" y="410"/>
                          <a:pt x="275" y="414"/>
                          <a:pt x="272" y="411"/>
                        </a:cubicBezTo>
                        <a:cubicBezTo>
                          <a:pt x="272" y="411"/>
                          <a:pt x="274" y="409"/>
                          <a:pt x="274" y="408"/>
                        </a:cubicBezTo>
                        <a:cubicBezTo>
                          <a:pt x="273" y="406"/>
                          <a:pt x="272" y="410"/>
                          <a:pt x="272" y="410"/>
                        </a:cubicBezTo>
                        <a:cubicBezTo>
                          <a:pt x="270" y="410"/>
                          <a:pt x="271" y="407"/>
                          <a:pt x="270" y="406"/>
                        </a:cubicBezTo>
                        <a:cubicBezTo>
                          <a:pt x="263" y="407"/>
                          <a:pt x="263" y="401"/>
                          <a:pt x="255" y="402"/>
                        </a:cubicBezTo>
                        <a:cubicBezTo>
                          <a:pt x="255" y="400"/>
                          <a:pt x="253" y="400"/>
                          <a:pt x="252" y="398"/>
                        </a:cubicBezTo>
                        <a:cubicBezTo>
                          <a:pt x="251" y="398"/>
                          <a:pt x="252" y="395"/>
                          <a:pt x="252" y="395"/>
                        </a:cubicBezTo>
                        <a:cubicBezTo>
                          <a:pt x="251" y="394"/>
                          <a:pt x="248" y="395"/>
                          <a:pt x="248" y="395"/>
                        </a:cubicBezTo>
                        <a:cubicBezTo>
                          <a:pt x="248" y="394"/>
                          <a:pt x="248" y="387"/>
                          <a:pt x="246" y="389"/>
                        </a:cubicBezTo>
                        <a:cubicBezTo>
                          <a:pt x="245" y="391"/>
                          <a:pt x="244" y="389"/>
                          <a:pt x="242" y="387"/>
                        </a:cubicBezTo>
                        <a:cubicBezTo>
                          <a:pt x="242" y="386"/>
                          <a:pt x="240" y="386"/>
                          <a:pt x="240" y="383"/>
                        </a:cubicBezTo>
                        <a:cubicBezTo>
                          <a:pt x="234" y="384"/>
                          <a:pt x="235" y="386"/>
                          <a:pt x="229" y="383"/>
                        </a:cubicBezTo>
                        <a:cubicBezTo>
                          <a:pt x="227" y="384"/>
                          <a:pt x="228" y="387"/>
                          <a:pt x="226" y="387"/>
                        </a:cubicBezTo>
                        <a:cubicBezTo>
                          <a:pt x="224" y="392"/>
                          <a:pt x="229" y="391"/>
                          <a:pt x="229" y="395"/>
                        </a:cubicBezTo>
                        <a:cubicBezTo>
                          <a:pt x="229" y="396"/>
                          <a:pt x="232" y="399"/>
                          <a:pt x="233" y="400"/>
                        </a:cubicBezTo>
                        <a:cubicBezTo>
                          <a:pt x="234" y="401"/>
                          <a:pt x="235" y="402"/>
                          <a:pt x="237" y="402"/>
                        </a:cubicBezTo>
                        <a:cubicBezTo>
                          <a:pt x="234" y="408"/>
                          <a:pt x="240" y="407"/>
                          <a:pt x="242" y="410"/>
                        </a:cubicBezTo>
                        <a:cubicBezTo>
                          <a:pt x="243" y="410"/>
                          <a:pt x="244" y="417"/>
                          <a:pt x="246" y="415"/>
                        </a:cubicBezTo>
                        <a:cubicBezTo>
                          <a:pt x="249" y="412"/>
                          <a:pt x="246" y="416"/>
                          <a:pt x="248" y="417"/>
                        </a:cubicBezTo>
                        <a:cubicBezTo>
                          <a:pt x="250" y="419"/>
                          <a:pt x="254" y="418"/>
                          <a:pt x="255" y="423"/>
                        </a:cubicBezTo>
                        <a:cubicBezTo>
                          <a:pt x="258" y="421"/>
                          <a:pt x="259" y="424"/>
                          <a:pt x="259" y="424"/>
                        </a:cubicBezTo>
                        <a:cubicBezTo>
                          <a:pt x="260" y="425"/>
                          <a:pt x="262" y="423"/>
                          <a:pt x="261" y="423"/>
                        </a:cubicBezTo>
                        <a:cubicBezTo>
                          <a:pt x="263" y="423"/>
                          <a:pt x="264" y="428"/>
                          <a:pt x="265" y="424"/>
                        </a:cubicBezTo>
                        <a:cubicBezTo>
                          <a:pt x="269" y="424"/>
                          <a:pt x="264" y="433"/>
                          <a:pt x="270" y="430"/>
                        </a:cubicBezTo>
                        <a:cubicBezTo>
                          <a:pt x="270" y="434"/>
                          <a:pt x="262" y="431"/>
                          <a:pt x="259" y="432"/>
                        </a:cubicBezTo>
                        <a:cubicBezTo>
                          <a:pt x="260" y="434"/>
                          <a:pt x="262" y="433"/>
                          <a:pt x="263" y="436"/>
                        </a:cubicBezTo>
                        <a:cubicBezTo>
                          <a:pt x="264" y="439"/>
                          <a:pt x="260" y="445"/>
                          <a:pt x="263" y="445"/>
                        </a:cubicBezTo>
                        <a:cubicBezTo>
                          <a:pt x="261" y="448"/>
                          <a:pt x="257" y="448"/>
                          <a:pt x="253" y="449"/>
                        </a:cubicBezTo>
                        <a:cubicBezTo>
                          <a:pt x="256" y="448"/>
                          <a:pt x="254" y="441"/>
                          <a:pt x="257" y="441"/>
                        </a:cubicBezTo>
                        <a:cubicBezTo>
                          <a:pt x="256" y="440"/>
                          <a:pt x="256" y="436"/>
                          <a:pt x="253" y="436"/>
                        </a:cubicBezTo>
                        <a:cubicBezTo>
                          <a:pt x="251" y="435"/>
                          <a:pt x="255" y="433"/>
                          <a:pt x="250" y="430"/>
                        </a:cubicBezTo>
                        <a:cubicBezTo>
                          <a:pt x="248" y="429"/>
                          <a:pt x="244" y="429"/>
                          <a:pt x="244" y="424"/>
                        </a:cubicBezTo>
                        <a:cubicBezTo>
                          <a:pt x="236" y="426"/>
                          <a:pt x="235" y="421"/>
                          <a:pt x="229" y="421"/>
                        </a:cubicBezTo>
                        <a:cubicBezTo>
                          <a:pt x="228" y="416"/>
                          <a:pt x="225" y="414"/>
                          <a:pt x="222" y="410"/>
                        </a:cubicBezTo>
                        <a:cubicBezTo>
                          <a:pt x="221" y="408"/>
                          <a:pt x="220" y="410"/>
                          <a:pt x="220" y="408"/>
                        </a:cubicBezTo>
                        <a:cubicBezTo>
                          <a:pt x="220" y="405"/>
                          <a:pt x="217" y="407"/>
                          <a:pt x="216" y="406"/>
                        </a:cubicBezTo>
                        <a:cubicBezTo>
                          <a:pt x="216" y="405"/>
                          <a:pt x="217" y="402"/>
                          <a:pt x="216" y="402"/>
                        </a:cubicBezTo>
                        <a:cubicBezTo>
                          <a:pt x="214" y="401"/>
                          <a:pt x="211" y="403"/>
                          <a:pt x="209" y="402"/>
                        </a:cubicBezTo>
                        <a:cubicBezTo>
                          <a:pt x="208" y="401"/>
                          <a:pt x="212" y="400"/>
                          <a:pt x="213" y="400"/>
                        </a:cubicBezTo>
                        <a:cubicBezTo>
                          <a:pt x="210" y="396"/>
                          <a:pt x="199" y="396"/>
                          <a:pt x="194" y="398"/>
                        </a:cubicBezTo>
                        <a:cubicBezTo>
                          <a:pt x="193" y="400"/>
                          <a:pt x="197" y="401"/>
                          <a:pt x="198" y="400"/>
                        </a:cubicBezTo>
                        <a:cubicBezTo>
                          <a:pt x="196" y="403"/>
                          <a:pt x="195" y="401"/>
                          <a:pt x="192" y="402"/>
                        </a:cubicBezTo>
                        <a:cubicBezTo>
                          <a:pt x="188" y="404"/>
                          <a:pt x="188" y="410"/>
                          <a:pt x="185" y="410"/>
                        </a:cubicBezTo>
                        <a:cubicBezTo>
                          <a:pt x="177" y="409"/>
                          <a:pt x="175" y="403"/>
                          <a:pt x="166" y="404"/>
                        </a:cubicBezTo>
                        <a:cubicBezTo>
                          <a:pt x="163" y="405"/>
                          <a:pt x="164" y="410"/>
                          <a:pt x="158" y="408"/>
                        </a:cubicBezTo>
                        <a:cubicBezTo>
                          <a:pt x="158" y="412"/>
                          <a:pt x="158" y="416"/>
                          <a:pt x="158" y="421"/>
                        </a:cubicBezTo>
                        <a:cubicBezTo>
                          <a:pt x="153" y="423"/>
                          <a:pt x="141" y="421"/>
                          <a:pt x="144" y="432"/>
                        </a:cubicBezTo>
                        <a:cubicBezTo>
                          <a:pt x="131" y="429"/>
                          <a:pt x="141" y="439"/>
                          <a:pt x="130" y="439"/>
                        </a:cubicBezTo>
                        <a:cubicBezTo>
                          <a:pt x="130" y="442"/>
                          <a:pt x="137" y="446"/>
                          <a:pt x="132" y="447"/>
                        </a:cubicBezTo>
                        <a:cubicBezTo>
                          <a:pt x="132" y="453"/>
                          <a:pt x="129" y="447"/>
                          <a:pt x="125" y="452"/>
                        </a:cubicBezTo>
                        <a:cubicBezTo>
                          <a:pt x="125" y="455"/>
                          <a:pt x="125" y="456"/>
                          <a:pt x="127" y="456"/>
                        </a:cubicBezTo>
                        <a:cubicBezTo>
                          <a:pt x="127" y="460"/>
                          <a:pt x="120" y="457"/>
                          <a:pt x="117" y="458"/>
                        </a:cubicBezTo>
                        <a:cubicBezTo>
                          <a:pt x="115" y="458"/>
                          <a:pt x="115" y="463"/>
                          <a:pt x="114" y="464"/>
                        </a:cubicBezTo>
                        <a:cubicBezTo>
                          <a:pt x="108" y="466"/>
                          <a:pt x="98" y="462"/>
                          <a:pt x="93" y="469"/>
                        </a:cubicBezTo>
                        <a:cubicBezTo>
                          <a:pt x="91" y="467"/>
                          <a:pt x="89" y="464"/>
                          <a:pt x="88" y="462"/>
                        </a:cubicBezTo>
                        <a:cubicBezTo>
                          <a:pt x="79" y="460"/>
                          <a:pt x="70" y="464"/>
                          <a:pt x="67" y="462"/>
                        </a:cubicBezTo>
                        <a:cubicBezTo>
                          <a:pt x="68" y="455"/>
                          <a:pt x="71" y="447"/>
                          <a:pt x="65" y="443"/>
                        </a:cubicBezTo>
                        <a:cubicBezTo>
                          <a:pt x="64" y="440"/>
                          <a:pt x="68" y="439"/>
                          <a:pt x="69" y="436"/>
                        </a:cubicBezTo>
                        <a:cubicBezTo>
                          <a:pt x="70" y="430"/>
                          <a:pt x="67" y="425"/>
                          <a:pt x="71" y="421"/>
                        </a:cubicBezTo>
                        <a:cubicBezTo>
                          <a:pt x="69" y="417"/>
                          <a:pt x="70" y="411"/>
                          <a:pt x="65" y="410"/>
                        </a:cubicBezTo>
                        <a:cubicBezTo>
                          <a:pt x="66" y="408"/>
                          <a:pt x="70" y="408"/>
                          <a:pt x="69" y="404"/>
                        </a:cubicBezTo>
                        <a:cubicBezTo>
                          <a:pt x="74" y="405"/>
                          <a:pt x="85" y="400"/>
                          <a:pt x="84" y="408"/>
                        </a:cubicBezTo>
                        <a:cubicBezTo>
                          <a:pt x="88" y="404"/>
                          <a:pt x="106" y="412"/>
                          <a:pt x="110" y="408"/>
                        </a:cubicBezTo>
                        <a:cubicBezTo>
                          <a:pt x="112" y="406"/>
                          <a:pt x="111" y="407"/>
                          <a:pt x="114" y="408"/>
                        </a:cubicBezTo>
                        <a:cubicBezTo>
                          <a:pt x="113" y="408"/>
                          <a:pt x="115" y="405"/>
                          <a:pt x="116" y="406"/>
                        </a:cubicBezTo>
                        <a:cubicBezTo>
                          <a:pt x="116" y="406"/>
                          <a:pt x="116" y="408"/>
                          <a:pt x="116" y="408"/>
                        </a:cubicBezTo>
                        <a:cubicBezTo>
                          <a:pt x="121" y="406"/>
                          <a:pt x="124" y="404"/>
                          <a:pt x="125" y="398"/>
                        </a:cubicBezTo>
                        <a:cubicBezTo>
                          <a:pt x="125" y="396"/>
                          <a:pt x="130" y="386"/>
                          <a:pt x="125" y="382"/>
                        </a:cubicBezTo>
                        <a:cubicBezTo>
                          <a:pt x="122" y="379"/>
                          <a:pt x="126" y="379"/>
                          <a:pt x="123" y="374"/>
                        </a:cubicBezTo>
                        <a:cubicBezTo>
                          <a:pt x="123" y="372"/>
                          <a:pt x="120" y="373"/>
                          <a:pt x="117" y="372"/>
                        </a:cubicBezTo>
                        <a:cubicBezTo>
                          <a:pt x="118" y="371"/>
                          <a:pt x="119" y="369"/>
                          <a:pt x="119" y="367"/>
                        </a:cubicBezTo>
                        <a:cubicBezTo>
                          <a:pt x="117" y="365"/>
                          <a:pt x="116" y="369"/>
                          <a:pt x="116" y="369"/>
                        </a:cubicBezTo>
                        <a:cubicBezTo>
                          <a:pt x="113" y="368"/>
                          <a:pt x="115" y="366"/>
                          <a:pt x="114" y="365"/>
                        </a:cubicBezTo>
                        <a:cubicBezTo>
                          <a:pt x="112" y="364"/>
                          <a:pt x="107" y="364"/>
                          <a:pt x="104" y="363"/>
                        </a:cubicBezTo>
                        <a:cubicBezTo>
                          <a:pt x="104" y="363"/>
                          <a:pt x="104" y="361"/>
                          <a:pt x="102" y="361"/>
                        </a:cubicBezTo>
                        <a:cubicBezTo>
                          <a:pt x="100" y="361"/>
                          <a:pt x="99" y="361"/>
                          <a:pt x="99" y="359"/>
                        </a:cubicBezTo>
                        <a:cubicBezTo>
                          <a:pt x="97" y="354"/>
                          <a:pt x="103" y="357"/>
                          <a:pt x="102" y="357"/>
                        </a:cubicBezTo>
                        <a:cubicBezTo>
                          <a:pt x="108" y="356"/>
                          <a:pt x="112" y="352"/>
                          <a:pt x="123" y="354"/>
                        </a:cubicBezTo>
                        <a:cubicBezTo>
                          <a:pt x="124" y="350"/>
                          <a:pt x="122" y="350"/>
                          <a:pt x="119" y="350"/>
                        </a:cubicBezTo>
                        <a:cubicBezTo>
                          <a:pt x="121" y="345"/>
                          <a:pt x="127" y="350"/>
                          <a:pt x="130" y="350"/>
                        </a:cubicBezTo>
                        <a:cubicBezTo>
                          <a:pt x="132" y="350"/>
                          <a:pt x="136" y="346"/>
                          <a:pt x="136" y="350"/>
                        </a:cubicBezTo>
                        <a:cubicBezTo>
                          <a:pt x="140" y="347"/>
                          <a:pt x="140" y="341"/>
                          <a:pt x="147" y="341"/>
                        </a:cubicBezTo>
                        <a:cubicBezTo>
                          <a:pt x="145" y="334"/>
                          <a:pt x="152" y="337"/>
                          <a:pt x="151" y="331"/>
                        </a:cubicBezTo>
                        <a:cubicBezTo>
                          <a:pt x="155" y="331"/>
                          <a:pt x="158" y="331"/>
                          <a:pt x="162" y="331"/>
                        </a:cubicBezTo>
                        <a:cubicBezTo>
                          <a:pt x="162" y="329"/>
                          <a:pt x="160" y="330"/>
                          <a:pt x="158" y="329"/>
                        </a:cubicBezTo>
                        <a:cubicBezTo>
                          <a:pt x="159" y="326"/>
                          <a:pt x="164" y="328"/>
                          <a:pt x="162" y="322"/>
                        </a:cubicBezTo>
                        <a:cubicBezTo>
                          <a:pt x="167" y="322"/>
                          <a:pt x="166" y="325"/>
                          <a:pt x="170" y="322"/>
                        </a:cubicBezTo>
                        <a:cubicBezTo>
                          <a:pt x="165" y="312"/>
                          <a:pt x="173" y="316"/>
                          <a:pt x="173" y="307"/>
                        </a:cubicBezTo>
                        <a:cubicBezTo>
                          <a:pt x="176" y="307"/>
                          <a:pt x="178" y="308"/>
                          <a:pt x="181" y="307"/>
                        </a:cubicBezTo>
                        <a:cubicBezTo>
                          <a:pt x="183" y="306"/>
                          <a:pt x="183" y="304"/>
                          <a:pt x="185" y="303"/>
                        </a:cubicBezTo>
                        <a:cubicBezTo>
                          <a:pt x="187" y="302"/>
                          <a:pt x="186" y="305"/>
                          <a:pt x="186" y="305"/>
                        </a:cubicBezTo>
                        <a:cubicBezTo>
                          <a:pt x="189" y="306"/>
                          <a:pt x="188" y="303"/>
                          <a:pt x="188" y="303"/>
                        </a:cubicBezTo>
                        <a:cubicBezTo>
                          <a:pt x="190" y="303"/>
                          <a:pt x="194" y="304"/>
                          <a:pt x="196" y="303"/>
                        </a:cubicBezTo>
                        <a:cubicBezTo>
                          <a:pt x="198" y="303"/>
                          <a:pt x="199" y="297"/>
                          <a:pt x="203" y="300"/>
                        </a:cubicBezTo>
                        <a:cubicBezTo>
                          <a:pt x="203" y="295"/>
                          <a:pt x="197" y="296"/>
                          <a:pt x="198" y="290"/>
                        </a:cubicBezTo>
                        <a:cubicBezTo>
                          <a:pt x="203" y="289"/>
                          <a:pt x="200" y="288"/>
                          <a:pt x="199" y="281"/>
                        </a:cubicBezTo>
                        <a:cubicBezTo>
                          <a:pt x="199" y="276"/>
                          <a:pt x="202" y="273"/>
                          <a:pt x="201" y="268"/>
                        </a:cubicBezTo>
                        <a:cubicBezTo>
                          <a:pt x="204" y="268"/>
                          <a:pt x="206" y="268"/>
                          <a:pt x="209" y="268"/>
                        </a:cubicBezTo>
                        <a:cubicBezTo>
                          <a:pt x="214" y="268"/>
                          <a:pt x="204" y="263"/>
                          <a:pt x="213" y="264"/>
                        </a:cubicBezTo>
                        <a:cubicBezTo>
                          <a:pt x="213" y="266"/>
                          <a:pt x="215" y="266"/>
                          <a:pt x="216" y="266"/>
                        </a:cubicBezTo>
                        <a:cubicBezTo>
                          <a:pt x="213" y="270"/>
                          <a:pt x="213" y="266"/>
                          <a:pt x="214" y="272"/>
                        </a:cubicBezTo>
                        <a:cubicBezTo>
                          <a:pt x="215" y="275"/>
                          <a:pt x="214" y="278"/>
                          <a:pt x="218" y="277"/>
                        </a:cubicBezTo>
                        <a:cubicBezTo>
                          <a:pt x="218" y="280"/>
                          <a:pt x="218" y="282"/>
                          <a:pt x="216" y="283"/>
                        </a:cubicBezTo>
                        <a:cubicBezTo>
                          <a:pt x="216" y="286"/>
                          <a:pt x="224" y="280"/>
                          <a:pt x="227" y="285"/>
                        </a:cubicBezTo>
                        <a:cubicBezTo>
                          <a:pt x="226" y="290"/>
                          <a:pt x="215" y="286"/>
                          <a:pt x="214" y="292"/>
                        </a:cubicBezTo>
                        <a:cubicBezTo>
                          <a:pt x="213" y="296"/>
                          <a:pt x="219" y="297"/>
                          <a:pt x="220" y="298"/>
                        </a:cubicBezTo>
                        <a:cubicBezTo>
                          <a:pt x="222" y="299"/>
                          <a:pt x="222" y="302"/>
                          <a:pt x="226" y="301"/>
                        </a:cubicBezTo>
                        <a:cubicBezTo>
                          <a:pt x="224" y="298"/>
                          <a:pt x="219" y="298"/>
                          <a:pt x="227" y="298"/>
                        </a:cubicBezTo>
                        <a:cubicBezTo>
                          <a:pt x="230" y="298"/>
                          <a:pt x="233" y="297"/>
                          <a:pt x="235" y="298"/>
                        </a:cubicBezTo>
                        <a:cubicBezTo>
                          <a:pt x="238" y="298"/>
                          <a:pt x="239" y="300"/>
                          <a:pt x="242" y="300"/>
                        </a:cubicBezTo>
                        <a:cubicBezTo>
                          <a:pt x="247" y="300"/>
                          <a:pt x="248" y="296"/>
                          <a:pt x="253" y="298"/>
                        </a:cubicBezTo>
                        <a:cubicBezTo>
                          <a:pt x="254" y="298"/>
                          <a:pt x="260" y="301"/>
                          <a:pt x="263" y="298"/>
                        </a:cubicBezTo>
                        <a:cubicBezTo>
                          <a:pt x="263" y="298"/>
                          <a:pt x="263" y="296"/>
                          <a:pt x="263" y="296"/>
                        </a:cubicBezTo>
                        <a:cubicBezTo>
                          <a:pt x="268" y="294"/>
                          <a:pt x="274" y="296"/>
                          <a:pt x="276" y="292"/>
                        </a:cubicBezTo>
                        <a:cubicBezTo>
                          <a:pt x="283" y="300"/>
                          <a:pt x="288" y="286"/>
                          <a:pt x="293" y="290"/>
                        </a:cubicBezTo>
                        <a:cubicBezTo>
                          <a:pt x="293" y="288"/>
                          <a:pt x="293" y="285"/>
                          <a:pt x="293" y="283"/>
                        </a:cubicBezTo>
                        <a:cubicBezTo>
                          <a:pt x="296" y="284"/>
                          <a:pt x="296" y="281"/>
                          <a:pt x="296" y="279"/>
                        </a:cubicBezTo>
                        <a:cubicBezTo>
                          <a:pt x="296" y="279"/>
                          <a:pt x="298" y="274"/>
                          <a:pt x="298" y="273"/>
                        </a:cubicBezTo>
                        <a:cubicBezTo>
                          <a:pt x="300" y="272"/>
                          <a:pt x="298" y="272"/>
                          <a:pt x="298" y="268"/>
                        </a:cubicBezTo>
                        <a:cubicBezTo>
                          <a:pt x="302" y="268"/>
                          <a:pt x="305" y="267"/>
                          <a:pt x="306" y="264"/>
                        </a:cubicBezTo>
                        <a:cubicBezTo>
                          <a:pt x="308" y="264"/>
                          <a:pt x="307" y="266"/>
                          <a:pt x="308" y="268"/>
                        </a:cubicBezTo>
                        <a:cubicBezTo>
                          <a:pt x="309" y="266"/>
                          <a:pt x="312" y="266"/>
                          <a:pt x="315" y="266"/>
                        </a:cubicBezTo>
                        <a:cubicBezTo>
                          <a:pt x="317" y="266"/>
                          <a:pt x="316" y="262"/>
                          <a:pt x="319" y="262"/>
                        </a:cubicBezTo>
                        <a:cubicBezTo>
                          <a:pt x="319" y="258"/>
                          <a:pt x="318" y="255"/>
                          <a:pt x="315" y="255"/>
                        </a:cubicBezTo>
                        <a:cubicBezTo>
                          <a:pt x="316" y="253"/>
                          <a:pt x="317" y="251"/>
                          <a:pt x="317" y="247"/>
                        </a:cubicBezTo>
                        <a:cubicBezTo>
                          <a:pt x="321" y="248"/>
                          <a:pt x="323" y="247"/>
                          <a:pt x="322" y="244"/>
                        </a:cubicBezTo>
                        <a:cubicBezTo>
                          <a:pt x="327" y="248"/>
                          <a:pt x="328" y="241"/>
                          <a:pt x="335" y="244"/>
                        </a:cubicBezTo>
                        <a:cubicBezTo>
                          <a:pt x="336" y="244"/>
                          <a:pt x="338" y="246"/>
                          <a:pt x="337" y="246"/>
                        </a:cubicBezTo>
                        <a:cubicBezTo>
                          <a:pt x="339" y="246"/>
                          <a:pt x="339" y="244"/>
                          <a:pt x="341" y="244"/>
                        </a:cubicBezTo>
                        <a:cubicBezTo>
                          <a:pt x="343" y="243"/>
                          <a:pt x="345" y="245"/>
                          <a:pt x="345" y="246"/>
                        </a:cubicBezTo>
                        <a:cubicBezTo>
                          <a:pt x="347" y="245"/>
                          <a:pt x="345" y="243"/>
                          <a:pt x="347" y="242"/>
                        </a:cubicBezTo>
                        <a:cubicBezTo>
                          <a:pt x="348" y="241"/>
                          <a:pt x="350" y="242"/>
                          <a:pt x="350" y="242"/>
                        </a:cubicBezTo>
                        <a:cubicBezTo>
                          <a:pt x="353" y="240"/>
                          <a:pt x="353" y="236"/>
                          <a:pt x="358" y="238"/>
                        </a:cubicBezTo>
                        <a:cubicBezTo>
                          <a:pt x="355" y="236"/>
                          <a:pt x="357" y="229"/>
                          <a:pt x="352" y="229"/>
                        </a:cubicBezTo>
                        <a:cubicBezTo>
                          <a:pt x="349" y="226"/>
                          <a:pt x="349" y="232"/>
                          <a:pt x="349" y="232"/>
                        </a:cubicBezTo>
                        <a:cubicBezTo>
                          <a:pt x="347" y="233"/>
                          <a:pt x="346" y="230"/>
                          <a:pt x="345" y="231"/>
                        </a:cubicBezTo>
                        <a:cubicBezTo>
                          <a:pt x="344" y="231"/>
                          <a:pt x="342" y="232"/>
                          <a:pt x="343" y="232"/>
                        </a:cubicBezTo>
                        <a:cubicBezTo>
                          <a:pt x="341" y="232"/>
                          <a:pt x="341" y="230"/>
                          <a:pt x="339" y="231"/>
                        </a:cubicBezTo>
                        <a:cubicBezTo>
                          <a:pt x="336" y="231"/>
                          <a:pt x="334" y="234"/>
                          <a:pt x="330" y="232"/>
                        </a:cubicBezTo>
                        <a:cubicBezTo>
                          <a:pt x="328" y="232"/>
                          <a:pt x="328" y="235"/>
                          <a:pt x="328" y="236"/>
                        </a:cubicBezTo>
                        <a:cubicBezTo>
                          <a:pt x="320" y="235"/>
                          <a:pt x="312" y="237"/>
                          <a:pt x="306" y="234"/>
                        </a:cubicBezTo>
                        <a:cubicBezTo>
                          <a:pt x="305" y="234"/>
                          <a:pt x="306" y="231"/>
                          <a:pt x="306" y="231"/>
                        </a:cubicBezTo>
                        <a:cubicBezTo>
                          <a:pt x="304" y="229"/>
                          <a:pt x="299" y="231"/>
                          <a:pt x="298" y="229"/>
                        </a:cubicBezTo>
                        <a:cubicBezTo>
                          <a:pt x="303" y="218"/>
                          <a:pt x="300" y="213"/>
                          <a:pt x="298" y="201"/>
                        </a:cubicBezTo>
                        <a:cubicBezTo>
                          <a:pt x="303" y="200"/>
                          <a:pt x="311" y="193"/>
                          <a:pt x="313" y="197"/>
                        </a:cubicBezTo>
                        <a:cubicBezTo>
                          <a:pt x="316" y="195"/>
                          <a:pt x="313" y="194"/>
                          <a:pt x="315" y="190"/>
                        </a:cubicBezTo>
                        <a:cubicBezTo>
                          <a:pt x="321" y="190"/>
                          <a:pt x="321" y="179"/>
                          <a:pt x="322" y="177"/>
                        </a:cubicBezTo>
                        <a:cubicBezTo>
                          <a:pt x="323" y="176"/>
                          <a:pt x="326" y="177"/>
                          <a:pt x="326" y="177"/>
                        </a:cubicBezTo>
                        <a:cubicBezTo>
                          <a:pt x="326" y="173"/>
                          <a:pt x="319" y="171"/>
                          <a:pt x="322" y="167"/>
                        </a:cubicBezTo>
                        <a:cubicBezTo>
                          <a:pt x="320" y="169"/>
                          <a:pt x="315" y="167"/>
                          <a:pt x="311" y="167"/>
                        </a:cubicBezTo>
                        <a:cubicBezTo>
                          <a:pt x="307" y="168"/>
                          <a:pt x="303" y="172"/>
                          <a:pt x="298" y="171"/>
                        </a:cubicBezTo>
                        <a:cubicBezTo>
                          <a:pt x="295" y="168"/>
                          <a:pt x="295" y="182"/>
                          <a:pt x="296" y="178"/>
                        </a:cubicBezTo>
                        <a:cubicBezTo>
                          <a:pt x="295" y="182"/>
                          <a:pt x="294" y="177"/>
                          <a:pt x="293" y="178"/>
                        </a:cubicBezTo>
                        <a:cubicBezTo>
                          <a:pt x="291" y="180"/>
                          <a:pt x="294" y="184"/>
                          <a:pt x="293" y="186"/>
                        </a:cubicBezTo>
                        <a:cubicBezTo>
                          <a:pt x="292" y="187"/>
                          <a:pt x="288" y="191"/>
                          <a:pt x="285" y="193"/>
                        </a:cubicBezTo>
                        <a:cubicBezTo>
                          <a:pt x="280" y="199"/>
                          <a:pt x="280" y="203"/>
                          <a:pt x="272" y="203"/>
                        </a:cubicBezTo>
                        <a:cubicBezTo>
                          <a:pt x="272" y="205"/>
                          <a:pt x="275" y="208"/>
                          <a:pt x="272" y="208"/>
                        </a:cubicBezTo>
                        <a:cubicBezTo>
                          <a:pt x="270" y="208"/>
                          <a:pt x="272" y="211"/>
                          <a:pt x="270" y="212"/>
                        </a:cubicBezTo>
                        <a:cubicBezTo>
                          <a:pt x="270" y="212"/>
                          <a:pt x="267" y="211"/>
                          <a:pt x="267" y="212"/>
                        </a:cubicBezTo>
                        <a:cubicBezTo>
                          <a:pt x="266" y="213"/>
                          <a:pt x="267" y="215"/>
                          <a:pt x="267" y="216"/>
                        </a:cubicBezTo>
                        <a:cubicBezTo>
                          <a:pt x="266" y="216"/>
                          <a:pt x="265" y="215"/>
                          <a:pt x="265" y="216"/>
                        </a:cubicBezTo>
                        <a:cubicBezTo>
                          <a:pt x="264" y="218"/>
                          <a:pt x="266" y="223"/>
                          <a:pt x="263" y="223"/>
                        </a:cubicBezTo>
                        <a:cubicBezTo>
                          <a:pt x="264" y="225"/>
                          <a:pt x="268" y="226"/>
                          <a:pt x="265" y="227"/>
                        </a:cubicBezTo>
                        <a:cubicBezTo>
                          <a:pt x="267" y="229"/>
                          <a:pt x="269" y="232"/>
                          <a:pt x="274" y="232"/>
                        </a:cubicBezTo>
                        <a:cubicBezTo>
                          <a:pt x="274" y="236"/>
                          <a:pt x="275" y="237"/>
                          <a:pt x="278" y="238"/>
                        </a:cubicBezTo>
                        <a:cubicBezTo>
                          <a:pt x="276" y="240"/>
                          <a:pt x="275" y="240"/>
                          <a:pt x="274" y="242"/>
                        </a:cubicBezTo>
                        <a:cubicBezTo>
                          <a:pt x="273" y="244"/>
                          <a:pt x="274" y="246"/>
                          <a:pt x="272" y="247"/>
                        </a:cubicBezTo>
                        <a:cubicBezTo>
                          <a:pt x="270" y="249"/>
                          <a:pt x="268" y="249"/>
                          <a:pt x="265" y="249"/>
                        </a:cubicBezTo>
                        <a:cubicBezTo>
                          <a:pt x="264" y="257"/>
                          <a:pt x="257" y="259"/>
                          <a:pt x="259" y="270"/>
                        </a:cubicBezTo>
                        <a:cubicBezTo>
                          <a:pt x="252" y="267"/>
                          <a:pt x="253" y="279"/>
                          <a:pt x="248" y="279"/>
                        </a:cubicBezTo>
                        <a:cubicBezTo>
                          <a:pt x="247" y="279"/>
                          <a:pt x="247" y="279"/>
                          <a:pt x="246" y="279"/>
                        </a:cubicBezTo>
                        <a:cubicBezTo>
                          <a:pt x="244" y="280"/>
                          <a:pt x="245" y="282"/>
                          <a:pt x="244" y="283"/>
                        </a:cubicBezTo>
                        <a:cubicBezTo>
                          <a:pt x="241" y="284"/>
                          <a:pt x="237" y="280"/>
                          <a:pt x="235" y="285"/>
                        </a:cubicBezTo>
                        <a:cubicBezTo>
                          <a:pt x="231" y="284"/>
                          <a:pt x="234" y="277"/>
                          <a:pt x="233" y="273"/>
                        </a:cubicBezTo>
                        <a:cubicBezTo>
                          <a:pt x="231" y="272"/>
                          <a:pt x="232" y="268"/>
                          <a:pt x="229" y="268"/>
                        </a:cubicBezTo>
                        <a:cubicBezTo>
                          <a:pt x="224" y="268"/>
                          <a:pt x="231" y="262"/>
                          <a:pt x="224" y="262"/>
                        </a:cubicBezTo>
                        <a:cubicBezTo>
                          <a:pt x="227" y="258"/>
                          <a:pt x="220" y="257"/>
                          <a:pt x="220" y="255"/>
                        </a:cubicBezTo>
                        <a:cubicBezTo>
                          <a:pt x="220" y="254"/>
                          <a:pt x="222" y="253"/>
                          <a:pt x="222" y="251"/>
                        </a:cubicBezTo>
                        <a:cubicBezTo>
                          <a:pt x="221" y="246"/>
                          <a:pt x="217" y="243"/>
                          <a:pt x="213" y="240"/>
                        </a:cubicBezTo>
                        <a:cubicBezTo>
                          <a:pt x="207" y="242"/>
                          <a:pt x="209" y="251"/>
                          <a:pt x="199" y="249"/>
                        </a:cubicBezTo>
                        <a:cubicBezTo>
                          <a:pt x="200" y="251"/>
                          <a:pt x="202" y="251"/>
                          <a:pt x="203" y="251"/>
                        </a:cubicBezTo>
                        <a:cubicBezTo>
                          <a:pt x="203" y="253"/>
                          <a:pt x="201" y="253"/>
                          <a:pt x="199" y="253"/>
                        </a:cubicBezTo>
                        <a:cubicBezTo>
                          <a:pt x="196" y="253"/>
                          <a:pt x="198" y="259"/>
                          <a:pt x="194" y="259"/>
                        </a:cubicBezTo>
                        <a:cubicBezTo>
                          <a:pt x="185" y="260"/>
                          <a:pt x="188" y="251"/>
                          <a:pt x="179" y="253"/>
                        </a:cubicBezTo>
                        <a:cubicBezTo>
                          <a:pt x="179" y="251"/>
                          <a:pt x="181" y="252"/>
                          <a:pt x="183" y="251"/>
                        </a:cubicBezTo>
                        <a:cubicBezTo>
                          <a:pt x="185" y="246"/>
                          <a:pt x="178" y="242"/>
                          <a:pt x="183" y="240"/>
                        </a:cubicBezTo>
                        <a:cubicBezTo>
                          <a:pt x="181" y="238"/>
                          <a:pt x="179" y="237"/>
                          <a:pt x="177" y="236"/>
                        </a:cubicBezTo>
                        <a:cubicBezTo>
                          <a:pt x="176" y="234"/>
                          <a:pt x="179" y="233"/>
                          <a:pt x="179" y="232"/>
                        </a:cubicBezTo>
                        <a:cubicBezTo>
                          <a:pt x="179" y="231"/>
                          <a:pt x="175" y="229"/>
                          <a:pt x="175" y="229"/>
                        </a:cubicBezTo>
                        <a:cubicBezTo>
                          <a:pt x="175" y="227"/>
                          <a:pt x="178" y="216"/>
                          <a:pt x="175" y="223"/>
                        </a:cubicBezTo>
                        <a:cubicBezTo>
                          <a:pt x="172" y="222"/>
                          <a:pt x="174" y="219"/>
                          <a:pt x="177" y="219"/>
                        </a:cubicBezTo>
                        <a:cubicBezTo>
                          <a:pt x="173" y="213"/>
                          <a:pt x="183" y="211"/>
                          <a:pt x="179" y="210"/>
                        </a:cubicBezTo>
                        <a:cubicBezTo>
                          <a:pt x="179" y="207"/>
                          <a:pt x="184" y="209"/>
                          <a:pt x="185" y="206"/>
                        </a:cubicBezTo>
                        <a:cubicBezTo>
                          <a:pt x="185" y="204"/>
                          <a:pt x="187" y="206"/>
                          <a:pt x="186" y="206"/>
                        </a:cubicBezTo>
                        <a:cubicBezTo>
                          <a:pt x="188" y="205"/>
                          <a:pt x="188" y="203"/>
                          <a:pt x="190" y="203"/>
                        </a:cubicBezTo>
                        <a:cubicBezTo>
                          <a:pt x="192" y="202"/>
                          <a:pt x="192" y="199"/>
                          <a:pt x="192" y="197"/>
                        </a:cubicBezTo>
                        <a:cubicBezTo>
                          <a:pt x="196" y="198"/>
                          <a:pt x="198" y="197"/>
                          <a:pt x="198" y="193"/>
                        </a:cubicBezTo>
                        <a:cubicBezTo>
                          <a:pt x="203" y="192"/>
                          <a:pt x="200" y="200"/>
                          <a:pt x="207" y="197"/>
                        </a:cubicBezTo>
                        <a:cubicBezTo>
                          <a:pt x="207" y="195"/>
                          <a:pt x="205" y="196"/>
                          <a:pt x="203" y="195"/>
                        </a:cubicBezTo>
                        <a:cubicBezTo>
                          <a:pt x="208" y="191"/>
                          <a:pt x="214" y="193"/>
                          <a:pt x="218" y="188"/>
                        </a:cubicBezTo>
                        <a:cubicBezTo>
                          <a:pt x="219" y="187"/>
                          <a:pt x="217" y="185"/>
                          <a:pt x="218" y="184"/>
                        </a:cubicBezTo>
                        <a:cubicBezTo>
                          <a:pt x="219" y="183"/>
                          <a:pt x="221" y="185"/>
                          <a:pt x="222" y="184"/>
                        </a:cubicBezTo>
                        <a:cubicBezTo>
                          <a:pt x="223" y="183"/>
                          <a:pt x="221" y="180"/>
                          <a:pt x="222" y="178"/>
                        </a:cubicBezTo>
                        <a:cubicBezTo>
                          <a:pt x="222" y="177"/>
                          <a:pt x="227" y="176"/>
                          <a:pt x="227" y="175"/>
                        </a:cubicBezTo>
                        <a:cubicBezTo>
                          <a:pt x="228" y="173"/>
                          <a:pt x="226" y="169"/>
                          <a:pt x="227" y="167"/>
                        </a:cubicBezTo>
                        <a:cubicBezTo>
                          <a:pt x="228" y="167"/>
                          <a:pt x="230" y="170"/>
                          <a:pt x="231" y="169"/>
                        </a:cubicBezTo>
                        <a:cubicBezTo>
                          <a:pt x="229" y="170"/>
                          <a:pt x="234" y="160"/>
                          <a:pt x="233" y="160"/>
                        </a:cubicBezTo>
                        <a:cubicBezTo>
                          <a:pt x="237" y="164"/>
                          <a:pt x="238" y="157"/>
                          <a:pt x="242" y="156"/>
                        </a:cubicBezTo>
                        <a:cubicBezTo>
                          <a:pt x="242" y="153"/>
                          <a:pt x="245" y="151"/>
                          <a:pt x="242" y="150"/>
                        </a:cubicBezTo>
                        <a:cubicBezTo>
                          <a:pt x="243" y="147"/>
                          <a:pt x="248" y="150"/>
                          <a:pt x="248" y="145"/>
                        </a:cubicBezTo>
                        <a:cubicBezTo>
                          <a:pt x="248" y="143"/>
                          <a:pt x="251" y="143"/>
                          <a:pt x="253" y="143"/>
                        </a:cubicBezTo>
                        <a:cubicBezTo>
                          <a:pt x="254" y="141"/>
                          <a:pt x="253" y="140"/>
                          <a:pt x="252" y="139"/>
                        </a:cubicBezTo>
                        <a:cubicBezTo>
                          <a:pt x="257" y="135"/>
                          <a:pt x="260" y="135"/>
                          <a:pt x="265" y="134"/>
                        </a:cubicBezTo>
                        <a:cubicBezTo>
                          <a:pt x="267" y="132"/>
                          <a:pt x="264" y="131"/>
                          <a:pt x="267" y="126"/>
                        </a:cubicBezTo>
                        <a:cubicBezTo>
                          <a:pt x="268" y="125"/>
                          <a:pt x="272" y="124"/>
                          <a:pt x="272" y="121"/>
                        </a:cubicBezTo>
                        <a:cubicBezTo>
                          <a:pt x="272" y="116"/>
                          <a:pt x="278" y="123"/>
                          <a:pt x="278" y="115"/>
                        </a:cubicBezTo>
                        <a:cubicBezTo>
                          <a:pt x="285" y="112"/>
                          <a:pt x="292" y="119"/>
                          <a:pt x="293" y="108"/>
                        </a:cubicBezTo>
                        <a:cubicBezTo>
                          <a:pt x="296" y="110"/>
                          <a:pt x="304" y="106"/>
                          <a:pt x="309" y="109"/>
                        </a:cubicBezTo>
                        <a:cubicBezTo>
                          <a:pt x="311" y="108"/>
                          <a:pt x="312" y="106"/>
                          <a:pt x="313" y="104"/>
                        </a:cubicBezTo>
                        <a:cubicBezTo>
                          <a:pt x="318" y="101"/>
                          <a:pt x="323" y="110"/>
                          <a:pt x="322" y="102"/>
                        </a:cubicBezTo>
                        <a:cubicBezTo>
                          <a:pt x="326" y="103"/>
                          <a:pt x="326" y="107"/>
                          <a:pt x="330" y="108"/>
                        </a:cubicBezTo>
                        <a:cubicBezTo>
                          <a:pt x="333" y="107"/>
                          <a:pt x="332" y="102"/>
                          <a:pt x="337" y="104"/>
                        </a:cubicBezTo>
                        <a:cubicBezTo>
                          <a:pt x="338" y="107"/>
                          <a:pt x="336" y="107"/>
                          <a:pt x="335" y="109"/>
                        </a:cubicBezTo>
                        <a:cubicBezTo>
                          <a:pt x="337" y="110"/>
                          <a:pt x="346" y="101"/>
                          <a:pt x="350" y="106"/>
                        </a:cubicBezTo>
                        <a:cubicBezTo>
                          <a:pt x="353" y="108"/>
                          <a:pt x="351" y="105"/>
                          <a:pt x="354" y="106"/>
                        </a:cubicBezTo>
                        <a:cubicBezTo>
                          <a:pt x="358" y="106"/>
                          <a:pt x="362" y="109"/>
                          <a:pt x="367" y="108"/>
                        </a:cubicBezTo>
                        <a:cubicBezTo>
                          <a:pt x="366" y="109"/>
                          <a:pt x="368" y="112"/>
                          <a:pt x="367" y="113"/>
                        </a:cubicBezTo>
                        <a:cubicBezTo>
                          <a:pt x="367" y="114"/>
                          <a:pt x="364" y="113"/>
                          <a:pt x="363" y="113"/>
                        </a:cubicBezTo>
                        <a:cubicBezTo>
                          <a:pt x="362" y="115"/>
                          <a:pt x="364" y="118"/>
                          <a:pt x="360" y="117"/>
                        </a:cubicBezTo>
                        <a:cubicBezTo>
                          <a:pt x="363" y="121"/>
                          <a:pt x="374" y="118"/>
                          <a:pt x="378" y="117"/>
                        </a:cubicBezTo>
                        <a:cubicBezTo>
                          <a:pt x="382" y="115"/>
                          <a:pt x="381" y="120"/>
                          <a:pt x="382" y="121"/>
                        </a:cubicBezTo>
                        <a:cubicBezTo>
                          <a:pt x="384" y="122"/>
                          <a:pt x="388" y="119"/>
                          <a:pt x="388" y="122"/>
                        </a:cubicBezTo>
                        <a:cubicBezTo>
                          <a:pt x="401" y="119"/>
                          <a:pt x="404" y="130"/>
                          <a:pt x="412" y="126"/>
                        </a:cubicBezTo>
                        <a:cubicBezTo>
                          <a:pt x="410" y="132"/>
                          <a:pt x="418" y="129"/>
                          <a:pt x="418" y="134"/>
                        </a:cubicBezTo>
                        <a:cubicBezTo>
                          <a:pt x="422" y="134"/>
                          <a:pt x="430" y="133"/>
                          <a:pt x="425" y="137"/>
                        </a:cubicBezTo>
                        <a:cubicBezTo>
                          <a:pt x="429" y="139"/>
                          <a:pt x="433" y="138"/>
                          <a:pt x="436" y="139"/>
                        </a:cubicBezTo>
                        <a:cubicBezTo>
                          <a:pt x="437" y="139"/>
                          <a:pt x="436" y="143"/>
                          <a:pt x="436" y="143"/>
                        </a:cubicBezTo>
                        <a:cubicBezTo>
                          <a:pt x="437" y="144"/>
                          <a:pt x="441" y="142"/>
                          <a:pt x="442" y="143"/>
                        </a:cubicBezTo>
                        <a:cubicBezTo>
                          <a:pt x="443" y="150"/>
                          <a:pt x="443" y="152"/>
                          <a:pt x="442" y="160"/>
                        </a:cubicBezTo>
                        <a:cubicBezTo>
                          <a:pt x="439" y="155"/>
                          <a:pt x="435" y="161"/>
                          <a:pt x="431" y="162"/>
                        </a:cubicBezTo>
                        <a:cubicBezTo>
                          <a:pt x="425" y="162"/>
                          <a:pt x="419" y="156"/>
                          <a:pt x="414" y="162"/>
                        </a:cubicBezTo>
                        <a:cubicBezTo>
                          <a:pt x="412" y="162"/>
                          <a:pt x="413" y="158"/>
                          <a:pt x="412" y="158"/>
                        </a:cubicBezTo>
                        <a:cubicBezTo>
                          <a:pt x="409" y="157"/>
                          <a:pt x="409" y="160"/>
                          <a:pt x="408" y="160"/>
                        </a:cubicBezTo>
                        <a:cubicBezTo>
                          <a:pt x="406" y="160"/>
                          <a:pt x="405" y="156"/>
                          <a:pt x="404" y="156"/>
                        </a:cubicBezTo>
                        <a:cubicBezTo>
                          <a:pt x="401" y="156"/>
                          <a:pt x="396" y="161"/>
                          <a:pt x="397" y="154"/>
                        </a:cubicBezTo>
                        <a:cubicBezTo>
                          <a:pt x="391" y="156"/>
                          <a:pt x="393" y="154"/>
                          <a:pt x="386" y="154"/>
                        </a:cubicBezTo>
                        <a:cubicBezTo>
                          <a:pt x="385" y="157"/>
                          <a:pt x="387" y="158"/>
                          <a:pt x="390" y="158"/>
                        </a:cubicBezTo>
                        <a:cubicBezTo>
                          <a:pt x="393" y="157"/>
                          <a:pt x="393" y="160"/>
                          <a:pt x="395" y="160"/>
                        </a:cubicBezTo>
                        <a:cubicBezTo>
                          <a:pt x="392" y="163"/>
                          <a:pt x="395" y="162"/>
                          <a:pt x="397" y="163"/>
                        </a:cubicBezTo>
                        <a:cubicBezTo>
                          <a:pt x="398" y="164"/>
                          <a:pt x="397" y="166"/>
                          <a:pt x="397" y="167"/>
                        </a:cubicBezTo>
                        <a:cubicBezTo>
                          <a:pt x="398" y="169"/>
                          <a:pt x="401" y="169"/>
                          <a:pt x="401" y="171"/>
                        </a:cubicBezTo>
                        <a:cubicBezTo>
                          <a:pt x="401" y="173"/>
                          <a:pt x="405" y="178"/>
                          <a:pt x="404" y="184"/>
                        </a:cubicBezTo>
                        <a:cubicBezTo>
                          <a:pt x="405" y="190"/>
                          <a:pt x="416" y="186"/>
                          <a:pt x="418" y="191"/>
                        </a:cubicBezTo>
                        <a:cubicBezTo>
                          <a:pt x="419" y="190"/>
                          <a:pt x="419" y="187"/>
                          <a:pt x="423" y="188"/>
                        </a:cubicBezTo>
                        <a:cubicBezTo>
                          <a:pt x="422" y="182"/>
                          <a:pt x="414" y="184"/>
                          <a:pt x="412" y="180"/>
                        </a:cubicBezTo>
                        <a:cubicBezTo>
                          <a:pt x="411" y="173"/>
                          <a:pt x="422" y="178"/>
                          <a:pt x="427" y="177"/>
                        </a:cubicBezTo>
                        <a:cubicBezTo>
                          <a:pt x="426" y="181"/>
                          <a:pt x="435" y="176"/>
                          <a:pt x="432" y="182"/>
                        </a:cubicBezTo>
                        <a:cubicBezTo>
                          <a:pt x="437" y="184"/>
                          <a:pt x="440" y="176"/>
                          <a:pt x="440" y="184"/>
                        </a:cubicBezTo>
                        <a:cubicBezTo>
                          <a:pt x="445" y="181"/>
                          <a:pt x="440" y="174"/>
                          <a:pt x="436" y="175"/>
                        </a:cubicBezTo>
                        <a:cubicBezTo>
                          <a:pt x="437" y="171"/>
                          <a:pt x="441" y="170"/>
                          <a:pt x="445" y="169"/>
                        </a:cubicBezTo>
                        <a:cubicBezTo>
                          <a:pt x="448" y="167"/>
                          <a:pt x="448" y="162"/>
                          <a:pt x="451" y="160"/>
                        </a:cubicBezTo>
                        <a:cubicBezTo>
                          <a:pt x="459" y="159"/>
                          <a:pt x="463" y="162"/>
                          <a:pt x="468" y="163"/>
                        </a:cubicBezTo>
                        <a:cubicBezTo>
                          <a:pt x="470" y="163"/>
                          <a:pt x="469" y="160"/>
                          <a:pt x="472" y="160"/>
                        </a:cubicBezTo>
                        <a:cubicBezTo>
                          <a:pt x="472" y="157"/>
                          <a:pt x="470" y="155"/>
                          <a:pt x="468" y="154"/>
                        </a:cubicBezTo>
                        <a:cubicBezTo>
                          <a:pt x="471" y="147"/>
                          <a:pt x="471" y="140"/>
                          <a:pt x="470" y="134"/>
                        </a:cubicBezTo>
                        <a:cubicBezTo>
                          <a:pt x="476" y="134"/>
                          <a:pt x="481" y="133"/>
                          <a:pt x="485" y="136"/>
                        </a:cubicBezTo>
                        <a:cubicBezTo>
                          <a:pt x="486" y="136"/>
                          <a:pt x="491" y="136"/>
                          <a:pt x="490" y="141"/>
                        </a:cubicBezTo>
                        <a:cubicBezTo>
                          <a:pt x="486" y="141"/>
                          <a:pt x="483" y="141"/>
                          <a:pt x="479" y="141"/>
                        </a:cubicBezTo>
                        <a:cubicBezTo>
                          <a:pt x="479" y="143"/>
                          <a:pt x="479" y="145"/>
                          <a:pt x="479" y="147"/>
                        </a:cubicBezTo>
                        <a:cubicBezTo>
                          <a:pt x="483" y="152"/>
                          <a:pt x="485" y="146"/>
                          <a:pt x="488" y="149"/>
                        </a:cubicBezTo>
                        <a:cubicBezTo>
                          <a:pt x="490" y="150"/>
                          <a:pt x="483" y="151"/>
                          <a:pt x="483" y="150"/>
                        </a:cubicBezTo>
                        <a:cubicBezTo>
                          <a:pt x="481" y="154"/>
                          <a:pt x="488" y="150"/>
                          <a:pt x="490" y="154"/>
                        </a:cubicBezTo>
                        <a:cubicBezTo>
                          <a:pt x="493" y="152"/>
                          <a:pt x="497" y="150"/>
                          <a:pt x="500" y="147"/>
                        </a:cubicBezTo>
                        <a:cubicBezTo>
                          <a:pt x="500" y="146"/>
                          <a:pt x="502" y="145"/>
                          <a:pt x="501" y="143"/>
                        </a:cubicBezTo>
                        <a:cubicBezTo>
                          <a:pt x="510" y="145"/>
                          <a:pt x="509" y="138"/>
                          <a:pt x="516" y="139"/>
                        </a:cubicBezTo>
                        <a:cubicBezTo>
                          <a:pt x="519" y="138"/>
                          <a:pt x="520" y="137"/>
                          <a:pt x="520" y="134"/>
                        </a:cubicBezTo>
                        <a:cubicBezTo>
                          <a:pt x="523" y="134"/>
                          <a:pt x="525" y="132"/>
                          <a:pt x="526" y="130"/>
                        </a:cubicBezTo>
                        <a:cubicBezTo>
                          <a:pt x="533" y="136"/>
                          <a:pt x="539" y="127"/>
                          <a:pt x="546" y="126"/>
                        </a:cubicBezTo>
                        <a:cubicBezTo>
                          <a:pt x="546" y="129"/>
                          <a:pt x="546" y="131"/>
                          <a:pt x="546" y="134"/>
                        </a:cubicBezTo>
                        <a:cubicBezTo>
                          <a:pt x="553" y="134"/>
                          <a:pt x="559" y="134"/>
                          <a:pt x="563" y="132"/>
                        </a:cubicBezTo>
                        <a:cubicBezTo>
                          <a:pt x="564" y="132"/>
                          <a:pt x="566" y="132"/>
                          <a:pt x="567" y="132"/>
                        </a:cubicBezTo>
                        <a:cubicBezTo>
                          <a:pt x="567" y="132"/>
                          <a:pt x="566" y="130"/>
                          <a:pt x="567" y="130"/>
                        </a:cubicBezTo>
                        <a:cubicBezTo>
                          <a:pt x="570" y="129"/>
                          <a:pt x="576" y="130"/>
                          <a:pt x="576" y="124"/>
                        </a:cubicBezTo>
                        <a:cubicBezTo>
                          <a:pt x="581" y="127"/>
                          <a:pt x="588" y="127"/>
                          <a:pt x="591" y="132"/>
                        </a:cubicBezTo>
                        <a:cubicBezTo>
                          <a:pt x="594" y="131"/>
                          <a:pt x="595" y="129"/>
                          <a:pt x="596" y="126"/>
                        </a:cubicBezTo>
                        <a:cubicBezTo>
                          <a:pt x="597" y="124"/>
                          <a:pt x="588" y="122"/>
                          <a:pt x="595" y="121"/>
                        </a:cubicBezTo>
                        <a:cubicBezTo>
                          <a:pt x="592" y="116"/>
                          <a:pt x="583" y="118"/>
                          <a:pt x="585" y="108"/>
                        </a:cubicBezTo>
                        <a:cubicBezTo>
                          <a:pt x="588" y="109"/>
                          <a:pt x="589" y="112"/>
                          <a:pt x="595" y="113"/>
                        </a:cubicBezTo>
                        <a:cubicBezTo>
                          <a:pt x="597" y="114"/>
                          <a:pt x="600" y="118"/>
                          <a:pt x="606" y="117"/>
                        </a:cubicBezTo>
                        <a:cubicBezTo>
                          <a:pt x="607" y="117"/>
                          <a:pt x="608" y="115"/>
                          <a:pt x="608" y="115"/>
                        </a:cubicBezTo>
                        <a:cubicBezTo>
                          <a:pt x="609" y="115"/>
                          <a:pt x="611" y="118"/>
                          <a:pt x="611" y="115"/>
                        </a:cubicBezTo>
                        <a:cubicBezTo>
                          <a:pt x="614" y="115"/>
                          <a:pt x="614" y="118"/>
                          <a:pt x="615" y="119"/>
                        </a:cubicBezTo>
                        <a:cubicBezTo>
                          <a:pt x="618" y="120"/>
                          <a:pt x="621" y="118"/>
                          <a:pt x="621" y="122"/>
                        </a:cubicBezTo>
                        <a:cubicBezTo>
                          <a:pt x="627" y="120"/>
                          <a:pt x="629" y="124"/>
                          <a:pt x="636" y="121"/>
                        </a:cubicBezTo>
                        <a:cubicBezTo>
                          <a:pt x="633" y="127"/>
                          <a:pt x="642" y="122"/>
                          <a:pt x="639" y="128"/>
                        </a:cubicBezTo>
                        <a:cubicBezTo>
                          <a:pt x="643" y="128"/>
                          <a:pt x="644" y="129"/>
                          <a:pt x="645" y="132"/>
                        </a:cubicBezTo>
                        <a:cubicBezTo>
                          <a:pt x="651" y="131"/>
                          <a:pt x="652" y="135"/>
                          <a:pt x="658" y="134"/>
                        </a:cubicBezTo>
                        <a:cubicBezTo>
                          <a:pt x="661" y="122"/>
                          <a:pt x="647" y="128"/>
                          <a:pt x="651" y="117"/>
                        </a:cubicBezTo>
                        <a:cubicBezTo>
                          <a:pt x="650" y="114"/>
                          <a:pt x="648" y="118"/>
                          <a:pt x="645" y="117"/>
                        </a:cubicBezTo>
                        <a:cubicBezTo>
                          <a:pt x="645" y="113"/>
                          <a:pt x="648" y="111"/>
                          <a:pt x="647" y="106"/>
                        </a:cubicBezTo>
                        <a:cubicBezTo>
                          <a:pt x="647" y="103"/>
                          <a:pt x="644" y="105"/>
                          <a:pt x="643" y="104"/>
                        </a:cubicBezTo>
                        <a:cubicBezTo>
                          <a:pt x="643" y="103"/>
                          <a:pt x="647" y="100"/>
                          <a:pt x="643" y="100"/>
                        </a:cubicBezTo>
                        <a:cubicBezTo>
                          <a:pt x="643" y="96"/>
                          <a:pt x="648" y="98"/>
                          <a:pt x="647" y="93"/>
                        </a:cubicBezTo>
                        <a:cubicBezTo>
                          <a:pt x="651" y="93"/>
                          <a:pt x="649" y="88"/>
                          <a:pt x="654" y="89"/>
                        </a:cubicBezTo>
                        <a:cubicBezTo>
                          <a:pt x="654" y="85"/>
                          <a:pt x="656" y="83"/>
                          <a:pt x="660" y="83"/>
                        </a:cubicBezTo>
                        <a:cubicBezTo>
                          <a:pt x="658" y="75"/>
                          <a:pt x="666" y="77"/>
                          <a:pt x="665" y="70"/>
                        </a:cubicBezTo>
                        <a:cubicBezTo>
                          <a:pt x="674" y="69"/>
                          <a:pt x="678" y="73"/>
                          <a:pt x="684" y="74"/>
                        </a:cubicBezTo>
                        <a:cubicBezTo>
                          <a:pt x="684" y="77"/>
                          <a:pt x="684" y="79"/>
                          <a:pt x="686" y="80"/>
                        </a:cubicBezTo>
                        <a:cubicBezTo>
                          <a:pt x="686" y="82"/>
                          <a:pt x="682" y="81"/>
                          <a:pt x="680" y="81"/>
                        </a:cubicBezTo>
                        <a:cubicBezTo>
                          <a:pt x="680" y="89"/>
                          <a:pt x="684" y="92"/>
                          <a:pt x="680" y="98"/>
                        </a:cubicBezTo>
                        <a:cubicBezTo>
                          <a:pt x="682" y="99"/>
                          <a:pt x="683" y="101"/>
                          <a:pt x="684" y="102"/>
                        </a:cubicBezTo>
                        <a:cubicBezTo>
                          <a:pt x="685" y="103"/>
                          <a:pt x="686" y="104"/>
                          <a:pt x="688" y="104"/>
                        </a:cubicBezTo>
                        <a:cubicBezTo>
                          <a:pt x="685" y="108"/>
                          <a:pt x="687" y="118"/>
                          <a:pt x="684" y="122"/>
                        </a:cubicBezTo>
                        <a:cubicBezTo>
                          <a:pt x="682" y="128"/>
                          <a:pt x="689" y="126"/>
                          <a:pt x="690" y="130"/>
                        </a:cubicBezTo>
                        <a:cubicBezTo>
                          <a:pt x="688" y="145"/>
                          <a:pt x="682" y="154"/>
                          <a:pt x="669" y="158"/>
                        </a:cubicBezTo>
                        <a:cubicBezTo>
                          <a:pt x="670" y="162"/>
                          <a:pt x="677" y="158"/>
                          <a:pt x="678" y="162"/>
                        </a:cubicBezTo>
                        <a:cubicBezTo>
                          <a:pt x="683" y="161"/>
                          <a:pt x="682" y="155"/>
                          <a:pt x="688" y="156"/>
                        </a:cubicBezTo>
                        <a:cubicBezTo>
                          <a:pt x="687" y="158"/>
                          <a:pt x="686" y="159"/>
                          <a:pt x="686" y="162"/>
                        </a:cubicBezTo>
                        <a:cubicBezTo>
                          <a:pt x="688" y="161"/>
                          <a:pt x="687" y="158"/>
                          <a:pt x="690" y="158"/>
                        </a:cubicBezTo>
                        <a:cubicBezTo>
                          <a:pt x="692" y="158"/>
                          <a:pt x="691" y="155"/>
                          <a:pt x="692" y="154"/>
                        </a:cubicBezTo>
                        <a:cubicBezTo>
                          <a:pt x="692" y="154"/>
                          <a:pt x="695" y="155"/>
                          <a:pt x="695" y="154"/>
                        </a:cubicBezTo>
                        <a:cubicBezTo>
                          <a:pt x="696" y="153"/>
                          <a:pt x="695" y="150"/>
                          <a:pt x="695" y="149"/>
                        </a:cubicBezTo>
                        <a:cubicBezTo>
                          <a:pt x="697" y="149"/>
                          <a:pt x="699" y="149"/>
                          <a:pt x="701" y="149"/>
                        </a:cubicBezTo>
                        <a:cubicBezTo>
                          <a:pt x="699" y="143"/>
                          <a:pt x="707" y="137"/>
                          <a:pt x="701" y="134"/>
                        </a:cubicBezTo>
                        <a:cubicBezTo>
                          <a:pt x="701" y="132"/>
                          <a:pt x="705" y="132"/>
                          <a:pt x="705" y="130"/>
                        </a:cubicBezTo>
                        <a:cubicBezTo>
                          <a:pt x="705" y="128"/>
                          <a:pt x="702" y="128"/>
                          <a:pt x="701" y="128"/>
                        </a:cubicBezTo>
                        <a:cubicBezTo>
                          <a:pt x="701" y="124"/>
                          <a:pt x="707" y="127"/>
                          <a:pt x="710" y="126"/>
                        </a:cubicBezTo>
                        <a:cubicBezTo>
                          <a:pt x="708" y="124"/>
                          <a:pt x="710" y="119"/>
                          <a:pt x="705" y="121"/>
                        </a:cubicBezTo>
                        <a:cubicBezTo>
                          <a:pt x="700" y="123"/>
                          <a:pt x="698" y="116"/>
                          <a:pt x="697" y="121"/>
                        </a:cubicBezTo>
                        <a:cubicBezTo>
                          <a:pt x="694" y="117"/>
                          <a:pt x="694" y="113"/>
                          <a:pt x="695" y="109"/>
                        </a:cubicBezTo>
                        <a:cubicBezTo>
                          <a:pt x="695" y="109"/>
                          <a:pt x="699" y="110"/>
                          <a:pt x="699" y="109"/>
                        </a:cubicBezTo>
                        <a:cubicBezTo>
                          <a:pt x="701" y="108"/>
                          <a:pt x="698" y="102"/>
                          <a:pt x="699" y="100"/>
                        </a:cubicBezTo>
                        <a:cubicBezTo>
                          <a:pt x="699" y="97"/>
                          <a:pt x="697" y="100"/>
                          <a:pt x="697" y="100"/>
                        </a:cubicBezTo>
                        <a:cubicBezTo>
                          <a:pt x="693" y="97"/>
                          <a:pt x="696" y="93"/>
                          <a:pt x="693" y="89"/>
                        </a:cubicBezTo>
                        <a:cubicBezTo>
                          <a:pt x="701" y="91"/>
                          <a:pt x="698" y="84"/>
                          <a:pt x="703" y="83"/>
                        </a:cubicBezTo>
                        <a:cubicBezTo>
                          <a:pt x="703" y="80"/>
                          <a:pt x="703" y="77"/>
                          <a:pt x="703" y="74"/>
                        </a:cubicBezTo>
                        <a:cubicBezTo>
                          <a:pt x="709" y="72"/>
                          <a:pt x="706" y="80"/>
                          <a:pt x="706" y="83"/>
                        </a:cubicBezTo>
                        <a:cubicBezTo>
                          <a:pt x="707" y="86"/>
                          <a:pt x="710" y="82"/>
                          <a:pt x="710" y="85"/>
                        </a:cubicBezTo>
                        <a:cubicBezTo>
                          <a:pt x="710" y="86"/>
                          <a:pt x="708" y="88"/>
                          <a:pt x="708" y="87"/>
                        </a:cubicBezTo>
                        <a:cubicBezTo>
                          <a:pt x="710" y="92"/>
                          <a:pt x="714" y="93"/>
                          <a:pt x="719" y="96"/>
                        </a:cubicBezTo>
                        <a:cubicBezTo>
                          <a:pt x="723" y="97"/>
                          <a:pt x="719" y="91"/>
                          <a:pt x="718" y="91"/>
                        </a:cubicBezTo>
                        <a:cubicBezTo>
                          <a:pt x="720" y="88"/>
                          <a:pt x="726" y="88"/>
                          <a:pt x="731" y="87"/>
                        </a:cubicBezTo>
                        <a:cubicBezTo>
                          <a:pt x="730" y="85"/>
                          <a:pt x="727" y="85"/>
                          <a:pt x="725" y="85"/>
                        </a:cubicBezTo>
                        <a:cubicBezTo>
                          <a:pt x="727" y="80"/>
                          <a:pt x="722" y="80"/>
                          <a:pt x="723" y="76"/>
                        </a:cubicBezTo>
                        <a:cubicBezTo>
                          <a:pt x="725" y="80"/>
                          <a:pt x="736" y="74"/>
                          <a:pt x="734" y="81"/>
                        </a:cubicBezTo>
                        <a:cubicBezTo>
                          <a:pt x="736" y="83"/>
                          <a:pt x="738" y="80"/>
                          <a:pt x="738" y="80"/>
                        </a:cubicBezTo>
                        <a:cubicBezTo>
                          <a:pt x="741" y="80"/>
                          <a:pt x="739" y="82"/>
                          <a:pt x="740" y="83"/>
                        </a:cubicBezTo>
                        <a:cubicBezTo>
                          <a:pt x="741" y="84"/>
                          <a:pt x="743" y="83"/>
                          <a:pt x="744" y="83"/>
                        </a:cubicBezTo>
                        <a:cubicBezTo>
                          <a:pt x="747" y="87"/>
                          <a:pt x="754" y="83"/>
                          <a:pt x="749" y="89"/>
                        </a:cubicBezTo>
                        <a:cubicBezTo>
                          <a:pt x="752" y="89"/>
                          <a:pt x="756" y="89"/>
                          <a:pt x="759" y="89"/>
                        </a:cubicBezTo>
                        <a:cubicBezTo>
                          <a:pt x="759" y="87"/>
                          <a:pt x="751" y="85"/>
                          <a:pt x="757" y="83"/>
                        </a:cubicBezTo>
                        <a:cubicBezTo>
                          <a:pt x="755" y="82"/>
                          <a:pt x="753" y="81"/>
                          <a:pt x="751" y="80"/>
                        </a:cubicBezTo>
                        <a:cubicBezTo>
                          <a:pt x="750" y="70"/>
                          <a:pt x="751" y="70"/>
                          <a:pt x="751" y="59"/>
                        </a:cubicBezTo>
                        <a:cubicBezTo>
                          <a:pt x="761" y="58"/>
                          <a:pt x="775" y="61"/>
                          <a:pt x="783" y="59"/>
                        </a:cubicBezTo>
                        <a:cubicBezTo>
                          <a:pt x="786" y="58"/>
                          <a:pt x="784" y="53"/>
                          <a:pt x="788" y="57"/>
                        </a:cubicBezTo>
                        <a:cubicBezTo>
                          <a:pt x="794" y="53"/>
                          <a:pt x="790" y="50"/>
                          <a:pt x="792" y="44"/>
                        </a:cubicBezTo>
                        <a:cubicBezTo>
                          <a:pt x="797" y="45"/>
                          <a:pt x="799" y="44"/>
                          <a:pt x="801" y="42"/>
                        </a:cubicBezTo>
                        <a:cubicBezTo>
                          <a:pt x="804" y="38"/>
                          <a:pt x="809" y="37"/>
                          <a:pt x="813" y="33"/>
                        </a:cubicBezTo>
                        <a:cubicBezTo>
                          <a:pt x="832" y="30"/>
                          <a:pt x="851" y="28"/>
                          <a:pt x="867" y="22"/>
                        </a:cubicBezTo>
                        <a:cubicBezTo>
                          <a:pt x="870" y="19"/>
                          <a:pt x="870" y="26"/>
                          <a:pt x="870" y="26"/>
                        </a:cubicBezTo>
                        <a:cubicBezTo>
                          <a:pt x="871" y="25"/>
                          <a:pt x="874" y="21"/>
                          <a:pt x="872" y="20"/>
                        </a:cubicBezTo>
                        <a:cubicBezTo>
                          <a:pt x="875" y="21"/>
                          <a:pt x="872" y="23"/>
                          <a:pt x="874" y="26"/>
                        </a:cubicBezTo>
                        <a:cubicBezTo>
                          <a:pt x="875" y="26"/>
                          <a:pt x="879" y="25"/>
                          <a:pt x="878" y="27"/>
                        </a:cubicBezTo>
                        <a:cubicBezTo>
                          <a:pt x="881" y="26"/>
                          <a:pt x="876" y="25"/>
                          <a:pt x="880" y="24"/>
                        </a:cubicBezTo>
                        <a:cubicBezTo>
                          <a:pt x="883" y="23"/>
                          <a:pt x="889" y="24"/>
                          <a:pt x="889" y="18"/>
                        </a:cubicBezTo>
                        <a:cubicBezTo>
                          <a:pt x="893" y="19"/>
                          <a:pt x="895" y="18"/>
                          <a:pt x="895" y="14"/>
                        </a:cubicBezTo>
                        <a:cubicBezTo>
                          <a:pt x="897" y="15"/>
                          <a:pt x="898" y="18"/>
                          <a:pt x="900" y="18"/>
                        </a:cubicBezTo>
                        <a:cubicBezTo>
                          <a:pt x="905" y="18"/>
                          <a:pt x="904" y="12"/>
                          <a:pt x="904" y="7"/>
                        </a:cubicBezTo>
                        <a:cubicBezTo>
                          <a:pt x="913" y="4"/>
                          <a:pt x="922" y="0"/>
                          <a:pt x="936" y="1"/>
                        </a:cubicBezTo>
                        <a:cubicBezTo>
                          <a:pt x="934" y="3"/>
                          <a:pt x="934" y="6"/>
                          <a:pt x="934" y="9"/>
                        </a:cubicBezTo>
                        <a:cubicBezTo>
                          <a:pt x="937" y="13"/>
                          <a:pt x="945" y="13"/>
                          <a:pt x="949" y="9"/>
                        </a:cubicBezTo>
                        <a:cubicBezTo>
                          <a:pt x="951" y="9"/>
                          <a:pt x="950" y="11"/>
                          <a:pt x="949" y="11"/>
                        </a:cubicBezTo>
                        <a:close/>
                        <a:moveTo>
                          <a:pt x="1396" y="238"/>
                        </a:moveTo>
                        <a:cubicBezTo>
                          <a:pt x="1396" y="236"/>
                          <a:pt x="1393" y="236"/>
                          <a:pt x="1392" y="234"/>
                        </a:cubicBezTo>
                        <a:cubicBezTo>
                          <a:pt x="1386" y="233"/>
                          <a:pt x="1386" y="238"/>
                          <a:pt x="1392" y="236"/>
                        </a:cubicBezTo>
                        <a:cubicBezTo>
                          <a:pt x="1393" y="238"/>
                          <a:pt x="1394" y="238"/>
                          <a:pt x="1396" y="238"/>
                        </a:cubicBezTo>
                        <a:close/>
                        <a:moveTo>
                          <a:pt x="403" y="378"/>
                        </a:moveTo>
                        <a:cubicBezTo>
                          <a:pt x="401" y="384"/>
                          <a:pt x="409" y="380"/>
                          <a:pt x="406" y="387"/>
                        </a:cubicBezTo>
                        <a:cubicBezTo>
                          <a:pt x="410" y="388"/>
                          <a:pt x="411" y="384"/>
                          <a:pt x="412" y="387"/>
                        </a:cubicBezTo>
                        <a:cubicBezTo>
                          <a:pt x="412" y="389"/>
                          <a:pt x="411" y="389"/>
                          <a:pt x="410" y="389"/>
                        </a:cubicBezTo>
                        <a:cubicBezTo>
                          <a:pt x="407" y="390"/>
                          <a:pt x="399" y="393"/>
                          <a:pt x="397" y="393"/>
                        </a:cubicBezTo>
                        <a:cubicBezTo>
                          <a:pt x="392" y="392"/>
                          <a:pt x="391" y="388"/>
                          <a:pt x="388" y="385"/>
                        </a:cubicBezTo>
                        <a:cubicBezTo>
                          <a:pt x="388" y="382"/>
                          <a:pt x="393" y="384"/>
                          <a:pt x="393" y="382"/>
                        </a:cubicBezTo>
                        <a:cubicBezTo>
                          <a:pt x="389" y="378"/>
                          <a:pt x="388" y="377"/>
                          <a:pt x="382" y="380"/>
                        </a:cubicBezTo>
                        <a:cubicBezTo>
                          <a:pt x="380" y="376"/>
                          <a:pt x="379" y="373"/>
                          <a:pt x="373" y="374"/>
                        </a:cubicBezTo>
                        <a:cubicBezTo>
                          <a:pt x="370" y="374"/>
                          <a:pt x="372" y="377"/>
                          <a:pt x="371" y="378"/>
                        </a:cubicBezTo>
                        <a:cubicBezTo>
                          <a:pt x="370" y="379"/>
                          <a:pt x="367" y="379"/>
                          <a:pt x="365" y="380"/>
                        </a:cubicBezTo>
                        <a:cubicBezTo>
                          <a:pt x="363" y="381"/>
                          <a:pt x="362" y="387"/>
                          <a:pt x="358" y="385"/>
                        </a:cubicBezTo>
                        <a:cubicBezTo>
                          <a:pt x="360" y="392"/>
                          <a:pt x="354" y="394"/>
                          <a:pt x="354" y="395"/>
                        </a:cubicBezTo>
                        <a:cubicBezTo>
                          <a:pt x="353" y="399"/>
                          <a:pt x="354" y="403"/>
                          <a:pt x="352" y="408"/>
                        </a:cubicBezTo>
                        <a:cubicBezTo>
                          <a:pt x="350" y="408"/>
                          <a:pt x="350" y="406"/>
                          <a:pt x="349" y="406"/>
                        </a:cubicBezTo>
                        <a:cubicBezTo>
                          <a:pt x="347" y="412"/>
                          <a:pt x="353" y="415"/>
                          <a:pt x="349" y="419"/>
                        </a:cubicBezTo>
                        <a:cubicBezTo>
                          <a:pt x="352" y="417"/>
                          <a:pt x="351" y="422"/>
                          <a:pt x="352" y="423"/>
                        </a:cubicBezTo>
                        <a:cubicBezTo>
                          <a:pt x="353" y="423"/>
                          <a:pt x="355" y="422"/>
                          <a:pt x="356" y="423"/>
                        </a:cubicBezTo>
                        <a:cubicBezTo>
                          <a:pt x="360" y="424"/>
                          <a:pt x="361" y="427"/>
                          <a:pt x="363" y="424"/>
                        </a:cubicBezTo>
                        <a:cubicBezTo>
                          <a:pt x="364" y="424"/>
                          <a:pt x="367" y="425"/>
                          <a:pt x="367" y="424"/>
                        </a:cubicBezTo>
                        <a:cubicBezTo>
                          <a:pt x="374" y="424"/>
                          <a:pt x="372" y="423"/>
                          <a:pt x="375" y="421"/>
                        </a:cubicBezTo>
                        <a:cubicBezTo>
                          <a:pt x="378" y="420"/>
                          <a:pt x="379" y="423"/>
                          <a:pt x="382" y="423"/>
                        </a:cubicBezTo>
                        <a:cubicBezTo>
                          <a:pt x="382" y="421"/>
                          <a:pt x="382" y="419"/>
                          <a:pt x="384" y="419"/>
                        </a:cubicBezTo>
                        <a:cubicBezTo>
                          <a:pt x="388" y="418"/>
                          <a:pt x="397" y="418"/>
                          <a:pt x="401" y="419"/>
                        </a:cubicBezTo>
                        <a:cubicBezTo>
                          <a:pt x="404" y="420"/>
                          <a:pt x="405" y="422"/>
                          <a:pt x="408" y="423"/>
                        </a:cubicBezTo>
                        <a:cubicBezTo>
                          <a:pt x="410" y="423"/>
                          <a:pt x="410" y="421"/>
                          <a:pt x="412" y="421"/>
                        </a:cubicBezTo>
                        <a:cubicBezTo>
                          <a:pt x="411" y="421"/>
                          <a:pt x="413" y="422"/>
                          <a:pt x="414" y="423"/>
                        </a:cubicBezTo>
                        <a:cubicBezTo>
                          <a:pt x="419" y="424"/>
                          <a:pt x="419" y="424"/>
                          <a:pt x="423" y="424"/>
                        </a:cubicBezTo>
                        <a:cubicBezTo>
                          <a:pt x="431" y="425"/>
                          <a:pt x="441" y="423"/>
                          <a:pt x="449" y="424"/>
                        </a:cubicBezTo>
                        <a:cubicBezTo>
                          <a:pt x="449" y="420"/>
                          <a:pt x="449" y="417"/>
                          <a:pt x="451" y="415"/>
                        </a:cubicBezTo>
                        <a:cubicBezTo>
                          <a:pt x="445" y="407"/>
                          <a:pt x="439" y="398"/>
                          <a:pt x="427" y="396"/>
                        </a:cubicBezTo>
                        <a:cubicBezTo>
                          <a:pt x="427" y="393"/>
                          <a:pt x="424" y="393"/>
                          <a:pt x="423" y="391"/>
                        </a:cubicBezTo>
                        <a:cubicBezTo>
                          <a:pt x="423" y="388"/>
                          <a:pt x="422" y="387"/>
                          <a:pt x="421" y="385"/>
                        </a:cubicBezTo>
                        <a:cubicBezTo>
                          <a:pt x="422" y="380"/>
                          <a:pt x="428" y="379"/>
                          <a:pt x="427" y="372"/>
                        </a:cubicBezTo>
                        <a:cubicBezTo>
                          <a:pt x="416" y="371"/>
                          <a:pt x="411" y="376"/>
                          <a:pt x="403" y="378"/>
                        </a:cubicBezTo>
                        <a:close/>
                        <a:moveTo>
                          <a:pt x="531" y="464"/>
                        </a:moveTo>
                        <a:cubicBezTo>
                          <a:pt x="529" y="464"/>
                          <a:pt x="526" y="464"/>
                          <a:pt x="529" y="465"/>
                        </a:cubicBezTo>
                        <a:cubicBezTo>
                          <a:pt x="532" y="463"/>
                          <a:pt x="539" y="463"/>
                          <a:pt x="542" y="462"/>
                        </a:cubicBezTo>
                        <a:cubicBezTo>
                          <a:pt x="543" y="462"/>
                          <a:pt x="542" y="458"/>
                          <a:pt x="542" y="458"/>
                        </a:cubicBezTo>
                        <a:cubicBezTo>
                          <a:pt x="543" y="457"/>
                          <a:pt x="545" y="460"/>
                          <a:pt x="546" y="460"/>
                        </a:cubicBezTo>
                        <a:cubicBezTo>
                          <a:pt x="546" y="456"/>
                          <a:pt x="546" y="451"/>
                          <a:pt x="546" y="447"/>
                        </a:cubicBezTo>
                        <a:cubicBezTo>
                          <a:pt x="544" y="444"/>
                          <a:pt x="542" y="443"/>
                          <a:pt x="541" y="441"/>
                        </a:cubicBezTo>
                        <a:cubicBezTo>
                          <a:pt x="540" y="440"/>
                          <a:pt x="541" y="438"/>
                          <a:pt x="541" y="438"/>
                        </a:cubicBezTo>
                        <a:cubicBezTo>
                          <a:pt x="540" y="435"/>
                          <a:pt x="534" y="433"/>
                          <a:pt x="539" y="432"/>
                        </a:cubicBezTo>
                        <a:cubicBezTo>
                          <a:pt x="542" y="432"/>
                          <a:pt x="546" y="432"/>
                          <a:pt x="550" y="432"/>
                        </a:cubicBezTo>
                        <a:cubicBezTo>
                          <a:pt x="551" y="425"/>
                          <a:pt x="546" y="425"/>
                          <a:pt x="546" y="423"/>
                        </a:cubicBezTo>
                        <a:cubicBezTo>
                          <a:pt x="546" y="419"/>
                          <a:pt x="542" y="419"/>
                          <a:pt x="541" y="417"/>
                        </a:cubicBezTo>
                        <a:cubicBezTo>
                          <a:pt x="541" y="417"/>
                          <a:pt x="544" y="415"/>
                          <a:pt x="542" y="413"/>
                        </a:cubicBezTo>
                        <a:cubicBezTo>
                          <a:pt x="537" y="415"/>
                          <a:pt x="536" y="411"/>
                          <a:pt x="531" y="411"/>
                        </a:cubicBezTo>
                        <a:cubicBezTo>
                          <a:pt x="533" y="401"/>
                          <a:pt x="520" y="404"/>
                          <a:pt x="520" y="395"/>
                        </a:cubicBezTo>
                        <a:cubicBezTo>
                          <a:pt x="525" y="391"/>
                          <a:pt x="528" y="385"/>
                          <a:pt x="539" y="387"/>
                        </a:cubicBezTo>
                        <a:cubicBezTo>
                          <a:pt x="539" y="386"/>
                          <a:pt x="539" y="384"/>
                          <a:pt x="541" y="383"/>
                        </a:cubicBezTo>
                        <a:cubicBezTo>
                          <a:pt x="541" y="378"/>
                          <a:pt x="535" y="379"/>
                          <a:pt x="535" y="374"/>
                        </a:cubicBezTo>
                        <a:cubicBezTo>
                          <a:pt x="526" y="373"/>
                          <a:pt x="522" y="377"/>
                          <a:pt x="516" y="374"/>
                        </a:cubicBezTo>
                        <a:cubicBezTo>
                          <a:pt x="516" y="377"/>
                          <a:pt x="516" y="378"/>
                          <a:pt x="514" y="376"/>
                        </a:cubicBezTo>
                        <a:cubicBezTo>
                          <a:pt x="513" y="375"/>
                          <a:pt x="512" y="378"/>
                          <a:pt x="513" y="378"/>
                        </a:cubicBezTo>
                        <a:cubicBezTo>
                          <a:pt x="508" y="380"/>
                          <a:pt x="502" y="383"/>
                          <a:pt x="500" y="383"/>
                        </a:cubicBezTo>
                        <a:cubicBezTo>
                          <a:pt x="494" y="385"/>
                          <a:pt x="496" y="386"/>
                          <a:pt x="494" y="389"/>
                        </a:cubicBezTo>
                        <a:cubicBezTo>
                          <a:pt x="493" y="390"/>
                          <a:pt x="491" y="388"/>
                          <a:pt x="490" y="389"/>
                        </a:cubicBezTo>
                        <a:cubicBezTo>
                          <a:pt x="489" y="390"/>
                          <a:pt x="491" y="394"/>
                          <a:pt x="490" y="395"/>
                        </a:cubicBezTo>
                        <a:cubicBezTo>
                          <a:pt x="491" y="399"/>
                          <a:pt x="495" y="392"/>
                          <a:pt x="496" y="398"/>
                        </a:cubicBezTo>
                        <a:cubicBezTo>
                          <a:pt x="496" y="400"/>
                          <a:pt x="497" y="401"/>
                          <a:pt x="498" y="402"/>
                        </a:cubicBezTo>
                        <a:cubicBezTo>
                          <a:pt x="496" y="408"/>
                          <a:pt x="499" y="412"/>
                          <a:pt x="500" y="413"/>
                        </a:cubicBezTo>
                        <a:cubicBezTo>
                          <a:pt x="500" y="416"/>
                          <a:pt x="500" y="416"/>
                          <a:pt x="501" y="417"/>
                        </a:cubicBezTo>
                        <a:cubicBezTo>
                          <a:pt x="502" y="417"/>
                          <a:pt x="503" y="423"/>
                          <a:pt x="503" y="423"/>
                        </a:cubicBezTo>
                        <a:cubicBezTo>
                          <a:pt x="505" y="428"/>
                          <a:pt x="505" y="427"/>
                          <a:pt x="507" y="430"/>
                        </a:cubicBezTo>
                        <a:cubicBezTo>
                          <a:pt x="508" y="432"/>
                          <a:pt x="506" y="434"/>
                          <a:pt x="507" y="436"/>
                        </a:cubicBezTo>
                        <a:cubicBezTo>
                          <a:pt x="508" y="437"/>
                          <a:pt x="512" y="438"/>
                          <a:pt x="511" y="441"/>
                        </a:cubicBezTo>
                        <a:cubicBezTo>
                          <a:pt x="504" y="439"/>
                          <a:pt x="509" y="449"/>
                          <a:pt x="505" y="451"/>
                        </a:cubicBezTo>
                        <a:cubicBezTo>
                          <a:pt x="513" y="452"/>
                          <a:pt x="513" y="463"/>
                          <a:pt x="522" y="458"/>
                        </a:cubicBezTo>
                        <a:cubicBezTo>
                          <a:pt x="515" y="465"/>
                          <a:pt x="531" y="459"/>
                          <a:pt x="531" y="464"/>
                        </a:cubicBezTo>
                        <a:close/>
                        <a:moveTo>
                          <a:pt x="587" y="378"/>
                        </a:moveTo>
                        <a:cubicBezTo>
                          <a:pt x="586" y="379"/>
                          <a:pt x="587" y="382"/>
                          <a:pt x="585" y="383"/>
                        </a:cubicBezTo>
                        <a:cubicBezTo>
                          <a:pt x="584" y="385"/>
                          <a:pt x="580" y="385"/>
                          <a:pt x="580" y="387"/>
                        </a:cubicBezTo>
                        <a:cubicBezTo>
                          <a:pt x="581" y="389"/>
                          <a:pt x="585" y="392"/>
                          <a:pt x="585" y="395"/>
                        </a:cubicBezTo>
                        <a:cubicBezTo>
                          <a:pt x="585" y="395"/>
                          <a:pt x="582" y="395"/>
                          <a:pt x="583" y="396"/>
                        </a:cubicBezTo>
                        <a:cubicBezTo>
                          <a:pt x="585" y="398"/>
                          <a:pt x="589" y="397"/>
                          <a:pt x="591" y="400"/>
                        </a:cubicBezTo>
                        <a:cubicBezTo>
                          <a:pt x="591" y="398"/>
                          <a:pt x="593" y="397"/>
                          <a:pt x="595" y="396"/>
                        </a:cubicBezTo>
                        <a:cubicBezTo>
                          <a:pt x="596" y="391"/>
                          <a:pt x="592" y="391"/>
                          <a:pt x="591" y="387"/>
                        </a:cubicBezTo>
                        <a:cubicBezTo>
                          <a:pt x="594" y="386"/>
                          <a:pt x="597" y="384"/>
                          <a:pt x="596" y="380"/>
                        </a:cubicBezTo>
                        <a:cubicBezTo>
                          <a:pt x="593" y="380"/>
                          <a:pt x="592" y="378"/>
                          <a:pt x="595" y="376"/>
                        </a:cubicBezTo>
                        <a:cubicBezTo>
                          <a:pt x="592" y="377"/>
                          <a:pt x="589" y="376"/>
                          <a:pt x="587" y="378"/>
                        </a:cubicBezTo>
                        <a:close/>
                        <a:moveTo>
                          <a:pt x="343" y="428"/>
                        </a:moveTo>
                        <a:cubicBezTo>
                          <a:pt x="342" y="436"/>
                          <a:pt x="356" y="431"/>
                          <a:pt x="356" y="428"/>
                        </a:cubicBezTo>
                        <a:cubicBezTo>
                          <a:pt x="351" y="426"/>
                          <a:pt x="348" y="426"/>
                          <a:pt x="343" y="428"/>
                        </a:cubicBezTo>
                        <a:close/>
                        <a:moveTo>
                          <a:pt x="386" y="775"/>
                        </a:moveTo>
                        <a:cubicBezTo>
                          <a:pt x="388" y="768"/>
                          <a:pt x="399" y="768"/>
                          <a:pt x="397" y="756"/>
                        </a:cubicBezTo>
                        <a:cubicBezTo>
                          <a:pt x="392" y="761"/>
                          <a:pt x="382" y="752"/>
                          <a:pt x="377" y="758"/>
                        </a:cubicBezTo>
                        <a:cubicBezTo>
                          <a:pt x="385" y="759"/>
                          <a:pt x="375" y="760"/>
                          <a:pt x="375" y="762"/>
                        </a:cubicBezTo>
                        <a:cubicBezTo>
                          <a:pt x="375" y="760"/>
                          <a:pt x="377" y="766"/>
                          <a:pt x="377" y="767"/>
                        </a:cubicBezTo>
                        <a:cubicBezTo>
                          <a:pt x="377" y="770"/>
                          <a:pt x="377" y="773"/>
                          <a:pt x="375" y="773"/>
                        </a:cubicBezTo>
                        <a:cubicBezTo>
                          <a:pt x="375" y="772"/>
                          <a:pt x="373" y="771"/>
                          <a:pt x="373" y="773"/>
                        </a:cubicBezTo>
                        <a:cubicBezTo>
                          <a:pt x="375" y="776"/>
                          <a:pt x="381" y="775"/>
                          <a:pt x="386" y="7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7" name="i$1ïḓè">
                    <a:extLst>
                      <a:ext uri="{FF2B5EF4-FFF2-40B4-BE49-F238E27FC236}">
                        <a16:creationId xmlns:a16="http://schemas.microsoft.com/office/drawing/2014/main" xmlns="" id="{8F925286-1A48-4B80-8F94-027162E276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7528" y="707649"/>
                    <a:ext cx="47627" cy="25214"/>
                  </a:xfrm>
                  <a:custGeom>
                    <a:avLst/>
                    <a:gdLst>
                      <a:gd name="T0" fmla="*/ 16 w 23"/>
                      <a:gd name="T1" fmla="*/ 0 h 12"/>
                      <a:gd name="T2" fmla="*/ 20 w 23"/>
                      <a:gd name="T3" fmla="*/ 11 h 12"/>
                      <a:gd name="T4" fmla="*/ 0 w 23"/>
                      <a:gd name="T5" fmla="*/ 6 h 12"/>
                      <a:gd name="T6" fmla="*/ 16 w 23"/>
                      <a:gd name="T7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2">
                        <a:moveTo>
                          <a:pt x="16" y="0"/>
                        </a:moveTo>
                        <a:cubicBezTo>
                          <a:pt x="16" y="5"/>
                          <a:pt x="23" y="4"/>
                          <a:pt x="20" y="11"/>
                        </a:cubicBezTo>
                        <a:cubicBezTo>
                          <a:pt x="10" y="12"/>
                          <a:pt x="4" y="10"/>
                          <a:pt x="0" y="6"/>
                        </a:cubicBezTo>
                        <a:cubicBezTo>
                          <a:pt x="3" y="1"/>
                          <a:pt x="10" y="1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8" name="íš1íḋé">
                    <a:extLst>
                      <a:ext uri="{FF2B5EF4-FFF2-40B4-BE49-F238E27FC236}">
                        <a16:creationId xmlns:a16="http://schemas.microsoft.com/office/drawing/2014/main" xmlns="" id="{8AA69586-D5EB-4F6A-B605-BC586300B0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34180" y="755276"/>
                    <a:ext cx="466461" cy="326383"/>
                  </a:xfrm>
                  <a:custGeom>
                    <a:avLst/>
                    <a:gdLst>
                      <a:gd name="T0" fmla="*/ 22 w 224"/>
                      <a:gd name="T1" fmla="*/ 9 h 157"/>
                      <a:gd name="T2" fmla="*/ 29 w 224"/>
                      <a:gd name="T3" fmla="*/ 7 h 157"/>
                      <a:gd name="T4" fmla="*/ 29 w 224"/>
                      <a:gd name="T5" fmla="*/ 11 h 157"/>
                      <a:gd name="T6" fmla="*/ 29 w 224"/>
                      <a:gd name="T7" fmla="*/ 18 h 157"/>
                      <a:gd name="T8" fmla="*/ 35 w 224"/>
                      <a:gd name="T9" fmla="*/ 33 h 157"/>
                      <a:gd name="T10" fmla="*/ 48 w 224"/>
                      <a:gd name="T11" fmla="*/ 9 h 157"/>
                      <a:gd name="T12" fmla="*/ 65 w 224"/>
                      <a:gd name="T13" fmla="*/ 7 h 157"/>
                      <a:gd name="T14" fmla="*/ 76 w 224"/>
                      <a:gd name="T15" fmla="*/ 25 h 157"/>
                      <a:gd name="T16" fmla="*/ 89 w 224"/>
                      <a:gd name="T17" fmla="*/ 22 h 157"/>
                      <a:gd name="T18" fmla="*/ 107 w 224"/>
                      <a:gd name="T19" fmla="*/ 20 h 157"/>
                      <a:gd name="T20" fmla="*/ 115 w 224"/>
                      <a:gd name="T21" fmla="*/ 27 h 157"/>
                      <a:gd name="T22" fmla="*/ 122 w 224"/>
                      <a:gd name="T23" fmla="*/ 31 h 157"/>
                      <a:gd name="T24" fmla="*/ 126 w 224"/>
                      <a:gd name="T25" fmla="*/ 33 h 157"/>
                      <a:gd name="T26" fmla="*/ 143 w 224"/>
                      <a:gd name="T27" fmla="*/ 37 h 157"/>
                      <a:gd name="T28" fmla="*/ 158 w 224"/>
                      <a:gd name="T29" fmla="*/ 44 h 157"/>
                      <a:gd name="T30" fmla="*/ 163 w 224"/>
                      <a:gd name="T31" fmla="*/ 50 h 157"/>
                      <a:gd name="T32" fmla="*/ 174 w 224"/>
                      <a:gd name="T33" fmla="*/ 59 h 157"/>
                      <a:gd name="T34" fmla="*/ 167 w 224"/>
                      <a:gd name="T35" fmla="*/ 74 h 157"/>
                      <a:gd name="T36" fmla="*/ 184 w 224"/>
                      <a:gd name="T37" fmla="*/ 76 h 157"/>
                      <a:gd name="T38" fmla="*/ 188 w 224"/>
                      <a:gd name="T39" fmla="*/ 85 h 157"/>
                      <a:gd name="T40" fmla="*/ 202 w 224"/>
                      <a:gd name="T41" fmla="*/ 87 h 157"/>
                      <a:gd name="T42" fmla="*/ 212 w 224"/>
                      <a:gd name="T43" fmla="*/ 96 h 157"/>
                      <a:gd name="T44" fmla="*/ 216 w 224"/>
                      <a:gd name="T45" fmla="*/ 104 h 157"/>
                      <a:gd name="T46" fmla="*/ 206 w 224"/>
                      <a:gd name="T47" fmla="*/ 117 h 157"/>
                      <a:gd name="T48" fmla="*/ 193 w 224"/>
                      <a:gd name="T49" fmla="*/ 115 h 157"/>
                      <a:gd name="T50" fmla="*/ 182 w 224"/>
                      <a:gd name="T51" fmla="*/ 104 h 157"/>
                      <a:gd name="T52" fmla="*/ 173 w 224"/>
                      <a:gd name="T53" fmla="*/ 113 h 157"/>
                      <a:gd name="T54" fmla="*/ 186 w 224"/>
                      <a:gd name="T55" fmla="*/ 121 h 157"/>
                      <a:gd name="T56" fmla="*/ 193 w 224"/>
                      <a:gd name="T57" fmla="*/ 134 h 157"/>
                      <a:gd name="T58" fmla="*/ 188 w 224"/>
                      <a:gd name="T59" fmla="*/ 147 h 157"/>
                      <a:gd name="T60" fmla="*/ 163 w 224"/>
                      <a:gd name="T61" fmla="*/ 137 h 157"/>
                      <a:gd name="T62" fmla="*/ 171 w 224"/>
                      <a:gd name="T63" fmla="*/ 147 h 157"/>
                      <a:gd name="T64" fmla="*/ 180 w 224"/>
                      <a:gd name="T65" fmla="*/ 152 h 157"/>
                      <a:gd name="T66" fmla="*/ 171 w 224"/>
                      <a:gd name="T67" fmla="*/ 152 h 157"/>
                      <a:gd name="T68" fmla="*/ 150 w 224"/>
                      <a:gd name="T69" fmla="*/ 145 h 157"/>
                      <a:gd name="T70" fmla="*/ 139 w 224"/>
                      <a:gd name="T71" fmla="*/ 139 h 157"/>
                      <a:gd name="T72" fmla="*/ 133 w 224"/>
                      <a:gd name="T73" fmla="*/ 130 h 157"/>
                      <a:gd name="T74" fmla="*/ 122 w 224"/>
                      <a:gd name="T75" fmla="*/ 109 h 157"/>
                      <a:gd name="T76" fmla="*/ 124 w 224"/>
                      <a:gd name="T77" fmla="*/ 104 h 157"/>
                      <a:gd name="T78" fmla="*/ 128 w 224"/>
                      <a:gd name="T79" fmla="*/ 96 h 157"/>
                      <a:gd name="T80" fmla="*/ 133 w 224"/>
                      <a:gd name="T81" fmla="*/ 87 h 157"/>
                      <a:gd name="T82" fmla="*/ 128 w 224"/>
                      <a:gd name="T83" fmla="*/ 76 h 157"/>
                      <a:gd name="T84" fmla="*/ 120 w 224"/>
                      <a:gd name="T85" fmla="*/ 70 h 157"/>
                      <a:gd name="T86" fmla="*/ 115 w 224"/>
                      <a:gd name="T87" fmla="*/ 70 h 157"/>
                      <a:gd name="T88" fmla="*/ 107 w 224"/>
                      <a:gd name="T89" fmla="*/ 68 h 157"/>
                      <a:gd name="T90" fmla="*/ 92 w 224"/>
                      <a:gd name="T91" fmla="*/ 52 h 157"/>
                      <a:gd name="T92" fmla="*/ 78 w 224"/>
                      <a:gd name="T93" fmla="*/ 55 h 157"/>
                      <a:gd name="T94" fmla="*/ 65 w 224"/>
                      <a:gd name="T95" fmla="*/ 55 h 157"/>
                      <a:gd name="T96" fmla="*/ 50 w 224"/>
                      <a:gd name="T97" fmla="*/ 55 h 157"/>
                      <a:gd name="T98" fmla="*/ 22 w 224"/>
                      <a:gd name="T99" fmla="*/ 50 h 157"/>
                      <a:gd name="T100" fmla="*/ 9 w 224"/>
                      <a:gd name="T101" fmla="*/ 42 h 157"/>
                      <a:gd name="T102" fmla="*/ 5 w 224"/>
                      <a:gd name="T103" fmla="*/ 33 h 157"/>
                      <a:gd name="T104" fmla="*/ 7 w 224"/>
                      <a:gd name="T105" fmla="*/ 25 h 157"/>
                      <a:gd name="T106" fmla="*/ 145 w 224"/>
                      <a:gd name="T107" fmla="*/ 107 h 157"/>
                      <a:gd name="T108" fmla="*/ 154 w 224"/>
                      <a:gd name="T109" fmla="*/ 100 h 157"/>
                      <a:gd name="T110" fmla="*/ 145 w 224"/>
                      <a:gd name="T111" fmla="*/ 10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24" h="157">
                        <a:moveTo>
                          <a:pt x="9" y="11"/>
                        </a:moveTo>
                        <a:cubicBezTo>
                          <a:pt x="12" y="16"/>
                          <a:pt x="19" y="4"/>
                          <a:pt x="22" y="9"/>
                        </a:cubicBezTo>
                        <a:cubicBezTo>
                          <a:pt x="24" y="9"/>
                          <a:pt x="23" y="5"/>
                          <a:pt x="24" y="5"/>
                        </a:cubicBezTo>
                        <a:cubicBezTo>
                          <a:pt x="26" y="4"/>
                          <a:pt x="27" y="7"/>
                          <a:pt x="29" y="7"/>
                        </a:cubicBezTo>
                        <a:cubicBezTo>
                          <a:pt x="32" y="7"/>
                          <a:pt x="32" y="0"/>
                          <a:pt x="37" y="5"/>
                        </a:cubicBezTo>
                        <a:cubicBezTo>
                          <a:pt x="36" y="13"/>
                          <a:pt x="32" y="7"/>
                          <a:pt x="29" y="11"/>
                        </a:cubicBezTo>
                        <a:cubicBezTo>
                          <a:pt x="28" y="12"/>
                          <a:pt x="33" y="12"/>
                          <a:pt x="33" y="12"/>
                        </a:cubicBezTo>
                        <a:cubicBezTo>
                          <a:pt x="32" y="15"/>
                          <a:pt x="30" y="15"/>
                          <a:pt x="29" y="18"/>
                        </a:cubicBezTo>
                        <a:cubicBezTo>
                          <a:pt x="29" y="21"/>
                          <a:pt x="31" y="22"/>
                          <a:pt x="31" y="24"/>
                        </a:cubicBezTo>
                        <a:cubicBezTo>
                          <a:pt x="32" y="27"/>
                          <a:pt x="30" y="33"/>
                          <a:pt x="35" y="33"/>
                        </a:cubicBezTo>
                        <a:cubicBezTo>
                          <a:pt x="39" y="32"/>
                          <a:pt x="35" y="22"/>
                          <a:pt x="37" y="18"/>
                        </a:cubicBezTo>
                        <a:cubicBezTo>
                          <a:pt x="46" y="20"/>
                          <a:pt x="45" y="13"/>
                          <a:pt x="48" y="9"/>
                        </a:cubicBezTo>
                        <a:cubicBezTo>
                          <a:pt x="50" y="13"/>
                          <a:pt x="55" y="5"/>
                          <a:pt x="57" y="11"/>
                        </a:cubicBezTo>
                        <a:cubicBezTo>
                          <a:pt x="61" y="11"/>
                          <a:pt x="59" y="5"/>
                          <a:pt x="65" y="7"/>
                        </a:cubicBezTo>
                        <a:cubicBezTo>
                          <a:pt x="64" y="14"/>
                          <a:pt x="69" y="15"/>
                          <a:pt x="74" y="16"/>
                        </a:cubicBezTo>
                        <a:cubicBezTo>
                          <a:pt x="72" y="22"/>
                          <a:pt x="73" y="21"/>
                          <a:pt x="76" y="25"/>
                        </a:cubicBezTo>
                        <a:cubicBezTo>
                          <a:pt x="78" y="23"/>
                          <a:pt x="80" y="23"/>
                          <a:pt x="83" y="25"/>
                        </a:cubicBezTo>
                        <a:cubicBezTo>
                          <a:pt x="87" y="27"/>
                          <a:pt x="87" y="23"/>
                          <a:pt x="89" y="22"/>
                        </a:cubicBezTo>
                        <a:cubicBezTo>
                          <a:pt x="91" y="21"/>
                          <a:pt x="94" y="23"/>
                          <a:pt x="94" y="20"/>
                        </a:cubicBezTo>
                        <a:cubicBezTo>
                          <a:pt x="100" y="22"/>
                          <a:pt x="102" y="22"/>
                          <a:pt x="107" y="20"/>
                        </a:cubicBezTo>
                        <a:cubicBezTo>
                          <a:pt x="107" y="24"/>
                          <a:pt x="112" y="22"/>
                          <a:pt x="111" y="22"/>
                        </a:cubicBezTo>
                        <a:cubicBezTo>
                          <a:pt x="113" y="23"/>
                          <a:pt x="113" y="26"/>
                          <a:pt x="115" y="27"/>
                        </a:cubicBezTo>
                        <a:cubicBezTo>
                          <a:pt x="116" y="28"/>
                          <a:pt x="119" y="29"/>
                          <a:pt x="120" y="29"/>
                        </a:cubicBezTo>
                        <a:cubicBezTo>
                          <a:pt x="121" y="30"/>
                          <a:pt x="120" y="31"/>
                          <a:pt x="122" y="31"/>
                        </a:cubicBezTo>
                        <a:cubicBezTo>
                          <a:pt x="126" y="31"/>
                          <a:pt x="121" y="34"/>
                          <a:pt x="124" y="37"/>
                        </a:cubicBezTo>
                        <a:cubicBezTo>
                          <a:pt x="125" y="38"/>
                          <a:pt x="126" y="34"/>
                          <a:pt x="126" y="33"/>
                        </a:cubicBezTo>
                        <a:cubicBezTo>
                          <a:pt x="129" y="35"/>
                          <a:pt x="129" y="38"/>
                          <a:pt x="133" y="39"/>
                        </a:cubicBezTo>
                        <a:cubicBezTo>
                          <a:pt x="137" y="39"/>
                          <a:pt x="139" y="37"/>
                          <a:pt x="143" y="37"/>
                        </a:cubicBezTo>
                        <a:cubicBezTo>
                          <a:pt x="142" y="44"/>
                          <a:pt x="154" y="40"/>
                          <a:pt x="154" y="46"/>
                        </a:cubicBezTo>
                        <a:cubicBezTo>
                          <a:pt x="156" y="46"/>
                          <a:pt x="157" y="46"/>
                          <a:pt x="158" y="44"/>
                        </a:cubicBezTo>
                        <a:cubicBezTo>
                          <a:pt x="160" y="45"/>
                          <a:pt x="161" y="48"/>
                          <a:pt x="161" y="52"/>
                        </a:cubicBezTo>
                        <a:cubicBezTo>
                          <a:pt x="163" y="52"/>
                          <a:pt x="163" y="51"/>
                          <a:pt x="163" y="50"/>
                        </a:cubicBezTo>
                        <a:cubicBezTo>
                          <a:pt x="166" y="52"/>
                          <a:pt x="168" y="56"/>
                          <a:pt x="174" y="55"/>
                        </a:cubicBezTo>
                        <a:cubicBezTo>
                          <a:pt x="173" y="57"/>
                          <a:pt x="172" y="59"/>
                          <a:pt x="174" y="59"/>
                        </a:cubicBezTo>
                        <a:cubicBezTo>
                          <a:pt x="176" y="62"/>
                          <a:pt x="169" y="65"/>
                          <a:pt x="174" y="66"/>
                        </a:cubicBezTo>
                        <a:cubicBezTo>
                          <a:pt x="172" y="69"/>
                          <a:pt x="167" y="69"/>
                          <a:pt x="167" y="74"/>
                        </a:cubicBezTo>
                        <a:cubicBezTo>
                          <a:pt x="171" y="81"/>
                          <a:pt x="180" y="72"/>
                          <a:pt x="182" y="80"/>
                        </a:cubicBezTo>
                        <a:cubicBezTo>
                          <a:pt x="184" y="79"/>
                          <a:pt x="183" y="77"/>
                          <a:pt x="184" y="76"/>
                        </a:cubicBezTo>
                        <a:cubicBezTo>
                          <a:pt x="186" y="76"/>
                          <a:pt x="185" y="80"/>
                          <a:pt x="186" y="81"/>
                        </a:cubicBezTo>
                        <a:cubicBezTo>
                          <a:pt x="186" y="81"/>
                          <a:pt x="188" y="85"/>
                          <a:pt x="188" y="85"/>
                        </a:cubicBezTo>
                        <a:cubicBezTo>
                          <a:pt x="190" y="85"/>
                          <a:pt x="192" y="81"/>
                          <a:pt x="191" y="89"/>
                        </a:cubicBezTo>
                        <a:cubicBezTo>
                          <a:pt x="196" y="89"/>
                          <a:pt x="197" y="86"/>
                          <a:pt x="202" y="87"/>
                        </a:cubicBezTo>
                        <a:cubicBezTo>
                          <a:pt x="203" y="88"/>
                          <a:pt x="204" y="90"/>
                          <a:pt x="204" y="93"/>
                        </a:cubicBezTo>
                        <a:cubicBezTo>
                          <a:pt x="208" y="93"/>
                          <a:pt x="214" y="91"/>
                          <a:pt x="212" y="96"/>
                        </a:cubicBezTo>
                        <a:cubicBezTo>
                          <a:pt x="219" y="93"/>
                          <a:pt x="215" y="97"/>
                          <a:pt x="221" y="98"/>
                        </a:cubicBezTo>
                        <a:cubicBezTo>
                          <a:pt x="224" y="102"/>
                          <a:pt x="215" y="104"/>
                          <a:pt x="216" y="104"/>
                        </a:cubicBezTo>
                        <a:cubicBezTo>
                          <a:pt x="214" y="105"/>
                          <a:pt x="217" y="106"/>
                          <a:pt x="217" y="106"/>
                        </a:cubicBezTo>
                        <a:cubicBezTo>
                          <a:pt x="213" y="111"/>
                          <a:pt x="209" y="110"/>
                          <a:pt x="206" y="117"/>
                        </a:cubicBezTo>
                        <a:cubicBezTo>
                          <a:pt x="204" y="117"/>
                          <a:pt x="203" y="117"/>
                          <a:pt x="202" y="119"/>
                        </a:cubicBezTo>
                        <a:cubicBezTo>
                          <a:pt x="201" y="118"/>
                          <a:pt x="193" y="118"/>
                          <a:pt x="193" y="115"/>
                        </a:cubicBezTo>
                        <a:cubicBezTo>
                          <a:pt x="193" y="111"/>
                          <a:pt x="184" y="115"/>
                          <a:pt x="186" y="107"/>
                        </a:cubicBezTo>
                        <a:cubicBezTo>
                          <a:pt x="182" y="108"/>
                          <a:pt x="182" y="106"/>
                          <a:pt x="182" y="104"/>
                        </a:cubicBezTo>
                        <a:cubicBezTo>
                          <a:pt x="179" y="104"/>
                          <a:pt x="177" y="104"/>
                          <a:pt x="174" y="104"/>
                        </a:cubicBezTo>
                        <a:cubicBezTo>
                          <a:pt x="170" y="103"/>
                          <a:pt x="174" y="110"/>
                          <a:pt x="173" y="113"/>
                        </a:cubicBezTo>
                        <a:cubicBezTo>
                          <a:pt x="173" y="117"/>
                          <a:pt x="178" y="117"/>
                          <a:pt x="178" y="121"/>
                        </a:cubicBezTo>
                        <a:cubicBezTo>
                          <a:pt x="182" y="118"/>
                          <a:pt x="185" y="125"/>
                          <a:pt x="186" y="121"/>
                        </a:cubicBezTo>
                        <a:cubicBezTo>
                          <a:pt x="188" y="123"/>
                          <a:pt x="189" y="127"/>
                          <a:pt x="189" y="132"/>
                        </a:cubicBezTo>
                        <a:cubicBezTo>
                          <a:pt x="189" y="134"/>
                          <a:pt x="193" y="133"/>
                          <a:pt x="193" y="134"/>
                        </a:cubicBezTo>
                        <a:cubicBezTo>
                          <a:pt x="196" y="138"/>
                          <a:pt x="191" y="147"/>
                          <a:pt x="191" y="150"/>
                        </a:cubicBezTo>
                        <a:cubicBezTo>
                          <a:pt x="187" y="152"/>
                          <a:pt x="189" y="148"/>
                          <a:pt x="188" y="147"/>
                        </a:cubicBezTo>
                        <a:cubicBezTo>
                          <a:pt x="185" y="145"/>
                          <a:pt x="179" y="146"/>
                          <a:pt x="178" y="141"/>
                        </a:cubicBezTo>
                        <a:cubicBezTo>
                          <a:pt x="171" y="142"/>
                          <a:pt x="172" y="135"/>
                          <a:pt x="163" y="137"/>
                        </a:cubicBezTo>
                        <a:cubicBezTo>
                          <a:pt x="164" y="141"/>
                          <a:pt x="170" y="138"/>
                          <a:pt x="171" y="141"/>
                        </a:cubicBezTo>
                        <a:cubicBezTo>
                          <a:pt x="164" y="147"/>
                          <a:pt x="177" y="144"/>
                          <a:pt x="171" y="147"/>
                        </a:cubicBezTo>
                        <a:cubicBezTo>
                          <a:pt x="171" y="149"/>
                          <a:pt x="176" y="149"/>
                          <a:pt x="178" y="150"/>
                        </a:cubicBezTo>
                        <a:cubicBezTo>
                          <a:pt x="179" y="151"/>
                          <a:pt x="178" y="152"/>
                          <a:pt x="180" y="152"/>
                        </a:cubicBezTo>
                        <a:cubicBezTo>
                          <a:pt x="183" y="152"/>
                          <a:pt x="184" y="153"/>
                          <a:pt x="184" y="156"/>
                        </a:cubicBezTo>
                        <a:cubicBezTo>
                          <a:pt x="178" y="157"/>
                          <a:pt x="175" y="155"/>
                          <a:pt x="171" y="152"/>
                        </a:cubicBezTo>
                        <a:cubicBezTo>
                          <a:pt x="168" y="151"/>
                          <a:pt x="163" y="151"/>
                          <a:pt x="160" y="148"/>
                        </a:cubicBezTo>
                        <a:cubicBezTo>
                          <a:pt x="157" y="147"/>
                          <a:pt x="153" y="145"/>
                          <a:pt x="150" y="145"/>
                        </a:cubicBezTo>
                        <a:cubicBezTo>
                          <a:pt x="148" y="145"/>
                          <a:pt x="148" y="142"/>
                          <a:pt x="147" y="141"/>
                        </a:cubicBezTo>
                        <a:cubicBezTo>
                          <a:pt x="144" y="140"/>
                          <a:pt x="141" y="141"/>
                          <a:pt x="139" y="139"/>
                        </a:cubicBezTo>
                        <a:cubicBezTo>
                          <a:pt x="137" y="138"/>
                          <a:pt x="139" y="135"/>
                          <a:pt x="137" y="134"/>
                        </a:cubicBezTo>
                        <a:cubicBezTo>
                          <a:pt x="136" y="132"/>
                          <a:pt x="132" y="134"/>
                          <a:pt x="133" y="130"/>
                        </a:cubicBezTo>
                        <a:cubicBezTo>
                          <a:pt x="125" y="130"/>
                          <a:pt x="125" y="122"/>
                          <a:pt x="120" y="119"/>
                        </a:cubicBezTo>
                        <a:cubicBezTo>
                          <a:pt x="122" y="118"/>
                          <a:pt x="120" y="112"/>
                          <a:pt x="122" y="109"/>
                        </a:cubicBezTo>
                        <a:cubicBezTo>
                          <a:pt x="123" y="109"/>
                          <a:pt x="126" y="110"/>
                          <a:pt x="126" y="109"/>
                        </a:cubicBezTo>
                        <a:cubicBezTo>
                          <a:pt x="126" y="108"/>
                          <a:pt x="123" y="106"/>
                          <a:pt x="124" y="104"/>
                        </a:cubicBezTo>
                        <a:cubicBezTo>
                          <a:pt x="124" y="103"/>
                          <a:pt x="128" y="104"/>
                          <a:pt x="128" y="104"/>
                        </a:cubicBezTo>
                        <a:cubicBezTo>
                          <a:pt x="129" y="103"/>
                          <a:pt x="127" y="98"/>
                          <a:pt x="128" y="96"/>
                        </a:cubicBezTo>
                        <a:cubicBezTo>
                          <a:pt x="128" y="96"/>
                          <a:pt x="131" y="97"/>
                          <a:pt x="132" y="96"/>
                        </a:cubicBezTo>
                        <a:cubicBezTo>
                          <a:pt x="134" y="94"/>
                          <a:pt x="131" y="89"/>
                          <a:pt x="133" y="87"/>
                        </a:cubicBezTo>
                        <a:cubicBezTo>
                          <a:pt x="133" y="85"/>
                          <a:pt x="130" y="85"/>
                          <a:pt x="128" y="85"/>
                        </a:cubicBezTo>
                        <a:cubicBezTo>
                          <a:pt x="128" y="82"/>
                          <a:pt x="128" y="79"/>
                          <a:pt x="128" y="76"/>
                        </a:cubicBezTo>
                        <a:cubicBezTo>
                          <a:pt x="126" y="76"/>
                          <a:pt x="125" y="76"/>
                          <a:pt x="124" y="78"/>
                        </a:cubicBezTo>
                        <a:cubicBezTo>
                          <a:pt x="121" y="76"/>
                          <a:pt x="123" y="72"/>
                          <a:pt x="120" y="70"/>
                        </a:cubicBezTo>
                        <a:cubicBezTo>
                          <a:pt x="120" y="70"/>
                          <a:pt x="118" y="72"/>
                          <a:pt x="117" y="72"/>
                        </a:cubicBezTo>
                        <a:cubicBezTo>
                          <a:pt x="117" y="72"/>
                          <a:pt x="115" y="70"/>
                          <a:pt x="115" y="70"/>
                        </a:cubicBezTo>
                        <a:cubicBezTo>
                          <a:pt x="114" y="70"/>
                          <a:pt x="112" y="67"/>
                          <a:pt x="111" y="66"/>
                        </a:cubicBezTo>
                        <a:cubicBezTo>
                          <a:pt x="110" y="66"/>
                          <a:pt x="109" y="69"/>
                          <a:pt x="107" y="68"/>
                        </a:cubicBezTo>
                        <a:cubicBezTo>
                          <a:pt x="107" y="68"/>
                          <a:pt x="104" y="64"/>
                          <a:pt x="100" y="65"/>
                        </a:cubicBezTo>
                        <a:cubicBezTo>
                          <a:pt x="108" y="56"/>
                          <a:pt x="90" y="61"/>
                          <a:pt x="92" y="52"/>
                        </a:cubicBezTo>
                        <a:cubicBezTo>
                          <a:pt x="88" y="52"/>
                          <a:pt x="83" y="52"/>
                          <a:pt x="83" y="57"/>
                        </a:cubicBezTo>
                        <a:cubicBezTo>
                          <a:pt x="80" y="59"/>
                          <a:pt x="78" y="55"/>
                          <a:pt x="78" y="55"/>
                        </a:cubicBezTo>
                        <a:cubicBezTo>
                          <a:pt x="76" y="55"/>
                          <a:pt x="75" y="57"/>
                          <a:pt x="72" y="57"/>
                        </a:cubicBezTo>
                        <a:cubicBezTo>
                          <a:pt x="69" y="57"/>
                          <a:pt x="68" y="55"/>
                          <a:pt x="65" y="55"/>
                        </a:cubicBezTo>
                        <a:cubicBezTo>
                          <a:pt x="61" y="55"/>
                          <a:pt x="61" y="57"/>
                          <a:pt x="57" y="57"/>
                        </a:cubicBezTo>
                        <a:cubicBezTo>
                          <a:pt x="53" y="57"/>
                          <a:pt x="52" y="56"/>
                          <a:pt x="50" y="55"/>
                        </a:cubicBezTo>
                        <a:cubicBezTo>
                          <a:pt x="41" y="55"/>
                          <a:pt x="34" y="56"/>
                          <a:pt x="25" y="53"/>
                        </a:cubicBezTo>
                        <a:cubicBezTo>
                          <a:pt x="24" y="53"/>
                          <a:pt x="22" y="50"/>
                          <a:pt x="22" y="50"/>
                        </a:cubicBezTo>
                        <a:cubicBezTo>
                          <a:pt x="18" y="49"/>
                          <a:pt x="15" y="51"/>
                          <a:pt x="16" y="46"/>
                        </a:cubicBezTo>
                        <a:cubicBezTo>
                          <a:pt x="13" y="46"/>
                          <a:pt x="7" y="48"/>
                          <a:pt x="9" y="42"/>
                        </a:cubicBezTo>
                        <a:cubicBezTo>
                          <a:pt x="15" y="44"/>
                          <a:pt x="16" y="40"/>
                          <a:pt x="20" y="39"/>
                        </a:cubicBezTo>
                        <a:cubicBezTo>
                          <a:pt x="17" y="35"/>
                          <a:pt x="7" y="38"/>
                          <a:pt x="5" y="33"/>
                        </a:cubicBezTo>
                        <a:cubicBezTo>
                          <a:pt x="3" y="33"/>
                          <a:pt x="3" y="34"/>
                          <a:pt x="3" y="35"/>
                        </a:cubicBezTo>
                        <a:cubicBezTo>
                          <a:pt x="0" y="34"/>
                          <a:pt x="5" y="27"/>
                          <a:pt x="7" y="25"/>
                        </a:cubicBezTo>
                        <a:cubicBezTo>
                          <a:pt x="5" y="19"/>
                          <a:pt x="10" y="17"/>
                          <a:pt x="9" y="11"/>
                        </a:cubicBezTo>
                        <a:close/>
                        <a:moveTo>
                          <a:pt x="145" y="107"/>
                        </a:moveTo>
                        <a:cubicBezTo>
                          <a:pt x="145" y="103"/>
                          <a:pt x="154" y="107"/>
                          <a:pt x="158" y="106"/>
                        </a:cubicBezTo>
                        <a:cubicBezTo>
                          <a:pt x="158" y="102"/>
                          <a:pt x="155" y="102"/>
                          <a:pt x="154" y="100"/>
                        </a:cubicBezTo>
                        <a:cubicBezTo>
                          <a:pt x="152" y="97"/>
                          <a:pt x="147" y="99"/>
                          <a:pt x="143" y="96"/>
                        </a:cubicBezTo>
                        <a:cubicBezTo>
                          <a:pt x="144" y="100"/>
                          <a:pt x="141" y="107"/>
                          <a:pt x="145" y="1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9" name="ïSlidè">
                    <a:extLst>
                      <a:ext uri="{FF2B5EF4-FFF2-40B4-BE49-F238E27FC236}">
                        <a16:creationId xmlns:a16="http://schemas.microsoft.com/office/drawing/2014/main" xmlns="" id="{B0EAC881-16B8-4025-BDA2-DA99904C6F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8927" y="772085"/>
                    <a:ext cx="287161" cy="145681"/>
                  </a:xfrm>
                  <a:custGeom>
                    <a:avLst/>
                    <a:gdLst>
                      <a:gd name="T0" fmla="*/ 15 w 138"/>
                      <a:gd name="T1" fmla="*/ 53 h 70"/>
                      <a:gd name="T2" fmla="*/ 17 w 138"/>
                      <a:gd name="T3" fmla="*/ 47 h 70"/>
                      <a:gd name="T4" fmla="*/ 24 w 138"/>
                      <a:gd name="T5" fmla="*/ 45 h 70"/>
                      <a:gd name="T6" fmla="*/ 28 w 138"/>
                      <a:gd name="T7" fmla="*/ 44 h 70"/>
                      <a:gd name="T8" fmla="*/ 49 w 138"/>
                      <a:gd name="T9" fmla="*/ 42 h 70"/>
                      <a:gd name="T10" fmla="*/ 28 w 138"/>
                      <a:gd name="T11" fmla="*/ 40 h 70"/>
                      <a:gd name="T12" fmla="*/ 26 w 138"/>
                      <a:gd name="T13" fmla="*/ 38 h 70"/>
                      <a:gd name="T14" fmla="*/ 21 w 138"/>
                      <a:gd name="T15" fmla="*/ 40 h 70"/>
                      <a:gd name="T16" fmla="*/ 10 w 138"/>
                      <a:gd name="T17" fmla="*/ 38 h 70"/>
                      <a:gd name="T18" fmla="*/ 19 w 138"/>
                      <a:gd name="T19" fmla="*/ 31 h 70"/>
                      <a:gd name="T20" fmla="*/ 24 w 138"/>
                      <a:gd name="T21" fmla="*/ 31 h 70"/>
                      <a:gd name="T22" fmla="*/ 4 w 138"/>
                      <a:gd name="T23" fmla="*/ 27 h 70"/>
                      <a:gd name="T24" fmla="*/ 0 w 138"/>
                      <a:gd name="T25" fmla="*/ 21 h 70"/>
                      <a:gd name="T26" fmla="*/ 10 w 138"/>
                      <a:gd name="T27" fmla="*/ 14 h 70"/>
                      <a:gd name="T28" fmla="*/ 10 w 138"/>
                      <a:gd name="T29" fmla="*/ 12 h 70"/>
                      <a:gd name="T30" fmla="*/ 28 w 138"/>
                      <a:gd name="T31" fmla="*/ 4 h 70"/>
                      <a:gd name="T32" fmla="*/ 34 w 138"/>
                      <a:gd name="T33" fmla="*/ 1 h 70"/>
                      <a:gd name="T34" fmla="*/ 37 w 138"/>
                      <a:gd name="T35" fmla="*/ 3 h 70"/>
                      <a:gd name="T36" fmla="*/ 41 w 138"/>
                      <a:gd name="T37" fmla="*/ 10 h 70"/>
                      <a:gd name="T38" fmla="*/ 37 w 138"/>
                      <a:gd name="T39" fmla="*/ 12 h 70"/>
                      <a:gd name="T40" fmla="*/ 41 w 138"/>
                      <a:gd name="T41" fmla="*/ 14 h 70"/>
                      <a:gd name="T42" fmla="*/ 43 w 138"/>
                      <a:gd name="T43" fmla="*/ 10 h 70"/>
                      <a:gd name="T44" fmla="*/ 54 w 138"/>
                      <a:gd name="T45" fmla="*/ 8 h 70"/>
                      <a:gd name="T46" fmla="*/ 60 w 138"/>
                      <a:gd name="T47" fmla="*/ 17 h 70"/>
                      <a:gd name="T48" fmla="*/ 67 w 138"/>
                      <a:gd name="T49" fmla="*/ 14 h 70"/>
                      <a:gd name="T50" fmla="*/ 73 w 138"/>
                      <a:gd name="T51" fmla="*/ 8 h 70"/>
                      <a:gd name="T52" fmla="*/ 79 w 138"/>
                      <a:gd name="T53" fmla="*/ 10 h 70"/>
                      <a:gd name="T54" fmla="*/ 80 w 138"/>
                      <a:gd name="T55" fmla="*/ 17 h 70"/>
                      <a:gd name="T56" fmla="*/ 84 w 138"/>
                      <a:gd name="T57" fmla="*/ 25 h 70"/>
                      <a:gd name="T58" fmla="*/ 92 w 138"/>
                      <a:gd name="T59" fmla="*/ 19 h 70"/>
                      <a:gd name="T60" fmla="*/ 86 w 138"/>
                      <a:gd name="T61" fmla="*/ 16 h 70"/>
                      <a:gd name="T62" fmla="*/ 86 w 138"/>
                      <a:gd name="T63" fmla="*/ 4 h 70"/>
                      <a:gd name="T64" fmla="*/ 93 w 138"/>
                      <a:gd name="T65" fmla="*/ 3 h 70"/>
                      <a:gd name="T66" fmla="*/ 101 w 138"/>
                      <a:gd name="T67" fmla="*/ 16 h 70"/>
                      <a:gd name="T68" fmla="*/ 106 w 138"/>
                      <a:gd name="T69" fmla="*/ 19 h 70"/>
                      <a:gd name="T70" fmla="*/ 110 w 138"/>
                      <a:gd name="T71" fmla="*/ 25 h 70"/>
                      <a:gd name="T72" fmla="*/ 108 w 138"/>
                      <a:gd name="T73" fmla="*/ 31 h 70"/>
                      <a:gd name="T74" fmla="*/ 114 w 138"/>
                      <a:gd name="T75" fmla="*/ 38 h 70"/>
                      <a:gd name="T76" fmla="*/ 131 w 138"/>
                      <a:gd name="T77" fmla="*/ 40 h 70"/>
                      <a:gd name="T78" fmla="*/ 136 w 138"/>
                      <a:gd name="T79" fmla="*/ 45 h 70"/>
                      <a:gd name="T80" fmla="*/ 138 w 138"/>
                      <a:gd name="T81" fmla="*/ 49 h 70"/>
                      <a:gd name="T82" fmla="*/ 123 w 138"/>
                      <a:gd name="T83" fmla="*/ 49 h 70"/>
                      <a:gd name="T84" fmla="*/ 127 w 138"/>
                      <a:gd name="T85" fmla="*/ 62 h 70"/>
                      <a:gd name="T86" fmla="*/ 106 w 138"/>
                      <a:gd name="T87" fmla="*/ 62 h 70"/>
                      <a:gd name="T88" fmla="*/ 80 w 138"/>
                      <a:gd name="T89" fmla="*/ 62 h 70"/>
                      <a:gd name="T90" fmla="*/ 71 w 138"/>
                      <a:gd name="T91" fmla="*/ 64 h 70"/>
                      <a:gd name="T92" fmla="*/ 69 w 138"/>
                      <a:gd name="T93" fmla="*/ 68 h 70"/>
                      <a:gd name="T94" fmla="*/ 45 w 138"/>
                      <a:gd name="T95" fmla="*/ 68 h 70"/>
                      <a:gd name="T96" fmla="*/ 37 w 138"/>
                      <a:gd name="T97" fmla="*/ 57 h 70"/>
                      <a:gd name="T98" fmla="*/ 23 w 138"/>
                      <a:gd name="T99" fmla="*/ 53 h 70"/>
                      <a:gd name="T100" fmla="*/ 21 w 138"/>
                      <a:gd name="T101" fmla="*/ 55 h 70"/>
                      <a:gd name="T102" fmla="*/ 21 w 138"/>
                      <a:gd name="T103" fmla="*/ 51 h 70"/>
                      <a:gd name="T104" fmla="*/ 15 w 138"/>
                      <a:gd name="T105" fmla="*/ 53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38" h="70">
                        <a:moveTo>
                          <a:pt x="15" y="53"/>
                        </a:moveTo>
                        <a:cubicBezTo>
                          <a:pt x="11" y="53"/>
                          <a:pt x="16" y="48"/>
                          <a:pt x="17" y="47"/>
                        </a:cubicBezTo>
                        <a:cubicBezTo>
                          <a:pt x="17" y="45"/>
                          <a:pt x="22" y="46"/>
                          <a:pt x="24" y="45"/>
                        </a:cubicBezTo>
                        <a:cubicBezTo>
                          <a:pt x="26" y="45"/>
                          <a:pt x="26" y="44"/>
                          <a:pt x="28" y="44"/>
                        </a:cubicBezTo>
                        <a:cubicBezTo>
                          <a:pt x="35" y="43"/>
                          <a:pt x="44" y="46"/>
                          <a:pt x="49" y="42"/>
                        </a:cubicBezTo>
                        <a:cubicBezTo>
                          <a:pt x="47" y="37"/>
                          <a:pt x="35" y="42"/>
                          <a:pt x="28" y="40"/>
                        </a:cubicBezTo>
                        <a:cubicBezTo>
                          <a:pt x="27" y="40"/>
                          <a:pt x="26" y="38"/>
                          <a:pt x="26" y="38"/>
                        </a:cubicBezTo>
                        <a:cubicBezTo>
                          <a:pt x="25" y="38"/>
                          <a:pt x="23" y="40"/>
                          <a:pt x="21" y="40"/>
                        </a:cubicBezTo>
                        <a:cubicBezTo>
                          <a:pt x="17" y="40"/>
                          <a:pt x="13" y="37"/>
                          <a:pt x="10" y="38"/>
                        </a:cubicBezTo>
                        <a:cubicBezTo>
                          <a:pt x="5" y="32"/>
                          <a:pt x="19" y="34"/>
                          <a:pt x="19" y="31"/>
                        </a:cubicBezTo>
                        <a:cubicBezTo>
                          <a:pt x="19" y="27"/>
                          <a:pt x="23" y="30"/>
                          <a:pt x="24" y="31"/>
                        </a:cubicBezTo>
                        <a:cubicBezTo>
                          <a:pt x="24" y="20"/>
                          <a:pt x="13" y="30"/>
                          <a:pt x="4" y="27"/>
                        </a:cubicBezTo>
                        <a:cubicBezTo>
                          <a:pt x="0" y="24"/>
                          <a:pt x="8" y="21"/>
                          <a:pt x="0" y="21"/>
                        </a:cubicBezTo>
                        <a:cubicBezTo>
                          <a:pt x="2" y="18"/>
                          <a:pt x="2" y="12"/>
                          <a:pt x="10" y="14"/>
                        </a:cubicBezTo>
                        <a:cubicBezTo>
                          <a:pt x="12" y="14"/>
                          <a:pt x="10" y="11"/>
                          <a:pt x="10" y="12"/>
                        </a:cubicBezTo>
                        <a:cubicBezTo>
                          <a:pt x="13" y="7"/>
                          <a:pt x="21" y="6"/>
                          <a:pt x="28" y="4"/>
                        </a:cubicBezTo>
                        <a:cubicBezTo>
                          <a:pt x="30" y="3"/>
                          <a:pt x="30" y="0"/>
                          <a:pt x="34" y="1"/>
                        </a:cubicBezTo>
                        <a:cubicBezTo>
                          <a:pt x="34" y="3"/>
                          <a:pt x="36" y="2"/>
                          <a:pt x="37" y="3"/>
                        </a:cubicBezTo>
                        <a:cubicBezTo>
                          <a:pt x="37" y="7"/>
                          <a:pt x="34" y="10"/>
                          <a:pt x="41" y="10"/>
                        </a:cubicBezTo>
                        <a:cubicBezTo>
                          <a:pt x="41" y="12"/>
                          <a:pt x="39" y="11"/>
                          <a:pt x="37" y="12"/>
                        </a:cubicBezTo>
                        <a:cubicBezTo>
                          <a:pt x="37" y="13"/>
                          <a:pt x="40" y="14"/>
                          <a:pt x="41" y="14"/>
                        </a:cubicBezTo>
                        <a:cubicBezTo>
                          <a:pt x="43" y="13"/>
                          <a:pt x="42" y="10"/>
                          <a:pt x="43" y="10"/>
                        </a:cubicBezTo>
                        <a:cubicBezTo>
                          <a:pt x="47" y="8"/>
                          <a:pt x="50" y="9"/>
                          <a:pt x="54" y="8"/>
                        </a:cubicBezTo>
                        <a:cubicBezTo>
                          <a:pt x="56" y="11"/>
                          <a:pt x="60" y="12"/>
                          <a:pt x="60" y="17"/>
                        </a:cubicBezTo>
                        <a:cubicBezTo>
                          <a:pt x="64" y="17"/>
                          <a:pt x="62" y="12"/>
                          <a:pt x="67" y="14"/>
                        </a:cubicBezTo>
                        <a:cubicBezTo>
                          <a:pt x="69" y="12"/>
                          <a:pt x="71" y="10"/>
                          <a:pt x="73" y="8"/>
                        </a:cubicBezTo>
                        <a:cubicBezTo>
                          <a:pt x="74" y="9"/>
                          <a:pt x="76" y="10"/>
                          <a:pt x="79" y="10"/>
                        </a:cubicBezTo>
                        <a:cubicBezTo>
                          <a:pt x="80" y="13"/>
                          <a:pt x="79" y="15"/>
                          <a:pt x="80" y="17"/>
                        </a:cubicBezTo>
                        <a:cubicBezTo>
                          <a:pt x="81" y="20"/>
                          <a:pt x="86" y="20"/>
                          <a:pt x="84" y="25"/>
                        </a:cubicBezTo>
                        <a:cubicBezTo>
                          <a:pt x="88" y="24"/>
                          <a:pt x="88" y="20"/>
                          <a:pt x="92" y="19"/>
                        </a:cubicBezTo>
                        <a:cubicBezTo>
                          <a:pt x="91" y="17"/>
                          <a:pt x="87" y="17"/>
                          <a:pt x="86" y="16"/>
                        </a:cubicBezTo>
                        <a:cubicBezTo>
                          <a:pt x="84" y="12"/>
                          <a:pt x="87" y="9"/>
                          <a:pt x="86" y="4"/>
                        </a:cubicBezTo>
                        <a:cubicBezTo>
                          <a:pt x="89" y="5"/>
                          <a:pt x="90" y="2"/>
                          <a:pt x="93" y="3"/>
                        </a:cubicBezTo>
                        <a:cubicBezTo>
                          <a:pt x="94" y="6"/>
                          <a:pt x="98" y="11"/>
                          <a:pt x="101" y="16"/>
                        </a:cubicBezTo>
                        <a:cubicBezTo>
                          <a:pt x="101" y="16"/>
                          <a:pt x="105" y="24"/>
                          <a:pt x="106" y="19"/>
                        </a:cubicBezTo>
                        <a:cubicBezTo>
                          <a:pt x="109" y="20"/>
                          <a:pt x="107" y="25"/>
                          <a:pt x="110" y="25"/>
                        </a:cubicBezTo>
                        <a:cubicBezTo>
                          <a:pt x="110" y="28"/>
                          <a:pt x="110" y="30"/>
                          <a:pt x="108" y="31"/>
                        </a:cubicBezTo>
                        <a:cubicBezTo>
                          <a:pt x="109" y="34"/>
                          <a:pt x="116" y="32"/>
                          <a:pt x="114" y="38"/>
                        </a:cubicBezTo>
                        <a:cubicBezTo>
                          <a:pt x="121" y="34"/>
                          <a:pt x="121" y="41"/>
                          <a:pt x="131" y="40"/>
                        </a:cubicBezTo>
                        <a:cubicBezTo>
                          <a:pt x="127" y="47"/>
                          <a:pt x="135" y="44"/>
                          <a:pt x="136" y="45"/>
                        </a:cubicBezTo>
                        <a:cubicBezTo>
                          <a:pt x="137" y="46"/>
                          <a:pt x="133" y="51"/>
                          <a:pt x="138" y="49"/>
                        </a:cubicBezTo>
                        <a:cubicBezTo>
                          <a:pt x="135" y="58"/>
                          <a:pt x="131" y="47"/>
                          <a:pt x="123" y="49"/>
                        </a:cubicBezTo>
                        <a:cubicBezTo>
                          <a:pt x="121" y="56"/>
                          <a:pt x="130" y="54"/>
                          <a:pt x="127" y="62"/>
                        </a:cubicBezTo>
                        <a:cubicBezTo>
                          <a:pt x="120" y="64"/>
                          <a:pt x="112" y="66"/>
                          <a:pt x="106" y="62"/>
                        </a:cubicBezTo>
                        <a:cubicBezTo>
                          <a:pt x="100" y="58"/>
                          <a:pt x="88" y="57"/>
                          <a:pt x="80" y="62"/>
                        </a:cubicBezTo>
                        <a:cubicBezTo>
                          <a:pt x="78" y="63"/>
                          <a:pt x="76" y="62"/>
                          <a:pt x="71" y="64"/>
                        </a:cubicBezTo>
                        <a:cubicBezTo>
                          <a:pt x="69" y="65"/>
                          <a:pt x="69" y="66"/>
                          <a:pt x="69" y="68"/>
                        </a:cubicBezTo>
                        <a:cubicBezTo>
                          <a:pt x="64" y="65"/>
                          <a:pt x="54" y="70"/>
                          <a:pt x="45" y="68"/>
                        </a:cubicBezTo>
                        <a:cubicBezTo>
                          <a:pt x="43" y="64"/>
                          <a:pt x="40" y="61"/>
                          <a:pt x="37" y="57"/>
                        </a:cubicBezTo>
                        <a:cubicBezTo>
                          <a:pt x="32" y="56"/>
                          <a:pt x="23" y="59"/>
                          <a:pt x="23" y="53"/>
                        </a:cubicBezTo>
                        <a:cubicBezTo>
                          <a:pt x="21" y="53"/>
                          <a:pt x="21" y="54"/>
                          <a:pt x="21" y="55"/>
                        </a:cubicBezTo>
                        <a:cubicBezTo>
                          <a:pt x="18" y="54"/>
                          <a:pt x="19" y="51"/>
                          <a:pt x="21" y="51"/>
                        </a:cubicBezTo>
                        <a:cubicBezTo>
                          <a:pt x="21" y="47"/>
                          <a:pt x="15" y="51"/>
                          <a:pt x="15" y="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0" name="î$ļíḍè">
                    <a:extLst>
                      <a:ext uri="{FF2B5EF4-FFF2-40B4-BE49-F238E27FC236}">
                        <a16:creationId xmlns:a16="http://schemas.microsoft.com/office/drawing/2014/main" xmlns="" id="{8C744F20-190C-4421-942F-B8618BD391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11299" y="807105"/>
                    <a:ext cx="2054948" cy="2382730"/>
                  </a:xfrm>
                  <a:custGeom>
                    <a:avLst/>
                    <a:gdLst>
                      <a:gd name="T0" fmla="*/ 647 w 988"/>
                      <a:gd name="T1" fmla="*/ 75 h 1146"/>
                      <a:gd name="T2" fmla="*/ 582 w 988"/>
                      <a:gd name="T3" fmla="*/ 120 h 1146"/>
                      <a:gd name="T4" fmla="*/ 574 w 988"/>
                      <a:gd name="T5" fmla="*/ 187 h 1146"/>
                      <a:gd name="T6" fmla="*/ 654 w 988"/>
                      <a:gd name="T7" fmla="*/ 241 h 1146"/>
                      <a:gd name="T8" fmla="*/ 680 w 988"/>
                      <a:gd name="T9" fmla="*/ 168 h 1146"/>
                      <a:gd name="T10" fmla="*/ 748 w 988"/>
                      <a:gd name="T11" fmla="*/ 166 h 1146"/>
                      <a:gd name="T12" fmla="*/ 809 w 988"/>
                      <a:gd name="T13" fmla="*/ 183 h 1146"/>
                      <a:gd name="T14" fmla="*/ 833 w 988"/>
                      <a:gd name="T15" fmla="*/ 247 h 1146"/>
                      <a:gd name="T16" fmla="*/ 757 w 988"/>
                      <a:gd name="T17" fmla="*/ 274 h 1146"/>
                      <a:gd name="T18" fmla="*/ 804 w 988"/>
                      <a:gd name="T19" fmla="*/ 302 h 1146"/>
                      <a:gd name="T20" fmla="*/ 785 w 988"/>
                      <a:gd name="T21" fmla="*/ 312 h 1146"/>
                      <a:gd name="T22" fmla="*/ 701 w 988"/>
                      <a:gd name="T23" fmla="*/ 373 h 1146"/>
                      <a:gd name="T24" fmla="*/ 666 w 988"/>
                      <a:gd name="T25" fmla="*/ 478 h 1146"/>
                      <a:gd name="T26" fmla="*/ 593 w 988"/>
                      <a:gd name="T27" fmla="*/ 437 h 1146"/>
                      <a:gd name="T28" fmla="*/ 535 w 988"/>
                      <a:gd name="T29" fmla="*/ 515 h 1146"/>
                      <a:gd name="T30" fmla="*/ 600 w 988"/>
                      <a:gd name="T31" fmla="*/ 547 h 1146"/>
                      <a:gd name="T32" fmla="*/ 692 w 988"/>
                      <a:gd name="T33" fmla="*/ 608 h 1146"/>
                      <a:gd name="T34" fmla="*/ 766 w 988"/>
                      <a:gd name="T35" fmla="*/ 597 h 1146"/>
                      <a:gd name="T36" fmla="*/ 884 w 988"/>
                      <a:gd name="T37" fmla="*/ 647 h 1146"/>
                      <a:gd name="T38" fmla="*/ 988 w 988"/>
                      <a:gd name="T39" fmla="*/ 711 h 1146"/>
                      <a:gd name="T40" fmla="*/ 943 w 988"/>
                      <a:gd name="T41" fmla="*/ 854 h 1146"/>
                      <a:gd name="T42" fmla="*/ 885 w 988"/>
                      <a:gd name="T43" fmla="*/ 918 h 1146"/>
                      <a:gd name="T44" fmla="*/ 830 w 988"/>
                      <a:gd name="T45" fmla="*/ 979 h 1146"/>
                      <a:gd name="T46" fmla="*/ 779 w 988"/>
                      <a:gd name="T47" fmla="*/ 1037 h 1146"/>
                      <a:gd name="T48" fmla="*/ 757 w 988"/>
                      <a:gd name="T49" fmla="*/ 1082 h 1146"/>
                      <a:gd name="T50" fmla="*/ 716 w 988"/>
                      <a:gd name="T51" fmla="*/ 1126 h 1146"/>
                      <a:gd name="T52" fmla="*/ 703 w 988"/>
                      <a:gd name="T53" fmla="*/ 1065 h 1146"/>
                      <a:gd name="T54" fmla="*/ 735 w 988"/>
                      <a:gd name="T55" fmla="*/ 936 h 1146"/>
                      <a:gd name="T56" fmla="*/ 731 w 988"/>
                      <a:gd name="T57" fmla="*/ 813 h 1146"/>
                      <a:gd name="T58" fmla="*/ 666 w 988"/>
                      <a:gd name="T59" fmla="*/ 729 h 1146"/>
                      <a:gd name="T60" fmla="*/ 679 w 988"/>
                      <a:gd name="T61" fmla="*/ 660 h 1146"/>
                      <a:gd name="T62" fmla="*/ 621 w 988"/>
                      <a:gd name="T63" fmla="*/ 588 h 1146"/>
                      <a:gd name="T64" fmla="*/ 559 w 988"/>
                      <a:gd name="T65" fmla="*/ 550 h 1146"/>
                      <a:gd name="T66" fmla="*/ 464 w 988"/>
                      <a:gd name="T67" fmla="*/ 496 h 1146"/>
                      <a:gd name="T68" fmla="*/ 410 w 988"/>
                      <a:gd name="T69" fmla="*/ 440 h 1146"/>
                      <a:gd name="T70" fmla="*/ 410 w 988"/>
                      <a:gd name="T71" fmla="*/ 463 h 1146"/>
                      <a:gd name="T72" fmla="*/ 354 w 988"/>
                      <a:gd name="T73" fmla="*/ 392 h 1146"/>
                      <a:gd name="T74" fmla="*/ 319 w 988"/>
                      <a:gd name="T75" fmla="*/ 267 h 1146"/>
                      <a:gd name="T76" fmla="*/ 298 w 988"/>
                      <a:gd name="T77" fmla="*/ 233 h 1146"/>
                      <a:gd name="T78" fmla="*/ 244 w 988"/>
                      <a:gd name="T79" fmla="*/ 174 h 1146"/>
                      <a:gd name="T80" fmla="*/ 151 w 988"/>
                      <a:gd name="T81" fmla="*/ 144 h 1146"/>
                      <a:gd name="T82" fmla="*/ 105 w 988"/>
                      <a:gd name="T83" fmla="*/ 168 h 1146"/>
                      <a:gd name="T84" fmla="*/ 58 w 988"/>
                      <a:gd name="T85" fmla="*/ 198 h 1146"/>
                      <a:gd name="T86" fmla="*/ 24 w 988"/>
                      <a:gd name="T87" fmla="*/ 153 h 1146"/>
                      <a:gd name="T88" fmla="*/ 9 w 988"/>
                      <a:gd name="T89" fmla="*/ 97 h 1146"/>
                      <a:gd name="T90" fmla="*/ 28 w 988"/>
                      <a:gd name="T91" fmla="*/ 62 h 1146"/>
                      <a:gd name="T92" fmla="*/ 95 w 988"/>
                      <a:gd name="T93" fmla="*/ 21 h 1146"/>
                      <a:gd name="T94" fmla="*/ 255 w 988"/>
                      <a:gd name="T95" fmla="*/ 38 h 1146"/>
                      <a:gd name="T96" fmla="*/ 332 w 988"/>
                      <a:gd name="T97" fmla="*/ 41 h 1146"/>
                      <a:gd name="T98" fmla="*/ 451 w 988"/>
                      <a:gd name="T99" fmla="*/ 73 h 1146"/>
                      <a:gd name="T100" fmla="*/ 537 w 988"/>
                      <a:gd name="T101" fmla="*/ 53 h 1146"/>
                      <a:gd name="T102" fmla="*/ 561 w 988"/>
                      <a:gd name="T103" fmla="*/ 12 h 1146"/>
                      <a:gd name="T104" fmla="*/ 606 w 988"/>
                      <a:gd name="T105" fmla="*/ 51 h 1146"/>
                      <a:gd name="T106" fmla="*/ 324 w 988"/>
                      <a:gd name="T107" fmla="*/ 86 h 1146"/>
                      <a:gd name="T108" fmla="*/ 418 w 988"/>
                      <a:gd name="T109" fmla="*/ 135 h 1146"/>
                      <a:gd name="T110" fmla="*/ 403 w 988"/>
                      <a:gd name="T111" fmla="*/ 133 h 1146"/>
                      <a:gd name="T112" fmla="*/ 533 w 988"/>
                      <a:gd name="T113" fmla="*/ 250 h 1146"/>
                      <a:gd name="T114" fmla="*/ 576 w 988"/>
                      <a:gd name="T115" fmla="*/ 295 h 1146"/>
                      <a:gd name="T116" fmla="*/ 613 w 988"/>
                      <a:gd name="T117" fmla="*/ 271 h 1146"/>
                      <a:gd name="T118" fmla="*/ 606 w 988"/>
                      <a:gd name="T119" fmla="*/ 340 h 1146"/>
                      <a:gd name="T120" fmla="*/ 671 w 988"/>
                      <a:gd name="T121" fmla="*/ 317 h 1146"/>
                      <a:gd name="T122" fmla="*/ 653 w 988"/>
                      <a:gd name="T123" fmla="*/ 338 h 1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988" h="1146">
                        <a:moveTo>
                          <a:pt x="602" y="62"/>
                        </a:moveTo>
                        <a:cubicBezTo>
                          <a:pt x="603" y="66"/>
                          <a:pt x="608" y="59"/>
                          <a:pt x="606" y="68"/>
                        </a:cubicBezTo>
                        <a:cubicBezTo>
                          <a:pt x="608" y="68"/>
                          <a:pt x="610" y="68"/>
                          <a:pt x="612" y="68"/>
                        </a:cubicBezTo>
                        <a:cubicBezTo>
                          <a:pt x="614" y="66"/>
                          <a:pt x="616" y="63"/>
                          <a:pt x="615" y="58"/>
                        </a:cubicBezTo>
                        <a:cubicBezTo>
                          <a:pt x="618" y="57"/>
                          <a:pt x="619" y="56"/>
                          <a:pt x="619" y="53"/>
                        </a:cubicBezTo>
                        <a:cubicBezTo>
                          <a:pt x="625" y="55"/>
                          <a:pt x="620" y="47"/>
                          <a:pt x="626" y="49"/>
                        </a:cubicBezTo>
                        <a:cubicBezTo>
                          <a:pt x="626" y="45"/>
                          <a:pt x="626" y="40"/>
                          <a:pt x="626" y="36"/>
                        </a:cubicBezTo>
                        <a:cubicBezTo>
                          <a:pt x="633" y="35"/>
                          <a:pt x="636" y="34"/>
                          <a:pt x="641" y="36"/>
                        </a:cubicBezTo>
                        <a:cubicBezTo>
                          <a:pt x="643" y="37"/>
                          <a:pt x="642" y="40"/>
                          <a:pt x="643" y="41"/>
                        </a:cubicBezTo>
                        <a:cubicBezTo>
                          <a:pt x="644" y="42"/>
                          <a:pt x="646" y="41"/>
                          <a:pt x="647" y="41"/>
                        </a:cubicBezTo>
                        <a:cubicBezTo>
                          <a:pt x="649" y="42"/>
                          <a:pt x="650" y="45"/>
                          <a:pt x="653" y="45"/>
                        </a:cubicBezTo>
                        <a:cubicBezTo>
                          <a:pt x="653" y="51"/>
                          <a:pt x="650" y="53"/>
                          <a:pt x="647" y="55"/>
                        </a:cubicBezTo>
                        <a:cubicBezTo>
                          <a:pt x="651" y="57"/>
                          <a:pt x="649" y="64"/>
                          <a:pt x="654" y="66"/>
                        </a:cubicBezTo>
                        <a:cubicBezTo>
                          <a:pt x="653" y="70"/>
                          <a:pt x="648" y="71"/>
                          <a:pt x="647" y="75"/>
                        </a:cubicBezTo>
                        <a:cubicBezTo>
                          <a:pt x="644" y="75"/>
                          <a:pt x="642" y="78"/>
                          <a:pt x="641" y="75"/>
                        </a:cubicBezTo>
                        <a:cubicBezTo>
                          <a:pt x="638" y="77"/>
                          <a:pt x="638" y="82"/>
                          <a:pt x="636" y="84"/>
                        </a:cubicBezTo>
                        <a:cubicBezTo>
                          <a:pt x="634" y="83"/>
                          <a:pt x="637" y="79"/>
                          <a:pt x="628" y="81"/>
                        </a:cubicBezTo>
                        <a:cubicBezTo>
                          <a:pt x="628" y="79"/>
                          <a:pt x="631" y="79"/>
                          <a:pt x="632" y="79"/>
                        </a:cubicBezTo>
                        <a:cubicBezTo>
                          <a:pt x="628" y="73"/>
                          <a:pt x="621" y="81"/>
                          <a:pt x="615" y="79"/>
                        </a:cubicBezTo>
                        <a:cubicBezTo>
                          <a:pt x="617" y="85"/>
                          <a:pt x="615" y="83"/>
                          <a:pt x="615" y="90"/>
                        </a:cubicBezTo>
                        <a:cubicBezTo>
                          <a:pt x="613" y="90"/>
                          <a:pt x="614" y="88"/>
                          <a:pt x="613" y="86"/>
                        </a:cubicBezTo>
                        <a:cubicBezTo>
                          <a:pt x="609" y="87"/>
                          <a:pt x="610" y="93"/>
                          <a:pt x="604" y="92"/>
                        </a:cubicBezTo>
                        <a:cubicBezTo>
                          <a:pt x="605" y="94"/>
                          <a:pt x="608" y="93"/>
                          <a:pt x="608" y="96"/>
                        </a:cubicBezTo>
                        <a:cubicBezTo>
                          <a:pt x="608" y="99"/>
                          <a:pt x="606" y="100"/>
                          <a:pt x="606" y="103"/>
                        </a:cubicBezTo>
                        <a:cubicBezTo>
                          <a:pt x="602" y="99"/>
                          <a:pt x="596" y="110"/>
                          <a:pt x="595" y="109"/>
                        </a:cubicBezTo>
                        <a:cubicBezTo>
                          <a:pt x="594" y="108"/>
                          <a:pt x="591" y="106"/>
                          <a:pt x="591" y="112"/>
                        </a:cubicBezTo>
                        <a:cubicBezTo>
                          <a:pt x="589" y="112"/>
                          <a:pt x="586" y="112"/>
                          <a:pt x="584" y="112"/>
                        </a:cubicBezTo>
                        <a:cubicBezTo>
                          <a:pt x="581" y="113"/>
                          <a:pt x="582" y="117"/>
                          <a:pt x="582" y="120"/>
                        </a:cubicBezTo>
                        <a:cubicBezTo>
                          <a:pt x="579" y="118"/>
                          <a:pt x="578" y="118"/>
                          <a:pt x="578" y="122"/>
                        </a:cubicBezTo>
                        <a:cubicBezTo>
                          <a:pt x="574" y="118"/>
                          <a:pt x="573" y="121"/>
                          <a:pt x="569" y="122"/>
                        </a:cubicBezTo>
                        <a:cubicBezTo>
                          <a:pt x="570" y="123"/>
                          <a:pt x="571" y="126"/>
                          <a:pt x="571" y="129"/>
                        </a:cubicBezTo>
                        <a:cubicBezTo>
                          <a:pt x="566" y="125"/>
                          <a:pt x="568" y="130"/>
                          <a:pt x="565" y="135"/>
                        </a:cubicBezTo>
                        <a:cubicBezTo>
                          <a:pt x="563" y="139"/>
                          <a:pt x="558" y="143"/>
                          <a:pt x="557" y="151"/>
                        </a:cubicBezTo>
                        <a:cubicBezTo>
                          <a:pt x="553" y="154"/>
                          <a:pt x="551" y="159"/>
                          <a:pt x="548" y="163"/>
                        </a:cubicBezTo>
                        <a:cubicBezTo>
                          <a:pt x="548" y="166"/>
                          <a:pt x="550" y="163"/>
                          <a:pt x="550" y="163"/>
                        </a:cubicBezTo>
                        <a:cubicBezTo>
                          <a:pt x="552" y="163"/>
                          <a:pt x="551" y="164"/>
                          <a:pt x="552" y="165"/>
                        </a:cubicBezTo>
                        <a:cubicBezTo>
                          <a:pt x="553" y="165"/>
                          <a:pt x="555" y="168"/>
                          <a:pt x="556" y="168"/>
                        </a:cubicBezTo>
                        <a:cubicBezTo>
                          <a:pt x="557" y="169"/>
                          <a:pt x="559" y="164"/>
                          <a:pt x="563" y="168"/>
                        </a:cubicBezTo>
                        <a:cubicBezTo>
                          <a:pt x="564" y="169"/>
                          <a:pt x="565" y="170"/>
                          <a:pt x="567" y="170"/>
                        </a:cubicBezTo>
                        <a:cubicBezTo>
                          <a:pt x="567" y="173"/>
                          <a:pt x="567" y="175"/>
                          <a:pt x="567" y="178"/>
                        </a:cubicBezTo>
                        <a:cubicBezTo>
                          <a:pt x="567" y="180"/>
                          <a:pt x="570" y="179"/>
                          <a:pt x="571" y="181"/>
                        </a:cubicBezTo>
                        <a:cubicBezTo>
                          <a:pt x="572" y="183"/>
                          <a:pt x="575" y="183"/>
                          <a:pt x="574" y="187"/>
                        </a:cubicBezTo>
                        <a:cubicBezTo>
                          <a:pt x="584" y="186"/>
                          <a:pt x="591" y="189"/>
                          <a:pt x="597" y="187"/>
                        </a:cubicBezTo>
                        <a:cubicBezTo>
                          <a:pt x="598" y="194"/>
                          <a:pt x="606" y="192"/>
                          <a:pt x="610" y="196"/>
                        </a:cubicBezTo>
                        <a:cubicBezTo>
                          <a:pt x="611" y="197"/>
                          <a:pt x="611" y="196"/>
                          <a:pt x="612" y="198"/>
                        </a:cubicBezTo>
                        <a:cubicBezTo>
                          <a:pt x="612" y="201"/>
                          <a:pt x="614" y="198"/>
                          <a:pt x="613" y="198"/>
                        </a:cubicBezTo>
                        <a:cubicBezTo>
                          <a:pt x="616" y="198"/>
                          <a:pt x="616" y="201"/>
                          <a:pt x="617" y="202"/>
                        </a:cubicBezTo>
                        <a:cubicBezTo>
                          <a:pt x="620" y="203"/>
                          <a:pt x="624" y="201"/>
                          <a:pt x="623" y="206"/>
                        </a:cubicBezTo>
                        <a:cubicBezTo>
                          <a:pt x="633" y="205"/>
                          <a:pt x="638" y="209"/>
                          <a:pt x="647" y="209"/>
                        </a:cubicBezTo>
                        <a:cubicBezTo>
                          <a:pt x="647" y="215"/>
                          <a:pt x="646" y="221"/>
                          <a:pt x="649" y="224"/>
                        </a:cubicBezTo>
                        <a:cubicBezTo>
                          <a:pt x="649" y="224"/>
                          <a:pt x="651" y="227"/>
                          <a:pt x="651" y="226"/>
                        </a:cubicBezTo>
                        <a:cubicBezTo>
                          <a:pt x="651" y="228"/>
                          <a:pt x="649" y="230"/>
                          <a:pt x="649" y="230"/>
                        </a:cubicBezTo>
                        <a:cubicBezTo>
                          <a:pt x="650" y="232"/>
                          <a:pt x="651" y="230"/>
                          <a:pt x="653" y="232"/>
                        </a:cubicBezTo>
                        <a:cubicBezTo>
                          <a:pt x="653" y="232"/>
                          <a:pt x="649" y="237"/>
                          <a:pt x="654" y="235"/>
                        </a:cubicBezTo>
                        <a:cubicBezTo>
                          <a:pt x="653" y="237"/>
                          <a:pt x="652" y="238"/>
                          <a:pt x="653" y="241"/>
                        </a:cubicBezTo>
                        <a:cubicBezTo>
                          <a:pt x="653" y="243"/>
                          <a:pt x="654" y="242"/>
                          <a:pt x="654" y="241"/>
                        </a:cubicBezTo>
                        <a:cubicBezTo>
                          <a:pt x="657" y="241"/>
                          <a:pt x="655" y="244"/>
                          <a:pt x="656" y="245"/>
                        </a:cubicBezTo>
                        <a:cubicBezTo>
                          <a:pt x="657" y="245"/>
                          <a:pt x="659" y="244"/>
                          <a:pt x="660" y="245"/>
                        </a:cubicBezTo>
                        <a:cubicBezTo>
                          <a:pt x="662" y="247"/>
                          <a:pt x="669" y="247"/>
                          <a:pt x="675" y="245"/>
                        </a:cubicBezTo>
                        <a:cubicBezTo>
                          <a:pt x="677" y="237"/>
                          <a:pt x="677" y="233"/>
                          <a:pt x="675" y="226"/>
                        </a:cubicBezTo>
                        <a:cubicBezTo>
                          <a:pt x="676" y="224"/>
                          <a:pt x="672" y="225"/>
                          <a:pt x="671" y="224"/>
                        </a:cubicBezTo>
                        <a:cubicBezTo>
                          <a:pt x="669" y="221"/>
                          <a:pt x="674" y="215"/>
                          <a:pt x="667" y="217"/>
                        </a:cubicBezTo>
                        <a:cubicBezTo>
                          <a:pt x="669" y="215"/>
                          <a:pt x="672" y="215"/>
                          <a:pt x="671" y="211"/>
                        </a:cubicBezTo>
                        <a:cubicBezTo>
                          <a:pt x="679" y="213"/>
                          <a:pt x="678" y="207"/>
                          <a:pt x="684" y="207"/>
                        </a:cubicBezTo>
                        <a:cubicBezTo>
                          <a:pt x="687" y="208"/>
                          <a:pt x="685" y="203"/>
                          <a:pt x="686" y="202"/>
                        </a:cubicBezTo>
                        <a:cubicBezTo>
                          <a:pt x="686" y="202"/>
                          <a:pt x="691" y="204"/>
                          <a:pt x="692" y="202"/>
                        </a:cubicBezTo>
                        <a:cubicBezTo>
                          <a:pt x="687" y="194"/>
                          <a:pt x="694" y="186"/>
                          <a:pt x="690" y="181"/>
                        </a:cubicBezTo>
                        <a:cubicBezTo>
                          <a:pt x="690" y="179"/>
                          <a:pt x="687" y="181"/>
                          <a:pt x="688" y="181"/>
                        </a:cubicBezTo>
                        <a:cubicBezTo>
                          <a:pt x="685" y="179"/>
                          <a:pt x="688" y="175"/>
                          <a:pt x="682" y="176"/>
                        </a:cubicBezTo>
                        <a:cubicBezTo>
                          <a:pt x="683" y="172"/>
                          <a:pt x="680" y="172"/>
                          <a:pt x="680" y="168"/>
                        </a:cubicBezTo>
                        <a:cubicBezTo>
                          <a:pt x="680" y="164"/>
                          <a:pt x="682" y="162"/>
                          <a:pt x="686" y="163"/>
                        </a:cubicBezTo>
                        <a:cubicBezTo>
                          <a:pt x="683" y="161"/>
                          <a:pt x="688" y="150"/>
                          <a:pt x="680" y="150"/>
                        </a:cubicBezTo>
                        <a:cubicBezTo>
                          <a:pt x="682" y="148"/>
                          <a:pt x="682" y="147"/>
                          <a:pt x="682" y="144"/>
                        </a:cubicBezTo>
                        <a:cubicBezTo>
                          <a:pt x="682" y="144"/>
                          <a:pt x="680" y="143"/>
                          <a:pt x="680" y="142"/>
                        </a:cubicBezTo>
                        <a:cubicBezTo>
                          <a:pt x="681" y="142"/>
                          <a:pt x="683" y="142"/>
                          <a:pt x="682" y="140"/>
                        </a:cubicBezTo>
                        <a:cubicBezTo>
                          <a:pt x="682" y="139"/>
                          <a:pt x="680" y="138"/>
                          <a:pt x="680" y="137"/>
                        </a:cubicBezTo>
                        <a:cubicBezTo>
                          <a:pt x="680" y="134"/>
                          <a:pt x="684" y="130"/>
                          <a:pt x="680" y="129"/>
                        </a:cubicBezTo>
                        <a:cubicBezTo>
                          <a:pt x="681" y="126"/>
                          <a:pt x="696" y="125"/>
                          <a:pt x="694" y="131"/>
                        </a:cubicBezTo>
                        <a:cubicBezTo>
                          <a:pt x="701" y="131"/>
                          <a:pt x="711" y="133"/>
                          <a:pt x="714" y="127"/>
                        </a:cubicBezTo>
                        <a:cubicBezTo>
                          <a:pt x="718" y="132"/>
                          <a:pt x="728" y="132"/>
                          <a:pt x="727" y="142"/>
                        </a:cubicBezTo>
                        <a:cubicBezTo>
                          <a:pt x="732" y="142"/>
                          <a:pt x="737" y="142"/>
                          <a:pt x="742" y="142"/>
                        </a:cubicBezTo>
                        <a:cubicBezTo>
                          <a:pt x="741" y="145"/>
                          <a:pt x="743" y="146"/>
                          <a:pt x="746" y="146"/>
                        </a:cubicBezTo>
                        <a:cubicBezTo>
                          <a:pt x="746" y="150"/>
                          <a:pt x="745" y="153"/>
                          <a:pt x="746" y="157"/>
                        </a:cubicBezTo>
                        <a:cubicBezTo>
                          <a:pt x="746" y="161"/>
                          <a:pt x="751" y="165"/>
                          <a:pt x="748" y="166"/>
                        </a:cubicBezTo>
                        <a:cubicBezTo>
                          <a:pt x="748" y="169"/>
                          <a:pt x="751" y="168"/>
                          <a:pt x="753" y="168"/>
                        </a:cubicBezTo>
                        <a:cubicBezTo>
                          <a:pt x="752" y="174"/>
                          <a:pt x="760" y="171"/>
                          <a:pt x="755" y="176"/>
                        </a:cubicBezTo>
                        <a:cubicBezTo>
                          <a:pt x="763" y="177"/>
                          <a:pt x="765" y="173"/>
                          <a:pt x="772" y="174"/>
                        </a:cubicBezTo>
                        <a:cubicBezTo>
                          <a:pt x="772" y="172"/>
                          <a:pt x="771" y="171"/>
                          <a:pt x="770" y="170"/>
                        </a:cubicBezTo>
                        <a:cubicBezTo>
                          <a:pt x="771" y="166"/>
                          <a:pt x="773" y="166"/>
                          <a:pt x="776" y="168"/>
                        </a:cubicBezTo>
                        <a:cubicBezTo>
                          <a:pt x="773" y="162"/>
                          <a:pt x="780" y="163"/>
                          <a:pt x="781" y="161"/>
                        </a:cubicBezTo>
                        <a:cubicBezTo>
                          <a:pt x="782" y="159"/>
                          <a:pt x="779" y="159"/>
                          <a:pt x="779" y="159"/>
                        </a:cubicBezTo>
                        <a:cubicBezTo>
                          <a:pt x="779" y="157"/>
                          <a:pt x="783" y="156"/>
                          <a:pt x="787" y="155"/>
                        </a:cubicBezTo>
                        <a:cubicBezTo>
                          <a:pt x="783" y="159"/>
                          <a:pt x="786" y="159"/>
                          <a:pt x="790" y="165"/>
                        </a:cubicBezTo>
                        <a:cubicBezTo>
                          <a:pt x="793" y="167"/>
                          <a:pt x="795" y="172"/>
                          <a:pt x="802" y="172"/>
                        </a:cubicBezTo>
                        <a:cubicBezTo>
                          <a:pt x="801" y="174"/>
                          <a:pt x="798" y="173"/>
                          <a:pt x="798" y="176"/>
                        </a:cubicBezTo>
                        <a:cubicBezTo>
                          <a:pt x="799" y="178"/>
                          <a:pt x="802" y="178"/>
                          <a:pt x="802" y="181"/>
                        </a:cubicBezTo>
                        <a:cubicBezTo>
                          <a:pt x="804" y="182"/>
                          <a:pt x="803" y="178"/>
                          <a:pt x="804" y="178"/>
                        </a:cubicBezTo>
                        <a:cubicBezTo>
                          <a:pt x="808" y="176"/>
                          <a:pt x="802" y="185"/>
                          <a:pt x="809" y="183"/>
                        </a:cubicBezTo>
                        <a:cubicBezTo>
                          <a:pt x="806" y="188"/>
                          <a:pt x="810" y="190"/>
                          <a:pt x="805" y="194"/>
                        </a:cubicBezTo>
                        <a:cubicBezTo>
                          <a:pt x="806" y="198"/>
                          <a:pt x="811" y="196"/>
                          <a:pt x="813" y="198"/>
                        </a:cubicBezTo>
                        <a:cubicBezTo>
                          <a:pt x="813" y="199"/>
                          <a:pt x="810" y="201"/>
                          <a:pt x="811" y="202"/>
                        </a:cubicBezTo>
                        <a:cubicBezTo>
                          <a:pt x="812" y="203"/>
                          <a:pt x="815" y="203"/>
                          <a:pt x="817" y="204"/>
                        </a:cubicBezTo>
                        <a:cubicBezTo>
                          <a:pt x="818" y="204"/>
                          <a:pt x="819" y="207"/>
                          <a:pt x="820" y="207"/>
                        </a:cubicBezTo>
                        <a:cubicBezTo>
                          <a:pt x="823" y="209"/>
                          <a:pt x="827" y="210"/>
                          <a:pt x="830" y="213"/>
                        </a:cubicBezTo>
                        <a:cubicBezTo>
                          <a:pt x="832" y="214"/>
                          <a:pt x="834" y="206"/>
                          <a:pt x="835" y="211"/>
                        </a:cubicBezTo>
                        <a:cubicBezTo>
                          <a:pt x="835" y="216"/>
                          <a:pt x="831" y="216"/>
                          <a:pt x="826" y="217"/>
                        </a:cubicBezTo>
                        <a:cubicBezTo>
                          <a:pt x="829" y="220"/>
                          <a:pt x="835" y="222"/>
                          <a:pt x="841" y="222"/>
                        </a:cubicBezTo>
                        <a:cubicBezTo>
                          <a:pt x="840" y="225"/>
                          <a:pt x="842" y="226"/>
                          <a:pt x="845" y="226"/>
                        </a:cubicBezTo>
                        <a:cubicBezTo>
                          <a:pt x="844" y="230"/>
                          <a:pt x="845" y="232"/>
                          <a:pt x="848" y="232"/>
                        </a:cubicBezTo>
                        <a:cubicBezTo>
                          <a:pt x="847" y="234"/>
                          <a:pt x="846" y="237"/>
                          <a:pt x="846" y="241"/>
                        </a:cubicBezTo>
                        <a:cubicBezTo>
                          <a:pt x="843" y="242"/>
                          <a:pt x="839" y="242"/>
                          <a:pt x="835" y="245"/>
                        </a:cubicBezTo>
                        <a:cubicBezTo>
                          <a:pt x="834" y="245"/>
                          <a:pt x="835" y="246"/>
                          <a:pt x="833" y="247"/>
                        </a:cubicBezTo>
                        <a:cubicBezTo>
                          <a:pt x="831" y="247"/>
                          <a:pt x="830" y="247"/>
                          <a:pt x="830" y="248"/>
                        </a:cubicBezTo>
                        <a:cubicBezTo>
                          <a:pt x="829" y="252"/>
                          <a:pt x="825" y="249"/>
                          <a:pt x="826" y="248"/>
                        </a:cubicBezTo>
                        <a:cubicBezTo>
                          <a:pt x="825" y="249"/>
                          <a:pt x="823" y="251"/>
                          <a:pt x="822" y="252"/>
                        </a:cubicBezTo>
                        <a:cubicBezTo>
                          <a:pt x="822" y="253"/>
                          <a:pt x="821" y="257"/>
                          <a:pt x="820" y="258"/>
                        </a:cubicBezTo>
                        <a:cubicBezTo>
                          <a:pt x="819" y="259"/>
                          <a:pt x="812" y="257"/>
                          <a:pt x="817" y="260"/>
                        </a:cubicBezTo>
                        <a:cubicBezTo>
                          <a:pt x="814" y="263"/>
                          <a:pt x="808" y="261"/>
                          <a:pt x="805" y="261"/>
                        </a:cubicBezTo>
                        <a:cubicBezTo>
                          <a:pt x="801" y="262"/>
                          <a:pt x="798" y="262"/>
                          <a:pt x="794" y="261"/>
                        </a:cubicBezTo>
                        <a:cubicBezTo>
                          <a:pt x="791" y="261"/>
                          <a:pt x="791" y="260"/>
                          <a:pt x="789" y="260"/>
                        </a:cubicBezTo>
                        <a:cubicBezTo>
                          <a:pt x="780" y="258"/>
                          <a:pt x="772" y="260"/>
                          <a:pt x="764" y="261"/>
                        </a:cubicBezTo>
                        <a:cubicBezTo>
                          <a:pt x="758" y="264"/>
                          <a:pt x="756" y="271"/>
                          <a:pt x="748" y="273"/>
                        </a:cubicBezTo>
                        <a:cubicBezTo>
                          <a:pt x="752" y="277"/>
                          <a:pt x="744" y="277"/>
                          <a:pt x="742" y="280"/>
                        </a:cubicBezTo>
                        <a:cubicBezTo>
                          <a:pt x="743" y="282"/>
                          <a:pt x="744" y="283"/>
                          <a:pt x="744" y="286"/>
                        </a:cubicBezTo>
                        <a:cubicBezTo>
                          <a:pt x="747" y="284"/>
                          <a:pt x="747" y="280"/>
                          <a:pt x="749" y="278"/>
                        </a:cubicBezTo>
                        <a:cubicBezTo>
                          <a:pt x="751" y="277"/>
                          <a:pt x="757" y="278"/>
                          <a:pt x="757" y="274"/>
                        </a:cubicBezTo>
                        <a:cubicBezTo>
                          <a:pt x="757" y="268"/>
                          <a:pt x="760" y="279"/>
                          <a:pt x="761" y="271"/>
                        </a:cubicBezTo>
                        <a:cubicBezTo>
                          <a:pt x="763" y="269"/>
                          <a:pt x="764" y="273"/>
                          <a:pt x="764" y="273"/>
                        </a:cubicBezTo>
                        <a:cubicBezTo>
                          <a:pt x="766" y="272"/>
                          <a:pt x="765" y="269"/>
                          <a:pt x="766" y="269"/>
                        </a:cubicBezTo>
                        <a:cubicBezTo>
                          <a:pt x="770" y="268"/>
                          <a:pt x="773" y="269"/>
                          <a:pt x="779" y="269"/>
                        </a:cubicBezTo>
                        <a:cubicBezTo>
                          <a:pt x="780" y="271"/>
                          <a:pt x="781" y="270"/>
                          <a:pt x="781" y="269"/>
                        </a:cubicBezTo>
                        <a:cubicBezTo>
                          <a:pt x="784" y="268"/>
                          <a:pt x="784" y="279"/>
                          <a:pt x="779" y="276"/>
                        </a:cubicBezTo>
                        <a:cubicBezTo>
                          <a:pt x="784" y="281"/>
                          <a:pt x="776" y="282"/>
                          <a:pt x="777" y="289"/>
                        </a:cubicBezTo>
                        <a:cubicBezTo>
                          <a:pt x="778" y="291"/>
                          <a:pt x="779" y="292"/>
                          <a:pt x="779" y="295"/>
                        </a:cubicBezTo>
                        <a:cubicBezTo>
                          <a:pt x="781" y="294"/>
                          <a:pt x="783" y="293"/>
                          <a:pt x="783" y="295"/>
                        </a:cubicBezTo>
                        <a:cubicBezTo>
                          <a:pt x="783" y="297"/>
                          <a:pt x="785" y="296"/>
                          <a:pt x="787" y="297"/>
                        </a:cubicBezTo>
                        <a:cubicBezTo>
                          <a:pt x="788" y="297"/>
                          <a:pt x="790" y="300"/>
                          <a:pt x="790" y="301"/>
                        </a:cubicBezTo>
                        <a:cubicBezTo>
                          <a:pt x="791" y="301"/>
                          <a:pt x="793" y="300"/>
                          <a:pt x="794" y="301"/>
                        </a:cubicBezTo>
                        <a:cubicBezTo>
                          <a:pt x="795" y="301"/>
                          <a:pt x="796" y="302"/>
                          <a:pt x="796" y="302"/>
                        </a:cubicBezTo>
                        <a:cubicBezTo>
                          <a:pt x="799" y="303"/>
                          <a:pt x="801" y="298"/>
                          <a:pt x="804" y="302"/>
                        </a:cubicBezTo>
                        <a:cubicBezTo>
                          <a:pt x="806" y="303"/>
                          <a:pt x="804" y="299"/>
                          <a:pt x="805" y="299"/>
                        </a:cubicBezTo>
                        <a:cubicBezTo>
                          <a:pt x="806" y="298"/>
                          <a:pt x="809" y="299"/>
                          <a:pt x="809" y="299"/>
                        </a:cubicBezTo>
                        <a:cubicBezTo>
                          <a:pt x="810" y="297"/>
                          <a:pt x="808" y="295"/>
                          <a:pt x="809" y="293"/>
                        </a:cubicBezTo>
                        <a:cubicBezTo>
                          <a:pt x="812" y="292"/>
                          <a:pt x="813" y="295"/>
                          <a:pt x="813" y="297"/>
                        </a:cubicBezTo>
                        <a:cubicBezTo>
                          <a:pt x="814" y="300"/>
                          <a:pt x="819" y="298"/>
                          <a:pt x="817" y="304"/>
                        </a:cubicBezTo>
                        <a:cubicBezTo>
                          <a:pt x="814" y="305"/>
                          <a:pt x="813" y="302"/>
                          <a:pt x="811" y="302"/>
                        </a:cubicBezTo>
                        <a:cubicBezTo>
                          <a:pt x="808" y="303"/>
                          <a:pt x="808" y="307"/>
                          <a:pt x="805" y="308"/>
                        </a:cubicBezTo>
                        <a:cubicBezTo>
                          <a:pt x="804" y="309"/>
                          <a:pt x="801" y="308"/>
                          <a:pt x="800" y="308"/>
                        </a:cubicBezTo>
                        <a:cubicBezTo>
                          <a:pt x="796" y="309"/>
                          <a:pt x="797" y="313"/>
                          <a:pt x="790" y="312"/>
                        </a:cubicBezTo>
                        <a:cubicBezTo>
                          <a:pt x="787" y="311"/>
                          <a:pt x="788" y="316"/>
                          <a:pt x="787" y="317"/>
                        </a:cubicBezTo>
                        <a:cubicBezTo>
                          <a:pt x="786" y="318"/>
                          <a:pt x="784" y="316"/>
                          <a:pt x="785" y="315"/>
                        </a:cubicBezTo>
                        <a:cubicBezTo>
                          <a:pt x="781" y="318"/>
                          <a:pt x="782" y="322"/>
                          <a:pt x="776" y="321"/>
                        </a:cubicBezTo>
                        <a:cubicBezTo>
                          <a:pt x="779" y="317"/>
                          <a:pt x="775" y="319"/>
                          <a:pt x="776" y="314"/>
                        </a:cubicBezTo>
                        <a:cubicBezTo>
                          <a:pt x="779" y="312"/>
                          <a:pt x="781" y="308"/>
                          <a:pt x="785" y="312"/>
                        </a:cubicBezTo>
                        <a:cubicBezTo>
                          <a:pt x="786" y="306"/>
                          <a:pt x="782" y="306"/>
                          <a:pt x="779" y="304"/>
                        </a:cubicBezTo>
                        <a:cubicBezTo>
                          <a:pt x="775" y="303"/>
                          <a:pt x="772" y="310"/>
                          <a:pt x="768" y="310"/>
                        </a:cubicBezTo>
                        <a:cubicBezTo>
                          <a:pt x="768" y="310"/>
                          <a:pt x="763" y="311"/>
                          <a:pt x="762" y="312"/>
                        </a:cubicBezTo>
                        <a:cubicBezTo>
                          <a:pt x="761" y="313"/>
                          <a:pt x="761" y="313"/>
                          <a:pt x="761" y="315"/>
                        </a:cubicBezTo>
                        <a:cubicBezTo>
                          <a:pt x="750" y="314"/>
                          <a:pt x="751" y="321"/>
                          <a:pt x="742" y="317"/>
                        </a:cubicBezTo>
                        <a:cubicBezTo>
                          <a:pt x="745" y="320"/>
                          <a:pt x="747" y="321"/>
                          <a:pt x="738" y="321"/>
                        </a:cubicBezTo>
                        <a:cubicBezTo>
                          <a:pt x="734" y="324"/>
                          <a:pt x="733" y="334"/>
                          <a:pt x="738" y="336"/>
                        </a:cubicBezTo>
                        <a:cubicBezTo>
                          <a:pt x="738" y="340"/>
                          <a:pt x="733" y="338"/>
                          <a:pt x="735" y="343"/>
                        </a:cubicBezTo>
                        <a:cubicBezTo>
                          <a:pt x="733" y="344"/>
                          <a:pt x="731" y="343"/>
                          <a:pt x="729" y="343"/>
                        </a:cubicBezTo>
                        <a:cubicBezTo>
                          <a:pt x="727" y="344"/>
                          <a:pt x="727" y="346"/>
                          <a:pt x="725" y="347"/>
                        </a:cubicBezTo>
                        <a:cubicBezTo>
                          <a:pt x="722" y="349"/>
                          <a:pt x="717" y="348"/>
                          <a:pt x="714" y="351"/>
                        </a:cubicBezTo>
                        <a:cubicBezTo>
                          <a:pt x="713" y="352"/>
                          <a:pt x="711" y="353"/>
                          <a:pt x="710" y="355"/>
                        </a:cubicBezTo>
                        <a:cubicBezTo>
                          <a:pt x="708" y="357"/>
                          <a:pt x="708" y="361"/>
                          <a:pt x="705" y="364"/>
                        </a:cubicBezTo>
                        <a:cubicBezTo>
                          <a:pt x="703" y="366"/>
                          <a:pt x="699" y="366"/>
                          <a:pt x="701" y="373"/>
                        </a:cubicBezTo>
                        <a:cubicBezTo>
                          <a:pt x="697" y="373"/>
                          <a:pt x="697" y="368"/>
                          <a:pt x="694" y="368"/>
                        </a:cubicBezTo>
                        <a:cubicBezTo>
                          <a:pt x="692" y="368"/>
                          <a:pt x="692" y="371"/>
                          <a:pt x="690" y="371"/>
                        </a:cubicBezTo>
                        <a:cubicBezTo>
                          <a:pt x="697" y="379"/>
                          <a:pt x="696" y="385"/>
                          <a:pt x="697" y="396"/>
                        </a:cubicBezTo>
                        <a:cubicBezTo>
                          <a:pt x="693" y="394"/>
                          <a:pt x="695" y="398"/>
                          <a:pt x="694" y="399"/>
                        </a:cubicBezTo>
                        <a:cubicBezTo>
                          <a:pt x="693" y="400"/>
                          <a:pt x="690" y="399"/>
                          <a:pt x="690" y="399"/>
                        </a:cubicBezTo>
                        <a:cubicBezTo>
                          <a:pt x="688" y="401"/>
                          <a:pt x="688" y="402"/>
                          <a:pt x="686" y="403"/>
                        </a:cubicBezTo>
                        <a:cubicBezTo>
                          <a:pt x="684" y="405"/>
                          <a:pt x="682" y="408"/>
                          <a:pt x="680" y="409"/>
                        </a:cubicBezTo>
                        <a:cubicBezTo>
                          <a:pt x="678" y="410"/>
                          <a:pt x="675" y="408"/>
                          <a:pt x="673" y="411"/>
                        </a:cubicBezTo>
                        <a:cubicBezTo>
                          <a:pt x="669" y="412"/>
                          <a:pt x="667" y="416"/>
                          <a:pt x="666" y="420"/>
                        </a:cubicBezTo>
                        <a:cubicBezTo>
                          <a:pt x="661" y="420"/>
                          <a:pt x="662" y="426"/>
                          <a:pt x="656" y="425"/>
                        </a:cubicBezTo>
                        <a:cubicBezTo>
                          <a:pt x="658" y="432"/>
                          <a:pt x="652" y="446"/>
                          <a:pt x="660" y="446"/>
                        </a:cubicBezTo>
                        <a:cubicBezTo>
                          <a:pt x="656" y="453"/>
                          <a:pt x="663" y="453"/>
                          <a:pt x="662" y="463"/>
                        </a:cubicBezTo>
                        <a:cubicBezTo>
                          <a:pt x="662" y="465"/>
                          <a:pt x="664" y="464"/>
                          <a:pt x="666" y="465"/>
                        </a:cubicBezTo>
                        <a:cubicBezTo>
                          <a:pt x="663" y="470"/>
                          <a:pt x="666" y="470"/>
                          <a:pt x="666" y="478"/>
                        </a:cubicBezTo>
                        <a:cubicBezTo>
                          <a:pt x="662" y="478"/>
                          <a:pt x="659" y="479"/>
                          <a:pt x="658" y="481"/>
                        </a:cubicBezTo>
                        <a:cubicBezTo>
                          <a:pt x="655" y="481"/>
                          <a:pt x="657" y="478"/>
                          <a:pt x="656" y="476"/>
                        </a:cubicBezTo>
                        <a:cubicBezTo>
                          <a:pt x="655" y="474"/>
                          <a:pt x="652" y="475"/>
                          <a:pt x="651" y="474"/>
                        </a:cubicBezTo>
                        <a:cubicBezTo>
                          <a:pt x="650" y="473"/>
                          <a:pt x="651" y="469"/>
                          <a:pt x="647" y="470"/>
                        </a:cubicBezTo>
                        <a:cubicBezTo>
                          <a:pt x="648" y="466"/>
                          <a:pt x="650" y="462"/>
                          <a:pt x="643" y="461"/>
                        </a:cubicBezTo>
                        <a:cubicBezTo>
                          <a:pt x="646" y="452"/>
                          <a:pt x="642" y="453"/>
                          <a:pt x="641" y="444"/>
                        </a:cubicBezTo>
                        <a:cubicBezTo>
                          <a:pt x="640" y="444"/>
                          <a:pt x="639" y="446"/>
                          <a:pt x="638" y="446"/>
                        </a:cubicBezTo>
                        <a:cubicBezTo>
                          <a:pt x="638" y="445"/>
                          <a:pt x="638" y="443"/>
                          <a:pt x="638" y="442"/>
                        </a:cubicBezTo>
                        <a:cubicBezTo>
                          <a:pt x="635" y="443"/>
                          <a:pt x="625" y="445"/>
                          <a:pt x="623" y="442"/>
                        </a:cubicBezTo>
                        <a:cubicBezTo>
                          <a:pt x="621" y="441"/>
                          <a:pt x="621" y="439"/>
                          <a:pt x="619" y="439"/>
                        </a:cubicBezTo>
                        <a:cubicBezTo>
                          <a:pt x="618" y="438"/>
                          <a:pt x="615" y="441"/>
                          <a:pt x="612" y="440"/>
                        </a:cubicBezTo>
                        <a:cubicBezTo>
                          <a:pt x="612" y="440"/>
                          <a:pt x="619" y="434"/>
                          <a:pt x="612" y="437"/>
                        </a:cubicBezTo>
                        <a:cubicBezTo>
                          <a:pt x="611" y="437"/>
                          <a:pt x="612" y="438"/>
                          <a:pt x="610" y="439"/>
                        </a:cubicBezTo>
                        <a:cubicBezTo>
                          <a:pt x="605" y="439"/>
                          <a:pt x="597" y="439"/>
                          <a:pt x="593" y="437"/>
                        </a:cubicBezTo>
                        <a:cubicBezTo>
                          <a:pt x="589" y="436"/>
                          <a:pt x="592" y="443"/>
                          <a:pt x="591" y="446"/>
                        </a:cubicBezTo>
                        <a:cubicBezTo>
                          <a:pt x="581" y="444"/>
                          <a:pt x="569" y="444"/>
                          <a:pt x="557" y="442"/>
                        </a:cubicBezTo>
                        <a:cubicBezTo>
                          <a:pt x="556" y="443"/>
                          <a:pt x="556" y="444"/>
                          <a:pt x="554" y="444"/>
                        </a:cubicBezTo>
                        <a:cubicBezTo>
                          <a:pt x="552" y="445"/>
                          <a:pt x="552" y="448"/>
                          <a:pt x="550" y="448"/>
                        </a:cubicBezTo>
                        <a:cubicBezTo>
                          <a:pt x="548" y="448"/>
                          <a:pt x="549" y="450"/>
                          <a:pt x="548" y="452"/>
                        </a:cubicBezTo>
                        <a:cubicBezTo>
                          <a:pt x="546" y="452"/>
                          <a:pt x="543" y="451"/>
                          <a:pt x="541" y="452"/>
                        </a:cubicBezTo>
                        <a:cubicBezTo>
                          <a:pt x="539" y="452"/>
                          <a:pt x="539" y="456"/>
                          <a:pt x="535" y="455"/>
                        </a:cubicBezTo>
                        <a:cubicBezTo>
                          <a:pt x="536" y="459"/>
                          <a:pt x="533" y="468"/>
                          <a:pt x="537" y="468"/>
                        </a:cubicBezTo>
                        <a:cubicBezTo>
                          <a:pt x="535" y="471"/>
                          <a:pt x="534" y="474"/>
                          <a:pt x="531" y="476"/>
                        </a:cubicBezTo>
                        <a:cubicBezTo>
                          <a:pt x="532" y="481"/>
                          <a:pt x="531" y="486"/>
                          <a:pt x="531" y="491"/>
                        </a:cubicBezTo>
                        <a:cubicBezTo>
                          <a:pt x="532" y="493"/>
                          <a:pt x="533" y="494"/>
                          <a:pt x="533" y="496"/>
                        </a:cubicBezTo>
                        <a:cubicBezTo>
                          <a:pt x="533" y="501"/>
                          <a:pt x="535" y="506"/>
                          <a:pt x="531" y="509"/>
                        </a:cubicBezTo>
                        <a:cubicBezTo>
                          <a:pt x="531" y="512"/>
                          <a:pt x="536" y="510"/>
                          <a:pt x="537" y="511"/>
                        </a:cubicBezTo>
                        <a:cubicBezTo>
                          <a:pt x="537" y="512"/>
                          <a:pt x="535" y="514"/>
                          <a:pt x="535" y="515"/>
                        </a:cubicBezTo>
                        <a:cubicBezTo>
                          <a:pt x="535" y="514"/>
                          <a:pt x="537" y="517"/>
                          <a:pt x="537" y="517"/>
                        </a:cubicBezTo>
                        <a:cubicBezTo>
                          <a:pt x="538" y="519"/>
                          <a:pt x="540" y="517"/>
                          <a:pt x="541" y="519"/>
                        </a:cubicBezTo>
                        <a:cubicBezTo>
                          <a:pt x="541" y="519"/>
                          <a:pt x="540" y="522"/>
                          <a:pt x="541" y="522"/>
                        </a:cubicBezTo>
                        <a:cubicBezTo>
                          <a:pt x="541" y="523"/>
                          <a:pt x="542" y="522"/>
                          <a:pt x="543" y="522"/>
                        </a:cubicBezTo>
                        <a:cubicBezTo>
                          <a:pt x="543" y="523"/>
                          <a:pt x="542" y="526"/>
                          <a:pt x="543" y="526"/>
                        </a:cubicBezTo>
                        <a:cubicBezTo>
                          <a:pt x="544" y="527"/>
                          <a:pt x="548" y="530"/>
                          <a:pt x="548" y="534"/>
                        </a:cubicBezTo>
                        <a:cubicBezTo>
                          <a:pt x="563" y="535"/>
                          <a:pt x="571" y="531"/>
                          <a:pt x="578" y="534"/>
                        </a:cubicBezTo>
                        <a:cubicBezTo>
                          <a:pt x="580" y="533"/>
                          <a:pt x="580" y="531"/>
                          <a:pt x="582" y="530"/>
                        </a:cubicBezTo>
                        <a:cubicBezTo>
                          <a:pt x="583" y="528"/>
                          <a:pt x="586" y="525"/>
                          <a:pt x="587" y="521"/>
                        </a:cubicBezTo>
                        <a:cubicBezTo>
                          <a:pt x="588" y="519"/>
                          <a:pt x="590" y="517"/>
                          <a:pt x="587" y="517"/>
                        </a:cubicBezTo>
                        <a:cubicBezTo>
                          <a:pt x="592" y="511"/>
                          <a:pt x="605" y="507"/>
                          <a:pt x="615" y="511"/>
                        </a:cubicBezTo>
                        <a:cubicBezTo>
                          <a:pt x="611" y="516"/>
                          <a:pt x="610" y="523"/>
                          <a:pt x="606" y="528"/>
                        </a:cubicBezTo>
                        <a:cubicBezTo>
                          <a:pt x="604" y="533"/>
                          <a:pt x="609" y="533"/>
                          <a:pt x="608" y="537"/>
                        </a:cubicBezTo>
                        <a:cubicBezTo>
                          <a:pt x="604" y="538"/>
                          <a:pt x="602" y="542"/>
                          <a:pt x="600" y="547"/>
                        </a:cubicBezTo>
                        <a:cubicBezTo>
                          <a:pt x="600" y="548"/>
                          <a:pt x="600" y="549"/>
                          <a:pt x="598" y="548"/>
                        </a:cubicBezTo>
                        <a:cubicBezTo>
                          <a:pt x="598" y="553"/>
                          <a:pt x="607" y="547"/>
                          <a:pt x="604" y="554"/>
                        </a:cubicBezTo>
                        <a:cubicBezTo>
                          <a:pt x="608" y="554"/>
                          <a:pt x="610" y="551"/>
                          <a:pt x="615" y="552"/>
                        </a:cubicBezTo>
                        <a:cubicBezTo>
                          <a:pt x="614" y="556"/>
                          <a:pt x="619" y="555"/>
                          <a:pt x="619" y="558"/>
                        </a:cubicBezTo>
                        <a:cubicBezTo>
                          <a:pt x="629" y="554"/>
                          <a:pt x="630" y="561"/>
                          <a:pt x="641" y="560"/>
                        </a:cubicBezTo>
                        <a:cubicBezTo>
                          <a:pt x="637" y="564"/>
                          <a:pt x="644" y="570"/>
                          <a:pt x="638" y="573"/>
                        </a:cubicBezTo>
                        <a:cubicBezTo>
                          <a:pt x="641" y="577"/>
                          <a:pt x="639" y="588"/>
                          <a:pt x="638" y="593"/>
                        </a:cubicBezTo>
                        <a:cubicBezTo>
                          <a:pt x="638" y="596"/>
                          <a:pt x="641" y="597"/>
                          <a:pt x="645" y="597"/>
                        </a:cubicBezTo>
                        <a:cubicBezTo>
                          <a:pt x="644" y="601"/>
                          <a:pt x="649" y="600"/>
                          <a:pt x="649" y="603"/>
                        </a:cubicBezTo>
                        <a:cubicBezTo>
                          <a:pt x="649" y="605"/>
                          <a:pt x="655" y="603"/>
                          <a:pt x="654" y="606"/>
                        </a:cubicBezTo>
                        <a:cubicBezTo>
                          <a:pt x="661" y="601"/>
                          <a:pt x="672" y="607"/>
                          <a:pt x="677" y="604"/>
                        </a:cubicBezTo>
                        <a:cubicBezTo>
                          <a:pt x="677" y="606"/>
                          <a:pt x="677" y="607"/>
                          <a:pt x="677" y="608"/>
                        </a:cubicBezTo>
                        <a:cubicBezTo>
                          <a:pt x="680" y="608"/>
                          <a:pt x="686" y="604"/>
                          <a:pt x="686" y="610"/>
                        </a:cubicBezTo>
                        <a:cubicBezTo>
                          <a:pt x="688" y="609"/>
                          <a:pt x="689" y="608"/>
                          <a:pt x="692" y="608"/>
                        </a:cubicBezTo>
                        <a:cubicBezTo>
                          <a:pt x="693" y="607"/>
                          <a:pt x="694" y="606"/>
                          <a:pt x="695" y="604"/>
                        </a:cubicBezTo>
                        <a:cubicBezTo>
                          <a:pt x="696" y="603"/>
                          <a:pt x="697" y="605"/>
                          <a:pt x="697" y="603"/>
                        </a:cubicBezTo>
                        <a:cubicBezTo>
                          <a:pt x="697" y="600"/>
                          <a:pt x="700" y="604"/>
                          <a:pt x="701" y="601"/>
                        </a:cubicBezTo>
                        <a:cubicBezTo>
                          <a:pt x="701" y="600"/>
                          <a:pt x="701" y="597"/>
                          <a:pt x="701" y="597"/>
                        </a:cubicBezTo>
                        <a:cubicBezTo>
                          <a:pt x="702" y="596"/>
                          <a:pt x="703" y="599"/>
                          <a:pt x="703" y="599"/>
                        </a:cubicBezTo>
                        <a:cubicBezTo>
                          <a:pt x="704" y="598"/>
                          <a:pt x="705" y="596"/>
                          <a:pt x="707" y="595"/>
                        </a:cubicBezTo>
                        <a:cubicBezTo>
                          <a:pt x="708" y="594"/>
                          <a:pt x="711" y="592"/>
                          <a:pt x="714" y="589"/>
                        </a:cubicBezTo>
                        <a:cubicBezTo>
                          <a:pt x="715" y="589"/>
                          <a:pt x="716" y="588"/>
                          <a:pt x="716" y="586"/>
                        </a:cubicBezTo>
                        <a:cubicBezTo>
                          <a:pt x="718" y="588"/>
                          <a:pt x="737" y="589"/>
                          <a:pt x="727" y="591"/>
                        </a:cubicBezTo>
                        <a:cubicBezTo>
                          <a:pt x="728" y="594"/>
                          <a:pt x="732" y="593"/>
                          <a:pt x="735" y="593"/>
                        </a:cubicBezTo>
                        <a:cubicBezTo>
                          <a:pt x="736" y="593"/>
                          <a:pt x="736" y="591"/>
                          <a:pt x="736" y="589"/>
                        </a:cubicBezTo>
                        <a:cubicBezTo>
                          <a:pt x="741" y="589"/>
                          <a:pt x="746" y="589"/>
                          <a:pt x="751" y="589"/>
                        </a:cubicBezTo>
                        <a:cubicBezTo>
                          <a:pt x="749" y="595"/>
                          <a:pt x="759" y="593"/>
                          <a:pt x="764" y="595"/>
                        </a:cubicBezTo>
                        <a:cubicBezTo>
                          <a:pt x="765" y="595"/>
                          <a:pt x="764" y="597"/>
                          <a:pt x="766" y="597"/>
                        </a:cubicBezTo>
                        <a:cubicBezTo>
                          <a:pt x="768" y="597"/>
                          <a:pt x="768" y="599"/>
                          <a:pt x="770" y="599"/>
                        </a:cubicBezTo>
                        <a:cubicBezTo>
                          <a:pt x="774" y="599"/>
                          <a:pt x="775" y="597"/>
                          <a:pt x="777" y="597"/>
                        </a:cubicBezTo>
                        <a:cubicBezTo>
                          <a:pt x="787" y="596"/>
                          <a:pt x="796" y="598"/>
                          <a:pt x="805" y="599"/>
                        </a:cubicBezTo>
                        <a:cubicBezTo>
                          <a:pt x="805" y="602"/>
                          <a:pt x="807" y="606"/>
                          <a:pt x="807" y="603"/>
                        </a:cubicBezTo>
                        <a:cubicBezTo>
                          <a:pt x="809" y="603"/>
                          <a:pt x="808" y="604"/>
                          <a:pt x="807" y="604"/>
                        </a:cubicBezTo>
                        <a:cubicBezTo>
                          <a:pt x="807" y="609"/>
                          <a:pt x="812" y="605"/>
                          <a:pt x="815" y="608"/>
                        </a:cubicBezTo>
                        <a:cubicBezTo>
                          <a:pt x="815" y="609"/>
                          <a:pt x="814" y="612"/>
                          <a:pt x="815" y="612"/>
                        </a:cubicBezTo>
                        <a:cubicBezTo>
                          <a:pt x="817" y="613"/>
                          <a:pt x="820" y="611"/>
                          <a:pt x="822" y="612"/>
                        </a:cubicBezTo>
                        <a:cubicBezTo>
                          <a:pt x="821" y="616"/>
                          <a:pt x="823" y="617"/>
                          <a:pt x="826" y="619"/>
                        </a:cubicBezTo>
                        <a:cubicBezTo>
                          <a:pt x="829" y="622"/>
                          <a:pt x="832" y="624"/>
                          <a:pt x="833" y="629"/>
                        </a:cubicBezTo>
                        <a:cubicBezTo>
                          <a:pt x="845" y="628"/>
                          <a:pt x="850" y="634"/>
                          <a:pt x="859" y="630"/>
                        </a:cubicBezTo>
                        <a:cubicBezTo>
                          <a:pt x="857" y="638"/>
                          <a:pt x="870" y="630"/>
                          <a:pt x="867" y="638"/>
                        </a:cubicBezTo>
                        <a:cubicBezTo>
                          <a:pt x="873" y="635"/>
                          <a:pt x="873" y="643"/>
                          <a:pt x="878" y="644"/>
                        </a:cubicBezTo>
                        <a:cubicBezTo>
                          <a:pt x="880" y="644"/>
                          <a:pt x="880" y="649"/>
                          <a:pt x="884" y="647"/>
                        </a:cubicBezTo>
                        <a:cubicBezTo>
                          <a:pt x="878" y="652"/>
                          <a:pt x="886" y="651"/>
                          <a:pt x="885" y="657"/>
                        </a:cubicBezTo>
                        <a:cubicBezTo>
                          <a:pt x="885" y="660"/>
                          <a:pt x="889" y="659"/>
                          <a:pt x="891" y="660"/>
                        </a:cubicBezTo>
                        <a:cubicBezTo>
                          <a:pt x="892" y="661"/>
                          <a:pt x="891" y="666"/>
                          <a:pt x="895" y="664"/>
                        </a:cubicBezTo>
                        <a:cubicBezTo>
                          <a:pt x="888" y="671"/>
                          <a:pt x="904" y="673"/>
                          <a:pt x="899" y="679"/>
                        </a:cubicBezTo>
                        <a:cubicBezTo>
                          <a:pt x="902" y="678"/>
                          <a:pt x="904" y="679"/>
                          <a:pt x="904" y="683"/>
                        </a:cubicBezTo>
                        <a:cubicBezTo>
                          <a:pt x="914" y="681"/>
                          <a:pt x="926" y="684"/>
                          <a:pt x="930" y="692"/>
                        </a:cubicBezTo>
                        <a:cubicBezTo>
                          <a:pt x="939" y="692"/>
                          <a:pt x="944" y="695"/>
                          <a:pt x="954" y="694"/>
                        </a:cubicBezTo>
                        <a:cubicBezTo>
                          <a:pt x="955" y="695"/>
                          <a:pt x="951" y="696"/>
                          <a:pt x="951" y="696"/>
                        </a:cubicBezTo>
                        <a:cubicBezTo>
                          <a:pt x="953" y="699"/>
                          <a:pt x="965" y="697"/>
                          <a:pt x="971" y="698"/>
                        </a:cubicBezTo>
                        <a:cubicBezTo>
                          <a:pt x="971" y="699"/>
                          <a:pt x="974" y="699"/>
                          <a:pt x="975" y="699"/>
                        </a:cubicBezTo>
                        <a:cubicBezTo>
                          <a:pt x="975" y="703"/>
                          <a:pt x="979" y="702"/>
                          <a:pt x="981" y="703"/>
                        </a:cubicBezTo>
                        <a:cubicBezTo>
                          <a:pt x="981" y="704"/>
                          <a:pt x="980" y="706"/>
                          <a:pt x="981" y="707"/>
                        </a:cubicBezTo>
                        <a:cubicBezTo>
                          <a:pt x="981" y="708"/>
                          <a:pt x="984" y="706"/>
                          <a:pt x="984" y="707"/>
                        </a:cubicBezTo>
                        <a:cubicBezTo>
                          <a:pt x="986" y="708"/>
                          <a:pt x="984" y="712"/>
                          <a:pt x="988" y="711"/>
                        </a:cubicBezTo>
                        <a:cubicBezTo>
                          <a:pt x="988" y="730"/>
                          <a:pt x="988" y="749"/>
                          <a:pt x="988" y="768"/>
                        </a:cubicBezTo>
                        <a:cubicBezTo>
                          <a:pt x="980" y="766"/>
                          <a:pt x="988" y="779"/>
                          <a:pt x="981" y="776"/>
                        </a:cubicBezTo>
                        <a:cubicBezTo>
                          <a:pt x="980" y="782"/>
                          <a:pt x="979" y="788"/>
                          <a:pt x="979" y="795"/>
                        </a:cubicBezTo>
                        <a:cubicBezTo>
                          <a:pt x="979" y="798"/>
                          <a:pt x="982" y="805"/>
                          <a:pt x="981" y="813"/>
                        </a:cubicBezTo>
                        <a:cubicBezTo>
                          <a:pt x="981" y="813"/>
                          <a:pt x="979" y="814"/>
                          <a:pt x="979" y="815"/>
                        </a:cubicBezTo>
                        <a:cubicBezTo>
                          <a:pt x="978" y="816"/>
                          <a:pt x="979" y="818"/>
                          <a:pt x="979" y="819"/>
                        </a:cubicBezTo>
                        <a:cubicBezTo>
                          <a:pt x="978" y="820"/>
                          <a:pt x="973" y="821"/>
                          <a:pt x="975" y="828"/>
                        </a:cubicBezTo>
                        <a:cubicBezTo>
                          <a:pt x="971" y="829"/>
                          <a:pt x="969" y="832"/>
                          <a:pt x="966" y="834"/>
                        </a:cubicBezTo>
                        <a:cubicBezTo>
                          <a:pt x="965" y="835"/>
                          <a:pt x="967" y="838"/>
                          <a:pt x="966" y="839"/>
                        </a:cubicBezTo>
                        <a:cubicBezTo>
                          <a:pt x="965" y="840"/>
                          <a:pt x="962" y="839"/>
                          <a:pt x="962" y="839"/>
                        </a:cubicBezTo>
                        <a:cubicBezTo>
                          <a:pt x="961" y="840"/>
                          <a:pt x="963" y="843"/>
                          <a:pt x="962" y="843"/>
                        </a:cubicBezTo>
                        <a:cubicBezTo>
                          <a:pt x="960" y="844"/>
                          <a:pt x="955" y="843"/>
                          <a:pt x="954" y="847"/>
                        </a:cubicBezTo>
                        <a:cubicBezTo>
                          <a:pt x="954" y="849"/>
                          <a:pt x="951" y="848"/>
                          <a:pt x="947" y="850"/>
                        </a:cubicBezTo>
                        <a:cubicBezTo>
                          <a:pt x="946" y="851"/>
                          <a:pt x="944" y="854"/>
                          <a:pt x="943" y="854"/>
                        </a:cubicBezTo>
                        <a:cubicBezTo>
                          <a:pt x="942" y="854"/>
                          <a:pt x="941" y="852"/>
                          <a:pt x="940" y="852"/>
                        </a:cubicBezTo>
                        <a:cubicBezTo>
                          <a:pt x="940" y="852"/>
                          <a:pt x="939" y="854"/>
                          <a:pt x="938" y="854"/>
                        </a:cubicBezTo>
                        <a:cubicBezTo>
                          <a:pt x="935" y="854"/>
                          <a:pt x="934" y="855"/>
                          <a:pt x="934" y="858"/>
                        </a:cubicBezTo>
                        <a:cubicBezTo>
                          <a:pt x="927" y="855"/>
                          <a:pt x="923" y="863"/>
                          <a:pt x="919" y="865"/>
                        </a:cubicBezTo>
                        <a:cubicBezTo>
                          <a:pt x="918" y="866"/>
                          <a:pt x="916" y="865"/>
                          <a:pt x="915" y="865"/>
                        </a:cubicBezTo>
                        <a:cubicBezTo>
                          <a:pt x="914" y="866"/>
                          <a:pt x="912" y="868"/>
                          <a:pt x="912" y="869"/>
                        </a:cubicBezTo>
                        <a:cubicBezTo>
                          <a:pt x="911" y="870"/>
                          <a:pt x="908" y="872"/>
                          <a:pt x="908" y="873"/>
                        </a:cubicBezTo>
                        <a:cubicBezTo>
                          <a:pt x="907" y="874"/>
                          <a:pt x="911" y="878"/>
                          <a:pt x="906" y="877"/>
                        </a:cubicBezTo>
                        <a:cubicBezTo>
                          <a:pt x="907" y="885"/>
                          <a:pt x="903" y="889"/>
                          <a:pt x="904" y="897"/>
                        </a:cubicBezTo>
                        <a:cubicBezTo>
                          <a:pt x="899" y="895"/>
                          <a:pt x="902" y="901"/>
                          <a:pt x="900" y="903"/>
                        </a:cubicBezTo>
                        <a:cubicBezTo>
                          <a:pt x="900" y="903"/>
                          <a:pt x="897" y="902"/>
                          <a:pt x="897" y="903"/>
                        </a:cubicBezTo>
                        <a:cubicBezTo>
                          <a:pt x="896" y="904"/>
                          <a:pt x="900" y="906"/>
                          <a:pt x="897" y="906"/>
                        </a:cubicBezTo>
                        <a:cubicBezTo>
                          <a:pt x="894" y="906"/>
                          <a:pt x="894" y="914"/>
                          <a:pt x="889" y="914"/>
                        </a:cubicBezTo>
                        <a:cubicBezTo>
                          <a:pt x="889" y="914"/>
                          <a:pt x="886" y="917"/>
                          <a:pt x="885" y="918"/>
                        </a:cubicBezTo>
                        <a:cubicBezTo>
                          <a:pt x="883" y="920"/>
                          <a:pt x="881" y="926"/>
                          <a:pt x="876" y="929"/>
                        </a:cubicBezTo>
                        <a:cubicBezTo>
                          <a:pt x="876" y="931"/>
                          <a:pt x="876" y="934"/>
                          <a:pt x="876" y="936"/>
                        </a:cubicBezTo>
                        <a:cubicBezTo>
                          <a:pt x="873" y="938"/>
                          <a:pt x="870" y="939"/>
                          <a:pt x="871" y="944"/>
                        </a:cubicBezTo>
                        <a:cubicBezTo>
                          <a:pt x="867" y="944"/>
                          <a:pt x="864" y="944"/>
                          <a:pt x="861" y="944"/>
                        </a:cubicBezTo>
                        <a:cubicBezTo>
                          <a:pt x="861" y="945"/>
                          <a:pt x="864" y="945"/>
                          <a:pt x="865" y="946"/>
                        </a:cubicBezTo>
                        <a:cubicBezTo>
                          <a:pt x="865" y="948"/>
                          <a:pt x="862" y="947"/>
                          <a:pt x="859" y="947"/>
                        </a:cubicBezTo>
                        <a:cubicBezTo>
                          <a:pt x="857" y="949"/>
                          <a:pt x="856" y="951"/>
                          <a:pt x="856" y="955"/>
                        </a:cubicBezTo>
                        <a:cubicBezTo>
                          <a:pt x="853" y="953"/>
                          <a:pt x="852" y="953"/>
                          <a:pt x="852" y="957"/>
                        </a:cubicBezTo>
                        <a:cubicBezTo>
                          <a:pt x="850" y="957"/>
                          <a:pt x="851" y="954"/>
                          <a:pt x="850" y="953"/>
                        </a:cubicBezTo>
                        <a:cubicBezTo>
                          <a:pt x="847" y="953"/>
                          <a:pt x="845" y="953"/>
                          <a:pt x="845" y="951"/>
                        </a:cubicBezTo>
                        <a:cubicBezTo>
                          <a:pt x="843" y="952"/>
                          <a:pt x="843" y="955"/>
                          <a:pt x="839" y="955"/>
                        </a:cubicBezTo>
                        <a:cubicBezTo>
                          <a:pt x="838" y="959"/>
                          <a:pt x="842" y="960"/>
                          <a:pt x="843" y="964"/>
                        </a:cubicBezTo>
                        <a:cubicBezTo>
                          <a:pt x="843" y="969"/>
                          <a:pt x="836" y="972"/>
                          <a:pt x="841" y="975"/>
                        </a:cubicBezTo>
                        <a:cubicBezTo>
                          <a:pt x="840" y="980"/>
                          <a:pt x="831" y="975"/>
                          <a:pt x="830" y="979"/>
                        </a:cubicBezTo>
                        <a:cubicBezTo>
                          <a:pt x="827" y="979"/>
                          <a:pt x="829" y="982"/>
                          <a:pt x="828" y="983"/>
                        </a:cubicBezTo>
                        <a:cubicBezTo>
                          <a:pt x="826" y="984"/>
                          <a:pt x="819" y="983"/>
                          <a:pt x="820" y="988"/>
                        </a:cubicBezTo>
                        <a:cubicBezTo>
                          <a:pt x="816" y="985"/>
                          <a:pt x="803" y="985"/>
                          <a:pt x="802" y="990"/>
                        </a:cubicBezTo>
                        <a:cubicBezTo>
                          <a:pt x="802" y="992"/>
                          <a:pt x="804" y="991"/>
                          <a:pt x="804" y="990"/>
                        </a:cubicBezTo>
                        <a:cubicBezTo>
                          <a:pt x="808" y="990"/>
                          <a:pt x="803" y="995"/>
                          <a:pt x="800" y="994"/>
                        </a:cubicBezTo>
                        <a:cubicBezTo>
                          <a:pt x="801" y="998"/>
                          <a:pt x="794" y="1004"/>
                          <a:pt x="798" y="1005"/>
                        </a:cubicBezTo>
                        <a:cubicBezTo>
                          <a:pt x="798" y="1006"/>
                          <a:pt x="795" y="1007"/>
                          <a:pt x="794" y="1007"/>
                        </a:cubicBezTo>
                        <a:cubicBezTo>
                          <a:pt x="794" y="1007"/>
                          <a:pt x="792" y="1005"/>
                          <a:pt x="792" y="1005"/>
                        </a:cubicBezTo>
                        <a:cubicBezTo>
                          <a:pt x="791" y="1005"/>
                          <a:pt x="786" y="1010"/>
                          <a:pt x="787" y="1003"/>
                        </a:cubicBezTo>
                        <a:cubicBezTo>
                          <a:pt x="785" y="1004"/>
                          <a:pt x="784" y="1008"/>
                          <a:pt x="783" y="1005"/>
                        </a:cubicBezTo>
                        <a:cubicBezTo>
                          <a:pt x="780" y="1006"/>
                          <a:pt x="784" y="1016"/>
                          <a:pt x="785" y="1020"/>
                        </a:cubicBezTo>
                        <a:cubicBezTo>
                          <a:pt x="786" y="1025"/>
                          <a:pt x="782" y="1023"/>
                          <a:pt x="781" y="1028"/>
                        </a:cubicBezTo>
                        <a:cubicBezTo>
                          <a:pt x="781" y="1030"/>
                          <a:pt x="781" y="1034"/>
                          <a:pt x="776" y="1033"/>
                        </a:cubicBezTo>
                        <a:cubicBezTo>
                          <a:pt x="775" y="1035"/>
                          <a:pt x="779" y="1036"/>
                          <a:pt x="779" y="1037"/>
                        </a:cubicBezTo>
                        <a:cubicBezTo>
                          <a:pt x="780" y="1040"/>
                          <a:pt x="776" y="1036"/>
                          <a:pt x="776" y="1037"/>
                        </a:cubicBezTo>
                        <a:cubicBezTo>
                          <a:pt x="774" y="1038"/>
                          <a:pt x="774" y="1043"/>
                          <a:pt x="776" y="1042"/>
                        </a:cubicBezTo>
                        <a:cubicBezTo>
                          <a:pt x="775" y="1045"/>
                          <a:pt x="774" y="1043"/>
                          <a:pt x="772" y="1042"/>
                        </a:cubicBezTo>
                        <a:cubicBezTo>
                          <a:pt x="772" y="1042"/>
                          <a:pt x="771" y="1045"/>
                          <a:pt x="770" y="1044"/>
                        </a:cubicBezTo>
                        <a:cubicBezTo>
                          <a:pt x="767" y="1040"/>
                          <a:pt x="771" y="1045"/>
                          <a:pt x="768" y="1048"/>
                        </a:cubicBezTo>
                        <a:cubicBezTo>
                          <a:pt x="765" y="1051"/>
                          <a:pt x="764" y="1047"/>
                          <a:pt x="761" y="1050"/>
                        </a:cubicBezTo>
                        <a:cubicBezTo>
                          <a:pt x="758" y="1055"/>
                          <a:pt x="769" y="1054"/>
                          <a:pt x="762" y="1057"/>
                        </a:cubicBezTo>
                        <a:cubicBezTo>
                          <a:pt x="763" y="1059"/>
                          <a:pt x="766" y="1059"/>
                          <a:pt x="768" y="1059"/>
                        </a:cubicBezTo>
                        <a:cubicBezTo>
                          <a:pt x="767" y="1063"/>
                          <a:pt x="768" y="1065"/>
                          <a:pt x="772" y="1065"/>
                        </a:cubicBezTo>
                        <a:cubicBezTo>
                          <a:pt x="775" y="1069"/>
                          <a:pt x="768" y="1071"/>
                          <a:pt x="768" y="1072"/>
                        </a:cubicBezTo>
                        <a:cubicBezTo>
                          <a:pt x="768" y="1073"/>
                          <a:pt x="769" y="1075"/>
                          <a:pt x="770" y="1074"/>
                        </a:cubicBezTo>
                        <a:cubicBezTo>
                          <a:pt x="768" y="1077"/>
                          <a:pt x="769" y="1074"/>
                          <a:pt x="768" y="1074"/>
                        </a:cubicBezTo>
                        <a:cubicBezTo>
                          <a:pt x="765" y="1074"/>
                          <a:pt x="766" y="1078"/>
                          <a:pt x="761" y="1078"/>
                        </a:cubicBezTo>
                        <a:cubicBezTo>
                          <a:pt x="763" y="1081"/>
                          <a:pt x="762" y="1082"/>
                          <a:pt x="757" y="1082"/>
                        </a:cubicBezTo>
                        <a:cubicBezTo>
                          <a:pt x="758" y="1087"/>
                          <a:pt x="754" y="1086"/>
                          <a:pt x="755" y="1091"/>
                        </a:cubicBezTo>
                        <a:cubicBezTo>
                          <a:pt x="748" y="1092"/>
                          <a:pt x="756" y="1099"/>
                          <a:pt x="749" y="1095"/>
                        </a:cubicBezTo>
                        <a:cubicBezTo>
                          <a:pt x="750" y="1099"/>
                          <a:pt x="748" y="1103"/>
                          <a:pt x="749" y="1108"/>
                        </a:cubicBezTo>
                        <a:cubicBezTo>
                          <a:pt x="750" y="1109"/>
                          <a:pt x="751" y="1110"/>
                          <a:pt x="751" y="1110"/>
                        </a:cubicBezTo>
                        <a:cubicBezTo>
                          <a:pt x="751" y="1112"/>
                          <a:pt x="748" y="1113"/>
                          <a:pt x="751" y="1117"/>
                        </a:cubicBezTo>
                        <a:cubicBezTo>
                          <a:pt x="754" y="1119"/>
                          <a:pt x="751" y="1121"/>
                          <a:pt x="753" y="1126"/>
                        </a:cubicBezTo>
                        <a:cubicBezTo>
                          <a:pt x="755" y="1130"/>
                          <a:pt x="759" y="1132"/>
                          <a:pt x="761" y="1136"/>
                        </a:cubicBezTo>
                        <a:cubicBezTo>
                          <a:pt x="765" y="1139"/>
                          <a:pt x="768" y="1133"/>
                          <a:pt x="772" y="1137"/>
                        </a:cubicBezTo>
                        <a:cubicBezTo>
                          <a:pt x="773" y="1144"/>
                          <a:pt x="766" y="1140"/>
                          <a:pt x="762" y="1141"/>
                        </a:cubicBezTo>
                        <a:cubicBezTo>
                          <a:pt x="755" y="1143"/>
                          <a:pt x="746" y="1146"/>
                          <a:pt x="740" y="1145"/>
                        </a:cubicBezTo>
                        <a:cubicBezTo>
                          <a:pt x="740" y="1145"/>
                          <a:pt x="740" y="1142"/>
                          <a:pt x="740" y="1141"/>
                        </a:cubicBezTo>
                        <a:cubicBezTo>
                          <a:pt x="732" y="1143"/>
                          <a:pt x="730" y="1138"/>
                          <a:pt x="723" y="1137"/>
                        </a:cubicBezTo>
                        <a:cubicBezTo>
                          <a:pt x="723" y="1136"/>
                          <a:pt x="723" y="1134"/>
                          <a:pt x="723" y="1132"/>
                        </a:cubicBezTo>
                        <a:cubicBezTo>
                          <a:pt x="722" y="1127"/>
                          <a:pt x="716" y="1131"/>
                          <a:pt x="716" y="1126"/>
                        </a:cubicBezTo>
                        <a:cubicBezTo>
                          <a:pt x="716" y="1125"/>
                          <a:pt x="714" y="1124"/>
                          <a:pt x="714" y="1123"/>
                        </a:cubicBezTo>
                        <a:cubicBezTo>
                          <a:pt x="714" y="1121"/>
                          <a:pt x="712" y="1121"/>
                          <a:pt x="712" y="1121"/>
                        </a:cubicBezTo>
                        <a:cubicBezTo>
                          <a:pt x="712" y="1119"/>
                          <a:pt x="716" y="1115"/>
                          <a:pt x="712" y="1115"/>
                        </a:cubicBezTo>
                        <a:cubicBezTo>
                          <a:pt x="709" y="1115"/>
                          <a:pt x="712" y="1113"/>
                          <a:pt x="712" y="1111"/>
                        </a:cubicBezTo>
                        <a:cubicBezTo>
                          <a:pt x="712" y="1109"/>
                          <a:pt x="709" y="1109"/>
                          <a:pt x="708" y="1108"/>
                        </a:cubicBezTo>
                        <a:cubicBezTo>
                          <a:pt x="708" y="1106"/>
                          <a:pt x="711" y="1106"/>
                          <a:pt x="710" y="1104"/>
                        </a:cubicBezTo>
                        <a:cubicBezTo>
                          <a:pt x="710" y="1104"/>
                          <a:pt x="709" y="1103"/>
                          <a:pt x="708" y="1102"/>
                        </a:cubicBezTo>
                        <a:cubicBezTo>
                          <a:pt x="708" y="1100"/>
                          <a:pt x="707" y="1097"/>
                          <a:pt x="705" y="1096"/>
                        </a:cubicBezTo>
                        <a:cubicBezTo>
                          <a:pt x="704" y="1094"/>
                          <a:pt x="707" y="1093"/>
                          <a:pt x="707" y="1091"/>
                        </a:cubicBezTo>
                        <a:cubicBezTo>
                          <a:pt x="706" y="1090"/>
                          <a:pt x="703" y="1088"/>
                          <a:pt x="703" y="1089"/>
                        </a:cubicBezTo>
                        <a:cubicBezTo>
                          <a:pt x="703" y="1088"/>
                          <a:pt x="710" y="1085"/>
                          <a:pt x="705" y="1083"/>
                        </a:cubicBezTo>
                        <a:cubicBezTo>
                          <a:pt x="705" y="1082"/>
                          <a:pt x="707" y="1082"/>
                          <a:pt x="708" y="1082"/>
                        </a:cubicBezTo>
                        <a:cubicBezTo>
                          <a:pt x="708" y="1077"/>
                          <a:pt x="708" y="1073"/>
                          <a:pt x="708" y="1068"/>
                        </a:cubicBezTo>
                        <a:cubicBezTo>
                          <a:pt x="707" y="1067"/>
                          <a:pt x="705" y="1066"/>
                          <a:pt x="703" y="1065"/>
                        </a:cubicBezTo>
                        <a:cubicBezTo>
                          <a:pt x="705" y="1059"/>
                          <a:pt x="709" y="1054"/>
                          <a:pt x="707" y="1048"/>
                        </a:cubicBezTo>
                        <a:cubicBezTo>
                          <a:pt x="712" y="1050"/>
                          <a:pt x="711" y="1045"/>
                          <a:pt x="716" y="1046"/>
                        </a:cubicBezTo>
                        <a:cubicBezTo>
                          <a:pt x="716" y="1041"/>
                          <a:pt x="716" y="1035"/>
                          <a:pt x="716" y="1029"/>
                        </a:cubicBezTo>
                        <a:cubicBezTo>
                          <a:pt x="725" y="1030"/>
                          <a:pt x="721" y="1017"/>
                          <a:pt x="725" y="1013"/>
                        </a:cubicBezTo>
                        <a:cubicBezTo>
                          <a:pt x="724" y="1014"/>
                          <a:pt x="722" y="1015"/>
                          <a:pt x="721" y="1013"/>
                        </a:cubicBezTo>
                        <a:cubicBezTo>
                          <a:pt x="718" y="1014"/>
                          <a:pt x="716" y="1018"/>
                          <a:pt x="716" y="1024"/>
                        </a:cubicBezTo>
                        <a:cubicBezTo>
                          <a:pt x="713" y="1022"/>
                          <a:pt x="710" y="1021"/>
                          <a:pt x="710" y="1016"/>
                        </a:cubicBezTo>
                        <a:cubicBezTo>
                          <a:pt x="707" y="1014"/>
                          <a:pt x="716" y="1010"/>
                          <a:pt x="714" y="1009"/>
                        </a:cubicBezTo>
                        <a:cubicBezTo>
                          <a:pt x="710" y="1006"/>
                          <a:pt x="715" y="1010"/>
                          <a:pt x="718" y="1007"/>
                        </a:cubicBezTo>
                        <a:cubicBezTo>
                          <a:pt x="719" y="997"/>
                          <a:pt x="715" y="989"/>
                          <a:pt x="716" y="981"/>
                        </a:cubicBezTo>
                        <a:cubicBezTo>
                          <a:pt x="716" y="981"/>
                          <a:pt x="719" y="981"/>
                          <a:pt x="720" y="981"/>
                        </a:cubicBezTo>
                        <a:cubicBezTo>
                          <a:pt x="718" y="972"/>
                          <a:pt x="720" y="971"/>
                          <a:pt x="720" y="960"/>
                        </a:cubicBezTo>
                        <a:cubicBezTo>
                          <a:pt x="724" y="955"/>
                          <a:pt x="730" y="949"/>
                          <a:pt x="727" y="942"/>
                        </a:cubicBezTo>
                        <a:cubicBezTo>
                          <a:pt x="734" y="950"/>
                          <a:pt x="728" y="928"/>
                          <a:pt x="735" y="936"/>
                        </a:cubicBezTo>
                        <a:cubicBezTo>
                          <a:pt x="734" y="932"/>
                          <a:pt x="734" y="928"/>
                          <a:pt x="733" y="923"/>
                        </a:cubicBezTo>
                        <a:cubicBezTo>
                          <a:pt x="732" y="921"/>
                          <a:pt x="729" y="918"/>
                          <a:pt x="729" y="916"/>
                        </a:cubicBezTo>
                        <a:cubicBezTo>
                          <a:pt x="729" y="913"/>
                          <a:pt x="730" y="912"/>
                          <a:pt x="731" y="910"/>
                        </a:cubicBezTo>
                        <a:cubicBezTo>
                          <a:pt x="731" y="906"/>
                          <a:pt x="729" y="900"/>
                          <a:pt x="735" y="904"/>
                        </a:cubicBezTo>
                        <a:cubicBezTo>
                          <a:pt x="734" y="899"/>
                          <a:pt x="735" y="894"/>
                          <a:pt x="736" y="890"/>
                        </a:cubicBezTo>
                        <a:cubicBezTo>
                          <a:pt x="738" y="886"/>
                          <a:pt x="737" y="888"/>
                          <a:pt x="736" y="884"/>
                        </a:cubicBezTo>
                        <a:cubicBezTo>
                          <a:pt x="736" y="882"/>
                          <a:pt x="741" y="877"/>
                          <a:pt x="738" y="875"/>
                        </a:cubicBezTo>
                        <a:cubicBezTo>
                          <a:pt x="737" y="873"/>
                          <a:pt x="738" y="873"/>
                          <a:pt x="738" y="869"/>
                        </a:cubicBezTo>
                        <a:cubicBezTo>
                          <a:pt x="739" y="867"/>
                          <a:pt x="738" y="864"/>
                          <a:pt x="738" y="862"/>
                        </a:cubicBezTo>
                        <a:cubicBezTo>
                          <a:pt x="739" y="859"/>
                          <a:pt x="740" y="858"/>
                          <a:pt x="740" y="856"/>
                        </a:cubicBezTo>
                        <a:cubicBezTo>
                          <a:pt x="741" y="849"/>
                          <a:pt x="739" y="842"/>
                          <a:pt x="740" y="836"/>
                        </a:cubicBezTo>
                        <a:cubicBezTo>
                          <a:pt x="740" y="833"/>
                          <a:pt x="742" y="832"/>
                          <a:pt x="742" y="830"/>
                        </a:cubicBezTo>
                        <a:cubicBezTo>
                          <a:pt x="741" y="824"/>
                          <a:pt x="736" y="819"/>
                          <a:pt x="736" y="813"/>
                        </a:cubicBezTo>
                        <a:cubicBezTo>
                          <a:pt x="736" y="810"/>
                          <a:pt x="734" y="814"/>
                          <a:pt x="731" y="813"/>
                        </a:cubicBezTo>
                        <a:cubicBezTo>
                          <a:pt x="728" y="809"/>
                          <a:pt x="723" y="804"/>
                          <a:pt x="718" y="804"/>
                        </a:cubicBezTo>
                        <a:cubicBezTo>
                          <a:pt x="717" y="804"/>
                          <a:pt x="715" y="799"/>
                          <a:pt x="714" y="800"/>
                        </a:cubicBezTo>
                        <a:cubicBezTo>
                          <a:pt x="711" y="803"/>
                          <a:pt x="714" y="799"/>
                          <a:pt x="712" y="798"/>
                        </a:cubicBezTo>
                        <a:cubicBezTo>
                          <a:pt x="709" y="796"/>
                          <a:pt x="704" y="800"/>
                          <a:pt x="708" y="795"/>
                        </a:cubicBezTo>
                        <a:cubicBezTo>
                          <a:pt x="708" y="791"/>
                          <a:pt x="703" y="794"/>
                          <a:pt x="701" y="793"/>
                        </a:cubicBezTo>
                        <a:cubicBezTo>
                          <a:pt x="700" y="792"/>
                          <a:pt x="702" y="789"/>
                          <a:pt x="701" y="789"/>
                        </a:cubicBezTo>
                        <a:cubicBezTo>
                          <a:pt x="700" y="788"/>
                          <a:pt x="698" y="788"/>
                          <a:pt x="697" y="787"/>
                        </a:cubicBezTo>
                        <a:cubicBezTo>
                          <a:pt x="695" y="785"/>
                          <a:pt x="692" y="780"/>
                          <a:pt x="692" y="774"/>
                        </a:cubicBezTo>
                        <a:cubicBezTo>
                          <a:pt x="692" y="772"/>
                          <a:pt x="689" y="773"/>
                          <a:pt x="688" y="772"/>
                        </a:cubicBezTo>
                        <a:cubicBezTo>
                          <a:pt x="686" y="771"/>
                          <a:pt x="688" y="763"/>
                          <a:pt x="684" y="763"/>
                        </a:cubicBezTo>
                        <a:cubicBezTo>
                          <a:pt x="681" y="763"/>
                          <a:pt x="679" y="752"/>
                          <a:pt x="677" y="748"/>
                        </a:cubicBezTo>
                        <a:cubicBezTo>
                          <a:pt x="675" y="745"/>
                          <a:pt x="672" y="741"/>
                          <a:pt x="669" y="737"/>
                        </a:cubicBezTo>
                        <a:cubicBezTo>
                          <a:pt x="668" y="735"/>
                          <a:pt x="666" y="734"/>
                          <a:pt x="666" y="733"/>
                        </a:cubicBezTo>
                        <a:cubicBezTo>
                          <a:pt x="665" y="732"/>
                          <a:pt x="666" y="730"/>
                          <a:pt x="666" y="729"/>
                        </a:cubicBezTo>
                        <a:cubicBezTo>
                          <a:pt x="665" y="727"/>
                          <a:pt x="663" y="729"/>
                          <a:pt x="662" y="727"/>
                        </a:cubicBezTo>
                        <a:cubicBezTo>
                          <a:pt x="662" y="727"/>
                          <a:pt x="659" y="713"/>
                          <a:pt x="658" y="724"/>
                        </a:cubicBezTo>
                        <a:cubicBezTo>
                          <a:pt x="654" y="722"/>
                          <a:pt x="657" y="712"/>
                          <a:pt x="656" y="707"/>
                        </a:cubicBezTo>
                        <a:cubicBezTo>
                          <a:pt x="661" y="707"/>
                          <a:pt x="661" y="702"/>
                          <a:pt x="664" y="699"/>
                        </a:cubicBezTo>
                        <a:cubicBezTo>
                          <a:pt x="665" y="694"/>
                          <a:pt x="660" y="696"/>
                          <a:pt x="658" y="694"/>
                        </a:cubicBezTo>
                        <a:cubicBezTo>
                          <a:pt x="658" y="688"/>
                          <a:pt x="661" y="686"/>
                          <a:pt x="660" y="679"/>
                        </a:cubicBezTo>
                        <a:cubicBezTo>
                          <a:pt x="661" y="678"/>
                          <a:pt x="663" y="677"/>
                          <a:pt x="666" y="677"/>
                        </a:cubicBezTo>
                        <a:cubicBezTo>
                          <a:pt x="666" y="676"/>
                          <a:pt x="665" y="673"/>
                          <a:pt x="666" y="672"/>
                        </a:cubicBezTo>
                        <a:cubicBezTo>
                          <a:pt x="666" y="671"/>
                          <a:pt x="669" y="672"/>
                          <a:pt x="669" y="672"/>
                        </a:cubicBezTo>
                        <a:cubicBezTo>
                          <a:pt x="670" y="671"/>
                          <a:pt x="669" y="670"/>
                          <a:pt x="669" y="670"/>
                        </a:cubicBezTo>
                        <a:cubicBezTo>
                          <a:pt x="670" y="669"/>
                          <a:pt x="674" y="666"/>
                          <a:pt x="673" y="666"/>
                        </a:cubicBezTo>
                        <a:cubicBezTo>
                          <a:pt x="673" y="666"/>
                          <a:pt x="671" y="666"/>
                          <a:pt x="671" y="666"/>
                        </a:cubicBezTo>
                        <a:cubicBezTo>
                          <a:pt x="671" y="666"/>
                          <a:pt x="672" y="663"/>
                          <a:pt x="673" y="664"/>
                        </a:cubicBezTo>
                        <a:cubicBezTo>
                          <a:pt x="677" y="669"/>
                          <a:pt x="674" y="661"/>
                          <a:pt x="679" y="660"/>
                        </a:cubicBezTo>
                        <a:cubicBezTo>
                          <a:pt x="682" y="660"/>
                          <a:pt x="680" y="656"/>
                          <a:pt x="682" y="653"/>
                        </a:cubicBezTo>
                        <a:cubicBezTo>
                          <a:pt x="682" y="653"/>
                          <a:pt x="691" y="646"/>
                          <a:pt x="686" y="642"/>
                        </a:cubicBezTo>
                        <a:cubicBezTo>
                          <a:pt x="684" y="639"/>
                          <a:pt x="686" y="641"/>
                          <a:pt x="686" y="638"/>
                        </a:cubicBezTo>
                        <a:cubicBezTo>
                          <a:pt x="686" y="634"/>
                          <a:pt x="682" y="620"/>
                          <a:pt x="684" y="616"/>
                        </a:cubicBezTo>
                        <a:cubicBezTo>
                          <a:pt x="675" y="617"/>
                          <a:pt x="675" y="609"/>
                          <a:pt x="666" y="612"/>
                        </a:cubicBezTo>
                        <a:cubicBezTo>
                          <a:pt x="663" y="613"/>
                          <a:pt x="666" y="615"/>
                          <a:pt x="664" y="619"/>
                        </a:cubicBezTo>
                        <a:cubicBezTo>
                          <a:pt x="654" y="620"/>
                          <a:pt x="650" y="614"/>
                          <a:pt x="641" y="614"/>
                        </a:cubicBezTo>
                        <a:cubicBezTo>
                          <a:pt x="641" y="610"/>
                          <a:pt x="636" y="611"/>
                          <a:pt x="638" y="606"/>
                        </a:cubicBezTo>
                        <a:cubicBezTo>
                          <a:pt x="635" y="605"/>
                          <a:pt x="632" y="606"/>
                          <a:pt x="630" y="604"/>
                        </a:cubicBezTo>
                        <a:cubicBezTo>
                          <a:pt x="630" y="604"/>
                          <a:pt x="631" y="601"/>
                          <a:pt x="630" y="601"/>
                        </a:cubicBezTo>
                        <a:cubicBezTo>
                          <a:pt x="630" y="600"/>
                          <a:pt x="627" y="601"/>
                          <a:pt x="626" y="601"/>
                        </a:cubicBezTo>
                        <a:cubicBezTo>
                          <a:pt x="625" y="599"/>
                          <a:pt x="626" y="595"/>
                          <a:pt x="623" y="595"/>
                        </a:cubicBezTo>
                        <a:cubicBezTo>
                          <a:pt x="623" y="590"/>
                          <a:pt x="626" y="591"/>
                          <a:pt x="623" y="588"/>
                        </a:cubicBezTo>
                        <a:cubicBezTo>
                          <a:pt x="622" y="586"/>
                          <a:pt x="621" y="587"/>
                          <a:pt x="621" y="588"/>
                        </a:cubicBezTo>
                        <a:cubicBezTo>
                          <a:pt x="618" y="586"/>
                          <a:pt x="617" y="582"/>
                          <a:pt x="612" y="582"/>
                        </a:cubicBezTo>
                        <a:cubicBezTo>
                          <a:pt x="614" y="576"/>
                          <a:pt x="605" y="581"/>
                          <a:pt x="608" y="575"/>
                        </a:cubicBezTo>
                        <a:cubicBezTo>
                          <a:pt x="606" y="574"/>
                          <a:pt x="596" y="574"/>
                          <a:pt x="598" y="575"/>
                        </a:cubicBezTo>
                        <a:cubicBezTo>
                          <a:pt x="596" y="574"/>
                          <a:pt x="598" y="572"/>
                          <a:pt x="597" y="571"/>
                        </a:cubicBezTo>
                        <a:cubicBezTo>
                          <a:pt x="596" y="570"/>
                          <a:pt x="594" y="571"/>
                          <a:pt x="593" y="571"/>
                        </a:cubicBezTo>
                        <a:cubicBezTo>
                          <a:pt x="591" y="570"/>
                          <a:pt x="587" y="568"/>
                          <a:pt x="582" y="569"/>
                        </a:cubicBezTo>
                        <a:cubicBezTo>
                          <a:pt x="584" y="562"/>
                          <a:pt x="578" y="566"/>
                          <a:pt x="574" y="563"/>
                        </a:cubicBezTo>
                        <a:cubicBezTo>
                          <a:pt x="574" y="563"/>
                          <a:pt x="575" y="560"/>
                          <a:pt x="574" y="560"/>
                        </a:cubicBezTo>
                        <a:cubicBezTo>
                          <a:pt x="574" y="559"/>
                          <a:pt x="571" y="560"/>
                          <a:pt x="571" y="560"/>
                        </a:cubicBezTo>
                        <a:cubicBezTo>
                          <a:pt x="570" y="559"/>
                          <a:pt x="571" y="557"/>
                          <a:pt x="571" y="556"/>
                        </a:cubicBezTo>
                        <a:cubicBezTo>
                          <a:pt x="570" y="555"/>
                          <a:pt x="567" y="556"/>
                          <a:pt x="567" y="556"/>
                        </a:cubicBezTo>
                        <a:cubicBezTo>
                          <a:pt x="566" y="555"/>
                          <a:pt x="567" y="553"/>
                          <a:pt x="567" y="552"/>
                        </a:cubicBezTo>
                        <a:cubicBezTo>
                          <a:pt x="565" y="551"/>
                          <a:pt x="565" y="554"/>
                          <a:pt x="565" y="554"/>
                        </a:cubicBezTo>
                        <a:cubicBezTo>
                          <a:pt x="564" y="554"/>
                          <a:pt x="560" y="552"/>
                          <a:pt x="559" y="550"/>
                        </a:cubicBezTo>
                        <a:cubicBezTo>
                          <a:pt x="557" y="553"/>
                          <a:pt x="556" y="550"/>
                          <a:pt x="554" y="550"/>
                        </a:cubicBezTo>
                        <a:cubicBezTo>
                          <a:pt x="551" y="551"/>
                          <a:pt x="548" y="554"/>
                          <a:pt x="544" y="554"/>
                        </a:cubicBezTo>
                        <a:cubicBezTo>
                          <a:pt x="540" y="554"/>
                          <a:pt x="540" y="552"/>
                          <a:pt x="537" y="552"/>
                        </a:cubicBezTo>
                        <a:cubicBezTo>
                          <a:pt x="532" y="552"/>
                          <a:pt x="534" y="555"/>
                          <a:pt x="530" y="552"/>
                        </a:cubicBezTo>
                        <a:cubicBezTo>
                          <a:pt x="527" y="551"/>
                          <a:pt x="525" y="552"/>
                          <a:pt x="520" y="550"/>
                        </a:cubicBezTo>
                        <a:cubicBezTo>
                          <a:pt x="519" y="550"/>
                          <a:pt x="519" y="547"/>
                          <a:pt x="518" y="547"/>
                        </a:cubicBezTo>
                        <a:cubicBezTo>
                          <a:pt x="517" y="546"/>
                          <a:pt x="516" y="547"/>
                          <a:pt x="515" y="547"/>
                        </a:cubicBezTo>
                        <a:cubicBezTo>
                          <a:pt x="512" y="546"/>
                          <a:pt x="504" y="545"/>
                          <a:pt x="509" y="541"/>
                        </a:cubicBezTo>
                        <a:cubicBezTo>
                          <a:pt x="504" y="541"/>
                          <a:pt x="503" y="537"/>
                          <a:pt x="498" y="537"/>
                        </a:cubicBezTo>
                        <a:cubicBezTo>
                          <a:pt x="497" y="536"/>
                          <a:pt x="496" y="534"/>
                          <a:pt x="496" y="532"/>
                        </a:cubicBezTo>
                        <a:cubicBezTo>
                          <a:pt x="488" y="531"/>
                          <a:pt x="486" y="525"/>
                          <a:pt x="477" y="524"/>
                        </a:cubicBezTo>
                        <a:cubicBezTo>
                          <a:pt x="476" y="518"/>
                          <a:pt x="472" y="515"/>
                          <a:pt x="474" y="506"/>
                        </a:cubicBezTo>
                        <a:cubicBezTo>
                          <a:pt x="473" y="498"/>
                          <a:pt x="463" y="502"/>
                          <a:pt x="468" y="494"/>
                        </a:cubicBezTo>
                        <a:cubicBezTo>
                          <a:pt x="466" y="494"/>
                          <a:pt x="465" y="495"/>
                          <a:pt x="464" y="496"/>
                        </a:cubicBezTo>
                        <a:cubicBezTo>
                          <a:pt x="462" y="496"/>
                          <a:pt x="463" y="494"/>
                          <a:pt x="462" y="493"/>
                        </a:cubicBezTo>
                        <a:cubicBezTo>
                          <a:pt x="461" y="491"/>
                          <a:pt x="457" y="491"/>
                          <a:pt x="457" y="487"/>
                        </a:cubicBezTo>
                        <a:cubicBezTo>
                          <a:pt x="457" y="485"/>
                          <a:pt x="453" y="485"/>
                          <a:pt x="451" y="485"/>
                        </a:cubicBezTo>
                        <a:cubicBezTo>
                          <a:pt x="451" y="484"/>
                          <a:pt x="454" y="483"/>
                          <a:pt x="453" y="481"/>
                        </a:cubicBezTo>
                        <a:cubicBezTo>
                          <a:pt x="453" y="481"/>
                          <a:pt x="451" y="478"/>
                          <a:pt x="451" y="478"/>
                        </a:cubicBezTo>
                        <a:cubicBezTo>
                          <a:pt x="450" y="477"/>
                          <a:pt x="448" y="478"/>
                          <a:pt x="448" y="478"/>
                        </a:cubicBezTo>
                        <a:cubicBezTo>
                          <a:pt x="446" y="476"/>
                          <a:pt x="447" y="473"/>
                          <a:pt x="446" y="472"/>
                        </a:cubicBezTo>
                        <a:cubicBezTo>
                          <a:pt x="441" y="468"/>
                          <a:pt x="436" y="467"/>
                          <a:pt x="434" y="459"/>
                        </a:cubicBezTo>
                        <a:cubicBezTo>
                          <a:pt x="431" y="456"/>
                          <a:pt x="431" y="460"/>
                          <a:pt x="427" y="457"/>
                        </a:cubicBezTo>
                        <a:cubicBezTo>
                          <a:pt x="428" y="453"/>
                          <a:pt x="424" y="453"/>
                          <a:pt x="423" y="452"/>
                        </a:cubicBezTo>
                        <a:cubicBezTo>
                          <a:pt x="422" y="449"/>
                          <a:pt x="424" y="442"/>
                          <a:pt x="418" y="442"/>
                        </a:cubicBezTo>
                        <a:cubicBezTo>
                          <a:pt x="419" y="433"/>
                          <a:pt x="414" y="429"/>
                          <a:pt x="408" y="427"/>
                        </a:cubicBezTo>
                        <a:cubicBezTo>
                          <a:pt x="407" y="429"/>
                          <a:pt x="406" y="431"/>
                          <a:pt x="405" y="433"/>
                        </a:cubicBezTo>
                        <a:cubicBezTo>
                          <a:pt x="403" y="437"/>
                          <a:pt x="409" y="438"/>
                          <a:pt x="410" y="440"/>
                        </a:cubicBezTo>
                        <a:cubicBezTo>
                          <a:pt x="411" y="441"/>
                          <a:pt x="410" y="444"/>
                          <a:pt x="410" y="444"/>
                        </a:cubicBezTo>
                        <a:cubicBezTo>
                          <a:pt x="410" y="444"/>
                          <a:pt x="412" y="444"/>
                          <a:pt x="412" y="444"/>
                        </a:cubicBezTo>
                        <a:cubicBezTo>
                          <a:pt x="413" y="447"/>
                          <a:pt x="410" y="451"/>
                          <a:pt x="414" y="452"/>
                        </a:cubicBezTo>
                        <a:cubicBezTo>
                          <a:pt x="417" y="452"/>
                          <a:pt x="415" y="457"/>
                          <a:pt x="418" y="461"/>
                        </a:cubicBezTo>
                        <a:cubicBezTo>
                          <a:pt x="418" y="462"/>
                          <a:pt x="419" y="461"/>
                          <a:pt x="420" y="463"/>
                        </a:cubicBezTo>
                        <a:cubicBezTo>
                          <a:pt x="420" y="466"/>
                          <a:pt x="425" y="465"/>
                          <a:pt x="423" y="472"/>
                        </a:cubicBezTo>
                        <a:cubicBezTo>
                          <a:pt x="424" y="474"/>
                          <a:pt x="427" y="474"/>
                          <a:pt x="429" y="474"/>
                        </a:cubicBezTo>
                        <a:cubicBezTo>
                          <a:pt x="427" y="476"/>
                          <a:pt x="431" y="477"/>
                          <a:pt x="431" y="478"/>
                        </a:cubicBezTo>
                        <a:cubicBezTo>
                          <a:pt x="431" y="479"/>
                          <a:pt x="429" y="482"/>
                          <a:pt x="429" y="481"/>
                        </a:cubicBezTo>
                        <a:cubicBezTo>
                          <a:pt x="430" y="484"/>
                          <a:pt x="435" y="483"/>
                          <a:pt x="433" y="489"/>
                        </a:cubicBezTo>
                        <a:cubicBezTo>
                          <a:pt x="430" y="487"/>
                          <a:pt x="429" y="484"/>
                          <a:pt x="423" y="485"/>
                        </a:cubicBezTo>
                        <a:cubicBezTo>
                          <a:pt x="426" y="478"/>
                          <a:pt x="419" y="479"/>
                          <a:pt x="420" y="474"/>
                        </a:cubicBezTo>
                        <a:cubicBezTo>
                          <a:pt x="419" y="471"/>
                          <a:pt x="416" y="470"/>
                          <a:pt x="414" y="468"/>
                        </a:cubicBezTo>
                        <a:cubicBezTo>
                          <a:pt x="412" y="467"/>
                          <a:pt x="411" y="465"/>
                          <a:pt x="410" y="463"/>
                        </a:cubicBezTo>
                        <a:cubicBezTo>
                          <a:pt x="407" y="462"/>
                          <a:pt x="404" y="462"/>
                          <a:pt x="403" y="459"/>
                        </a:cubicBezTo>
                        <a:cubicBezTo>
                          <a:pt x="403" y="454"/>
                          <a:pt x="404" y="457"/>
                          <a:pt x="406" y="457"/>
                        </a:cubicBezTo>
                        <a:cubicBezTo>
                          <a:pt x="408" y="449"/>
                          <a:pt x="400" y="451"/>
                          <a:pt x="401" y="444"/>
                        </a:cubicBezTo>
                        <a:cubicBezTo>
                          <a:pt x="397" y="443"/>
                          <a:pt x="396" y="440"/>
                          <a:pt x="392" y="440"/>
                        </a:cubicBezTo>
                        <a:cubicBezTo>
                          <a:pt x="392" y="436"/>
                          <a:pt x="395" y="436"/>
                          <a:pt x="392" y="431"/>
                        </a:cubicBezTo>
                        <a:cubicBezTo>
                          <a:pt x="391" y="430"/>
                          <a:pt x="390" y="429"/>
                          <a:pt x="390" y="429"/>
                        </a:cubicBezTo>
                        <a:cubicBezTo>
                          <a:pt x="388" y="425"/>
                          <a:pt x="389" y="419"/>
                          <a:pt x="380" y="420"/>
                        </a:cubicBezTo>
                        <a:cubicBezTo>
                          <a:pt x="382" y="418"/>
                          <a:pt x="382" y="417"/>
                          <a:pt x="380" y="414"/>
                        </a:cubicBezTo>
                        <a:cubicBezTo>
                          <a:pt x="380" y="414"/>
                          <a:pt x="379" y="411"/>
                          <a:pt x="379" y="411"/>
                        </a:cubicBezTo>
                        <a:cubicBezTo>
                          <a:pt x="378" y="410"/>
                          <a:pt x="374" y="411"/>
                          <a:pt x="373" y="411"/>
                        </a:cubicBezTo>
                        <a:cubicBezTo>
                          <a:pt x="372" y="409"/>
                          <a:pt x="377" y="409"/>
                          <a:pt x="377" y="409"/>
                        </a:cubicBezTo>
                        <a:cubicBezTo>
                          <a:pt x="376" y="405"/>
                          <a:pt x="365" y="403"/>
                          <a:pt x="360" y="401"/>
                        </a:cubicBezTo>
                        <a:cubicBezTo>
                          <a:pt x="359" y="400"/>
                          <a:pt x="359" y="399"/>
                          <a:pt x="358" y="398"/>
                        </a:cubicBezTo>
                        <a:cubicBezTo>
                          <a:pt x="357" y="395"/>
                          <a:pt x="356" y="394"/>
                          <a:pt x="354" y="392"/>
                        </a:cubicBezTo>
                        <a:cubicBezTo>
                          <a:pt x="353" y="390"/>
                          <a:pt x="353" y="385"/>
                          <a:pt x="351" y="381"/>
                        </a:cubicBezTo>
                        <a:cubicBezTo>
                          <a:pt x="350" y="380"/>
                          <a:pt x="347" y="380"/>
                          <a:pt x="347" y="379"/>
                        </a:cubicBezTo>
                        <a:cubicBezTo>
                          <a:pt x="346" y="376"/>
                          <a:pt x="348" y="372"/>
                          <a:pt x="343" y="373"/>
                        </a:cubicBezTo>
                        <a:cubicBezTo>
                          <a:pt x="344" y="366"/>
                          <a:pt x="340" y="362"/>
                          <a:pt x="336" y="357"/>
                        </a:cubicBezTo>
                        <a:cubicBezTo>
                          <a:pt x="334" y="354"/>
                          <a:pt x="334" y="349"/>
                          <a:pt x="330" y="351"/>
                        </a:cubicBezTo>
                        <a:cubicBezTo>
                          <a:pt x="333" y="329"/>
                          <a:pt x="329" y="316"/>
                          <a:pt x="330" y="289"/>
                        </a:cubicBezTo>
                        <a:cubicBezTo>
                          <a:pt x="330" y="288"/>
                          <a:pt x="328" y="288"/>
                          <a:pt x="328" y="286"/>
                        </a:cubicBezTo>
                        <a:cubicBezTo>
                          <a:pt x="327" y="285"/>
                          <a:pt x="326" y="283"/>
                          <a:pt x="324" y="282"/>
                        </a:cubicBezTo>
                        <a:cubicBezTo>
                          <a:pt x="324" y="281"/>
                          <a:pt x="323" y="280"/>
                          <a:pt x="321" y="280"/>
                        </a:cubicBezTo>
                        <a:cubicBezTo>
                          <a:pt x="320" y="271"/>
                          <a:pt x="312" y="266"/>
                          <a:pt x="306" y="260"/>
                        </a:cubicBezTo>
                        <a:cubicBezTo>
                          <a:pt x="305" y="259"/>
                          <a:pt x="304" y="258"/>
                          <a:pt x="304" y="256"/>
                        </a:cubicBezTo>
                        <a:cubicBezTo>
                          <a:pt x="305" y="257"/>
                          <a:pt x="309" y="259"/>
                          <a:pt x="310" y="256"/>
                        </a:cubicBezTo>
                        <a:cubicBezTo>
                          <a:pt x="313" y="256"/>
                          <a:pt x="312" y="261"/>
                          <a:pt x="317" y="260"/>
                        </a:cubicBezTo>
                        <a:cubicBezTo>
                          <a:pt x="318" y="261"/>
                          <a:pt x="319" y="264"/>
                          <a:pt x="319" y="267"/>
                        </a:cubicBezTo>
                        <a:cubicBezTo>
                          <a:pt x="328" y="266"/>
                          <a:pt x="330" y="272"/>
                          <a:pt x="336" y="274"/>
                        </a:cubicBezTo>
                        <a:cubicBezTo>
                          <a:pt x="335" y="281"/>
                          <a:pt x="339" y="283"/>
                          <a:pt x="341" y="286"/>
                        </a:cubicBezTo>
                        <a:cubicBezTo>
                          <a:pt x="343" y="285"/>
                          <a:pt x="344" y="282"/>
                          <a:pt x="343" y="280"/>
                        </a:cubicBezTo>
                        <a:cubicBezTo>
                          <a:pt x="343" y="278"/>
                          <a:pt x="340" y="278"/>
                          <a:pt x="339" y="276"/>
                        </a:cubicBezTo>
                        <a:cubicBezTo>
                          <a:pt x="338" y="273"/>
                          <a:pt x="338" y="271"/>
                          <a:pt x="338" y="269"/>
                        </a:cubicBezTo>
                        <a:cubicBezTo>
                          <a:pt x="337" y="268"/>
                          <a:pt x="336" y="267"/>
                          <a:pt x="336" y="267"/>
                        </a:cubicBezTo>
                        <a:cubicBezTo>
                          <a:pt x="335" y="266"/>
                          <a:pt x="337" y="264"/>
                          <a:pt x="338" y="265"/>
                        </a:cubicBezTo>
                        <a:cubicBezTo>
                          <a:pt x="335" y="261"/>
                          <a:pt x="331" y="262"/>
                          <a:pt x="332" y="258"/>
                        </a:cubicBezTo>
                        <a:cubicBezTo>
                          <a:pt x="323" y="259"/>
                          <a:pt x="322" y="252"/>
                          <a:pt x="313" y="252"/>
                        </a:cubicBezTo>
                        <a:cubicBezTo>
                          <a:pt x="316" y="246"/>
                          <a:pt x="307" y="251"/>
                          <a:pt x="310" y="245"/>
                        </a:cubicBezTo>
                        <a:cubicBezTo>
                          <a:pt x="308" y="243"/>
                          <a:pt x="305" y="245"/>
                          <a:pt x="302" y="241"/>
                        </a:cubicBezTo>
                        <a:cubicBezTo>
                          <a:pt x="302" y="239"/>
                          <a:pt x="304" y="239"/>
                          <a:pt x="306" y="239"/>
                        </a:cubicBezTo>
                        <a:cubicBezTo>
                          <a:pt x="308" y="234"/>
                          <a:pt x="299" y="237"/>
                          <a:pt x="300" y="237"/>
                        </a:cubicBezTo>
                        <a:cubicBezTo>
                          <a:pt x="298" y="236"/>
                          <a:pt x="300" y="234"/>
                          <a:pt x="298" y="233"/>
                        </a:cubicBezTo>
                        <a:cubicBezTo>
                          <a:pt x="298" y="233"/>
                          <a:pt x="295" y="234"/>
                          <a:pt x="295" y="233"/>
                        </a:cubicBezTo>
                        <a:cubicBezTo>
                          <a:pt x="294" y="232"/>
                          <a:pt x="297" y="231"/>
                          <a:pt x="297" y="230"/>
                        </a:cubicBezTo>
                        <a:cubicBezTo>
                          <a:pt x="296" y="227"/>
                          <a:pt x="294" y="230"/>
                          <a:pt x="291" y="230"/>
                        </a:cubicBezTo>
                        <a:cubicBezTo>
                          <a:pt x="287" y="227"/>
                          <a:pt x="289" y="223"/>
                          <a:pt x="287" y="220"/>
                        </a:cubicBezTo>
                        <a:cubicBezTo>
                          <a:pt x="286" y="219"/>
                          <a:pt x="284" y="218"/>
                          <a:pt x="282" y="219"/>
                        </a:cubicBezTo>
                        <a:cubicBezTo>
                          <a:pt x="288" y="208"/>
                          <a:pt x="267" y="215"/>
                          <a:pt x="269" y="204"/>
                        </a:cubicBezTo>
                        <a:cubicBezTo>
                          <a:pt x="270" y="204"/>
                          <a:pt x="272" y="204"/>
                          <a:pt x="274" y="204"/>
                        </a:cubicBezTo>
                        <a:cubicBezTo>
                          <a:pt x="275" y="199"/>
                          <a:pt x="266" y="205"/>
                          <a:pt x="269" y="198"/>
                        </a:cubicBezTo>
                        <a:cubicBezTo>
                          <a:pt x="265" y="198"/>
                          <a:pt x="261" y="198"/>
                          <a:pt x="257" y="198"/>
                        </a:cubicBezTo>
                        <a:cubicBezTo>
                          <a:pt x="262" y="195"/>
                          <a:pt x="255" y="194"/>
                          <a:pt x="259" y="192"/>
                        </a:cubicBezTo>
                        <a:cubicBezTo>
                          <a:pt x="260" y="189"/>
                          <a:pt x="254" y="189"/>
                          <a:pt x="255" y="191"/>
                        </a:cubicBezTo>
                        <a:cubicBezTo>
                          <a:pt x="252" y="187"/>
                          <a:pt x="255" y="186"/>
                          <a:pt x="252" y="181"/>
                        </a:cubicBezTo>
                        <a:cubicBezTo>
                          <a:pt x="248" y="181"/>
                          <a:pt x="244" y="181"/>
                          <a:pt x="241" y="181"/>
                        </a:cubicBezTo>
                        <a:cubicBezTo>
                          <a:pt x="242" y="179"/>
                          <a:pt x="243" y="177"/>
                          <a:pt x="244" y="174"/>
                        </a:cubicBezTo>
                        <a:cubicBezTo>
                          <a:pt x="243" y="170"/>
                          <a:pt x="239" y="173"/>
                          <a:pt x="242" y="168"/>
                        </a:cubicBezTo>
                        <a:cubicBezTo>
                          <a:pt x="236" y="169"/>
                          <a:pt x="232" y="171"/>
                          <a:pt x="224" y="170"/>
                        </a:cubicBezTo>
                        <a:cubicBezTo>
                          <a:pt x="224" y="165"/>
                          <a:pt x="219" y="163"/>
                          <a:pt x="214" y="161"/>
                        </a:cubicBezTo>
                        <a:cubicBezTo>
                          <a:pt x="213" y="160"/>
                          <a:pt x="210" y="160"/>
                          <a:pt x="209" y="159"/>
                        </a:cubicBezTo>
                        <a:cubicBezTo>
                          <a:pt x="208" y="159"/>
                          <a:pt x="209" y="156"/>
                          <a:pt x="209" y="155"/>
                        </a:cubicBezTo>
                        <a:cubicBezTo>
                          <a:pt x="208" y="154"/>
                          <a:pt x="204" y="156"/>
                          <a:pt x="205" y="153"/>
                        </a:cubicBezTo>
                        <a:cubicBezTo>
                          <a:pt x="199" y="151"/>
                          <a:pt x="186" y="157"/>
                          <a:pt x="183" y="153"/>
                        </a:cubicBezTo>
                        <a:cubicBezTo>
                          <a:pt x="183" y="153"/>
                          <a:pt x="183" y="151"/>
                          <a:pt x="183" y="151"/>
                        </a:cubicBezTo>
                        <a:cubicBezTo>
                          <a:pt x="181" y="151"/>
                          <a:pt x="179" y="153"/>
                          <a:pt x="179" y="153"/>
                        </a:cubicBezTo>
                        <a:cubicBezTo>
                          <a:pt x="177" y="153"/>
                          <a:pt x="177" y="147"/>
                          <a:pt x="170" y="150"/>
                        </a:cubicBezTo>
                        <a:cubicBezTo>
                          <a:pt x="170" y="145"/>
                          <a:pt x="161" y="147"/>
                          <a:pt x="166" y="142"/>
                        </a:cubicBezTo>
                        <a:cubicBezTo>
                          <a:pt x="165" y="142"/>
                          <a:pt x="164" y="144"/>
                          <a:pt x="162" y="144"/>
                        </a:cubicBezTo>
                        <a:cubicBezTo>
                          <a:pt x="161" y="144"/>
                          <a:pt x="160" y="142"/>
                          <a:pt x="160" y="142"/>
                        </a:cubicBezTo>
                        <a:cubicBezTo>
                          <a:pt x="157" y="143"/>
                          <a:pt x="154" y="147"/>
                          <a:pt x="151" y="144"/>
                        </a:cubicBezTo>
                        <a:cubicBezTo>
                          <a:pt x="147" y="144"/>
                          <a:pt x="150" y="151"/>
                          <a:pt x="149" y="153"/>
                        </a:cubicBezTo>
                        <a:cubicBezTo>
                          <a:pt x="148" y="153"/>
                          <a:pt x="146" y="151"/>
                          <a:pt x="144" y="151"/>
                        </a:cubicBezTo>
                        <a:cubicBezTo>
                          <a:pt x="141" y="152"/>
                          <a:pt x="143" y="155"/>
                          <a:pt x="142" y="155"/>
                        </a:cubicBezTo>
                        <a:cubicBezTo>
                          <a:pt x="140" y="156"/>
                          <a:pt x="133" y="155"/>
                          <a:pt x="131" y="157"/>
                        </a:cubicBezTo>
                        <a:cubicBezTo>
                          <a:pt x="129" y="158"/>
                          <a:pt x="129" y="160"/>
                          <a:pt x="127" y="161"/>
                        </a:cubicBezTo>
                        <a:cubicBezTo>
                          <a:pt x="124" y="161"/>
                          <a:pt x="123" y="159"/>
                          <a:pt x="119" y="159"/>
                        </a:cubicBezTo>
                        <a:cubicBezTo>
                          <a:pt x="122" y="156"/>
                          <a:pt x="127" y="155"/>
                          <a:pt x="125" y="148"/>
                        </a:cubicBezTo>
                        <a:cubicBezTo>
                          <a:pt x="128" y="148"/>
                          <a:pt x="129" y="146"/>
                          <a:pt x="129" y="144"/>
                        </a:cubicBezTo>
                        <a:cubicBezTo>
                          <a:pt x="128" y="142"/>
                          <a:pt x="125" y="142"/>
                          <a:pt x="123" y="142"/>
                        </a:cubicBezTo>
                        <a:cubicBezTo>
                          <a:pt x="121" y="144"/>
                          <a:pt x="121" y="147"/>
                          <a:pt x="118" y="150"/>
                        </a:cubicBezTo>
                        <a:cubicBezTo>
                          <a:pt x="116" y="151"/>
                          <a:pt x="116" y="153"/>
                          <a:pt x="114" y="153"/>
                        </a:cubicBezTo>
                        <a:cubicBezTo>
                          <a:pt x="112" y="153"/>
                          <a:pt x="112" y="158"/>
                          <a:pt x="108" y="157"/>
                        </a:cubicBezTo>
                        <a:cubicBezTo>
                          <a:pt x="109" y="160"/>
                          <a:pt x="107" y="161"/>
                          <a:pt x="105" y="161"/>
                        </a:cubicBezTo>
                        <a:cubicBezTo>
                          <a:pt x="105" y="163"/>
                          <a:pt x="105" y="166"/>
                          <a:pt x="105" y="168"/>
                        </a:cubicBezTo>
                        <a:cubicBezTo>
                          <a:pt x="99" y="170"/>
                          <a:pt x="98" y="176"/>
                          <a:pt x="93" y="179"/>
                        </a:cubicBezTo>
                        <a:cubicBezTo>
                          <a:pt x="93" y="180"/>
                          <a:pt x="90" y="179"/>
                          <a:pt x="90" y="179"/>
                        </a:cubicBezTo>
                        <a:cubicBezTo>
                          <a:pt x="89" y="180"/>
                          <a:pt x="90" y="183"/>
                          <a:pt x="90" y="183"/>
                        </a:cubicBezTo>
                        <a:cubicBezTo>
                          <a:pt x="89" y="183"/>
                          <a:pt x="82" y="183"/>
                          <a:pt x="84" y="185"/>
                        </a:cubicBezTo>
                        <a:cubicBezTo>
                          <a:pt x="88" y="188"/>
                          <a:pt x="79" y="187"/>
                          <a:pt x="77" y="191"/>
                        </a:cubicBezTo>
                        <a:cubicBezTo>
                          <a:pt x="76" y="191"/>
                          <a:pt x="74" y="197"/>
                          <a:pt x="73" y="196"/>
                        </a:cubicBezTo>
                        <a:cubicBezTo>
                          <a:pt x="71" y="194"/>
                          <a:pt x="72" y="195"/>
                          <a:pt x="71" y="198"/>
                        </a:cubicBezTo>
                        <a:cubicBezTo>
                          <a:pt x="68" y="198"/>
                          <a:pt x="66" y="198"/>
                          <a:pt x="64" y="198"/>
                        </a:cubicBezTo>
                        <a:cubicBezTo>
                          <a:pt x="60" y="200"/>
                          <a:pt x="67" y="201"/>
                          <a:pt x="58" y="202"/>
                        </a:cubicBezTo>
                        <a:cubicBezTo>
                          <a:pt x="54" y="202"/>
                          <a:pt x="51" y="202"/>
                          <a:pt x="47" y="204"/>
                        </a:cubicBezTo>
                        <a:cubicBezTo>
                          <a:pt x="44" y="205"/>
                          <a:pt x="44" y="210"/>
                          <a:pt x="39" y="207"/>
                        </a:cubicBezTo>
                        <a:cubicBezTo>
                          <a:pt x="39" y="202"/>
                          <a:pt x="45" y="204"/>
                          <a:pt x="49" y="202"/>
                        </a:cubicBezTo>
                        <a:cubicBezTo>
                          <a:pt x="50" y="201"/>
                          <a:pt x="50" y="202"/>
                          <a:pt x="50" y="200"/>
                        </a:cubicBezTo>
                        <a:cubicBezTo>
                          <a:pt x="51" y="197"/>
                          <a:pt x="55" y="198"/>
                          <a:pt x="58" y="198"/>
                        </a:cubicBezTo>
                        <a:cubicBezTo>
                          <a:pt x="61" y="198"/>
                          <a:pt x="59" y="194"/>
                          <a:pt x="60" y="192"/>
                        </a:cubicBezTo>
                        <a:cubicBezTo>
                          <a:pt x="61" y="191"/>
                          <a:pt x="62" y="196"/>
                          <a:pt x="65" y="191"/>
                        </a:cubicBezTo>
                        <a:cubicBezTo>
                          <a:pt x="66" y="190"/>
                          <a:pt x="67" y="191"/>
                          <a:pt x="67" y="189"/>
                        </a:cubicBezTo>
                        <a:cubicBezTo>
                          <a:pt x="67" y="186"/>
                          <a:pt x="72" y="187"/>
                          <a:pt x="75" y="185"/>
                        </a:cubicBezTo>
                        <a:cubicBezTo>
                          <a:pt x="75" y="182"/>
                          <a:pt x="75" y="179"/>
                          <a:pt x="75" y="176"/>
                        </a:cubicBezTo>
                        <a:cubicBezTo>
                          <a:pt x="81" y="182"/>
                          <a:pt x="75" y="170"/>
                          <a:pt x="82" y="172"/>
                        </a:cubicBezTo>
                        <a:cubicBezTo>
                          <a:pt x="83" y="167"/>
                          <a:pt x="74" y="173"/>
                          <a:pt x="77" y="166"/>
                        </a:cubicBezTo>
                        <a:cubicBezTo>
                          <a:pt x="75" y="171"/>
                          <a:pt x="63" y="165"/>
                          <a:pt x="62" y="170"/>
                        </a:cubicBezTo>
                        <a:cubicBezTo>
                          <a:pt x="59" y="171"/>
                          <a:pt x="61" y="167"/>
                          <a:pt x="60" y="166"/>
                        </a:cubicBezTo>
                        <a:cubicBezTo>
                          <a:pt x="57" y="165"/>
                          <a:pt x="52" y="168"/>
                          <a:pt x="49" y="166"/>
                        </a:cubicBezTo>
                        <a:cubicBezTo>
                          <a:pt x="51" y="162"/>
                          <a:pt x="46" y="164"/>
                          <a:pt x="45" y="163"/>
                        </a:cubicBezTo>
                        <a:cubicBezTo>
                          <a:pt x="44" y="161"/>
                          <a:pt x="46" y="160"/>
                          <a:pt x="47" y="161"/>
                        </a:cubicBezTo>
                        <a:cubicBezTo>
                          <a:pt x="43" y="156"/>
                          <a:pt x="40" y="157"/>
                          <a:pt x="37" y="151"/>
                        </a:cubicBezTo>
                        <a:cubicBezTo>
                          <a:pt x="35" y="154"/>
                          <a:pt x="29" y="153"/>
                          <a:pt x="24" y="153"/>
                        </a:cubicBezTo>
                        <a:cubicBezTo>
                          <a:pt x="24" y="151"/>
                          <a:pt x="25" y="150"/>
                          <a:pt x="26" y="150"/>
                        </a:cubicBezTo>
                        <a:cubicBezTo>
                          <a:pt x="25" y="146"/>
                          <a:pt x="19" y="147"/>
                          <a:pt x="21" y="140"/>
                        </a:cubicBezTo>
                        <a:cubicBezTo>
                          <a:pt x="20" y="138"/>
                          <a:pt x="17" y="136"/>
                          <a:pt x="17" y="138"/>
                        </a:cubicBezTo>
                        <a:cubicBezTo>
                          <a:pt x="12" y="138"/>
                          <a:pt x="16" y="133"/>
                          <a:pt x="17" y="131"/>
                        </a:cubicBezTo>
                        <a:cubicBezTo>
                          <a:pt x="17" y="130"/>
                          <a:pt x="16" y="128"/>
                          <a:pt x="17" y="127"/>
                        </a:cubicBezTo>
                        <a:cubicBezTo>
                          <a:pt x="17" y="127"/>
                          <a:pt x="20" y="128"/>
                          <a:pt x="21" y="127"/>
                        </a:cubicBezTo>
                        <a:cubicBezTo>
                          <a:pt x="22" y="126"/>
                          <a:pt x="21" y="123"/>
                          <a:pt x="22" y="122"/>
                        </a:cubicBezTo>
                        <a:cubicBezTo>
                          <a:pt x="27" y="121"/>
                          <a:pt x="34" y="120"/>
                          <a:pt x="37" y="118"/>
                        </a:cubicBezTo>
                        <a:cubicBezTo>
                          <a:pt x="40" y="116"/>
                          <a:pt x="42" y="117"/>
                          <a:pt x="45" y="116"/>
                        </a:cubicBezTo>
                        <a:cubicBezTo>
                          <a:pt x="48" y="115"/>
                          <a:pt x="42" y="111"/>
                          <a:pt x="52" y="112"/>
                        </a:cubicBezTo>
                        <a:cubicBezTo>
                          <a:pt x="51" y="108"/>
                          <a:pt x="51" y="104"/>
                          <a:pt x="49" y="97"/>
                        </a:cubicBezTo>
                        <a:cubicBezTo>
                          <a:pt x="45" y="93"/>
                          <a:pt x="34" y="104"/>
                          <a:pt x="30" y="99"/>
                        </a:cubicBezTo>
                        <a:cubicBezTo>
                          <a:pt x="27" y="96"/>
                          <a:pt x="29" y="101"/>
                          <a:pt x="22" y="101"/>
                        </a:cubicBezTo>
                        <a:cubicBezTo>
                          <a:pt x="21" y="98"/>
                          <a:pt x="14" y="100"/>
                          <a:pt x="9" y="97"/>
                        </a:cubicBezTo>
                        <a:cubicBezTo>
                          <a:pt x="9" y="97"/>
                          <a:pt x="13" y="94"/>
                          <a:pt x="9" y="94"/>
                        </a:cubicBezTo>
                        <a:cubicBezTo>
                          <a:pt x="6" y="93"/>
                          <a:pt x="3" y="92"/>
                          <a:pt x="2" y="86"/>
                        </a:cubicBezTo>
                        <a:cubicBezTo>
                          <a:pt x="13" y="87"/>
                          <a:pt x="0" y="81"/>
                          <a:pt x="13" y="82"/>
                        </a:cubicBezTo>
                        <a:cubicBezTo>
                          <a:pt x="15" y="82"/>
                          <a:pt x="14" y="81"/>
                          <a:pt x="13" y="81"/>
                        </a:cubicBezTo>
                        <a:cubicBezTo>
                          <a:pt x="14" y="77"/>
                          <a:pt x="17" y="81"/>
                          <a:pt x="17" y="81"/>
                        </a:cubicBezTo>
                        <a:cubicBezTo>
                          <a:pt x="20" y="81"/>
                          <a:pt x="21" y="78"/>
                          <a:pt x="24" y="79"/>
                        </a:cubicBezTo>
                        <a:cubicBezTo>
                          <a:pt x="25" y="79"/>
                          <a:pt x="26" y="82"/>
                          <a:pt x="28" y="82"/>
                        </a:cubicBezTo>
                        <a:cubicBezTo>
                          <a:pt x="32" y="83"/>
                          <a:pt x="36" y="81"/>
                          <a:pt x="41" y="82"/>
                        </a:cubicBezTo>
                        <a:cubicBezTo>
                          <a:pt x="44" y="83"/>
                          <a:pt x="44" y="84"/>
                          <a:pt x="47" y="82"/>
                        </a:cubicBezTo>
                        <a:cubicBezTo>
                          <a:pt x="49" y="82"/>
                          <a:pt x="47" y="81"/>
                          <a:pt x="47" y="79"/>
                        </a:cubicBezTo>
                        <a:cubicBezTo>
                          <a:pt x="49" y="79"/>
                          <a:pt x="50" y="78"/>
                          <a:pt x="50" y="77"/>
                        </a:cubicBezTo>
                        <a:cubicBezTo>
                          <a:pt x="51" y="72"/>
                          <a:pt x="42" y="78"/>
                          <a:pt x="45" y="71"/>
                        </a:cubicBezTo>
                        <a:cubicBezTo>
                          <a:pt x="40" y="70"/>
                          <a:pt x="35" y="69"/>
                          <a:pt x="30" y="68"/>
                        </a:cubicBezTo>
                        <a:cubicBezTo>
                          <a:pt x="32" y="64"/>
                          <a:pt x="32" y="65"/>
                          <a:pt x="28" y="62"/>
                        </a:cubicBezTo>
                        <a:cubicBezTo>
                          <a:pt x="27" y="62"/>
                          <a:pt x="27" y="60"/>
                          <a:pt x="26" y="60"/>
                        </a:cubicBezTo>
                        <a:cubicBezTo>
                          <a:pt x="25" y="59"/>
                          <a:pt x="21" y="60"/>
                          <a:pt x="19" y="58"/>
                        </a:cubicBezTo>
                        <a:cubicBezTo>
                          <a:pt x="19" y="58"/>
                          <a:pt x="22" y="52"/>
                          <a:pt x="19" y="53"/>
                        </a:cubicBezTo>
                        <a:cubicBezTo>
                          <a:pt x="18" y="53"/>
                          <a:pt x="19" y="55"/>
                          <a:pt x="17" y="55"/>
                        </a:cubicBezTo>
                        <a:cubicBezTo>
                          <a:pt x="15" y="54"/>
                          <a:pt x="14" y="52"/>
                          <a:pt x="11" y="53"/>
                        </a:cubicBezTo>
                        <a:cubicBezTo>
                          <a:pt x="15" y="47"/>
                          <a:pt x="23" y="46"/>
                          <a:pt x="30" y="43"/>
                        </a:cubicBezTo>
                        <a:cubicBezTo>
                          <a:pt x="28" y="37"/>
                          <a:pt x="35" y="37"/>
                          <a:pt x="37" y="34"/>
                        </a:cubicBezTo>
                        <a:cubicBezTo>
                          <a:pt x="39" y="32"/>
                          <a:pt x="37" y="28"/>
                          <a:pt x="39" y="27"/>
                        </a:cubicBezTo>
                        <a:cubicBezTo>
                          <a:pt x="44" y="31"/>
                          <a:pt x="44" y="28"/>
                          <a:pt x="52" y="28"/>
                        </a:cubicBezTo>
                        <a:cubicBezTo>
                          <a:pt x="56" y="23"/>
                          <a:pt x="62" y="19"/>
                          <a:pt x="73" y="21"/>
                        </a:cubicBezTo>
                        <a:cubicBezTo>
                          <a:pt x="75" y="22"/>
                          <a:pt x="74" y="18"/>
                          <a:pt x="75" y="17"/>
                        </a:cubicBezTo>
                        <a:cubicBezTo>
                          <a:pt x="78" y="15"/>
                          <a:pt x="85" y="19"/>
                          <a:pt x="86" y="14"/>
                        </a:cubicBezTo>
                        <a:cubicBezTo>
                          <a:pt x="88" y="13"/>
                          <a:pt x="89" y="17"/>
                          <a:pt x="90" y="17"/>
                        </a:cubicBezTo>
                        <a:cubicBezTo>
                          <a:pt x="93" y="18"/>
                          <a:pt x="96" y="16"/>
                          <a:pt x="95" y="21"/>
                        </a:cubicBezTo>
                        <a:cubicBezTo>
                          <a:pt x="103" y="21"/>
                          <a:pt x="111" y="21"/>
                          <a:pt x="119" y="21"/>
                        </a:cubicBezTo>
                        <a:cubicBezTo>
                          <a:pt x="111" y="29"/>
                          <a:pt x="132" y="18"/>
                          <a:pt x="125" y="27"/>
                        </a:cubicBezTo>
                        <a:cubicBezTo>
                          <a:pt x="129" y="27"/>
                          <a:pt x="132" y="26"/>
                          <a:pt x="132" y="23"/>
                        </a:cubicBezTo>
                        <a:cubicBezTo>
                          <a:pt x="136" y="27"/>
                          <a:pt x="144" y="25"/>
                          <a:pt x="149" y="27"/>
                        </a:cubicBezTo>
                        <a:cubicBezTo>
                          <a:pt x="150" y="27"/>
                          <a:pt x="149" y="28"/>
                          <a:pt x="151" y="28"/>
                        </a:cubicBezTo>
                        <a:cubicBezTo>
                          <a:pt x="153" y="28"/>
                          <a:pt x="153" y="30"/>
                          <a:pt x="155" y="30"/>
                        </a:cubicBezTo>
                        <a:cubicBezTo>
                          <a:pt x="160" y="31"/>
                          <a:pt x="161" y="27"/>
                          <a:pt x="164" y="30"/>
                        </a:cubicBezTo>
                        <a:cubicBezTo>
                          <a:pt x="165" y="31"/>
                          <a:pt x="186" y="31"/>
                          <a:pt x="188" y="32"/>
                        </a:cubicBezTo>
                        <a:cubicBezTo>
                          <a:pt x="191" y="34"/>
                          <a:pt x="202" y="35"/>
                          <a:pt x="209" y="36"/>
                        </a:cubicBezTo>
                        <a:cubicBezTo>
                          <a:pt x="211" y="38"/>
                          <a:pt x="214" y="40"/>
                          <a:pt x="214" y="43"/>
                        </a:cubicBezTo>
                        <a:cubicBezTo>
                          <a:pt x="221" y="44"/>
                          <a:pt x="224" y="48"/>
                          <a:pt x="229" y="45"/>
                        </a:cubicBezTo>
                        <a:cubicBezTo>
                          <a:pt x="230" y="51"/>
                          <a:pt x="239" y="48"/>
                          <a:pt x="244" y="49"/>
                        </a:cubicBezTo>
                        <a:cubicBezTo>
                          <a:pt x="244" y="47"/>
                          <a:pt x="242" y="47"/>
                          <a:pt x="241" y="47"/>
                        </a:cubicBezTo>
                        <a:cubicBezTo>
                          <a:pt x="244" y="43"/>
                          <a:pt x="249" y="39"/>
                          <a:pt x="255" y="38"/>
                        </a:cubicBezTo>
                        <a:cubicBezTo>
                          <a:pt x="255" y="41"/>
                          <a:pt x="257" y="42"/>
                          <a:pt x="257" y="40"/>
                        </a:cubicBezTo>
                        <a:cubicBezTo>
                          <a:pt x="259" y="40"/>
                          <a:pt x="259" y="43"/>
                          <a:pt x="261" y="43"/>
                        </a:cubicBezTo>
                        <a:cubicBezTo>
                          <a:pt x="265" y="44"/>
                          <a:pt x="265" y="41"/>
                          <a:pt x="265" y="38"/>
                        </a:cubicBezTo>
                        <a:cubicBezTo>
                          <a:pt x="269" y="37"/>
                          <a:pt x="270" y="39"/>
                          <a:pt x="272" y="40"/>
                        </a:cubicBezTo>
                        <a:cubicBezTo>
                          <a:pt x="274" y="38"/>
                          <a:pt x="272" y="35"/>
                          <a:pt x="276" y="32"/>
                        </a:cubicBezTo>
                        <a:cubicBezTo>
                          <a:pt x="279" y="32"/>
                          <a:pt x="281" y="35"/>
                          <a:pt x="282" y="32"/>
                        </a:cubicBezTo>
                        <a:cubicBezTo>
                          <a:pt x="285" y="33"/>
                          <a:pt x="283" y="36"/>
                          <a:pt x="280" y="36"/>
                        </a:cubicBezTo>
                        <a:cubicBezTo>
                          <a:pt x="282" y="41"/>
                          <a:pt x="295" y="31"/>
                          <a:pt x="298" y="38"/>
                        </a:cubicBezTo>
                        <a:cubicBezTo>
                          <a:pt x="304" y="38"/>
                          <a:pt x="294" y="32"/>
                          <a:pt x="300" y="32"/>
                        </a:cubicBezTo>
                        <a:cubicBezTo>
                          <a:pt x="301" y="30"/>
                          <a:pt x="303" y="28"/>
                          <a:pt x="306" y="28"/>
                        </a:cubicBezTo>
                        <a:cubicBezTo>
                          <a:pt x="306" y="30"/>
                          <a:pt x="306" y="32"/>
                          <a:pt x="306" y="34"/>
                        </a:cubicBezTo>
                        <a:cubicBezTo>
                          <a:pt x="310" y="30"/>
                          <a:pt x="311" y="37"/>
                          <a:pt x="315" y="38"/>
                        </a:cubicBezTo>
                        <a:cubicBezTo>
                          <a:pt x="321" y="38"/>
                          <a:pt x="325" y="37"/>
                          <a:pt x="326" y="34"/>
                        </a:cubicBezTo>
                        <a:cubicBezTo>
                          <a:pt x="329" y="36"/>
                          <a:pt x="334" y="36"/>
                          <a:pt x="332" y="41"/>
                        </a:cubicBezTo>
                        <a:cubicBezTo>
                          <a:pt x="336" y="40"/>
                          <a:pt x="341" y="39"/>
                          <a:pt x="341" y="34"/>
                        </a:cubicBezTo>
                        <a:cubicBezTo>
                          <a:pt x="346" y="37"/>
                          <a:pt x="348" y="33"/>
                          <a:pt x="352" y="38"/>
                        </a:cubicBezTo>
                        <a:cubicBezTo>
                          <a:pt x="357" y="38"/>
                          <a:pt x="361" y="38"/>
                          <a:pt x="365" y="38"/>
                        </a:cubicBezTo>
                        <a:cubicBezTo>
                          <a:pt x="366" y="38"/>
                          <a:pt x="363" y="41"/>
                          <a:pt x="364" y="41"/>
                        </a:cubicBezTo>
                        <a:cubicBezTo>
                          <a:pt x="363" y="41"/>
                          <a:pt x="369" y="43"/>
                          <a:pt x="367" y="43"/>
                        </a:cubicBezTo>
                        <a:cubicBezTo>
                          <a:pt x="369" y="44"/>
                          <a:pt x="370" y="41"/>
                          <a:pt x="373" y="41"/>
                        </a:cubicBezTo>
                        <a:cubicBezTo>
                          <a:pt x="373" y="42"/>
                          <a:pt x="373" y="45"/>
                          <a:pt x="373" y="45"/>
                        </a:cubicBezTo>
                        <a:cubicBezTo>
                          <a:pt x="378" y="48"/>
                          <a:pt x="386" y="44"/>
                          <a:pt x="392" y="45"/>
                        </a:cubicBezTo>
                        <a:cubicBezTo>
                          <a:pt x="392" y="47"/>
                          <a:pt x="395" y="47"/>
                          <a:pt x="397" y="47"/>
                        </a:cubicBezTo>
                        <a:cubicBezTo>
                          <a:pt x="394" y="54"/>
                          <a:pt x="404" y="48"/>
                          <a:pt x="403" y="53"/>
                        </a:cubicBezTo>
                        <a:cubicBezTo>
                          <a:pt x="404" y="57"/>
                          <a:pt x="399" y="55"/>
                          <a:pt x="399" y="58"/>
                        </a:cubicBezTo>
                        <a:cubicBezTo>
                          <a:pt x="398" y="61"/>
                          <a:pt x="401" y="62"/>
                          <a:pt x="401" y="64"/>
                        </a:cubicBezTo>
                        <a:cubicBezTo>
                          <a:pt x="421" y="62"/>
                          <a:pt x="438" y="61"/>
                          <a:pt x="453" y="68"/>
                        </a:cubicBezTo>
                        <a:cubicBezTo>
                          <a:pt x="452" y="69"/>
                          <a:pt x="451" y="71"/>
                          <a:pt x="451" y="73"/>
                        </a:cubicBezTo>
                        <a:cubicBezTo>
                          <a:pt x="455" y="73"/>
                          <a:pt x="455" y="71"/>
                          <a:pt x="459" y="71"/>
                        </a:cubicBezTo>
                        <a:cubicBezTo>
                          <a:pt x="457" y="65"/>
                          <a:pt x="458" y="67"/>
                          <a:pt x="457" y="60"/>
                        </a:cubicBezTo>
                        <a:cubicBezTo>
                          <a:pt x="458" y="57"/>
                          <a:pt x="472" y="57"/>
                          <a:pt x="468" y="55"/>
                        </a:cubicBezTo>
                        <a:cubicBezTo>
                          <a:pt x="469" y="51"/>
                          <a:pt x="471" y="54"/>
                          <a:pt x="474" y="55"/>
                        </a:cubicBezTo>
                        <a:cubicBezTo>
                          <a:pt x="474" y="57"/>
                          <a:pt x="477" y="56"/>
                          <a:pt x="477" y="58"/>
                        </a:cubicBezTo>
                        <a:cubicBezTo>
                          <a:pt x="485" y="60"/>
                          <a:pt x="490" y="57"/>
                          <a:pt x="496" y="58"/>
                        </a:cubicBezTo>
                        <a:cubicBezTo>
                          <a:pt x="496" y="58"/>
                          <a:pt x="496" y="60"/>
                          <a:pt x="498" y="60"/>
                        </a:cubicBezTo>
                        <a:cubicBezTo>
                          <a:pt x="499" y="60"/>
                          <a:pt x="500" y="62"/>
                          <a:pt x="502" y="62"/>
                        </a:cubicBezTo>
                        <a:cubicBezTo>
                          <a:pt x="508" y="62"/>
                          <a:pt x="514" y="58"/>
                          <a:pt x="524" y="60"/>
                        </a:cubicBezTo>
                        <a:cubicBezTo>
                          <a:pt x="529" y="56"/>
                          <a:pt x="528" y="53"/>
                          <a:pt x="530" y="49"/>
                        </a:cubicBezTo>
                        <a:cubicBezTo>
                          <a:pt x="528" y="43"/>
                          <a:pt x="523" y="45"/>
                          <a:pt x="522" y="43"/>
                        </a:cubicBezTo>
                        <a:cubicBezTo>
                          <a:pt x="523" y="34"/>
                          <a:pt x="540" y="39"/>
                          <a:pt x="544" y="41"/>
                        </a:cubicBezTo>
                        <a:cubicBezTo>
                          <a:pt x="544" y="44"/>
                          <a:pt x="542" y="45"/>
                          <a:pt x="539" y="45"/>
                        </a:cubicBezTo>
                        <a:cubicBezTo>
                          <a:pt x="543" y="49"/>
                          <a:pt x="539" y="50"/>
                          <a:pt x="537" y="53"/>
                        </a:cubicBezTo>
                        <a:cubicBezTo>
                          <a:pt x="536" y="57"/>
                          <a:pt x="540" y="56"/>
                          <a:pt x="543" y="56"/>
                        </a:cubicBezTo>
                        <a:cubicBezTo>
                          <a:pt x="540" y="62"/>
                          <a:pt x="544" y="63"/>
                          <a:pt x="541" y="68"/>
                        </a:cubicBezTo>
                        <a:cubicBezTo>
                          <a:pt x="546" y="71"/>
                          <a:pt x="550" y="59"/>
                          <a:pt x="548" y="60"/>
                        </a:cubicBezTo>
                        <a:cubicBezTo>
                          <a:pt x="549" y="59"/>
                          <a:pt x="554" y="65"/>
                          <a:pt x="552" y="56"/>
                        </a:cubicBezTo>
                        <a:cubicBezTo>
                          <a:pt x="560" y="58"/>
                          <a:pt x="558" y="49"/>
                          <a:pt x="563" y="47"/>
                        </a:cubicBezTo>
                        <a:cubicBezTo>
                          <a:pt x="561" y="42"/>
                          <a:pt x="558" y="38"/>
                          <a:pt x="550" y="38"/>
                        </a:cubicBezTo>
                        <a:cubicBezTo>
                          <a:pt x="554" y="35"/>
                          <a:pt x="546" y="30"/>
                          <a:pt x="541" y="28"/>
                        </a:cubicBezTo>
                        <a:cubicBezTo>
                          <a:pt x="541" y="26"/>
                          <a:pt x="541" y="23"/>
                          <a:pt x="539" y="23"/>
                        </a:cubicBezTo>
                        <a:cubicBezTo>
                          <a:pt x="539" y="19"/>
                          <a:pt x="544" y="17"/>
                          <a:pt x="544" y="14"/>
                        </a:cubicBezTo>
                        <a:cubicBezTo>
                          <a:pt x="544" y="13"/>
                          <a:pt x="549" y="11"/>
                          <a:pt x="548" y="10"/>
                        </a:cubicBezTo>
                        <a:cubicBezTo>
                          <a:pt x="543" y="5"/>
                          <a:pt x="555" y="11"/>
                          <a:pt x="550" y="6"/>
                        </a:cubicBezTo>
                        <a:cubicBezTo>
                          <a:pt x="550" y="0"/>
                          <a:pt x="555" y="8"/>
                          <a:pt x="556" y="8"/>
                        </a:cubicBezTo>
                        <a:cubicBezTo>
                          <a:pt x="558" y="9"/>
                          <a:pt x="561" y="7"/>
                          <a:pt x="563" y="8"/>
                        </a:cubicBezTo>
                        <a:cubicBezTo>
                          <a:pt x="564" y="8"/>
                          <a:pt x="560" y="11"/>
                          <a:pt x="561" y="12"/>
                        </a:cubicBezTo>
                        <a:cubicBezTo>
                          <a:pt x="562" y="12"/>
                          <a:pt x="566" y="11"/>
                          <a:pt x="567" y="12"/>
                        </a:cubicBezTo>
                        <a:cubicBezTo>
                          <a:pt x="568" y="13"/>
                          <a:pt x="566" y="16"/>
                          <a:pt x="567" y="17"/>
                        </a:cubicBezTo>
                        <a:cubicBezTo>
                          <a:pt x="567" y="18"/>
                          <a:pt x="570" y="17"/>
                          <a:pt x="571" y="17"/>
                        </a:cubicBezTo>
                        <a:cubicBezTo>
                          <a:pt x="572" y="22"/>
                          <a:pt x="567" y="20"/>
                          <a:pt x="571" y="25"/>
                        </a:cubicBezTo>
                        <a:cubicBezTo>
                          <a:pt x="571" y="26"/>
                          <a:pt x="573" y="26"/>
                          <a:pt x="572" y="28"/>
                        </a:cubicBezTo>
                        <a:cubicBezTo>
                          <a:pt x="572" y="28"/>
                          <a:pt x="571" y="29"/>
                          <a:pt x="571" y="30"/>
                        </a:cubicBezTo>
                        <a:cubicBezTo>
                          <a:pt x="570" y="33"/>
                          <a:pt x="569" y="34"/>
                          <a:pt x="569" y="36"/>
                        </a:cubicBezTo>
                        <a:cubicBezTo>
                          <a:pt x="568" y="39"/>
                          <a:pt x="581" y="40"/>
                          <a:pt x="578" y="34"/>
                        </a:cubicBezTo>
                        <a:cubicBezTo>
                          <a:pt x="582" y="34"/>
                          <a:pt x="580" y="39"/>
                          <a:pt x="585" y="38"/>
                        </a:cubicBezTo>
                        <a:cubicBezTo>
                          <a:pt x="582" y="41"/>
                          <a:pt x="587" y="41"/>
                          <a:pt x="585" y="47"/>
                        </a:cubicBezTo>
                        <a:cubicBezTo>
                          <a:pt x="594" y="48"/>
                          <a:pt x="592" y="41"/>
                          <a:pt x="598" y="45"/>
                        </a:cubicBezTo>
                        <a:cubicBezTo>
                          <a:pt x="600" y="46"/>
                          <a:pt x="600" y="44"/>
                          <a:pt x="600" y="43"/>
                        </a:cubicBezTo>
                        <a:cubicBezTo>
                          <a:pt x="605" y="45"/>
                          <a:pt x="598" y="45"/>
                          <a:pt x="602" y="49"/>
                        </a:cubicBezTo>
                        <a:cubicBezTo>
                          <a:pt x="602" y="49"/>
                          <a:pt x="606" y="51"/>
                          <a:pt x="606" y="51"/>
                        </a:cubicBezTo>
                        <a:cubicBezTo>
                          <a:pt x="606" y="54"/>
                          <a:pt x="599" y="56"/>
                          <a:pt x="602" y="62"/>
                        </a:cubicBezTo>
                        <a:close/>
                        <a:moveTo>
                          <a:pt x="380" y="82"/>
                        </a:moveTo>
                        <a:cubicBezTo>
                          <a:pt x="380" y="79"/>
                          <a:pt x="383" y="78"/>
                          <a:pt x="380" y="77"/>
                        </a:cubicBezTo>
                        <a:cubicBezTo>
                          <a:pt x="380" y="78"/>
                          <a:pt x="380" y="79"/>
                          <a:pt x="379" y="79"/>
                        </a:cubicBezTo>
                        <a:cubicBezTo>
                          <a:pt x="378" y="77"/>
                          <a:pt x="379" y="73"/>
                          <a:pt x="377" y="73"/>
                        </a:cubicBezTo>
                        <a:cubicBezTo>
                          <a:pt x="374" y="76"/>
                          <a:pt x="366" y="82"/>
                          <a:pt x="362" y="77"/>
                        </a:cubicBezTo>
                        <a:cubicBezTo>
                          <a:pt x="361" y="72"/>
                          <a:pt x="370" y="78"/>
                          <a:pt x="367" y="71"/>
                        </a:cubicBezTo>
                        <a:cubicBezTo>
                          <a:pt x="366" y="71"/>
                          <a:pt x="364" y="71"/>
                          <a:pt x="364" y="69"/>
                        </a:cubicBezTo>
                        <a:cubicBezTo>
                          <a:pt x="360" y="68"/>
                          <a:pt x="359" y="72"/>
                          <a:pt x="356" y="73"/>
                        </a:cubicBezTo>
                        <a:cubicBezTo>
                          <a:pt x="352" y="74"/>
                          <a:pt x="348" y="74"/>
                          <a:pt x="343" y="75"/>
                        </a:cubicBezTo>
                        <a:cubicBezTo>
                          <a:pt x="343" y="75"/>
                          <a:pt x="343" y="77"/>
                          <a:pt x="341" y="77"/>
                        </a:cubicBezTo>
                        <a:cubicBezTo>
                          <a:pt x="335" y="79"/>
                          <a:pt x="329" y="79"/>
                          <a:pt x="323" y="79"/>
                        </a:cubicBezTo>
                        <a:cubicBezTo>
                          <a:pt x="323" y="82"/>
                          <a:pt x="320" y="84"/>
                          <a:pt x="323" y="84"/>
                        </a:cubicBezTo>
                        <a:cubicBezTo>
                          <a:pt x="323" y="82"/>
                          <a:pt x="325" y="83"/>
                          <a:pt x="324" y="86"/>
                        </a:cubicBezTo>
                        <a:cubicBezTo>
                          <a:pt x="333" y="87"/>
                          <a:pt x="344" y="79"/>
                          <a:pt x="347" y="86"/>
                        </a:cubicBezTo>
                        <a:cubicBezTo>
                          <a:pt x="343" y="82"/>
                          <a:pt x="345" y="87"/>
                          <a:pt x="341" y="88"/>
                        </a:cubicBezTo>
                        <a:cubicBezTo>
                          <a:pt x="338" y="88"/>
                          <a:pt x="335" y="89"/>
                          <a:pt x="334" y="92"/>
                        </a:cubicBezTo>
                        <a:cubicBezTo>
                          <a:pt x="344" y="93"/>
                          <a:pt x="349" y="90"/>
                          <a:pt x="358" y="90"/>
                        </a:cubicBezTo>
                        <a:cubicBezTo>
                          <a:pt x="358" y="92"/>
                          <a:pt x="358" y="95"/>
                          <a:pt x="360" y="96"/>
                        </a:cubicBezTo>
                        <a:cubicBezTo>
                          <a:pt x="360" y="93"/>
                          <a:pt x="363" y="94"/>
                          <a:pt x="365" y="94"/>
                        </a:cubicBezTo>
                        <a:cubicBezTo>
                          <a:pt x="366" y="90"/>
                          <a:pt x="367" y="87"/>
                          <a:pt x="369" y="86"/>
                        </a:cubicBezTo>
                        <a:cubicBezTo>
                          <a:pt x="373" y="83"/>
                          <a:pt x="372" y="86"/>
                          <a:pt x="377" y="86"/>
                        </a:cubicBezTo>
                        <a:cubicBezTo>
                          <a:pt x="377" y="84"/>
                          <a:pt x="377" y="82"/>
                          <a:pt x="380" y="82"/>
                        </a:cubicBezTo>
                        <a:close/>
                        <a:moveTo>
                          <a:pt x="393" y="146"/>
                        </a:moveTo>
                        <a:cubicBezTo>
                          <a:pt x="395" y="141"/>
                          <a:pt x="401" y="143"/>
                          <a:pt x="403" y="140"/>
                        </a:cubicBezTo>
                        <a:cubicBezTo>
                          <a:pt x="403" y="140"/>
                          <a:pt x="406" y="141"/>
                          <a:pt x="406" y="140"/>
                        </a:cubicBezTo>
                        <a:cubicBezTo>
                          <a:pt x="409" y="139"/>
                          <a:pt x="413" y="140"/>
                          <a:pt x="416" y="138"/>
                        </a:cubicBezTo>
                        <a:cubicBezTo>
                          <a:pt x="416" y="138"/>
                          <a:pt x="417" y="135"/>
                          <a:pt x="418" y="135"/>
                        </a:cubicBezTo>
                        <a:cubicBezTo>
                          <a:pt x="422" y="131"/>
                          <a:pt x="426" y="136"/>
                          <a:pt x="427" y="133"/>
                        </a:cubicBezTo>
                        <a:cubicBezTo>
                          <a:pt x="426" y="133"/>
                          <a:pt x="425" y="131"/>
                          <a:pt x="427" y="131"/>
                        </a:cubicBezTo>
                        <a:cubicBezTo>
                          <a:pt x="431" y="131"/>
                          <a:pt x="431" y="129"/>
                          <a:pt x="433" y="131"/>
                        </a:cubicBezTo>
                        <a:cubicBezTo>
                          <a:pt x="434" y="132"/>
                          <a:pt x="435" y="129"/>
                          <a:pt x="434" y="129"/>
                        </a:cubicBezTo>
                        <a:cubicBezTo>
                          <a:pt x="431" y="130"/>
                          <a:pt x="435" y="125"/>
                          <a:pt x="438" y="129"/>
                        </a:cubicBezTo>
                        <a:cubicBezTo>
                          <a:pt x="439" y="126"/>
                          <a:pt x="442" y="124"/>
                          <a:pt x="442" y="120"/>
                        </a:cubicBezTo>
                        <a:cubicBezTo>
                          <a:pt x="435" y="118"/>
                          <a:pt x="434" y="123"/>
                          <a:pt x="427" y="122"/>
                        </a:cubicBezTo>
                        <a:cubicBezTo>
                          <a:pt x="427" y="125"/>
                          <a:pt x="425" y="126"/>
                          <a:pt x="423" y="127"/>
                        </a:cubicBezTo>
                        <a:cubicBezTo>
                          <a:pt x="417" y="130"/>
                          <a:pt x="419" y="126"/>
                          <a:pt x="414" y="127"/>
                        </a:cubicBezTo>
                        <a:cubicBezTo>
                          <a:pt x="413" y="127"/>
                          <a:pt x="413" y="129"/>
                          <a:pt x="410" y="129"/>
                        </a:cubicBezTo>
                        <a:cubicBezTo>
                          <a:pt x="408" y="129"/>
                          <a:pt x="407" y="126"/>
                          <a:pt x="403" y="127"/>
                        </a:cubicBezTo>
                        <a:cubicBezTo>
                          <a:pt x="402" y="126"/>
                          <a:pt x="403" y="124"/>
                          <a:pt x="401" y="123"/>
                        </a:cubicBezTo>
                        <a:cubicBezTo>
                          <a:pt x="401" y="126"/>
                          <a:pt x="400" y="128"/>
                          <a:pt x="399" y="129"/>
                        </a:cubicBezTo>
                        <a:cubicBezTo>
                          <a:pt x="399" y="132"/>
                          <a:pt x="402" y="131"/>
                          <a:pt x="403" y="133"/>
                        </a:cubicBezTo>
                        <a:cubicBezTo>
                          <a:pt x="397" y="131"/>
                          <a:pt x="397" y="135"/>
                          <a:pt x="395" y="137"/>
                        </a:cubicBezTo>
                        <a:cubicBezTo>
                          <a:pt x="393" y="139"/>
                          <a:pt x="388" y="137"/>
                          <a:pt x="388" y="140"/>
                        </a:cubicBezTo>
                        <a:cubicBezTo>
                          <a:pt x="388" y="145"/>
                          <a:pt x="379" y="139"/>
                          <a:pt x="382" y="146"/>
                        </a:cubicBezTo>
                        <a:cubicBezTo>
                          <a:pt x="386" y="146"/>
                          <a:pt x="390" y="146"/>
                          <a:pt x="393" y="146"/>
                        </a:cubicBezTo>
                        <a:close/>
                        <a:moveTo>
                          <a:pt x="530" y="219"/>
                        </a:moveTo>
                        <a:cubicBezTo>
                          <a:pt x="528" y="219"/>
                          <a:pt x="528" y="220"/>
                          <a:pt x="528" y="220"/>
                        </a:cubicBezTo>
                        <a:cubicBezTo>
                          <a:pt x="527" y="221"/>
                          <a:pt x="522" y="222"/>
                          <a:pt x="522" y="222"/>
                        </a:cubicBezTo>
                        <a:cubicBezTo>
                          <a:pt x="521" y="224"/>
                          <a:pt x="524" y="230"/>
                          <a:pt x="520" y="230"/>
                        </a:cubicBezTo>
                        <a:cubicBezTo>
                          <a:pt x="520" y="228"/>
                          <a:pt x="521" y="224"/>
                          <a:pt x="518" y="224"/>
                        </a:cubicBezTo>
                        <a:cubicBezTo>
                          <a:pt x="518" y="227"/>
                          <a:pt x="518" y="229"/>
                          <a:pt x="518" y="232"/>
                        </a:cubicBezTo>
                        <a:cubicBezTo>
                          <a:pt x="521" y="232"/>
                          <a:pt x="525" y="232"/>
                          <a:pt x="528" y="232"/>
                        </a:cubicBezTo>
                        <a:cubicBezTo>
                          <a:pt x="526" y="234"/>
                          <a:pt x="531" y="237"/>
                          <a:pt x="531" y="239"/>
                        </a:cubicBezTo>
                        <a:cubicBezTo>
                          <a:pt x="533" y="245"/>
                          <a:pt x="534" y="243"/>
                          <a:pt x="537" y="247"/>
                        </a:cubicBezTo>
                        <a:cubicBezTo>
                          <a:pt x="535" y="247"/>
                          <a:pt x="533" y="247"/>
                          <a:pt x="533" y="250"/>
                        </a:cubicBezTo>
                        <a:cubicBezTo>
                          <a:pt x="533" y="253"/>
                          <a:pt x="536" y="253"/>
                          <a:pt x="535" y="256"/>
                        </a:cubicBezTo>
                        <a:cubicBezTo>
                          <a:pt x="538" y="256"/>
                          <a:pt x="540" y="256"/>
                          <a:pt x="543" y="256"/>
                        </a:cubicBezTo>
                        <a:cubicBezTo>
                          <a:pt x="545" y="254"/>
                          <a:pt x="545" y="249"/>
                          <a:pt x="544" y="245"/>
                        </a:cubicBezTo>
                        <a:cubicBezTo>
                          <a:pt x="542" y="244"/>
                          <a:pt x="540" y="243"/>
                          <a:pt x="539" y="241"/>
                        </a:cubicBezTo>
                        <a:cubicBezTo>
                          <a:pt x="542" y="231"/>
                          <a:pt x="539" y="236"/>
                          <a:pt x="537" y="233"/>
                        </a:cubicBezTo>
                        <a:cubicBezTo>
                          <a:pt x="534" y="230"/>
                          <a:pt x="535" y="223"/>
                          <a:pt x="533" y="219"/>
                        </a:cubicBezTo>
                        <a:cubicBezTo>
                          <a:pt x="532" y="219"/>
                          <a:pt x="531" y="218"/>
                          <a:pt x="530" y="219"/>
                        </a:cubicBezTo>
                        <a:close/>
                        <a:moveTo>
                          <a:pt x="602" y="276"/>
                        </a:moveTo>
                        <a:cubicBezTo>
                          <a:pt x="596" y="274"/>
                          <a:pt x="598" y="279"/>
                          <a:pt x="595" y="280"/>
                        </a:cubicBezTo>
                        <a:cubicBezTo>
                          <a:pt x="594" y="279"/>
                          <a:pt x="593" y="278"/>
                          <a:pt x="591" y="278"/>
                        </a:cubicBezTo>
                        <a:cubicBezTo>
                          <a:pt x="591" y="285"/>
                          <a:pt x="584" y="281"/>
                          <a:pt x="582" y="284"/>
                        </a:cubicBezTo>
                        <a:cubicBezTo>
                          <a:pt x="580" y="285"/>
                          <a:pt x="582" y="286"/>
                          <a:pt x="580" y="288"/>
                        </a:cubicBezTo>
                        <a:cubicBezTo>
                          <a:pt x="579" y="288"/>
                          <a:pt x="576" y="287"/>
                          <a:pt x="576" y="289"/>
                        </a:cubicBezTo>
                        <a:cubicBezTo>
                          <a:pt x="579" y="290"/>
                          <a:pt x="576" y="292"/>
                          <a:pt x="576" y="295"/>
                        </a:cubicBezTo>
                        <a:cubicBezTo>
                          <a:pt x="580" y="298"/>
                          <a:pt x="581" y="292"/>
                          <a:pt x="584" y="291"/>
                        </a:cubicBezTo>
                        <a:cubicBezTo>
                          <a:pt x="587" y="290"/>
                          <a:pt x="591" y="292"/>
                          <a:pt x="595" y="291"/>
                        </a:cubicBezTo>
                        <a:cubicBezTo>
                          <a:pt x="597" y="291"/>
                          <a:pt x="597" y="290"/>
                          <a:pt x="600" y="289"/>
                        </a:cubicBezTo>
                        <a:cubicBezTo>
                          <a:pt x="605" y="289"/>
                          <a:pt x="610" y="291"/>
                          <a:pt x="612" y="293"/>
                        </a:cubicBezTo>
                        <a:cubicBezTo>
                          <a:pt x="610" y="294"/>
                          <a:pt x="608" y="293"/>
                          <a:pt x="608" y="295"/>
                        </a:cubicBezTo>
                        <a:cubicBezTo>
                          <a:pt x="609" y="294"/>
                          <a:pt x="610" y="297"/>
                          <a:pt x="610" y="297"/>
                        </a:cubicBezTo>
                        <a:cubicBezTo>
                          <a:pt x="611" y="297"/>
                          <a:pt x="612" y="295"/>
                          <a:pt x="612" y="295"/>
                        </a:cubicBezTo>
                        <a:cubicBezTo>
                          <a:pt x="619" y="296"/>
                          <a:pt x="616" y="296"/>
                          <a:pt x="621" y="293"/>
                        </a:cubicBezTo>
                        <a:cubicBezTo>
                          <a:pt x="627" y="290"/>
                          <a:pt x="630" y="295"/>
                          <a:pt x="634" y="291"/>
                        </a:cubicBezTo>
                        <a:cubicBezTo>
                          <a:pt x="629" y="290"/>
                          <a:pt x="635" y="283"/>
                          <a:pt x="630" y="288"/>
                        </a:cubicBezTo>
                        <a:cubicBezTo>
                          <a:pt x="627" y="291"/>
                          <a:pt x="626" y="280"/>
                          <a:pt x="626" y="280"/>
                        </a:cubicBezTo>
                        <a:cubicBezTo>
                          <a:pt x="626" y="279"/>
                          <a:pt x="621" y="280"/>
                          <a:pt x="623" y="276"/>
                        </a:cubicBezTo>
                        <a:cubicBezTo>
                          <a:pt x="620" y="276"/>
                          <a:pt x="616" y="276"/>
                          <a:pt x="613" y="276"/>
                        </a:cubicBezTo>
                        <a:cubicBezTo>
                          <a:pt x="614" y="274"/>
                          <a:pt x="616" y="273"/>
                          <a:pt x="613" y="271"/>
                        </a:cubicBezTo>
                        <a:cubicBezTo>
                          <a:pt x="607" y="273"/>
                          <a:pt x="609" y="271"/>
                          <a:pt x="602" y="271"/>
                        </a:cubicBezTo>
                        <a:cubicBezTo>
                          <a:pt x="601" y="273"/>
                          <a:pt x="600" y="274"/>
                          <a:pt x="602" y="276"/>
                        </a:cubicBezTo>
                        <a:close/>
                        <a:moveTo>
                          <a:pt x="653" y="323"/>
                        </a:moveTo>
                        <a:cubicBezTo>
                          <a:pt x="651" y="323"/>
                          <a:pt x="650" y="323"/>
                          <a:pt x="651" y="321"/>
                        </a:cubicBezTo>
                        <a:cubicBezTo>
                          <a:pt x="659" y="323"/>
                          <a:pt x="651" y="309"/>
                          <a:pt x="658" y="310"/>
                        </a:cubicBezTo>
                        <a:cubicBezTo>
                          <a:pt x="662" y="314"/>
                          <a:pt x="663" y="309"/>
                          <a:pt x="669" y="310"/>
                        </a:cubicBezTo>
                        <a:cubicBezTo>
                          <a:pt x="666" y="299"/>
                          <a:pt x="653" y="297"/>
                          <a:pt x="641" y="299"/>
                        </a:cubicBezTo>
                        <a:cubicBezTo>
                          <a:pt x="640" y="298"/>
                          <a:pt x="639" y="297"/>
                          <a:pt x="639" y="295"/>
                        </a:cubicBezTo>
                        <a:cubicBezTo>
                          <a:pt x="635" y="294"/>
                          <a:pt x="634" y="299"/>
                          <a:pt x="630" y="299"/>
                        </a:cubicBezTo>
                        <a:cubicBezTo>
                          <a:pt x="628" y="299"/>
                          <a:pt x="627" y="296"/>
                          <a:pt x="625" y="297"/>
                        </a:cubicBezTo>
                        <a:cubicBezTo>
                          <a:pt x="622" y="298"/>
                          <a:pt x="621" y="300"/>
                          <a:pt x="619" y="301"/>
                        </a:cubicBezTo>
                        <a:cubicBezTo>
                          <a:pt x="616" y="302"/>
                          <a:pt x="614" y="301"/>
                          <a:pt x="612" y="302"/>
                        </a:cubicBezTo>
                        <a:cubicBezTo>
                          <a:pt x="612" y="306"/>
                          <a:pt x="610" y="307"/>
                          <a:pt x="608" y="308"/>
                        </a:cubicBezTo>
                        <a:cubicBezTo>
                          <a:pt x="608" y="323"/>
                          <a:pt x="605" y="324"/>
                          <a:pt x="606" y="340"/>
                        </a:cubicBezTo>
                        <a:cubicBezTo>
                          <a:pt x="613" y="342"/>
                          <a:pt x="609" y="335"/>
                          <a:pt x="615" y="336"/>
                        </a:cubicBezTo>
                        <a:cubicBezTo>
                          <a:pt x="615" y="333"/>
                          <a:pt x="616" y="330"/>
                          <a:pt x="617" y="329"/>
                        </a:cubicBezTo>
                        <a:cubicBezTo>
                          <a:pt x="620" y="324"/>
                          <a:pt x="618" y="319"/>
                          <a:pt x="619" y="314"/>
                        </a:cubicBezTo>
                        <a:cubicBezTo>
                          <a:pt x="619" y="313"/>
                          <a:pt x="622" y="311"/>
                          <a:pt x="623" y="310"/>
                        </a:cubicBezTo>
                        <a:cubicBezTo>
                          <a:pt x="624" y="308"/>
                          <a:pt x="622" y="304"/>
                          <a:pt x="625" y="304"/>
                        </a:cubicBezTo>
                        <a:cubicBezTo>
                          <a:pt x="628" y="304"/>
                          <a:pt x="630" y="304"/>
                          <a:pt x="632" y="302"/>
                        </a:cubicBezTo>
                        <a:cubicBezTo>
                          <a:pt x="629" y="309"/>
                          <a:pt x="638" y="304"/>
                          <a:pt x="638" y="308"/>
                        </a:cubicBezTo>
                        <a:cubicBezTo>
                          <a:pt x="639" y="314"/>
                          <a:pt x="639" y="312"/>
                          <a:pt x="638" y="317"/>
                        </a:cubicBezTo>
                        <a:cubicBezTo>
                          <a:pt x="639" y="318"/>
                          <a:pt x="641" y="317"/>
                          <a:pt x="641" y="319"/>
                        </a:cubicBezTo>
                        <a:cubicBezTo>
                          <a:pt x="640" y="320"/>
                          <a:pt x="638" y="319"/>
                          <a:pt x="638" y="321"/>
                        </a:cubicBezTo>
                        <a:cubicBezTo>
                          <a:pt x="644" y="319"/>
                          <a:pt x="650" y="327"/>
                          <a:pt x="653" y="323"/>
                        </a:cubicBezTo>
                        <a:close/>
                        <a:moveTo>
                          <a:pt x="686" y="315"/>
                        </a:moveTo>
                        <a:cubicBezTo>
                          <a:pt x="686" y="315"/>
                          <a:pt x="686" y="319"/>
                          <a:pt x="686" y="319"/>
                        </a:cubicBezTo>
                        <a:cubicBezTo>
                          <a:pt x="683" y="322"/>
                          <a:pt x="675" y="314"/>
                          <a:pt x="671" y="317"/>
                        </a:cubicBezTo>
                        <a:cubicBezTo>
                          <a:pt x="672" y="321"/>
                          <a:pt x="669" y="321"/>
                          <a:pt x="667" y="323"/>
                        </a:cubicBezTo>
                        <a:cubicBezTo>
                          <a:pt x="672" y="328"/>
                          <a:pt x="673" y="325"/>
                          <a:pt x="679" y="325"/>
                        </a:cubicBezTo>
                        <a:cubicBezTo>
                          <a:pt x="683" y="325"/>
                          <a:pt x="689" y="326"/>
                          <a:pt x="692" y="323"/>
                        </a:cubicBezTo>
                        <a:cubicBezTo>
                          <a:pt x="691" y="323"/>
                          <a:pt x="690" y="321"/>
                          <a:pt x="692" y="321"/>
                        </a:cubicBezTo>
                        <a:cubicBezTo>
                          <a:pt x="693" y="321"/>
                          <a:pt x="695" y="321"/>
                          <a:pt x="695" y="319"/>
                        </a:cubicBezTo>
                        <a:cubicBezTo>
                          <a:pt x="691" y="319"/>
                          <a:pt x="689" y="316"/>
                          <a:pt x="686" y="315"/>
                        </a:cubicBezTo>
                        <a:close/>
                        <a:moveTo>
                          <a:pt x="660" y="330"/>
                        </a:moveTo>
                        <a:cubicBezTo>
                          <a:pt x="659" y="330"/>
                          <a:pt x="659" y="327"/>
                          <a:pt x="656" y="329"/>
                        </a:cubicBezTo>
                        <a:cubicBezTo>
                          <a:pt x="656" y="329"/>
                          <a:pt x="657" y="332"/>
                          <a:pt x="656" y="332"/>
                        </a:cubicBezTo>
                        <a:cubicBezTo>
                          <a:pt x="653" y="332"/>
                          <a:pt x="650" y="332"/>
                          <a:pt x="647" y="332"/>
                        </a:cubicBezTo>
                        <a:cubicBezTo>
                          <a:pt x="650" y="339"/>
                          <a:pt x="641" y="333"/>
                          <a:pt x="641" y="338"/>
                        </a:cubicBezTo>
                        <a:cubicBezTo>
                          <a:pt x="643" y="338"/>
                          <a:pt x="645" y="338"/>
                          <a:pt x="647" y="338"/>
                        </a:cubicBezTo>
                        <a:cubicBezTo>
                          <a:pt x="647" y="340"/>
                          <a:pt x="645" y="340"/>
                          <a:pt x="645" y="342"/>
                        </a:cubicBezTo>
                        <a:cubicBezTo>
                          <a:pt x="650" y="343"/>
                          <a:pt x="649" y="338"/>
                          <a:pt x="653" y="338"/>
                        </a:cubicBezTo>
                        <a:cubicBezTo>
                          <a:pt x="655" y="339"/>
                          <a:pt x="658" y="340"/>
                          <a:pt x="662" y="340"/>
                        </a:cubicBezTo>
                        <a:cubicBezTo>
                          <a:pt x="661" y="332"/>
                          <a:pt x="674" y="338"/>
                          <a:pt x="671" y="329"/>
                        </a:cubicBezTo>
                        <a:cubicBezTo>
                          <a:pt x="665" y="327"/>
                          <a:pt x="662" y="331"/>
                          <a:pt x="660" y="3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1" name="í$1iḓè">
                    <a:extLst>
                      <a:ext uri="{FF2B5EF4-FFF2-40B4-BE49-F238E27FC236}">
                        <a16:creationId xmlns:a16="http://schemas.microsoft.com/office/drawing/2014/main" xmlns="" id="{576DCA30-777C-48FE-B406-341E2FD177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59321" y="1164304"/>
                    <a:ext cx="126070" cy="191908"/>
                  </a:xfrm>
                  <a:custGeom>
                    <a:avLst/>
                    <a:gdLst>
                      <a:gd name="T0" fmla="*/ 16 w 60"/>
                      <a:gd name="T1" fmla="*/ 9 h 92"/>
                      <a:gd name="T2" fmla="*/ 30 w 60"/>
                      <a:gd name="T3" fmla="*/ 7 h 92"/>
                      <a:gd name="T4" fmla="*/ 31 w 60"/>
                      <a:gd name="T5" fmla="*/ 19 h 92"/>
                      <a:gd name="T6" fmla="*/ 22 w 60"/>
                      <a:gd name="T7" fmla="*/ 24 h 92"/>
                      <a:gd name="T8" fmla="*/ 33 w 60"/>
                      <a:gd name="T9" fmla="*/ 30 h 92"/>
                      <a:gd name="T10" fmla="*/ 39 w 60"/>
                      <a:gd name="T11" fmla="*/ 43 h 92"/>
                      <a:gd name="T12" fmla="*/ 43 w 60"/>
                      <a:gd name="T13" fmla="*/ 47 h 92"/>
                      <a:gd name="T14" fmla="*/ 50 w 60"/>
                      <a:gd name="T15" fmla="*/ 50 h 92"/>
                      <a:gd name="T16" fmla="*/ 46 w 60"/>
                      <a:gd name="T17" fmla="*/ 58 h 92"/>
                      <a:gd name="T18" fmla="*/ 58 w 60"/>
                      <a:gd name="T19" fmla="*/ 60 h 92"/>
                      <a:gd name="T20" fmla="*/ 58 w 60"/>
                      <a:gd name="T21" fmla="*/ 71 h 92"/>
                      <a:gd name="T22" fmla="*/ 54 w 60"/>
                      <a:gd name="T23" fmla="*/ 71 h 92"/>
                      <a:gd name="T24" fmla="*/ 58 w 60"/>
                      <a:gd name="T25" fmla="*/ 73 h 92"/>
                      <a:gd name="T26" fmla="*/ 54 w 60"/>
                      <a:gd name="T27" fmla="*/ 78 h 92"/>
                      <a:gd name="T28" fmla="*/ 48 w 60"/>
                      <a:gd name="T29" fmla="*/ 82 h 92"/>
                      <a:gd name="T30" fmla="*/ 30 w 60"/>
                      <a:gd name="T31" fmla="*/ 80 h 92"/>
                      <a:gd name="T32" fmla="*/ 22 w 60"/>
                      <a:gd name="T33" fmla="*/ 82 h 92"/>
                      <a:gd name="T34" fmla="*/ 9 w 60"/>
                      <a:gd name="T35" fmla="*/ 82 h 92"/>
                      <a:gd name="T36" fmla="*/ 13 w 60"/>
                      <a:gd name="T37" fmla="*/ 80 h 92"/>
                      <a:gd name="T38" fmla="*/ 15 w 60"/>
                      <a:gd name="T39" fmla="*/ 82 h 92"/>
                      <a:gd name="T40" fmla="*/ 16 w 60"/>
                      <a:gd name="T41" fmla="*/ 78 h 92"/>
                      <a:gd name="T42" fmla="*/ 28 w 60"/>
                      <a:gd name="T43" fmla="*/ 76 h 92"/>
                      <a:gd name="T44" fmla="*/ 13 w 60"/>
                      <a:gd name="T45" fmla="*/ 71 h 92"/>
                      <a:gd name="T46" fmla="*/ 13 w 60"/>
                      <a:gd name="T47" fmla="*/ 60 h 92"/>
                      <a:gd name="T48" fmla="*/ 16 w 60"/>
                      <a:gd name="T49" fmla="*/ 58 h 92"/>
                      <a:gd name="T50" fmla="*/ 24 w 60"/>
                      <a:gd name="T51" fmla="*/ 58 h 92"/>
                      <a:gd name="T52" fmla="*/ 26 w 60"/>
                      <a:gd name="T53" fmla="*/ 47 h 92"/>
                      <a:gd name="T54" fmla="*/ 20 w 60"/>
                      <a:gd name="T55" fmla="*/ 39 h 92"/>
                      <a:gd name="T56" fmla="*/ 13 w 60"/>
                      <a:gd name="T57" fmla="*/ 41 h 92"/>
                      <a:gd name="T58" fmla="*/ 13 w 60"/>
                      <a:gd name="T59" fmla="*/ 32 h 92"/>
                      <a:gd name="T60" fmla="*/ 5 w 60"/>
                      <a:gd name="T61" fmla="*/ 28 h 92"/>
                      <a:gd name="T62" fmla="*/ 0 w 60"/>
                      <a:gd name="T63" fmla="*/ 9 h 92"/>
                      <a:gd name="T64" fmla="*/ 9 w 60"/>
                      <a:gd name="T65" fmla="*/ 0 h 92"/>
                      <a:gd name="T66" fmla="*/ 26 w 60"/>
                      <a:gd name="T67" fmla="*/ 0 h 92"/>
                      <a:gd name="T68" fmla="*/ 16 w 60"/>
                      <a:gd name="T69" fmla="*/ 9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60" h="92">
                        <a:moveTo>
                          <a:pt x="16" y="9"/>
                        </a:moveTo>
                        <a:cubicBezTo>
                          <a:pt x="18" y="13"/>
                          <a:pt x="26" y="7"/>
                          <a:pt x="30" y="7"/>
                        </a:cubicBezTo>
                        <a:cubicBezTo>
                          <a:pt x="32" y="10"/>
                          <a:pt x="32" y="14"/>
                          <a:pt x="31" y="19"/>
                        </a:cubicBezTo>
                        <a:cubicBezTo>
                          <a:pt x="27" y="19"/>
                          <a:pt x="23" y="21"/>
                          <a:pt x="22" y="24"/>
                        </a:cubicBezTo>
                        <a:cubicBezTo>
                          <a:pt x="24" y="28"/>
                          <a:pt x="28" y="30"/>
                          <a:pt x="33" y="30"/>
                        </a:cubicBezTo>
                        <a:cubicBezTo>
                          <a:pt x="33" y="37"/>
                          <a:pt x="41" y="35"/>
                          <a:pt x="39" y="43"/>
                        </a:cubicBezTo>
                        <a:cubicBezTo>
                          <a:pt x="39" y="45"/>
                          <a:pt x="43" y="44"/>
                          <a:pt x="43" y="47"/>
                        </a:cubicBezTo>
                        <a:cubicBezTo>
                          <a:pt x="43" y="50"/>
                          <a:pt x="49" y="48"/>
                          <a:pt x="50" y="50"/>
                        </a:cubicBezTo>
                        <a:cubicBezTo>
                          <a:pt x="49" y="53"/>
                          <a:pt x="47" y="55"/>
                          <a:pt x="46" y="58"/>
                        </a:cubicBezTo>
                        <a:cubicBezTo>
                          <a:pt x="51" y="57"/>
                          <a:pt x="55" y="57"/>
                          <a:pt x="58" y="60"/>
                        </a:cubicBezTo>
                        <a:cubicBezTo>
                          <a:pt x="55" y="62"/>
                          <a:pt x="60" y="68"/>
                          <a:pt x="58" y="71"/>
                        </a:cubicBezTo>
                        <a:cubicBezTo>
                          <a:pt x="57" y="71"/>
                          <a:pt x="54" y="70"/>
                          <a:pt x="54" y="71"/>
                        </a:cubicBezTo>
                        <a:cubicBezTo>
                          <a:pt x="53" y="73"/>
                          <a:pt x="56" y="72"/>
                          <a:pt x="58" y="73"/>
                        </a:cubicBezTo>
                        <a:cubicBezTo>
                          <a:pt x="56" y="75"/>
                          <a:pt x="53" y="75"/>
                          <a:pt x="54" y="78"/>
                        </a:cubicBezTo>
                        <a:cubicBezTo>
                          <a:pt x="51" y="79"/>
                          <a:pt x="51" y="82"/>
                          <a:pt x="48" y="82"/>
                        </a:cubicBezTo>
                        <a:cubicBezTo>
                          <a:pt x="42" y="81"/>
                          <a:pt x="38" y="79"/>
                          <a:pt x="30" y="80"/>
                        </a:cubicBezTo>
                        <a:cubicBezTo>
                          <a:pt x="26" y="84"/>
                          <a:pt x="28" y="84"/>
                          <a:pt x="22" y="82"/>
                        </a:cubicBezTo>
                        <a:cubicBezTo>
                          <a:pt x="20" y="86"/>
                          <a:pt x="9" y="92"/>
                          <a:pt x="9" y="82"/>
                        </a:cubicBezTo>
                        <a:cubicBezTo>
                          <a:pt x="11" y="83"/>
                          <a:pt x="12" y="80"/>
                          <a:pt x="13" y="80"/>
                        </a:cubicBezTo>
                        <a:cubicBezTo>
                          <a:pt x="14" y="80"/>
                          <a:pt x="15" y="82"/>
                          <a:pt x="15" y="82"/>
                        </a:cubicBezTo>
                        <a:cubicBezTo>
                          <a:pt x="17" y="81"/>
                          <a:pt x="15" y="79"/>
                          <a:pt x="16" y="78"/>
                        </a:cubicBezTo>
                        <a:cubicBezTo>
                          <a:pt x="19" y="76"/>
                          <a:pt x="23" y="78"/>
                          <a:pt x="28" y="76"/>
                        </a:cubicBezTo>
                        <a:cubicBezTo>
                          <a:pt x="26" y="67"/>
                          <a:pt x="18" y="74"/>
                          <a:pt x="13" y="71"/>
                        </a:cubicBezTo>
                        <a:cubicBezTo>
                          <a:pt x="13" y="67"/>
                          <a:pt x="13" y="63"/>
                          <a:pt x="13" y="60"/>
                        </a:cubicBezTo>
                        <a:cubicBezTo>
                          <a:pt x="16" y="60"/>
                          <a:pt x="20" y="58"/>
                          <a:pt x="16" y="58"/>
                        </a:cubicBezTo>
                        <a:cubicBezTo>
                          <a:pt x="18" y="52"/>
                          <a:pt x="21" y="60"/>
                          <a:pt x="24" y="58"/>
                        </a:cubicBezTo>
                        <a:cubicBezTo>
                          <a:pt x="28" y="58"/>
                          <a:pt x="21" y="50"/>
                          <a:pt x="26" y="47"/>
                        </a:cubicBezTo>
                        <a:cubicBezTo>
                          <a:pt x="25" y="43"/>
                          <a:pt x="19" y="45"/>
                          <a:pt x="20" y="39"/>
                        </a:cubicBezTo>
                        <a:cubicBezTo>
                          <a:pt x="19" y="41"/>
                          <a:pt x="16" y="41"/>
                          <a:pt x="13" y="41"/>
                        </a:cubicBezTo>
                        <a:cubicBezTo>
                          <a:pt x="13" y="38"/>
                          <a:pt x="13" y="35"/>
                          <a:pt x="13" y="32"/>
                        </a:cubicBezTo>
                        <a:cubicBezTo>
                          <a:pt x="13" y="28"/>
                          <a:pt x="6" y="31"/>
                          <a:pt x="5" y="28"/>
                        </a:cubicBezTo>
                        <a:cubicBezTo>
                          <a:pt x="9" y="21"/>
                          <a:pt x="8" y="10"/>
                          <a:pt x="0" y="9"/>
                        </a:cubicBezTo>
                        <a:cubicBezTo>
                          <a:pt x="3" y="6"/>
                          <a:pt x="8" y="5"/>
                          <a:pt x="9" y="0"/>
                        </a:cubicBezTo>
                        <a:cubicBezTo>
                          <a:pt x="15" y="0"/>
                          <a:pt x="20" y="0"/>
                          <a:pt x="26" y="0"/>
                        </a:cubicBezTo>
                        <a:cubicBezTo>
                          <a:pt x="22" y="3"/>
                          <a:pt x="19" y="6"/>
                          <a:pt x="1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2" name="îṥḷîḑê">
                    <a:extLst>
                      <a:ext uri="{FF2B5EF4-FFF2-40B4-BE49-F238E27FC236}">
                        <a16:creationId xmlns:a16="http://schemas.microsoft.com/office/drawing/2014/main" xmlns="" id="{AD543725-0D2C-4DD6-9D67-E810E1A516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3011" y="1172709"/>
                    <a:ext cx="35020" cy="28016"/>
                  </a:xfrm>
                  <a:custGeom>
                    <a:avLst/>
                    <a:gdLst>
                      <a:gd name="T0" fmla="*/ 15 w 17"/>
                      <a:gd name="T1" fmla="*/ 2 h 13"/>
                      <a:gd name="T2" fmla="*/ 17 w 17"/>
                      <a:gd name="T3" fmla="*/ 9 h 13"/>
                      <a:gd name="T4" fmla="*/ 8 w 17"/>
                      <a:gd name="T5" fmla="*/ 13 h 13"/>
                      <a:gd name="T6" fmla="*/ 8 w 17"/>
                      <a:gd name="T7" fmla="*/ 9 h 13"/>
                      <a:gd name="T8" fmla="*/ 4 w 17"/>
                      <a:gd name="T9" fmla="*/ 11 h 13"/>
                      <a:gd name="T10" fmla="*/ 6 w 17"/>
                      <a:gd name="T11" fmla="*/ 9 h 13"/>
                      <a:gd name="T12" fmla="*/ 15 w 17"/>
                      <a:gd name="T13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" h="13">
                        <a:moveTo>
                          <a:pt x="15" y="2"/>
                        </a:moveTo>
                        <a:cubicBezTo>
                          <a:pt x="13" y="4"/>
                          <a:pt x="14" y="7"/>
                          <a:pt x="17" y="9"/>
                        </a:cubicBezTo>
                        <a:cubicBezTo>
                          <a:pt x="15" y="12"/>
                          <a:pt x="11" y="12"/>
                          <a:pt x="8" y="13"/>
                        </a:cubicBezTo>
                        <a:cubicBezTo>
                          <a:pt x="8" y="12"/>
                          <a:pt x="8" y="10"/>
                          <a:pt x="8" y="9"/>
                        </a:cubicBezTo>
                        <a:cubicBezTo>
                          <a:pt x="6" y="9"/>
                          <a:pt x="6" y="11"/>
                          <a:pt x="4" y="11"/>
                        </a:cubicBezTo>
                        <a:cubicBezTo>
                          <a:pt x="0" y="9"/>
                          <a:pt x="5" y="10"/>
                          <a:pt x="6" y="9"/>
                        </a:cubicBezTo>
                        <a:cubicBezTo>
                          <a:pt x="7" y="8"/>
                          <a:pt x="11" y="0"/>
                          <a:pt x="15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3" name="îṧľîḋe">
                    <a:extLst>
                      <a:ext uri="{FF2B5EF4-FFF2-40B4-BE49-F238E27FC236}">
                        <a16:creationId xmlns:a16="http://schemas.microsoft.com/office/drawing/2014/main" xmlns="" id="{E620001C-FCA5-41BE-864B-5E0B9BADB0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69210" y="1485083"/>
                    <a:ext cx="21012" cy="22413"/>
                  </a:xfrm>
                  <a:custGeom>
                    <a:avLst/>
                    <a:gdLst>
                      <a:gd name="T0" fmla="*/ 3 w 10"/>
                      <a:gd name="T1" fmla="*/ 3 h 11"/>
                      <a:gd name="T2" fmla="*/ 10 w 10"/>
                      <a:gd name="T3" fmla="*/ 1 h 11"/>
                      <a:gd name="T4" fmla="*/ 1 w 10"/>
                      <a:gd name="T5" fmla="*/ 10 h 11"/>
                      <a:gd name="T6" fmla="*/ 3 w 10"/>
                      <a:gd name="T7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11">
                        <a:moveTo>
                          <a:pt x="3" y="3"/>
                        </a:moveTo>
                        <a:cubicBezTo>
                          <a:pt x="4" y="0"/>
                          <a:pt x="5" y="3"/>
                          <a:pt x="10" y="1"/>
                        </a:cubicBezTo>
                        <a:cubicBezTo>
                          <a:pt x="8" y="5"/>
                          <a:pt x="8" y="11"/>
                          <a:pt x="1" y="10"/>
                        </a:cubicBezTo>
                        <a:cubicBezTo>
                          <a:pt x="0" y="8"/>
                          <a:pt x="8" y="4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4" name="îṣ1îde">
                    <a:extLst>
                      <a:ext uri="{FF2B5EF4-FFF2-40B4-BE49-F238E27FC236}">
                        <a16:creationId xmlns:a16="http://schemas.microsoft.com/office/drawing/2014/main" xmlns="" id="{F96B1C98-3142-4409-B4B3-853BB7FA94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80337" y="2095825"/>
                    <a:ext cx="155487" cy="180701"/>
                  </a:xfrm>
                  <a:custGeom>
                    <a:avLst/>
                    <a:gdLst>
                      <a:gd name="T0" fmla="*/ 60 w 75"/>
                      <a:gd name="T1" fmla="*/ 5 h 87"/>
                      <a:gd name="T2" fmla="*/ 68 w 75"/>
                      <a:gd name="T3" fmla="*/ 9 h 87"/>
                      <a:gd name="T4" fmla="*/ 75 w 75"/>
                      <a:gd name="T5" fmla="*/ 14 h 87"/>
                      <a:gd name="T6" fmla="*/ 68 w 75"/>
                      <a:gd name="T7" fmla="*/ 24 h 87"/>
                      <a:gd name="T8" fmla="*/ 66 w 75"/>
                      <a:gd name="T9" fmla="*/ 35 h 87"/>
                      <a:gd name="T10" fmla="*/ 70 w 75"/>
                      <a:gd name="T11" fmla="*/ 38 h 87"/>
                      <a:gd name="T12" fmla="*/ 70 w 75"/>
                      <a:gd name="T13" fmla="*/ 44 h 87"/>
                      <a:gd name="T14" fmla="*/ 73 w 75"/>
                      <a:gd name="T15" fmla="*/ 48 h 87"/>
                      <a:gd name="T16" fmla="*/ 64 w 75"/>
                      <a:gd name="T17" fmla="*/ 53 h 87"/>
                      <a:gd name="T18" fmla="*/ 62 w 75"/>
                      <a:gd name="T19" fmla="*/ 63 h 87"/>
                      <a:gd name="T20" fmla="*/ 62 w 75"/>
                      <a:gd name="T21" fmla="*/ 66 h 87"/>
                      <a:gd name="T22" fmla="*/ 59 w 75"/>
                      <a:gd name="T23" fmla="*/ 66 h 87"/>
                      <a:gd name="T24" fmla="*/ 53 w 75"/>
                      <a:gd name="T25" fmla="*/ 74 h 87"/>
                      <a:gd name="T26" fmla="*/ 53 w 75"/>
                      <a:gd name="T27" fmla="*/ 85 h 87"/>
                      <a:gd name="T28" fmla="*/ 34 w 75"/>
                      <a:gd name="T29" fmla="*/ 79 h 87"/>
                      <a:gd name="T30" fmla="*/ 32 w 75"/>
                      <a:gd name="T31" fmla="*/ 83 h 87"/>
                      <a:gd name="T32" fmla="*/ 27 w 75"/>
                      <a:gd name="T33" fmla="*/ 79 h 87"/>
                      <a:gd name="T34" fmla="*/ 18 w 75"/>
                      <a:gd name="T35" fmla="*/ 79 h 87"/>
                      <a:gd name="T36" fmla="*/ 12 w 75"/>
                      <a:gd name="T37" fmla="*/ 78 h 87"/>
                      <a:gd name="T38" fmla="*/ 4 w 75"/>
                      <a:gd name="T39" fmla="*/ 66 h 87"/>
                      <a:gd name="T40" fmla="*/ 6 w 75"/>
                      <a:gd name="T41" fmla="*/ 59 h 87"/>
                      <a:gd name="T42" fmla="*/ 4 w 75"/>
                      <a:gd name="T43" fmla="*/ 59 h 87"/>
                      <a:gd name="T44" fmla="*/ 3 w 75"/>
                      <a:gd name="T45" fmla="*/ 44 h 87"/>
                      <a:gd name="T46" fmla="*/ 21 w 75"/>
                      <a:gd name="T47" fmla="*/ 42 h 87"/>
                      <a:gd name="T48" fmla="*/ 21 w 75"/>
                      <a:gd name="T49" fmla="*/ 37 h 87"/>
                      <a:gd name="T50" fmla="*/ 34 w 75"/>
                      <a:gd name="T51" fmla="*/ 27 h 87"/>
                      <a:gd name="T52" fmla="*/ 46 w 75"/>
                      <a:gd name="T53" fmla="*/ 24 h 87"/>
                      <a:gd name="T54" fmla="*/ 47 w 75"/>
                      <a:gd name="T55" fmla="*/ 18 h 87"/>
                      <a:gd name="T56" fmla="*/ 51 w 75"/>
                      <a:gd name="T57" fmla="*/ 18 h 87"/>
                      <a:gd name="T58" fmla="*/ 55 w 75"/>
                      <a:gd name="T59" fmla="*/ 14 h 87"/>
                      <a:gd name="T60" fmla="*/ 62 w 75"/>
                      <a:gd name="T61" fmla="*/ 5 h 87"/>
                      <a:gd name="T62" fmla="*/ 60 w 75"/>
                      <a:gd name="T63" fmla="*/ 5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75" h="87">
                        <a:moveTo>
                          <a:pt x="60" y="5"/>
                        </a:moveTo>
                        <a:cubicBezTo>
                          <a:pt x="62" y="0"/>
                          <a:pt x="65" y="9"/>
                          <a:pt x="68" y="9"/>
                        </a:cubicBezTo>
                        <a:cubicBezTo>
                          <a:pt x="70" y="10"/>
                          <a:pt x="72" y="14"/>
                          <a:pt x="75" y="14"/>
                        </a:cubicBezTo>
                        <a:cubicBezTo>
                          <a:pt x="74" y="19"/>
                          <a:pt x="74" y="24"/>
                          <a:pt x="68" y="24"/>
                        </a:cubicBezTo>
                        <a:cubicBezTo>
                          <a:pt x="67" y="27"/>
                          <a:pt x="70" y="35"/>
                          <a:pt x="66" y="35"/>
                        </a:cubicBezTo>
                        <a:cubicBezTo>
                          <a:pt x="66" y="37"/>
                          <a:pt x="69" y="37"/>
                          <a:pt x="70" y="38"/>
                        </a:cubicBezTo>
                        <a:cubicBezTo>
                          <a:pt x="70" y="40"/>
                          <a:pt x="69" y="43"/>
                          <a:pt x="70" y="44"/>
                        </a:cubicBezTo>
                        <a:cubicBezTo>
                          <a:pt x="71" y="46"/>
                          <a:pt x="73" y="46"/>
                          <a:pt x="73" y="48"/>
                        </a:cubicBezTo>
                        <a:cubicBezTo>
                          <a:pt x="73" y="52"/>
                          <a:pt x="67" y="56"/>
                          <a:pt x="64" y="53"/>
                        </a:cubicBezTo>
                        <a:cubicBezTo>
                          <a:pt x="65" y="58"/>
                          <a:pt x="67" y="59"/>
                          <a:pt x="62" y="63"/>
                        </a:cubicBezTo>
                        <a:cubicBezTo>
                          <a:pt x="62" y="63"/>
                          <a:pt x="63" y="66"/>
                          <a:pt x="62" y="66"/>
                        </a:cubicBezTo>
                        <a:cubicBezTo>
                          <a:pt x="62" y="67"/>
                          <a:pt x="59" y="66"/>
                          <a:pt x="59" y="66"/>
                        </a:cubicBezTo>
                        <a:cubicBezTo>
                          <a:pt x="57" y="69"/>
                          <a:pt x="58" y="76"/>
                          <a:pt x="53" y="74"/>
                        </a:cubicBezTo>
                        <a:cubicBezTo>
                          <a:pt x="56" y="77"/>
                          <a:pt x="51" y="79"/>
                          <a:pt x="53" y="85"/>
                        </a:cubicBezTo>
                        <a:cubicBezTo>
                          <a:pt x="43" y="87"/>
                          <a:pt x="41" y="81"/>
                          <a:pt x="34" y="79"/>
                        </a:cubicBezTo>
                        <a:cubicBezTo>
                          <a:pt x="33" y="79"/>
                          <a:pt x="33" y="82"/>
                          <a:pt x="32" y="83"/>
                        </a:cubicBezTo>
                        <a:cubicBezTo>
                          <a:pt x="29" y="85"/>
                          <a:pt x="28" y="80"/>
                          <a:pt x="27" y="79"/>
                        </a:cubicBezTo>
                        <a:cubicBezTo>
                          <a:pt x="24" y="79"/>
                          <a:pt x="20" y="81"/>
                          <a:pt x="18" y="79"/>
                        </a:cubicBezTo>
                        <a:cubicBezTo>
                          <a:pt x="16" y="79"/>
                          <a:pt x="18" y="74"/>
                          <a:pt x="12" y="78"/>
                        </a:cubicBezTo>
                        <a:cubicBezTo>
                          <a:pt x="10" y="73"/>
                          <a:pt x="10" y="67"/>
                          <a:pt x="4" y="66"/>
                        </a:cubicBezTo>
                        <a:cubicBezTo>
                          <a:pt x="4" y="63"/>
                          <a:pt x="7" y="62"/>
                          <a:pt x="6" y="59"/>
                        </a:cubicBezTo>
                        <a:cubicBezTo>
                          <a:pt x="6" y="56"/>
                          <a:pt x="4" y="59"/>
                          <a:pt x="4" y="59"/>
                        </a:cubicBezTo>
                        <a:cubicBezTo>
                          <a:pt x="0" y="56"/>
                          <a:pt x="4" y="51"/>
                          <a:pt x="3" y="44"/>
                        </a:cubicBezTo>
                        <a:cubicBezTo>
                          <a:pt x="10" y="44"/>
                          <a:pt x="16" y="44"/>
                          <a:pt x="21" y="42"/>
                        </a:cubicBezTo>
                        <a:cubicBezTo>
                          <a:pt x="21" y="39"/>
                          <a:pt x="24" y="37"/>
                          <a:pt x="21" y="37"/>
                        </a:cubicBezTo>
                        <a:cubicBezTo>
                          <a:pt x="23" y="34"/>
                          <a:pt x="38" y="30"/>
                          <a:pt x="34" y="27"/>
                        </a:cubicBezTo>
                        <a:cubicBezTo>
                          <a:pt x="37" y="25"/>
                          <a:pt x="41" y="24"/>
                          <a:pt x="46" y="24"/>
                        </a:cubicBezTo>
                        <a:cubicBezTo>
                          <a:pt x="48" y="24"/>
                          <a:pt x="46" y="20"/>
                          <a:pt x="47" y="18"/>
                        </a:cubicBezTo>
                        <a:cubicBezTo>
                          <a:pt x="48" y="17"/>
                          <a:pt x="51" y="18"/>
                          <a:pt x="51" y="18"/>
                        </a:cubicBezTo>
                        <a:cubicBezTo>
                          <a:pt x="52" y="16"/>
                          <a:pt x="51" y="13"/>
                          <a:pt x="55" y="14"/>
                        </a:cubicBezTo>
                        <a:cubicBezTo>
                          <a:pt x="52" y="6"/>
                          <a:pt x="60" y="8"/>
                          <a:pt x="62" y="5"/>
                        </a:cubicBezTo>
                        <a:cubicBezTo>
                          <a:pt x="62" y="5"/>
                          <a:pt x="61" y="5"/>
                          <a:pt x="6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5" name="ïślîḋé">
                    <a:extLst>
                      <a:ext uri="{FF2B5EF4-FFF2-40B4-BE49-F238E27FC236}">
                        <a16:creationId xmlns:a16="http://schemas.microsoft.com/office/drawing/2014/main" xmlns="" id="{31CB0801-8357-4B39-9ABD-0212E0ED27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40027" y="2224696"/>
                    <a:ext cx="71440" cy="81245"/>
                  </a:xfrm>
                  <a:custGeom>
                    <a:avLst/>
                    <a:gdLst>
                      <a:gd name="T0" fmla="*/ 30 w 34"/>
                      <a:gd name="T1" fmla="*/ 1 h 39"/>
                      <a:gd name="T2" fmla="*/ 24 w 34"/>
                      <a:gd name="T3" fmla="*/ 8 h 39"/>
                      <a:gd name="T4" fmla="*/ 23 w 34"/>
                      <a:gd name="T5" fmla="*/ 8 h 39"/>
                      <a:gd name="T6" fmla="*/ 24 w 34"/>
                      <a:gd name="T7" fmla="*/ 14 h 39"/>
                      <a:gd name="T8" fmla="*/ 28 w 34"/>
                      <a:gd name="T9" fmla="*/ 17 h 39"/>
                      <a:gd name="T10" fmla="*/ 30 w 34"/>
                      <a:gd name="T11" fmla="*/ 34 h 39"/>
                      <a:gd name="T12" fmla="*/ 23 w 34"/>
                      <a:gd name="T13" fmla="*/ 34 h 39"/>
                      <a:gd name="T14" fmla="*/ 17 w 34"/>
                      <a:gd name="T15" fmla="*/ 16 h 39"/>
                      <a:gd name="T16" fmla="*/ 10 w 34"/>
                      <a:gd name="T17" fmla="*/ 21 h 39"/>
                      <a:gd name="T18" fmla="*/ 10 w 34"/>
                      <a:gd name="T19" fmla="*/ 32 h 39"/>
                      <a:gd name="T20" fmla="*/ 4 w 34"/>
                      <a:gd name="T21" fmla="*/ 38 h 39"/>
                      <a:gd name="T22" fmla="*/ 2 w 34"/>
                      <a:gd name="T23" fmla="*/ 29 h 39"/>
                      <a:gd name="T24" fmla="*/ 4 w 34"/>
                      <a:gd name="T25" fmla="*/ 27 h 39"/>
                      <a:gd name="T26" fmla="*/ 2 w 34"/>
                      <a:gd name="T27" fmla="*/ 25 h 39"/>
                      <a:gd name="T28" fmla="*/ 4 w 34"/>
                      <a:gd name="T29" fmla="*/ 17 h 39"/>
                      <a:gd name="T30" fmla="*/ 0 w 34"/>
                      <a:gd name="T31" fmla="*/ 14 h 39"/>
                      <a:gd name="T32" fmla="*/ 15 w 34"/>
                      <a:gd name="T33" fmla="*/ 1 h 39"/>
                      <a:gd name="T34" fmla="*/ 30 w 34"/>
                      <a:gd name="T35" fmla="*/ 1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34" h="39">
                        <a:moveTo>
                          <a:pt x="30" y="1"/>
                        </a:moveTo>
                        <a:cubicBezTo>
                          <a:pt x="34" y="9"/>
                          <a:pt x="21" y="5"/>
                          <a:pt x="24" y="8"/>
                        </a:cubicBezTo>
                        <a:cubicBezTo>
                          <a:pt x="27" y="11"/>
                          <a:pt x="25" y="9"/>
                          <a:pt x="23" y="8"/>
                        </a:cubicBezTo>
                        <a:cubicBezTo>
                          <a:pt x="23" y="11"/>
                          <a:pt x="23" y="12"/>
                          <a:pt x="24" y="14"/>
                        </a:cubicBezTo>
                        <a:cubicBezTo>
                          <a:pt x="25" y="15"/>
                          <a:pt x="28" y="17"/>
                          <a:pt x="28" y="17"/>
                        </a:cubicBezTo>
                        <a:cubicBezTo>
                          <a:pt x="30" y="22"/>
                          <a:pt x="28" y="28"/>
                          <a:pt x="30" y="34"/>
                        </a:cubicBezTo>
                        <a:cubicBezTo>
                          <a:pt x="28" y="34"/>
                          <a:pt x="25" y="34"/>
                          <a:pt x="23" y="34"/>
                        </a:cubicBezTo>
                        <a:cubicBezTo>
                          <a:pt x="20" y="28"/>
                          <a:pt x="17" y="23"/>
                          <a:pt x="17" y="16"/>
                        </a:cubicBezTo>
                        <a:cubicBezTo>
                          <a:pt x="13" y="16"/>
                          <a:pt x="16" y="23"/>
                          <a:pt x="10" y="21"/>
                        </a:cubicBezTo>
                        <a:cubicBezTo>
                          <a:pt x="10" y="25"/>
                          <a:pt x="10" y="29"/>
                          <a:pt x="10" y="32"/>
                        </a:cubicBezTo>
                        <a:cubicBezTo>
                          <a:pt x="10" y="37"/>
                          <a:pt x="4" y="34"/>
                          <a:pt x="4" y="38"/>
                        </a:cubicBezTo>
                        <a:cubicBezTo>
                          <a:pt x="1" y="39"/>
                          <a:pt x="1" y="32"/>
                          <a:pt x="2" y="29"/>
                        </a:cubicBezTo>
                        <a:cubicBezTo>
                          <a:pt x="2" y="28"/>
                          <a:pt x="4" y="27"/>
                          <a:pt x="4" y="27"/>
                        </a:cubicBezTo>
                        <a:cubicBezTo>
                          <a:pt x="4" y="25"/>
                          <a:pt x="2" y="26"/>
                          <a:pt x="2" y="25"/>
                        </a:cubicBezTo>
                        <a:cubicBezTo>
                          <a:pt x="2" y="24"/>
                          <a:pt x="5" y="20"/>
                          <a:pt x="4" y="17"/>
                        </a:cubicBezTo>
                        <a:cubicBezTo>
                          <a:pt x="5" y="14"/>
                          <a:pt x="2" y="14"/>
                          <a:pt x="0" y="14"/>
                        </a:cubicBezTo>
                        <a:cubicBezTo>
                          <a:pt x="2" y="7"/>
                          <a:pt x="5" y="0"/>
                          <a:pt x="15" y="1"/>
                        </a:cubicBezTo>
                        <a:cubicBezTo>
                          <a:pt x="9" y="7"/>
                          <a:pt x="26" y="1"/>
                          <a:pt x="3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6" name="îŝḻîḍé">
                    <a:extLst>
                      <a:ext uri="{FF2B5EF4-FFF2-40B4-BE49-F238E27FC236}">
                        <a16:creationId xmlns:a16="http://schemas.microsoft.com/office/drawing/2014/main" xmlns="" id="{C4FD8999-8104-4D1C-89F9-AE4F29B111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28508" y="2304541"/>
                    <a:ext cx="163892" cy="47627"/>
                  </a:xfrm>
                  <a:custGeom>
                    <a:avLst/>
                    <a:gdLst>
                      <a:gd name="T0" fmla="*/ 2 w 79"/>
                      <a:gd name="T1" fmla="*/ 7 h 23"/>
                      <a:gd name="T2" fmla="*/ 9 w 79"/>
                      <a:gd name="T3" fmla="*/ 2 h 23"/>
                      <a:gd name="T4" fmla="*/ 13 w 79"/>
                      <a:gd name="T5" fmla="*/ 6 h 23"/>
                      <a:gd name="T6" fmla="*/ 16 w 79"/>
                      <a:gd name="T7" fmla="*/ 7 h 23"/>
                      <a:gd name="T8" fmla="*/ 35 w 79"/>
                      <a:gd name="T9" fmla="*/ 11 h 23"/>
                      <a:gd name="T10" fmla="*/ 54 w 79"/>
                      <a:gd name="T11" fmla="*/ 9 h 23"/>
                      <a:gd name="T12" fmla="*/ 57 w 79"/>
                      <a:gd name="T13" fmla="*/ 13 h 23"/>
                      <a:gd name="T14" fmla="*/ 63 w 79"/>
                      <a:gd name="T15" fmla="*/ 15 h 23"/>
                      <a:gd name="T16" fmla="*/ 72 w 79"/>
                      <a:gd name="T17" fmla="*/ 15 h 23"/>
                      <a:gd name="T18" fmla="*/ 74 w 79"/>
                      <a:gd name="T19" fmla="*/ 20 h 23"/>
                      <a:gd name="T20" fmla="*/ 71 w 79"/>
                      <a:gd name="T21" fmla="*/ 20 h 23"/>
                      <a:gd name="T22" fmla="*/ 33 w 79"/>
                      <a:gd name="T23" fmla="*/ 15 h 23"/>
                      <a:gd name="T24" fmla="*/ 24 w 79"/>
                      <a:gd name="T25" fmla="*/ 15 h 23"/>
                      <a:gd name="T26" fmla="*/ 11 w 79"/>
                      <a:gd name="T27" fmla="*/ 11 h 23"/>
                      <a:gd name="T28" fmla="*/ 2 w 79"/>
                      <a:gd name="T29" fmla="*/ 7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79" h="23">
                        <a:moveTo>
                          <a:pt x="2" y="7"/>
                        </a:moveTo>
                        <a:cubicBezTo>
                          <a:pt x="0" y="1"/>
                          <a:pt x="8" y="5"/>
                          <a:pt x="9" y="2"/>
                        </a:cubicBezTo>
                        <a:cubicBezTo>
                          <a:pt x="13" y="0"/>
                          <a:pt x="11" y="4"/>
                          <a:pt x="13" y="6"/>
                        </a:cubicBezTo>
                        <a:cubicBezTo>
                          <a:pt x="14" y="6"/>
                          <a:pt x="17" y="5"/>
                          <a:pt x="16" y="7"/>
                        </a:cubicBezTo>
                        <a:cubicBezTo>
                          <a:pt x="25" y="5"/>
                          <a:pt x="28" y="6"/>
                          <a:pt x="35" y="11"/>
                        </a:cubicBezTo>
                        <a:cubicBezTo>
                          <a:pt x="42" y="7"/>
                          <a:pt x="44" y="9"/>
                          <a:pt x="54" y="9"/>
                        </a:cubicBezTo>
                        <a:cubicBezTo>
                          <a:pt x="57" y="9"/>
                          <a:pt x="57" y="11"/>
                          <a:pt x="57" y="13"/>
                        </a:cubicBezTo>
                        <a:cubicBezTo>
                          <a:pt x="60" y="13"/>
                          <a:pt x="63" y="13"/>
                          <a:pt x="63" y="15"/>
                        </a:cubicBezTo>
                        <a:cubicBezTo>
                          <a:pt x="68" y="12"/>
                          <a:pt x="72" y="19"/>
                          <a:pt x="72" y="15"/>
                        </a:cubicBezTo>
                        <a:cubicBezTo>
                          <a:pt x="79" y="15"/>
                          <a:pt x="68" y="21"/>
                          <a:pt x="74" y="20"/>
                        </a:cubicBezTo>
                        <a:cubicBezTo>
                          <a:pt x="73" y="23"/>
                          <a:pt x="73" y="20"/>
                          <a:pt x="71" y="20"/>
                        </a:cubicBezTo>
                        <a:cubicBezTo>
                          <a:pt x="56" y="23"/>
                          <a:pt x="45" y="17"/>
                          <a:pt x="33" y="15"/>
                        </a:cubicBezTo>
                        <a:cubicBezTo>
                          <a:pt x="30" y="14"/>
                          <a:pt x="27" y="15"/>
                          <a:pt x="24" y="15"/>
                        </a:cubicBezTo>
                        <a:cubicBezTo>
                          <a:pt x="19" y="14"/>
                          <a:pt x="15" y="12"/>
                          <a:pt x="11" y="11"/>
                        </a:cubicBezTo>
                        <a:cubicBezTo>
                          <a:pt x="7" y="10"/>
                          <a:pt x="2" y="12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7" name="is1îďê">
                    <a:extLst>
                      <a:ext uri="{FF2B5EF4-FFF2-40B4-BE49-F238E27FC236}">
                        <a16:creationId xmlns:a16="http://schemas.microsoft.com/office/drawing/2014/main" xmlns="" id="{A903949D-3A5F-4C86-AEAF-389C4C3EC7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47030" y="2360572"/>
                    <a:ext cx="25214" cy="9806"/>
                  </a:xfrm>
                  <a:custGeom>
                    <a:avLst/>
                    <a:gdLst>
                      <a:gd name="T0" fmla="*/ 5 w 12"/>
                      <a:gd name="T1" fmla="*/ 3 h 5"/>
                      <a:gd name="T2" fmla="*/ 12 w 12"/>
                      <a:gd name="T3" fmla="*/ 5 h 5"/>
                      <a:gd name="T4" fmla="*/ 5 w 12"/>
                      <a:gd name="T5" fmla="*/ 5 h 5"/>
                      <a:gd name="T6" fmla="*/ 3 w 12"/>
                      <a:gd name="T7" fmla="*/ 3 h 5"/>
                      <a:gd name="T8" fmla="*/ 5 w 12"/>
                      <a:gd name="T9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5">
                        <a:moveTo>
                          <a:pt x="5" y="3"/>
                        </a:moveTo>
                        <a:cubicBezTo>
                          <a:pt x="8" y="3"/>
                          <a:pt x="12" y="2"/>
                          <a:pt x="12" y="5"/>
                        </a:cubicBezTo>
                        <a:cubicBezTo>
                          <a:pt x="10" y="5"/>
                          <a:pt x="7" y="5"/>
                          <a:pt x="5" y="5"/>
                        </a:cubicBezTo>
                        <a:cubicBezTo>
                          <a:pt x="5" y="3"/>
                          <a:pt x="3" y="3"/>
                          <a:pt x="3" y="3"/>
                        </a:cubicBezTo>
                        <a:cubicBezTo>
                          <a:pt x="0" y="0"/>
                          <a:pt x="4" y="1"/>
                          <a:pt x="5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8" name="ïṡļíḋè">
                    <a:extLst>
                      <a:ext uri="{FF2B5EF4-FFF2-40B4-BE49-F238E27FC236}">
                        <a16:creationId xmlns:a16="http://schemas.microsoft.com/office/drawing/2014/main" xmlns="" id="{05E038D4-27CC-4222-856F-D0F0B8A377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8045" y="2892868"/>
                    <a:ext cx="120467" cy="121868"/>
                  </a:xfrm>
                  <a:custGeom>
                    <a:avLst/>
                    <a:gdLst>
                      <a:gd name="T0" fmla="*/ 1 w 58"/>
                      <a:gd name="T1" fmla="*/ 51 h 59"/>
                      <a:gd name="T2" fmla="*/ 5 w 58"/>
                      <a:gd name="T3" fmla="*/ 43 h 59"/>
                      <a:gd name="T4" fmla="*/ 8 w 58"/>
                      <a:gd name="T5" fmla="*/ 41 h 59"/>
                      <a:gd name="T6" fmla="*/ 8 w 58"/>
                      <a:gd name="T7" fmla="*/ 38 h 59"/>
                      <a:gd name="T8" fmla="*/ 12 w 58"/>
                      <a:gd name="T9" fmla="*/ 38 h 59"/>
                      <a:gd name="T10" fmla="*/ 14 w 58"/>
                      <a:gd name="T11" fmla="*/ 34 h 59"/>
                      <a:gd name="T12" fmla="*/ 21 w 58"/>
                      <a:gd name="T13" fmla="*/ 32 h 59"/>
                      <a:gd name="T14" fmla="*/ 25 w 58"/>
                      <a:gd name="T15" fmla="*/ 28 h 59"/>
                      <a:gd name="T16" fmla="*/ 29 w 58"/>
                      <a:gd name="T17" fmla="*/ 23 h 59"/>
                      <a:gd name="T18" fmla="*/ 33 w 58"/>
                      <a:gd name="T19" fmla="*/ 19 h 59"/>
                      <a:gd name="T20" fmla="*/ 38 w 58"/>
                      <a:gd name="T21" fmla="*/ 21 h 59"/>
                      <a:gd name="T22" fmla="*/ 36 w 58"/>
                      <a:gd name="T23" fmla="*/ 13 h 59"/>
                      <a:gd name="T24" fmla="*/ 44 w 58"/>
                      <a:gd name="T25" fmla="*/ 4 h 59"/>
                      <a:gd name="T26" fmla="*/ 49 w 58"/>
                      <a:gd name="T27" fmla="*/ 0 h 59"/>
                      <a:gd name="T28" fmla="*/ 55 w 58"/>
                      <a:gd name="T29" fmla="*/ 4 h 59"/>
                      <a:gd name="T30" fmla="*/ 57 w 58"/>
                      <a:gd name="T31" fmla="*/ 13 h 59"/>
                      <a:gd name="T32" fmla="*/ 55 w 58"/>
                      <a:gd name="T33" fmla="*/ 19 h 59"/>
                      <a:gd name="T34" fmla="*/ 51 w 58"/>
                      <a:gd name="T35" fmla="*/ 19 h 59"/>
                      <a:gd name="T36" fmla="*/ 49 w 58"/>
                      <a:gd name="T37" fmla="*/ 28 h 59"/>
                      <a:gd name="T38" fmla="*/ 42 w 58"/>
                      <a:gd name="T39" fmla="*/ 30 h 59"/>
                      <a:gd name="T40" fmla="*/ 36 w 58"/>
                      <a:gd name="T41" fmla="*/ 43 h 59"/>
                      <a:gd name="T42" fmla="*/ 33 w 58"/>
                      <a:gd name="T43" fmla="*/ 51 h 59"/>
                      <a:gd name="T44" fmla="*/ 29 w 58"/>
                      <a:gd name="T45" fmla="*/ 54 h 59"/>
                      <a:gd name="T46" fmla="*/ 14 w 58"/>
                      <a:gd name="T47" fmla="*/ 49 h 59"/>
                      <a:gd name="T48" fmla="*/ 7 w 58"/>
                      <a:gd name="T49" fmla="*/ 51 h 59"/>
                      <a:gd name="T50" fmla="*/ 5 w 58"/>
                      <a:gd name="T51" fmla="*/ 47 h 59"/>
                      <a:gd name="T52" fmla="*/ 1 w 58"/>
                      <a:gd name="T53" fmla="*/ 5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58" h="59">
                        <a:moveTo>
                          <a:pt x="1" y="51"/>
                        </a:moveTo>
                        <a:cubicBezTo>
                          <a:pt x="0" y="48"/>
                          <a:pt x="3" y="45"/>
                          <a:pt x="5" y="43"/>
                        </a:cubicBezTo>
                        <a:cubicBezTo>
                          <a:pt x="5" y="43"/>
                          <a:pt x="8" y="42"/>
                          <a:pt x="8" y="41"/>
                        </a:cubicBezTo>
                        <a:cubicBezTo>
                          <a:pt x="9" y="41"/>
                          <a:pt x="8" y="38"/>
                          <a:pt x="8" y="38"/>
                        </a:cubicBezTo>
                        <a:cubicBezTo>
                          <a:pt x="9" y="37"/>
                          <a:pt x="12" y="38"/>
                          <a:pt x="12" y="38"/>
                        </a:cubicBezTo>
                        <a:cubicBezTo>
                          <a:pt x="13" y="37"/>
                          <a:pt x="13" y="34"/>
                          <a:pt x="14" y="34"/>
                        </a:cubicBezTo>
                        <a:cubicBezTo>
                          <a:pt x="16" y="33"/>
                          <a:pt x="20" y="34"/>
                          <a:pt x="21" y="32"/>
                        </a:cubicBezTo>
                        <a:cubicBezTo>
                          <a:pt x="23" y="29"/>
                          <a:pt x="21" y="29"/>
                          <a:pt x="25" y="28"/>
                        </a:cubicBezTo>
                        <a:cubicBezTo>
                          <a:pt x="29" y="28"/>
                          <a:pt x="27" y="25"/>
                          <a:pt x="29" y="23"/>
                        </a:cubicBezTo>
                        <a:cubicBezTo>
                          <a:pt x="29" y="22"/>
                          <a:pt x="35" y="27"/>
                          <a:pt x="33" y="19"/>
                        </a:cubicBezTo>
                        <a:cubicBezTo>
                          <a:pt x="36" y="18"/>
                          <a:pt x="36" y="21"/>
                          <a:pt x="38" y="21"/>
                        </a:cubicBezTo>
                        <a:cubicBezTo>
                          <a:pt x="38" y="17"/>
                          <a:pt x="36" y="17"/>
                          <a:pt x="36" y="13"/>
                        </a:cubicBezTo>
                        <a:cubicBezTo>
                          <a:pt x="43" y="15"/>
                          <a:pt x="42" y="7"/>
                          <a:pt x="44" y="4"/>
                        </a:cubicBezTo>
                        <a:cubicBezTo>
                          <a:pt x="45" y="2"/>
                          <a:pt x="50" y="4"/>
                          <a:pt x="49" y="0"/>
                        </a:cubicBezTo>
                        <a:cubicBezTo>
                          <a:pt x="51" y="1"/>
                          <a:pt x="51" y="5"/>
                          <a:pt x="55" y="4"/>
                        </a:cubicBezTo>
                        <a:cubicBezTo>
                          <a:pt x="53" y="9"/>
                          <a:pt x="58" y="9"/>
                          <a:pt x="57" y="13"/>
                        </a:cubicBezTo>
                        <a:cubicBezTo>
                          <a:pt x="54" y="13"/>
                          <a:pt x="56" y="17"/>
                          <a:pt x="55" y="19"/>
                        </a:cubicBezTo>
                        <a:cubicBezTo>
                          <a:pt x="55" y="19"/>
                          <a:pt x="52" y="18"/>
                          <a:pt x="51" y="19"/>
                        </a:cubicBezTo>
                        <a:cubicBezTo>
                          <a:pt x="50" y="20"/>
                          <a:pt x="50" y="24"/>
                          <a:pt x="49" y="28"/>
                        </a:cubicBezTo>
                        <a:cubicBezTo>
                          <a:pt x="46" y="31"/>
                          <a:pt x="46" y="27"/>
                          <a:pt x="42" y="30"/>
                        </a:cubicBezTo>
                        <a:cubicBezTo>
                          <a:pt x="37" y="33"/>
                          <a:pt x="38" y="39"/>
                          <a:pt x="36" y="43"/>
                        </a:cubicBezTo>
                        <a:cubicBezTo>
                          <a:pt x="36" y="44"/>
                          <a:pt x="31" y="45"/>
                          <a:pt x="33" y="51"/>
                        </a:cubicBezTo>
                        <a:cubicBezTo>
                          <a:pt x="29" y="50"/>
                          <a:pt x="29" y="52"/>
                          <a:pt x="29" y="54"/>
                        </a:cubicBezTo>
                        <a:cubicBezTo>
                          <a:pt x="24" y="49"/>
                          <a:pt x="15" y="59"/>
                          <a:pt x="14" y="49"/>
                        </a:cubicBezTo>
                        <a:cubicBezTo>
                          <a:pt x="13" y="49"/>
                          <a:pt x="9" y="52"/>
                          <a:pt x="7" y="51"/>
                        </a:cubicBezTo>
                        <a:cubicBezTo>
                          <a:pt x="6" y="51"/>
                          <a:pt x="4" y="47"/>
                          <a:pt x="5" y="47"/>
                        </a:cubicBezTo>
                        <a:cubicBezTo>
                          <a:pt x="1" y="47"/>
                          <a:pt x="9" y="54"/>
                          <a:pt x="1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9" name="ïşḻíḓé">
                    <a:extLst>
                      <a:ext uri="{FF2B5EF4-FFF2-40B4-BE49-F238E27FC236}">
                        <a16:creationId xmlns:a16="http://schemas.microsoft.com/office/drawing/2014/main" xmlns="" id="{3A45ABDA-4F80-4698-8E34-FA14B4647F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7528" y="505936"/>
                    <a:ext cx="169495" cy="126070"/>
                  </a:xfrm>
                  <a:custGeom>
                    <a:avLst/>
                    <a:gdLst>
                      <a:gd name="T0" fmla="*/ 22 w 82"/>
                      <a:gd name="T1" fmla="*/ 0 h 61"/>
                      <a:gd name="T2" fmla="*/ 31 w 82"/>
                      <a:gd name="T3" fmla="*/ 8 h 61"/>
                      <a:gd name="T4" fmla="*/ 37 w 82"/>
                      <a:gd name="T5" fmla="*/ 9 h 61"/>
                      <a:gd name="T6" fmla="*/ 41 w 82"/>
                      <a:gd name="T7" fmla="*/ 9 h 61"/>
                      <a:gd name="T8" fmla="*/ 43 w 82"/>
                      <a:gd name="T9" fmla="*/ 11 h 61"/>
                      <a:gd name="T10" fmla="*/ 48 w 82"/>
                      <a:gd name="T11" fmla="*/ 15 h 61"/>
                      <a:gd name="T12" fmla="*/ 54 w 82"/>
                      <a:gd name="T13" fmla="*/ 15 h 61"/>
                      <a:gd name="T14" fmla="*/ 65 w 82"/>
                      <a:gd name="T15" fmla="*/ 19 h 61"/>
                      <a:gd name="T16" fmla="*/ 65 w 82"/>
                      <a:gd name="T17" fmla="*/ 24 h 61"/>
                      <a:gd name="T18" fmla="*/ 71 w 82"/>
                      <a:gd name="T19" fmla="*/ 24 h 61"/>
                      <a:gd name="T20" fmla="*/ 71 w 82"/>
                      <a:gd name="T21" fmla="*/ 28 h 61"/>
                      <a:gd name="T22" fmla="*/ 82 w 82"/>
                      <a:gd name="T23" fmla="*/ 36 h 61"/>
                      <a:gd name="T24" fmla="*/ 80 w 82"/>
                      <a:gd name="T25" fmla="*/ 41 h 61"/>
                      <a:gd name="T26" fmla="*/ 76 w 82"/>
                      <a:gd name="T27" fmla="*/ 39 h 61"/>
                      <a:gd name="T28" fmla="*/ 67 w 82"/>
                      <a:gd name="T29" fmla="*/ 45 h 61"/>
                      <a:gd name="T30" fmla="*/ 65 w 82"/>
                      <a:gd name="T31" fmla="*/ 49 h 61"/>
                      <a:gd name="T32" fmla="*/ 61 w 82"/>
                      <a:gd name="T33" fmla="*/ 52 h 61"/>
                      <a:gd name="T34" fmla="*/ 50 w 82"/>
                      <a:gd name="T35" fmla="*/ 52 h 61"/>
                      <a:gd name="T36" fmla="*/ 50 w 82"/>
                      <a:gd name="T37" fmla="*/ 54 h 61"/>
                      <a:gd name="T38" fmla="*/ 43 w 82"/>
                      <a:gd name="T39" fmla="*/ 56 h 61"/>
                      <a:gd name="T40" fmla="*/ 41 w 82"/>
                      <a:gd name="T41" fmla="*/ 52 h 61"/>
                      <a:gd name="T42" fmla="*/ 30 w 82"/>
                      <a:gd name="T43" fmla="*/ 52 h 61"/>
                      <a:gd name="T44" fmla="*/ 26 w 82"/>
                      <a:gd name="T45" fmla="*/ 49 h 61"/>
                      <a:gd name="T46" fmla="*/ 31 w 82"/>
                      <a:gd name="T47" fmla="*/ 45 h 61"/>
                      <a:gd name="T48" fmla="*/ 22 w 82"/>
                      <a:gd name="T49" fmla="*/ 43 h 61"/>
                      <a:gd name="T50" fmla="*/ 28 w 82"/>
                      <a:gd name="T51" fmla="*/ 39 h 61"/>
                      <a:gd name="T52" fmla="*/ 31 w 82"/>
                      <a:gd name="T53" fmla="*/ 36 h 61"/>
                      <a:gd name="T54" fmla="*/ 37 w 82"/>
                      <a:gd name="T55" fmla="*/ 37 h 61"/>
                      <a:gd name="T56" fmla="*/ 35 w 82"/>
                      <a:gd name="T57" fmla="*/ 32 h 61"/>
                      <a:gd name="T58" fmla="*/ 18 w 82"/>
                      <a:gd name="T59" fmla="*/ 36 h 61"/>
                      <a:gd name="T60" fmla="*/ 13 w 82"/>
                      <a:gd name="T61" fmla="*/ 34 h 61"/>
                      <a:gd name="T62" fmla="*/ 9 w 82"/>
                      <a:gd name="T63" fmla="*/ 30 h 61"/>
                      <a:gd name="T64" fmla="*/ 2 w 82"/>
                      <a:gd name="T65" fmla="*/ 26 h 61"/>
                      <a:gd name="T66" fmla="*/ 0 w 82"/>
                      <a:gd name="T67" fmla="*/ 21 h 61"/>
                      <a:gd name="T68" fmla="*/ 5 w 82"/>
                      <a:gd name="T69" fmla="*/ 17 h 61"/>
                      <a:gd name="T70" fmla="*/ 9 w 82"/>
                      <a:gd name="T71" fmla="*/ 13 h 61"/>
                      <a:gd name="T72" fmla="*/ 11 w 82"/>
                      <a:gd name="T73" fmla="*/ 8 h 61"/>
                      <a:gd name="T74" fmla="*/ 15 w 82"/>
                      <a:gd name="T75" fmla="*/ 8 h 61"/>
                      <a:gd name="T76" fmla="*/ 18 w 82"/>
                      <a:gd name="T77" fmla="*/ 4 h 61"/>
                      <a:gd name="T78" fmla="*/ 22 w 82"/>
                      <a:gd name="T79" fmla="*/ 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82" h="61">
                        <a:moveTo>
                          <a:pt x="22" y="0"/>
                        </a:moveTo>
                        <a:cubicBezTo>
                          <a:pt x="25" y="3"/>
                          <a:pt x="30" y="3"/>
                          <a:pt x="31" y="8"/>
                        </a:cubicBezTo>
                        <a:cubicBezTo>
                          <a:pt x="35" y="6"/>
                          <a:pt x="36" y="9"/>
                          <a:pt x="37" y="9"/>
                        </a:cubicBezTo>
                        <a:cubicBezTo>
                          <a:pt x="38" y="10"/>
                          <a:pt x="40" y="9"/>
                          <a:pt x="41" y="9"/>
                        </a:cubicBezTo>
                        <a:cubicBezTo>
                          <a:pt x="41" y="10"/>
                          <a:pt x="41" y="13"/>
                          <a:pt x="43" y="11"/>
                        </a:cubicBezTo>
                        <a:cubicBezTo>
                          <a:pt x="46" y="8"/>
                          <a:pt x="45" y="13"/>
                          <a:pt x="48" y="15"/>
                        </a:cubicBezTo>
                        <a:cubicBezTo>
                          <a:pt x="49" y="16"/>
                          <a:pt x="52" y="14"/>
                          <a:pt x="54" y="15"/>
                        </a:cubicBezTo>
                        <a:cubicBezTo>
                          <a:pt x="55" y="16"/>
                          <a:pt x="58" y="21"/>
                          <a:pt x="65" y="19"/>
                        </a:cubicBezTo>
                        <a:cubicBezTo>
                          <a:pt x="65" y="21"/>
                          <a:pt x="65" y="22"/>
                          <a:pt x="65" y="24"/>
                        </a:cubicBezTo>
                        <a:cubicBezTo>
                          <a:pt x="66" y="25"/>
                          <a:pt x="69" y="23"/>
                          <a:pt x="71" y="24"/>
                        </a:cubicBezTo>
                        <a:cubicBezTo>
                          <a:pt x="71" y="25"/>
                          <a:pt x="70" y="28"/>
                          <a:pt x="71" y="28"/>
                        </a:cubicBezTo>
                        <a:cubicBezTo>
                          <a:pt x="73" y="30"/>
                          <a:pt x="78" y="32"/>
                          <a:pt x="82" y="36"/>
                        </a:cubicBezTo>
                        <a:cubicBezTo>
                          <a:pt x="82" y="37"/>
                          <a:pt x="81" y="41"/>
                          <a:pt x="80" y="41"/>
                        </a:cubicBezTo>
                        <a:cubicBezTo>
                          <a:pt x="78" y="42"/>
                          <a:pt x="76" y="39"/>
                          <a:pt x="76" y="39"/>
                        </a:cubicBezTo>
                        <a:cubicBezTo>
                          <a:pt x="73" y="41"/>
                          <a:pt x="71" y="44"/>
                          <a:pt x="67" y="45"/>
                        </a:cubicBezTo>
                        <a:cubicBezTo>
                          <a:pt x="65" y="45"/>
                          <a:pt x="65" y="47"/>
                          <a:pt x="65" y="49"/>
                        </a:cubicBezTo>
                        <a:cubicBezTo>
                          <a:pt x="62" y="48"/>
                          <a:pt x="61" y="50"/>
                          <a:pt x="61" y="52"/>
                        </a:cubicBezTo>
                        <a:cubicBezTo>
                          <a:pt x="55" y="53"/>
                          <a:pt x="54" y="48"/>
                          <a:pt x="50" y="52"/>
                        </a:cubicBezTo>
                        <a:cubicBezTo>
                          <a:pt x="48" y="53"/>
                          <a:pt x="49" y="54"/>
                          <a:pt x="50" y="54"/>
                        </a:cubicBezTo>
                        <a:cubicBezTo>
                          <a:pt x="49" y="61"/>
                          <a:pt x="43" y="49"/>
                          <a:pt x="43" y="56"/>
                        </a:cubicBezTo>
                        <a:cubicBezTo>
                          <a:pt x="41" y="56"/>
                          <a:pt x="41" y="54"/>
                          <a:pt x="41" y="52"/>
                        </a:cubicBezTo>
                        <a:cubicBezTo>
                          <a:pt x="37" y="56"/>
                          <a:pt x="35" y="51"/>
                          <a:pt x="30" y="52"/>
                        </a:cubicBezTo>
                        <a:cubicBezTo>
                          <a:pt x="30" y="49"/>
                          <a:pt x="28" y="49"/>
                          <a:pt x="26" y="49"/>
                        </a:cubicBezTo>
                        <a:cubicBezTo>
                          <a:pt x="26" y="46"/>
                          <a:pt x="31" y="48"/>
                          <a:pt x="31" y="45"/>
                        </a:cubicBezTo>
                        <a:cubicBezTo>
                          <a:pt x="32" y="41"/>
                          <a:pt x="25" y="44"/>
                          <a:pt x="22" y="43"/>
                        </a:cubicBezTo>
                        <a:cubicBezTo>
                          <a:pt x="21" y="38"/>
                          <a:pt x="25" y="40"/>
                          <a:pt x="28" y="39"/>
                        </a:cubicBezTo>
                        <a:cubicBezTo>
                          <a:pt x="28" y="39"/>
                          <a:pt x="31" y="36"/>
                          <a:pt x="31" y="36"/>
                        </a:cubicBezTo>
                        <a:cubicBezTo>
                          <a:pt x="33" y="35"/>
                          <a:pt x="34" y="38"/>
                          <a:pt x="37" y="37"/>
                        </a:cubicBezTo>
                        <a:cubicBezTo>
                          <a:pt x="37" y="34"/>
                          <a:pt x="35" y="34"/>
                          <a:pt x="35" y="32"/>
                        </a:cubicBezTo>
                        <a:cubicBezTo>
                          <a:pt x="33" y="33"/>
                          <a:pt x="22" y="32"/>
                          <a:pt x="18" y="36"/>
                        </a:cubicBezTo>
                        <a:cubicBezTo>
                          <a:pt x="15" y="39"/>
                          <a:pt x="18" y="35"/>
                          <a:pt x="13" y="34"/>
                        </a:cubicBezTo>
                        <a:cubicBezTo>
                          <a:pt x="7" y="32"/>
                          <a:pt x="3" y="35"/>
                          <a:pt x="9" y="30"/>
                        </a:cubicBezTo>
                        <a:cubicBezTo>
                          <a:pt x="9" y="26"/>
                          <a:pt x="3" y="29"/>
                          <a:pt x="2" y="26"/>
                        </a:cubicBezTo>
                        <a:cubicBezTo>
                          <a:pt x="4" y="22"/>
                          <a:pt x="8" y="17"/>
                          <a:pt x="0" y="21"/>
                        </a:cubicBezTo>
                        <a:cubicBezTo>
                          <a:pt x="0" y="18"/>
                          <a:pt x="2" y="17"/>
                          <a:pt x="5" y="17"/>
                        </a:cubicBezTo>
                        <a:cubicBezTo>
                          <a:pt x="7" y="16"/>
                          <a:pt x="7" y="13"/>
                          <a:pt x="9" y="13"/>
                        </a:cubicBezTo>
                        <a:cubicBezTo>
                          <a:pt x="12" y="13"/>
                          <a:pt x="9" y="9"/>
                          <a:pt x="11" y="8"/>
                        </a:cubicBezTo>
                        <a:cubicBezTo>
                          <a:pt x="11" y="7"/>
                          <a:pt x="14" y="8"/>
                          <a:pt x="15" y="8"/>
                        </a:cubicBezTo>
                        <a:cubicBezTo>
                          <a:pt x="17" y="7"/>
                          <a:pt x="16" y="4"/>
                          <a:pt x="18" y="4"/>
                        </a:cubicBezTo>
                        <a:cubicBezTo>
                          <a:pt x="19" y="2"/>
                          <a:pt x="22" y="3"/>
                          <a:pt x="2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0" name="iŝ1ïḍè">
                    <a:extLst>
                      <a:ext uri="{FF2B5EF4-FFF2-40B4-BE49-F238E27FC236}">
                        <a16:creationId xmlns:a16="http://schemas.microsoft.com/office/drawing/2014/main" xmlns="" id="{FBB68E28-F5CB-4863-8AF6-3BB2ED1257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1073" y="552163"/>
                    <a:ext cx="225526" cy="113464"/>
                  </a:xfrm>
                  <a:custGeom>
                    <a:avLst/>
                    <a:gdLst>
                      <a:gd name="T0" fmla="*/ 37 w 109"/>
                      <a:gd name="T1" fmla="*/ 38 h 55"/>
                      <a:gd name="T2" fmla="*/ 34 w 109"/>
                      <a:gd name="T3" fmla="*/ 40 h 55"/>
                      <a:gd name="T4" fmla="*/ 24 w 109"/>
                      <a:gd name="T5" fmla="*/ 38 h 55"/>
                      <a:gd name="T6" fmla="*/ 30 w 109"/>
                      <a:gd name="T7" fmla="*/ 34 h 55"/>
                      <a:gd name="T8" fmla="*/ 41 w 109"/>
                      <a:gd name="T9" fmla="*/ 27 h 55"/>
                      <a:gd name="T10" fmla="*/ 37 w 109"/>
                      <a:gd name="T11" fmla="*/ 21 h 55"/>
                      <a:gd name="T12" fmla="*/ 28 w 109"/>
                      <a:gd name="T13" fmla="*/ 21 h 55"/>
                      <a:gd name="T14" fmla="*/ 19 w 109"/>
                      <a:gd name="T15" fmla="*/ 28 h 55"/>
                      <a:gd name="T16" fmla="*/ 6 w 109"/>
                      <a:gd name="T17" fmla="*/ 27 h 55"/>
                      <a:gd name="T18" fmla="*/ 8 w 109"/>
                      <a:gd name="T19" fmla="*/ 14 h 55"/>
                      <a:gd name="T20" fmla="*/ 4 w 109"/>
                      <a:gd name="T21" fmla="*/ 15 h 55"/>
                      <a:gd name="T22" fmla="*/ 2 w 109"/>
                      <a:gd name="T23" fmla="*/ 6 h 55"/>
                      <a:gd name="T24" fmla="*/ 6 w 109"/>
                      <a:gd name="T25" fmla="*/ 8 h 55"/>
                      <a:gd name="T26" fmla="*/ 17 w 109"/>
                      <a:gd name="T27" fmla="*/ 4 h 55"/>
                      <a:gd name="T28" fmla="*/ 19 w 109"/>
                      <a:gd name="T29" fmla="*/ 10 h 55"/>
                      <a:gd name="T30" fmla="*/ 34 w 109"/>
                      <a:gd name="T31" fmla="*/ 12 h 55"/>
                      <a:gd name="T32" fmla="*/ 39 w 109"/>
                      <a:gd name="T33" fmla="*/ 4 h 55"/>
                      <a:gd name="T34" fmla="*/ 58 w 109"/>
                      <a:gd name="T35" fmla="*/ 6 h 55"/>
                      <a:gd name="T36" fmla="*/ 60 w 109"/>
                      <a:gd name="T37" fmla="*/ 6 h 55"/>
                      <a:gd name="T38" fmla="*/ 67 w 109"/>
                      <a:gd name="T39" fmla="*/ 12 h 55"/>
                      <a:gd name="T40" fmla="*/ 65 w 109"/>
                      <a:gd name="T41" fmla="*/ 15 h 55"/>
                      <a:gd name="T42" fmla="*/ 75 w 109"/>
                      <a:gd name="T43" fmla="*/ 14 h 55"/>
                      <a:gd name="T44" fmla="*/ 86 w 109"/>
                      <a:gd name="T45" fmla="*/ 17 h 55"/>
                      <a:gd name="T46" fmla="*/ 88 w 109"/>
                      <a:gd name="T47" fmla="*/ 21 h 55"/>
                      <a:gd name="T48" fmla="*/ 90 w 109"/>
                      <a:gd name="T49" fmla="*/ 23 h 55"/>
                      <a:gd name="T50" fmla="*/ 92 w 109"/>
                      <a:gd name="T51" fmla="*/ 27 h 55"/>
                      <a:gd name="T52" fmla="*/ 95 w 109"/>
                      <a:gd name="T53" fmla="*/ 27 h 55"/>
                      <a:gd name="T54" fmla="*/ 95 w 109"/>
                      <a:gd name="T55" fmla="*/ 30 h 55"/>
                      <a:gd name="T56" fmla="*/ 99 w 109"/>
                      <a:gd name="T57" fmla="*/ 30 h 55"/>
                      <a:gd name="T58" fmla="*/ 101 w 109"/>
                      <a:gd name="T59" fmla="*/ 36 h 55"/>
                      <a:gd name="T60" fmla="*/ 106 w 109"/>
                      <a:gd name="T61" fmla="*/ 36 h 55"/>
                      <a:gd name="T62" fmla="*/ 101 w 109"/>
                      <a:gd name="T63" fmla="*/ 40 h 55"/>
                      <a:gd name="T64" fmla="*/ 101 w 109"/>
                      <a:gd name="T65" fmla="*/ 41 h 55"/>
                      <a:gd name="T66" fmla="*/ 82 w 109"/>
                      <a:gd name="T67" fmla="*/ 41 h 55"/>
                      <a:gd name="T68" fmla="*/ 82 w 109"/>
                      <a:gd name="T69" fmla="*/ 30 h 55"/>
                      <a:gd name="T70" fmla="*/ 64 w 109"/>
                      <a:gd name="T71" fmla="*/ 28 h 55"/>
                      <a:gd name="T72" fmla="*/ 62 w 109"/>
                      <a:gd name="T73" fmla="*/ 34 h 55"/>
                      <a:gd name="T74" fmla="*/ 58 w 109"/>
                      <a:gd name="T75" fmla="*/ 34 h 55"/>
                      <a:gd name="T76" fmla="*/ 54 w 109"/>
                      <a:gd name="T77" fmla="*/ 38 h 55"/>
                      <a:gd name="T78" fmla="*/ 56 w 109"/>
                      <a:gd name="T79" fmla="*/ 40 h 55"/>
                      <a:gd name="T80" fmla="*/ 51 w 109"/>
                      <a:gd name="T81" fmla="*/ 41 h 55"/>
                      <a:gd name="T82" fmla="*/ 51 w 109"/>
                      <a:gd name="T83" fmla="*/ 53 h 55"/>
                      <a:gd name="T84" fmla="*/ 26 w 109"/>
                      <a:gd name="T85" fmla="*/ 45 h 55"/>
                      <a:gd name="T86" fmla="*/ 32 w 109"/>
                      <a:gd name="T87" fmla="*/ 41 h 55"/>
                      <a:gd name="T88" fmla="*/ 39 w 109"/>
                      <a:gd name="T89" fmla="*/ 41 h 55"/>
                      <a:gd name="T90" fmla="*/ 37 w 109"/>
                      <a:gd name="T91" fmla="*/ 38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09" h="55">
                        <a:moveTo>
                          <a:pt x="37" y="38"/>
                        </a:moveTo>
                        <a:cubicBezTo>
                          <a:pt x="37" y="34"/>
                          <a:pt x="34" y="40"/>
                          <a:pt x="34" y="40"/>
                        </a:cubicBezTo>
                        <a:cubicBezTo>
                          <a:pt x="31" y="40"/>
                          <a:pt x="29" y="36"/>
                          <a:pt x="24" y="38"/>
                        </a:cubicBezTo>
                        <a:cubicBezTo>
                          <a:pt x="25" y="34"/>
                          <a:pt x="28" y="35"/>
                          <a:pt x="30" y="34"/>
                        </a:cubicBezTo>
                        <a:cubicBezTo>
                          <a:pt x="34" y="32"/>
                          <a:pt x="36" y="27"/>
                          <a:pt x="41" y="27"/>
                        </a:cubicBezTo>
                        <a:cubicBezTo>
                          <a:pt x="40" y="25"/>
                          <a:pt x="37" y="25"/>
                          <a:pt x="37" y="21"/>
                        </a:cubicBezTo>
                        <a:cubicBezTo>
                          <a:pt x="34" y="20"/>
                          <a:pt x="30" y="26"/>
                          <a:pt x="28" y="21"/>
                        </a:cubicBezTo>
                        <a:cubicBezTo>
                          <a:pt x="25" y="24"/>
                          <a:pt x="23" y="27"/>
                          <a:pt x="19" y="28"/>
                        </a:cubicBezTo>
                        <a:cubicBezTo>
                          <a:pt x="13" y="29"/>
                          <a:pt x="12" y="25"/>
                          <a:pt x="6" y="27"/>
                        </a:cubicBezTo>
                        <a:cubicBezTo>
                          <a:pt x="10" y="23"/>
                          <a:pt x="10" y="19"/>
                          <a:pt x="8" y="14"/>
                        </a:cubicBezTo>
                        <a:cubicBezTo>
                          <a:pt x="5" y="13"/>
                          <a:pt x="4" y="14"/>
                          <a:pt x="4" y="15"/>
                        </a:cubicBezTo>
                        <a:cubicBezTo>
                          <a:pt x="0" y="16"/>
                          <a:pt x="3" y="9"/>
                          <a:pt x="2" y="6"/>
                        </a:cubicBezTo>
                        <a:cubicBezTo>
                          <a:pt x="4" y="6"/>
                          <a:pt x="5" y="6"/>
                          <a:pt x="6" y="8"/>
                        </a:cubicBezTo>
                        <a:cubicBezTo>
                          <a:pt x="7" y="4"/>
                          <a:pt x="16" y="8"/>
                          <a:pt x="17" y="4"/>
                        </a:cubicBezTo>
                        <a:cubicBezTo>
                          <a:pt x="19" y="4"/>
                          <a:pt x="19" y="8"/>
                          <a:pt x="19" y="10"/>
                        </a:cubicBezTo>
                        <a:cubicBezTo>
                          <a:pt x="26" y="11"/>
                          <a:pt x="33" y="0"/>
                          <a:pt x="34" y="12"/>
                        </a:cubicBezTo>
                        <a:cubicBezTo>
                          <a:pt x="39" y="12"/>
                          <a:pt x="40" y="9"/>
                          <a:pt x="39" y="4"/>
                        </a:cubicBezTo>
                        <a:cubicBezTo>
                          <a:pt x="44" y="6"/>
                          <a:pt x="51" y="5"/>
                          <a:pt x="58" y="6"/>
                        </a:cubicBezTo>
                        <a:cubicBezTo>
                          <a:pt x="59" y="6"/>
                          <a:pt x="60" y="9"/>
                          <a:pt x="60" y="6"/>
                        </a:cubicBezTo>
                        <a:cubicBezTo>
                          <a:pt x="63" y="7"/>
                          <a:pt x="60" y="15"/>
                          <a:pt x="67" y="12"/>
                        </a:cubicBezTo>
                        <a:cubicBezTo>
                          <a:pt x="67" y="13"/>
                          <a:pt x="65" y="13"/>
                          <a:pt x="65" y="15"/>
                        </a:cubicBezTo>
                        <a:cubicBezTo>
                          <a:pt x="68" y="14"/>
                          <a:pt x="75" y="18"/>
                          <a:pt x="75" y="14"/>
                        </a:cubicBezTo>
                        <a:cubicBezTo>
                          <a:pt x="76" y="15"/>
                          <a:pt x="78" y="19"/>
                          <a:pt x="86" y="17"/>
                        </a:cubicBezTo>
                        <a:cubicBezTo>
                          <a:pt x="83" y="21"/>
                          <a:pt x="85" y="20"/>
                          <a:pt x="88" y="21"/>
                        </a:cubicBezTo>
                        <a:cubicBezTo>
                          <a:pt x="89" y="21"/>
                          <a:pt x="88" y="23"/>
                          <a:pt x="90" y="23"/>
                        </a:cubicBezTo>
                        <a:cubicBezTo>
                          <a:pt x="92" y="23"/>
                          <a:pt x="90" y="25"/>
                          <a:pt x="92" y="27"/>
                        </a:cubicBezTo>
                        <a:cubicBezTo>
                          <a:pt x="92" y="27"/>
                          <a:pt x="95" y="26"/>
                          <a:pt x="95" y="27"/>
                        </a:cubicBezTo>
                        <a:cubicBezTo>
                          <a:pt x="96" y="27"/>
                          <a:pt x="95" y="30"/>
                          <a:pt x="95" y="30"/>
                        </a:cubicBezTo>
                        <a:cubicBezTo>
                          <a:pt x="96" y="31"/>
                          <a:pt x="99" y="30"/>
                          <a:pt x="99" y="30"/>
                        </a:cubicBezTo>
                        <a:cubicBezTo>
                          <a:pt x="100" y="32"/>
                          <a:pt x="99" y="35"/>
                          <a:pt x="101" y="36"/>
                        </a:cubicBezTo>
                        <a:cubicBezTo>
                          <a:pt x="104" y="36"/>
                          <a:pt x="106" y="33"/>
                          <a:pt x="106" y="36"/>
                        </a:cubicBezTo>
                        <a:cubicBezTo>
                          <a:pt x="109" y="41"/>
                          <a:pt x="102" y="38"/>
                          <a:pt x="101" y="40"/>
                        </a:cubicBezTo>
                        <a:cubicBezTo>
                          <a:pt x="101" y="40"/>
                          <a:pt x="101" y="41"/>
                          <a:pt x="101" y="41"/>
                        </a:cubicBezTo>
                        <a:cubicBezTo>
                          <a:pt x="96" y="43"/>
                          <a:pt x="88" y="40"/>
                          <a:pt x="82" y="41"/>
                        </a:cubicBezTo>
                        <a:cubicBezTo>
                          <a:pt x="80" y="36"/>
                          <a:pt x="82" y="37"/>
                          <a:pt x="82" y="30"/>
                        </a:cubicBezTo>
                        <a:cubicBezTo>
                          <a:pt x="80" y="25"/>
                          <a:pt x="68" y="25"/>
                          <a:pt x="64" y="28"/>
                        </a:cubicBezTo>
                        <a:cubicBezTo>
                          <a:pt x="61" y="28"/>
                          <a:pt x="63" y="32"/>
                          <a:pt x="62" y="34"/>
                        </a:cubicBezTo>
                        <a:cubicBezTo>
                          <a:pt x="61" y="35"/>
                          <a:pt x="58" y="33"/>
                          <a:pt x="58" y="34"/>
                        </a:cubicBezTo>
                        <a:cubicBezTo>
                          <a:pt x="57" y="36"/>
                          <a:pt x="58" y="39"/>
                          <a:pt x="54" y="38"/>
                        </a:cubicBezTo>
                        <a:cubicBezTo>
                          <a:pt x="54" y="39"/>
                          <a:pt x="55" y="40"/>
                          <a:pt x="56" y="40"/>
                        </a:cubicBezTo>
                        <a:cubicBezTo>
                          <a:pt x="56" y="42"/>
                          <a:pt x="53" y="41"/>
                          <a:pt x="51" y="41"/>
                        </a:cubicBezTo>
                        <a:cubicBezTo>
                          <a:pt x="48" y="47"/>
                          <a:pt x="50" y="46"/>
                          <a:pt x="51" y="53"/>
                        </a:cubicBezTo>
                        <a:cubicBezTo>
                          <a:pt x="44" y="54"/>
                          <a:pt x="27" y="55"/>
                          <a:pt x="26" y="45"/>
                        </a:cubicBezTo>
                        <a:cubicBezTo>
                          <a:pt x="30" y="45"/>
                          <a:pt x="31" y="44"/>
                          <a:pt x="32" y="41"/>
                        </a:cubicBezTo>
                        <a:cubicBezTo>
                          <a:pt x="37" y="41"/>
                          <a:pt x="36" y="45"/>
                          <a:pt x="39" y="41"/>
                        </a:cubicBezTo>
                        <a:cubicBezTo>
                          <a:pt x="38" y="40"/>
                          <a:pt x="34" y="39"/>
                          <a:pt x="37" y="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1" name="íṧliďê">
                    <a:extLst>
                      <a:ext uri="{FF2B5EF4-FFF2-40B4-BE49-F238E27FC236}">
                        <a16:creationId xmlns:a16="http://schemas.microsoft.com/office/drawing/2014/main" xmlns="" id="{332B18BF-7900-43D3-94B9-B0DF909ADE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1494" y="640411"/>
                    <a:ext cx="105059" cy="56031"/>
                  </a:xfrm>
                  <a:custGeom>
                    <a:avLst/>
                    <a:gdLst>
                      <a:gd name="T0" fmla="*/ 51 w 51"/>
                      <a:gd name="T1" fmla="*/ 4 h 27"/>
                      <a:gd name="T2" fmla="*/ 51 w 51"/>
                      <a:gd name="T3" fmla="*/ 10 h 27"/>
                      <a:gd name="T4" fmla="*/ 47 w 51"/>
                      <a:gd name="T5" fmla="*/ 10 h 27"/>
                      <a:gd name="T6" fmla="*/ 47 w 51"/>
                      <a:gd name="T7" fmla="*/ 15 h 27"/>
                      <a:gd name="T8" fmla="*/ 41 w 51"/>
                      <a:gd name="T9" fmla="*/ 19 h 27"/>
                      <a:gd name="T10" fmla="*/ 36 w 51"/>
                      <a:gd name="T11" fmla="*/ 13 h 27"/>
                      <a:gd name="T12" fmla="*/ 30 w 51"/>
                      <a:gd name="T13" fmla="*/ 17 h 27"/>
                      <a:gd name="T14" fmla="*/ 23 w 51"/>
                      <a:gd name="T15" fmla="*/ 25 h 27"/>
                      <a:gd name="T16" fmla="*/ 2 w 51"/>
                      <a:gd name="T17" fmla="*/ 25 h 27"/>
                      <a:gd name="T18" fmla="*/ 0 w 51"/>
                      <a:gd name="T19" fmla="*/ 17 h 27"/>
                      <a:gd name="T20" fmla="*/ 8 w 51"/>
                      <a:gd name="T21" fmla="*/ 19 h 27"/>
                      <a:gd name="T22" fmla="*/ 15 w 51"/>
                      <a:gd name="T23" fmla="*/ 13 h 27"/>
                      <a:gd name="T24" fmla="*/ 19 w 51"/>
                      <a:gd name="T25" fmla="*/ 10 h 27"/>
                      <a:gd name="T26" fmla="*/ 24 w 51"/>
                      <a:gd name="T27" fmla="*/ 8 h 27"/>
                      <a:gd name="T28" fmla="*/ 26 w 51"/>
                      <a:gd name="T29" fmla="*/ 8 h 27"/>
                      <a:gd name="T30" fmla="*/ 30 w 51"/>
                      <a:gd name="T31" fmla="*/ 4 h 27"/>
                      <a:gd name="T32" fmla="*/ 38 w 51"/>
                      <a:gd name="T33" fmla="*/ 4 h 27"/>
                      <a:gd name="T34" fmla="*/ 51 w 51"/>
                      <a:gd name="T35" fmla="*/ 4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1" h="27">
                        <a:moveTo>
                          <a:pt x="51" y="4"/>
                        </a:moveTo>
                        <a:cubicBezTo>
                          <a:pt x="50" y="5"/>
                          <a:pt x="51" y="9"/>
                          <a:pt x="51" y="10"/>
                        </a:cubicBezTo>
                        <a:cubicBezTo>
                          <a:pt x="50" y="10"/>
                          <a:pt x="47" y="9"/>
                          <a:pt x="47" y="10"/>
                        </a:cubicBezTo>
                        <a:cubicBezTo>
                          <a:pt x="47" y="10"/>
                          <a:pt x="49" y="15"/>
                          <a:pt x="47" y="15"/>
                        </a:cubicBezTo>
                        <a:cubicBezTo>
                          <a:pt x="45" y="16"/>
                          <a:pt x="42" y="12"/>
                          <a:pt x="41" y="19"/>
                        </a:cubicBezTo>
                        <a:cubicBezTo>
                          <a:pt x="38" y="19"/>
                          <a:pt x="40" y="13"/>
                          <a:pt x="36" y="13"/>
                        </a:cubicBezTo>
                        <a:cubicBezTo>
                          <a:pt x="32" y="12"/>
                          <a:pt x="33" y="17"/>
                          <a:pt x="30" y="17"/>
                        </a:cubicBezTo>
                        <a:cubicBezTo>
                          <a:pt x="28" y="20"/>
                          <a:pt x="22" y="19"/>
                          <a:pt x="23" y="25"/>
                        </a:cubicBezTo>
                        <a:cubicBezTo>
                          <a:pt x="15" y="27"/>
                          <a:pt x="11" y="25"/>
                          <a:pt x="2" y="25"/>
                        </a:cubicBezTo>
                        <a:cubicBezTo>
                          <a:pt x="2" y="21"/>
                          <a:pt x="0" y="21"/>
                          <a:pt x="0" y="17"/>
                        </a:cubicBezTo>
                        <a:cubicBezTo>
                          <a:pt x="2" y="19"/>
                          <a:pt x="4" y="19"/>
                          <a:pt x="8" y="19"/>
                        </a:cubicBezTo>
                        <a:cubicBezTo>
                          <a:pt x="11" y="19"/>
                          <a:pt x="11" y="14"/>
                          <a:pt x="15" y="13"/>
                        </a:cubicBezTo>
                        <a:cubicBezTo>
                          <a:pt x="16" y="13"/>
                          <a:pt x="18" y="9"/>
                          <a:pt x="19" y="10"/>
                        </a:cubicBezTo>
                        <a:cubicBezTo>
                          <a:pt x="23" y="13"/>
                          <a:pt x="19" y="8"/>
                          <a:pt x="24" y="8"/>
                        </a:cubicBezTo>
                        <a:cubicBezTo>
                          <a:pt x="25" y="8"/>
                          <a:pt x="26" y="8"/>
                          <a:pt x="26" y="8"/>
                        </a:cubicBezTo>
                        <a:cubicBezTo>
                          <a:pt x="27" y="7"/>
                          <a:pt x="30" y="4"/>
                          <a:pt x="30" y="4"/>
                        </a:cubicBezTo>
                        <a:cubicBezTo>
                          <a:pt x="32" y="3"/>
                          <a:pt x="35" y="5"/>
                          <a:pt x="38" y="4"/>
                        </a:cubicBezTo>
                        <a:cubicBezTo>
                          <a:pt x="39" y="4"/>
                          <a:pt x="46" y="0"/>
                          <a:pt x="5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2" name="ïşlïḑe">
                    <a:extLst>
                      <a:ext uri="{FF2B5EF4-FFF2-40B4-BE49-F238E27FC236}">
                        <a16:creationId xmlns:a16="http://schemas.microsoft.com/office/drawing/2014/main" xmlns="" id="{1C615E02-B323-458D-8214-690F3ABB5D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11456" y="664225"/>
                    <a:ext cx="109261" cy="56031"/>
                  </a:xfrm>
                  <a:custGeom>
                    <a:avLst/>
                    <a:gdLst>
                      <a:gd name="T0" fmla="*/ 47 w 52"/>
                      <a:gd name="T1" fmla="*/ 2 h 27"/>
                      <a:gd name="T2" fmla="*/ 52 w 52"/>
                      <a:gd name="T3" fmla="*/ 19 h 27"/>
                      <a:gd name="T4" fmla="*/ 49 w 52"/>
                      <a:gd name="T5" fmla="*/ 17 h 27"/>
                      <a:gd name="T6" fmla="*/ 49 w 52"/>
                      <a:gd name="T7" fmla="*/ 23 h 27"/>
                      <a:gd name="T8" fmla="*/ 41 w 52"/>
                      <a:gd name="T9" fmla="*/ 25 h 27"/>
                      <a:gd name="T10" fmla="*/ 39 w 52"/>
                      <a:gd name="T11" fmla="*/ 27 h 27"/>
                      <a:gd name="T12" fmla="*/ 34 w 52"/>
                      <a:gd name="T13" fmla="*/ 27 h 27"/>
                      <a:gd name="T14" fmla="*/ 34 w 52"/>
                      <a:gd name="T15" fmla="*/ 19 h 27"/>
                      <a:gd name="T16" fmla="*/ 15 w 52"/>
                      <a:gd name="T17" fmla="*/ 17 h 27"/>
                      <a:gd name="T18" fmla="*/ 0 w 52"/>
                      <a:gd name="T19" fmla="*/ 8 h 27"/>
                      <a:gd name="T20" fmla="*/ 2 w 52"/>
                      <a:gd name="T21" fmla="*/ 4 h 27"/>
                      <a:gd name="T22" fmla="*/ 6 w 52"/>
                      <a:gd name="T23" fmla="*/ 6 h 27"/>
                      <a:gd name="T24" fmla="*/ 15 w 52"/>
                      <a:gd name="T25" fmla="*/ 10 h 27"/>
                      <a:gd name="T26" fmla="*/ 19 w 52"/>
                      <a:gd name="T27" fmla="*/ 10 h 27"/>
                      <a:gd name="T28" fmla="*/ 21 w 52"/>
                      <a:gd name="T29" fmla="*/ 14 h 27"/>
                      <a:gd name="T30" fmla="*/ 22 w 52"/>
                      <a:gd name="T31" fmla="*/ 6 h 27"/>
                      <a:gd name="T32" fmla="*/ 26 w 52"/>
                      <a:gd name="T33" fmla="*/ 10 h 27"/>
                      <a:gd name="T34" fmla="*/ 47 w 52"/>
                      <a:gd name="T35" fmla="*/ 2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2" h="27">
                        <a:moveTo>
                          <a:pt x="47" y="2"/>
                        </a:moveTo>
                        <a:cubicBezTo>
                          <a:pt x="44" y="12"/>
                          <a:pt x="52" y="12"/>
                          <a:pt x="52" y="19"/>
                        </a:cubicBezTo>
                        <a:cubicBezTo>
                          <a:pt x="51" y="20"/>
                          <a:pt x="49" y="16"/>
                          <a:pt x="49" y="17"/>
                        </a:cubicBezTo>
                        <a:cubicBezTo>
                          <a:pt x="48" y="18"/>
                          <a:pt x="49" y="22"/>
                          <a:pt x="49" y="23"/>
                        </a:cubicBezTo>
                        <a:cubicBezTo>
                          <a:pt x="47" y="24"/>
                          <a:pt x="44" y="24"/>
                          <a:pt x="41" y="25"/>
                        </a:cubicBezTo>
                        <a:cubicBezTo>
                          <a:pt x="40" y="25"/>
                          <a:pt x="41" y="27"/>
                          <a:pt x="39" y="27"/>
                        </a:cubicBezTo>
                        <a:cubicBezTo>
                          <a:pt x="37" y="27"/>
                          <a:pt x="35" y="27"/>
                          <a:pt x="34" y="27"/>
                        </a:cubicBezTo>
                        <a:cubicBezTo>
                          <a:pt x="31" y="24"/>
                          <a:pt x="31" y="22"/>
                          <a:pt x="34" y="19"/>
                        </a:cubicBezTo>
                        <a:cubicBezTo>
                          <a:pt x="27" y="22"/>
                          <a:pt x="23" y="17"/>
                          <a:pt x="15" y="17"/>
                        </a:cubicBezTo>
                        <a:cubicBezTo>
                          <a:pt x="13" y="11"/>
                          <a:pt x="4" y="12"/>
                          <a:pt x="0" y="8"/>
                        </a:cubicBezTo>
                        <a:cubicBezTo>
                          <a:pt x="1" y="8"/>
                          <a:pt x="1" y="4"/>
                          <a:pt x="2" y="4"/>
                        </a:cubicBezTo>
                        <a:cubicBezTo>
                          <a:pt x="5" y="3"/>
                          <a:pt x="5" y="6"/>
                          <a:pt x="6" y="6"/>
                        </a:cubicBezTo>
                        <a:cubicBezTo>
                          <a:pt x="8" y="6"/>
                          <a:pt x="13" y="8"/>
                          <a:pt x="15" y="10"/>
                        </a:cubicBezTo>
                        <a:cubicBezTo>
                          <a:pt x="15" y="10"/>
                          <a:pt x="18" y="9"/>
                          <a:pt x="19" y="10"/>
                        </a:cubicBezTo>
                        <a:cubicBezTo>
                          <a:pt x="20" y="11"/>
                          <a:pt x="18" y="14"/>
                          <a:pt x="21" y="14"/>
                        </a:cubicBezTo>
                        <a:cubicBezTo>
                          <a:pt x="26" y="12"/>
                          <a:pt x="18" y="9"/>
                          <a:pt x="22" y="6"/>
                        </a:cubicBezTo>
                        <a:cubicBezTo>
                          <a:pt x="26" y="4"/>
                          <a:pt x="26" y="10"/>
                          <a:pt x="26" y="10"/>
                        </a:cubicBezTo>
                        <a:cubicBezTo>
                          <a:pt x="33" y="10"/>
                          <a:pt x="36" y="0"/>
                          <a:pt x="4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3" name="ï$ḷíḓé">
                    <a:extLst>
                      <a:ext uri="{FF2B5EF4-FFF2-40B4-BE49-F238E27FC236}">
                        <a16:creationId xmlns:a16="http://schemas.microsoft.com/office/drawing/2014/main" xmlns="" id="{02F9C7A9-BBEF-477C-95ED-C3AB45F7AA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5541" y="665625"/>
                    <a:ext cx="191908" cy="72841"/>
                  </a:xfrm>
                  <a:custGeom>
                    <a:avLst/>
                    <a:gdLst>
                      <a:gd name="T0" fmla="*/ 41 w 92"/>
                      <a:gd name="T1" fmla="*/ 13 h 35"/>
                      <a:gd name="T2" fmla="*/ 60 w 92"/>
                      <a:gd name="T3" fmla="*/ 20 h 35"/>
                      <a:gd name="T4" fmla="*/ 60 w 92"/>
                      <a:gd name="T5" fmla="*/ 11 h 35"/>
                      <a:gd name="T6" fmla="*/ 54 w 92"/>
                      <a:gd name="T7" fmla="*/ 3 h 35"/>
                      <a:gd name="T8" fmla="*/ 67 w 92"/>
                      <a:gd name="T9" fmla="*/ 1 h 35"/>
                      <a:gd name="T10" fmla="*/ 71 w 92"/>
                      <a:gd name="T11" fmla="*/ 5 h 35"/>
                      <a:gd name="T12" fmla="*/ 71 w 92"/>
                      <a:gd name="T13" fmla="*/ 9 h 35"/>
                      <a:gd name="T14" fmla="*/ 79 w 92"/>
                      <a:gd name="T15" fmla="*/ 14 h 35"/>
                      <a:gd name="T16" fmla="*/ 84 w 92"/>
                      <a:gd name="T17" fmla="*/ 11 h 35"/>
                      <a:gd name="T18" fmla="*/ 90 w 92"/>
                      <a:gd name="T19" fmla="*/ 14 h 35"/>
                      <a:gd name="T20" fmla="*/ 92 w 92"/>
                      <a:gd name="T21" fmla="*/ 18 h 35"/>
                      <a:gd name="T22" fmla="*/ 90 w 92"/>
                      <a:gd name="T23" fmla="*/ 26 h 35"/>
                      <a:gd name="T24" fmla="*/ 79 w 92"/>
                      <a:gd name="T25" fmla="*/ 27 h 35"/>
                      <a:gd name="T26" fmla="*/ 71 w 92"/>
                      <a:gd name="T27" fmla="*/ 26 h 35"/>
                      <a:gd name="T28" fmla="*/ 54 w 92"/>
                      <a:gd name="T29" fmla="*/ 29 h 35"/>
                      <a:gd name="T30" fmla="*/ 51 w 92"/>
                      <a:gd name="T31" fmla="*/ 29 h 35"/>
                      <a:gd name="T32" fmla="*/ 45 w 92"/>
                      <a:gd name="T33" fmla="*/ 31 h 35"/>
                      <a:gd name="T34" fmla="*/ 26 w 92"/>
                      <a:gd name="T35" fmla="*/ 35 h 35"/>
                      <a:gd name="T36" fmla="*/ 43 w 92"/>
                      <a:gd name="T37" fmla="*/ 29 h 35"/>
                      <a:gd name="T38" fmla="*/ 34 w 92"/>
                      <a:gd name="T39" fmla="*/ 26 h 35"/>
                      <a:gd name="T40" fmla="*/ 26 w 92"/>
                      <a:gd name="T41" fmla="*/ 22 h 35"/>
                      <a:gd name="T42" fmla="*/ 19 w 92"/>
                      <a:gd name="T43" fmla="*/ 26 h 35"/>
                      <a:gd name="T44" fmla="*/ 13 w 92"/>
                      <a:gd name="T45" fmla="*/ 24 h 35"/>
                      <a:gd name="T46" fmla="*/ 0 w 92"/>
                      <a:gd name="T47" fmla="*/ 22 h 35"/>
                      <a:gd name="T48" fmla="*/ 4 w 92"/>
                      <a:gd name="T49" fmla="*/ 18 h 35"/>
                      <a:gd name="T50" fmla="*/ 6 w 92"/>
                      <a:gd name="T51" fmla="*/ 13 h 35"/>
                      <a:gd name="T52" fmla="*/ 13 w 92"/>
                      <a:gd name="T53" fmla="*/ 11 h 35"/>
                      <a:gd name="T54" fmla="*/ 11 w 92"/>
                      <a:gd name="T55" fmla="*/ 7 h 35"/>
                      <a:gd name="T56" fmla="*/ 15 w 92"/>
                      <a:gd name="T57" fmla="*/ 7 h 35"/>
                      <a:gd name="T58" fmla="*/ 21 w 92"/>
                      <a:gd name="T59" fmla="*/ 5 h 35"/>
                      <a:gd name="T60" fmla="*/ 30 w 92"/>
                      <a:gd name="T61" fmla="*/ 7 h 35"/>
                      <a:gd name="T62" fmla="*/ 32 w 92"/>
                      <a:gd name="T63" fmla="*/ 11 h 35"/>
                      <a:gd name="T64" fmla="*/ 36 w 92"/>
                      <a:gd name="T65" fmla="*/ 11 h 35"/>
                      <a:gd name="T66" fmla="*/ 36 w 92"/>
                      <a:gd name="T67" fmla="*/ 16 h 35"/>
                      <a:gd name="T68" fmla="*/ 41 w 92"/>
                      <a:gd name="T69" fmla="*/ 13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92" h="35">
                        <a:moveTo>
                          <a:pt x="41" y="13"/>
                        </a:moveTo>
                        <a:cubicBezTo>
                          <a:pt x="39" y="19"/>
                          <a:pt x="56" y="16"/>
                          <a:pt x="60" y="20"/>
                        </a:cubicBezTo>
                        <a:cubicBezTo>
                          <a:pt x="63" y="12"/>
                          <a:pt x="47" y="11"/>
                          <a:pt x="60" y="11"/>
                        </a:cubicBezTo>
                        <a:cubicBezTo>
                          <a:pt x="63" y="4"/>
                          <a:pt x="52" y="10"/>
                          <a:pt x="54" y="3"/>
                        </a:cubicBezTo>
                        <a:cubicBezTo>
                          <a:pt x="60" y="4"/>
                          <a:pt x="61" y="0"/>
                          <a:pt x="67" y="1"/>
                        </a:cubicBezTo>
                        <a:cubicBezTo>
                          <a:pt x="66" y="5"/>
                          <a:pt x="70" y="4"/>
                          <a:pt x="71" y="5"/>
                        </a:cubicBezTo>
                        <a:cubicBezTo>
                          <a:pt x="72" y="6"/>
                          <a:pt x="70" y="8"/>
                          <a:pt x="71" y="9"/>
                        </a:cubicBezTo>
                        <a:cubicBezTo>
                          <a:pt x="73" y="10"/>
                          <a:pt x="76" y="11"/>
                          <a:pt x="79" y="14"/>
                        </a:cubicBezTo>
                        <a:cubicBezTo>
                          <a:pt x="80" y="13"/>
                          <a:pt x="80" y="10"/>
                          <a:pt x="84" y="11"/>
                        </a:cubicBezTo>
                        <a:cubicBezTo>
                          <a:pt x="87" y="11"/>
                          <a:pt x="89" y="13"/>
                          <a:pt x="90" y="14"/>
                        </a:cubicBezTo>
                        <a:cubicBezTo>
                          <a:pt x="90" y="15"/>
                          <a:pt x="92" y="18"/>
                          <a:pt x="92" y="18"/>
                        </a:cubicBezTo>
                        <a:cubicBezTo>
                          <a:pt x="89" y="21"/>
                          <a:pt x="92" y="20"/>
                          <a:pt x="90" y="26"/>
                        </a:cubicBezTo>
                        <a:cubicBezTo>
                          <a:pt x="86" y="21"/>
                          <a:pt x="82" y="27"/>
                          <a:pt x="79" y="27"/>
                        </a:cubicBezTo>
                        <a:cubicBezTo>
                          <a:pt x="75" y="28"/>
                          <a:pt x="75" y="26"/>
                          <a:pt x="71" y="26"/>
                        </a:cubicBezTo>
                        <a:cubicBezTo>
                          <a:pt x="66" y="26"/>
                          <a:pt x="58" y="28"/>
                          <a:pt x="54" y="29"/>
                        </a:cubicBezTo>
                        <a:cubicBezTo>
                          <a:pt x="54" y="30"/>
                          <a:pt x="51" y="29"/>
                          <a:pt x="51" y="29"/>
                        </a:cubicBezTo>
                        <a:cubicBezTo>
                          <a:pt x="49" y="31"/>
                          <a:pt x="48" y="30"/>
                          <a:pt x="45" y="31"/>
                        </a:cubicBezTo>
                        <a:cubicBezTo>
                          <a:pt x="43" y="32"/>
                          <a:pt x="33" y="34"/>
                          <a:pt x="26" y="35"/>
                        </a:cubicBezTo>
                        <a:cubicBezTo>
                          <a:pt x="27" y="28"/>
                          <a:pt x="36" y="30"/>
                          <a:pt x="43" y="29"/>
                        </a:cubicBezTo>
                        <a:cubicBezTo>
                          <a:pt x="44" y="21"/>
                          <a:pt x="37" y="26"/>
                          <a:pt x="34" y="26"/>
                        </a:cubicBezTo>
                        <a:cubicBezTo>
                          <a:pt x="30" y="25"/>
                          <a:pt x="30" y="24"/>
                          <a:pt x="26" y="22"/>
                        </a:cubicBezTo>
                        <a:cubicBezTo>
                          <a:pt x="23" y="21"/>
                          <a:pt x="22" y="25"/>
                          <a:pt x="19" y="26"/>
                        </a:cubicBezTo>
                        <a:cubicBezTo>
                          <a:pt x="16" y="26"/>
                          <a:pt x="16" y="24"/>
                          <a:pt x="13" y="24"/>
                        </a:cubicBezTo>
                        <a:cubicBezTo>
                          <a:pt x="9" y="23"/>
                          <a:pt x="3" y="25"/>
                          <a:pt x="0" y="22"/>
                        </a:cubicBezTo>
                        <a:cubicBezTo>
                          <a:pt x="0" y="20"/>
                          <a:pt x="3" y="19"/>
                          <a:pt x="4" y="18"/>
                        </a:cubicBezTo>
                        <a:cubicBezTo>
                          <a:pt x="4" y="17"/>
                          <a:pt x="5" y="13"/>
                          <a:pt x="6" y="13"/>
                        </a:cubicBezTo>
                        <a:cubicBezTo>
                          <a:pt x="8" y="11"/>
                          <a:pt x="11" y="13"/>
                          <a:pt x="13" y="11"/>
                        </a:cubicBezTo>
                        <a:cubicBezTo>
                          <a:pt x="14" y="10"/>
                          <a:pt x="7" y="8"/>
                          <a:pt x="11" y="7"/>
                        </a:cubicBezTo>
                        <a:cubicBezTo>
                          <a:pt x="13" y="7"/>
                          <a:pt x="14" y="7"/>
                          <a:pt x="15" y="7"/>
                        </a:cubicBezTo>
                        <a:cubicBezTo>
                          <a:pt x="17" y="6"/>
                          <a:pt x="19" y="5"/>
                          <a:pt x="21" y="5"/>
                        </a:cubicBezTo>
                        <a:cubicBezTo>
                          <a:pt x="22" y="5"/>
                          <a:pt x="29" y="6"/>
                          <a:pt x="30" y="7"/>
                        </a:cubicBezTo>
                        <a:cubicBezTo>
                          <a:pt x="31" y="8"/>
                          <a:pt x="30" y="10"/>
                          <a:pt x="32" y="11"/>
                        </a:cubicBezTo>
                        <a:cubicBezTo>
                          <a:pt x="33" y="11"/>
                          <a:pt x="35" y="10"/>
                          <a:pt x="36" y="11"/>
                        </a:cubicBezTo>
                        <a:cubicBezTo>
                          <a:pt x="37" y="12"/>
                          <a:pt x="32" y="17"/>
                          <a:pt x="36" y="16"/>
                        </a:cubicBezTo>
                        <a:cubicBezTo>
                          <a:pt x="37" y="16"/>
                          <a:pt x="38" y="11"/>
                          <a:pt x="4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4" name="îṡḻïḓè">
                    <a:extLst>
                      <a:ext uri="{FF2B5EF4-FFF2-40B4-BE49-F238E27FC236}">
                        <a16:creationId xmlns:a16="http://schemas.microsoft.com/office/drawing/2014/main" xmlns="" id="{067D18FB-C732-4CD1-AE99-B475784C5D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75269" y="741268"/>
                    <a:ext cx="151284" cy="100856"/>
                  </a:xfrm>
                  <a:custGeom>
                    <a:avLst/>
                    <a:gdLst>
                      <a:gd name="T0" fmla="*/ 9 w 73"/>
                      <a:gd name="T1" fmla="*/ 1 h 49"/>
                      <a:gd name="T2" fmla="*/ 41 w 73"/>
                      <a:gd name="T3" fmla="*/ 3 h 49"/>
                      <a:gd name="T4" fmla="*/ 45 w 73"/>
                      <a:gd name="T5" fmla="*/ 3 h 49"/>
                      <a:gd name="T6" fmla="*/ 52 w 73"/>
                      <a:gd name="T7" fmla="*/ 5 h 49"/>
                      <a:gd name="T8" fmla="*/ 60 w 73"/>
                      <a:gd name="T9" fmla="*/ 5 h 49"/>
                      <a:gd name="T10" fmla="*/ 61 w 73"/>
                      <a:gd name="T11" fmla="*/ 6 h 49"/>
                      <a:gd name="T12" fmla="*/ 73 w 73"/>
                      <a:gd name="T13" fmla="*/ 14 h 49"/>
                      <a:gd name="T14" fmla="*/ 56 w 73"/>
                      <a:gd name="T15" fmla="*/ 18 h 49"/>
                      <a:gd name="T16" fmla="*/ 54 w 73"/>
                      <a:gd name="T17" fmla="*/ 21 h 49"/>
                      <a:gd name="T18" fmla="*/ 50 w 73"/>
                      <a:gd name="T19" fmla="*/ 19 h 49"/>
                      <a:gd name="T20" fmla="*/ 48 w 73"/>
                      <a:gd name="T21" fmla="*/ 21 h 49"/>
                      <a:gd name="T22" fmla="*/ 50 w 73"/>
                      <a:gd name="T23" fmla="*/ 23 h 49"/>
                      <a:gd name="T24" fmla="*/ 46 w 73"/>
                      <a:gd name="T25" fmla="*/ 25 h 49"/>
                      <a:gd name="T26" fmla="*/ 46 w 73"/>
                      <a:gd name="T27" fmla="*/ 29 h 49"/>
                      <a:gd name="T28" fmla="*/ 43 w 73"/>
                      <a:gd name="T29" fmla="*/ 29 h 49"/>
                      <a:gd name="T30" fmla="*/ 39 w 73"/>
                      <a:gd name="T31" fmla="*/ 32 h 49"/>
                      <a:gd name="T32" fmla="*/ 39 w 73"/>
                      <a:gd name="T33" fmla="*/ 40 h 49"/>
                      <a:gd name="T34" fmla="*/ 17 w 73"/>
                      <a:gd name="T35" fmla="*/ 46 h 49"/>
                      <a:gd name="T36" fmla="*/ 0 w 73"/>
                      <a:gd name="T37" fmla="*/ 34 h 49"/>
                      <a:gd name="T38" fmla="*/ 5 w 73"/>
                      <a:gd name="T39" fmla="*/ 31 h 49"/>
                      <a:gd name="T40" fmla="*/ 7 w 73"/>
                      <a:gd name="T41" fmla="*/ 27 h 49"/>
                      <a:gd name="T42" fmla="*/ 5 w 73"/>
                      <a:gd name="T43" fmla="*/ 19 h 49"/>
                      <a:gd name="T44" fmla="*/ 9 w 73"/>
                      <a:gd name="T45" fmla="*/ 18 h 49"/>
                      <a:gd name="T46" fmla="*/ 13 w 73"/>
                      <a:gd name="T47" fmla="*/ 10 h 49"/>
                      <a:gd name="T48" fmla="*/ 9 w 73"/>
                      <a:gd name="T49" fmla="*/ 1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73" h="49">
                        <a:moveTo>
                          <a:pt x="9" y="1"/>
                        </a:moveTo>
                        <a:cubicBezTo>
                          <a:pt x="21" y="1"/>
                          <a:pt x="33" y="0"/>
                          <a:pt x="41" y="3"/>
                        </a:cubicBezTo>
                        <a:cubicBezTo>
                          <a:pt x="42" y="3"/>
                          <a:pt x="44" y="2"/>
                          <a:pt x="45" y="3"/>
                        </a:cubicBezTo>
                        <a:cubicBezTo>
                          <a:pt x="46" y="5"/>
                          <a:pt x="50" y="3"/>
                          <a:pt x="52" y="5"/>
                        </a:cubicBezTo>
                        <a:cubicBezTo>
                          <a:pt x="55" y="8"/>
                          <a:pt x="52" y="2"/>
                          <a:pt x="60" y="5"/>
                        </a:cubicBezTo>
                        <a:cubicBezTo>
                          <a:pt x="60" y="5"/>
                          <a:pt x="60" y="6"/>
                          <a:pt x="61" y="6"/>
                        </a:cubicBezTo>
                        <a:cubicBezTo>
                          <a:pt x="63" y="6"/>
                          <a:pt x="73" y="9"/>
                          <a:pt x="73" y="14"/>
                        </a:cubicBezTo>
                        <a:cubicBezTo>
                          <a:pt x="66" y="15"/>
                          <a:pt x="60" y="16"/>
                          <a:pt x="56" y="18"/>
                        </a:cubicBezTo>
                        <a:cubicBezTo>
                          <a:pt x="54" y="18"/>
                          <a:pt x="55" y="21"/>
                          <a:pt x="54" y="21"/>
                        </a:cubicBezTo>
                        <a:cubicBezTo>
                          <a:pt x="53" y="22"/>
                          <a:pt x="51" y="19"/>
                          <a:pt x="50" y="19"/>
                        </a:cubicBezTo>
                        <a:cubicBezTo>
                          <a:pt x="51" y="19"/>
                          <a:pt x="48" y="23"/>
                          <a:pt x="48" y="21"/>
                        </a:cubicBezTo>
                        <a:cubicBezTo>
                          <a:pt x="48" y="22"/>
                          <a:pt x="50" y="24"/>
                          <a:pt x="50" y="23"/>
                        </a:cubicBezTo>
                        <a:cubicBezTo>
                          <a:pt x="49" y="25"/>
                          <a:pt x="47" y="24"/>
                          <a:pt x="46" y="25"/>
                        </a:cubicBezTo>
                        <a:cubicBezTo>
                          <a:pt x="46" y="26"/>
                          <a:pt x="47" y="28"/>
                          <a:pt x="46" y="29"/>
                        </a:cubicBezTo>
                        <a:cubicBezTo>
                          <a:pt x="46" y="29"/>
                          <a:pt x="43" y="28"/>
                          <a:pt x="43" y="29"/>
                        </a:cubicBezTo>
                        <a:cubicBezTo>
                          <a:pt x="42" y="30"/>
                          <a:pt x="41" y="32"/>
                          <a:pt x="39" y="32"/>
                        </a:cubicBezTo>
                        <a:cubicBezTo>
                          <a:pt x="39" y="35"/>
                          <a:pt x="39" y="37"/>
                          <a:pt x="39" y="40"/>
                        </a:cubicBezTo>
                        <a:cubicBezTo>
                          <a:pt x="30" y="40"/>
                          <a:pt x="31" y="49"/>
                          <a:pt x="17" y="46"/>
                        </a:cubicBezTo>
                        <a:cubicBezTo>
                          <a:pt x="18" y="34"/>
                          <a:pt x="7" y="37"/>
                          <a:pt x="0" y="34"/>
                        </a:cubicBezTo>
                        <a:cubicBezTo>
                          <a:pt x="1" y="32"/>
                          <a:pt x="4" y="32"/>
                          <a:pt x="5" y="31"/>
                        </a:cubicBezTo>
                        <a:cubicBezTo>
                          <a:pt x="6" y="30"/>
                          <a:pt x="2" y="25"/>
                          <a:pt x="7" y="27"/>
                        </a:cubicBezTo>
                        <a:cubicBezTo>
                          <a:pt x="8" y="24"/>
                          <a:pt x="5" y="23"/>
                          <a:pt x="5" y="19"/>
                        </a:cubicBezTo>
                        <a:cubicBezTo>
                          <a:pt x="8" y="22"/>
                          <a:pt x="8" y="21"/>
                          <a:pt x="9" y="18"/>
                        </a:cubicBezTo>
                        <a:cubicBezTo>
                          <a:pt x="10" y="15"/>
                          <a:pt x="13" y="16"/>
                          <a:pt x="13" y="10"/>
                        </a:cubicBezTo>
                        <a:cubicBezTo>
                          <a:pt x="14" y="4"/>
                          <a:pt x="7" y="8"/>
                          <a:pt x="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5" name="î$1iḍê">
                    <a:extLst>
                      <a:ext uri="{FF2B5EF4-FFF2-40B4-BE49-F238E27FC236}">
                        <a16:creationId xmlns:a16="http://schemas.microsoft.com/office/drawing/2014/main" xmlns="" id="{95B872A1-B389-4DB1-8EED-D20EEDEE09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640" y="760879"/>
                    <a:ext cx="30817" cy="23814"/>
                  </a:xfrm>
                  <a:custGeom>
                    <a:avLst/>
                    <a:gdLst>
                      <a:gd name="T0" fmla="*/ 2 w 15"/>
                      <a:gd name="T1" fmla="*/ 0 h 11"/>
                      <a:gd name="T2" fmla="*/ 13 w 15"/>
                      <a:gd name="T3" fmla="*/ 0 h 11"/>
                      <a:gd name="T4" fmla="*/ 15 w 15"/>
                      <a:gd name="T5" fmla="*/ 8 h 11"/>
                      <a:gd name="T6" fmla="*/ 11 w 15"/>
                      <a:gd name="T7" fmla="*/ 11 h 11"/>
                      <a:gd name="T8" fmla="*/ 0 w 15"/>
                      <a:gd name="T9" fmla="*/ 6 h 11"/>
                      <a:gd name="T10" fmla="*/ 2 w 15"/>
                      <a:gd name="T11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" h="11">
                        <a:moveTo>
                          <a:pt x="2" y="0"/>
                        </a:moveTo>
                        <a:cubicBezTo>
                          <a:pt x="6" y="0"/>
                          <a:pt x="9" y="0"/>
                          <a:pt x="13" y="0"/>
                        </a:cubicBezTo>
                        <a:cubicBezTo>
                          <a:pt x="13" y="3"/>
                          <a:pt x="15" y="4"/>
                          <a:pt x="15" y="8"/>
                        </a:cubicBezTo>
                        <a:cubicBezTo>
                          <a:pt x="12" y="7"/>
                          <a:pt x="11" y="9"/>
                          <a:pt x="11" y="11"/>
                        </a:cubicBezTo>
                        <a:cubicBezTo>
                          <a:pt x="8" y="9"/>
                          <a:pt x="7" y="5"/>
                          <a:pt x="0" y="6"/>
                        </a:cubicBezTo>
                        <a:cubicBezTo>
                          <a:pt x="1" y="4"/>
                          <a:pt x="2" y="3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6" name="íśḷîḋe">
                    <a:extLst>
                      <a:ext uri="{FF2B5EF4-FFF2-40B4-BE49-F238E27FC236}">
                        <a16:creationId xmlns:a16="http://schemas.microsoft.com/office/drawing/2014/main" xmlns="" id="{D89379A9-5090-4141-81E2-8B9B543176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8734" y="751074"/>
                    <a:ext cx="77043" cy="54631"/>
                  </a:xfrm>
                  <a:custGeom>
                    <a:avLst/>
                    <a:gdLst>
                      <a:gd name="T0" fmla="*/ 33 w 37"/>
                      <a:gd name="T1" fmla="*/ 1 h 26"/>
                      <a:gd name="T2" fmla="*/ 35 w 37"/>
                      <a:gd name="T3" fmla="*/ 11 h 26"/>
                      <a:gd name="T4" fmla="*/ 31 w 37"/>
                      <a:gd name="T5" fmla="*/ 14 h 26"/>
                      <a:gd name="T6" fmla="*/ 22 w 37"/>
                      <a:gd name="T7" fmla="*/ 16 h 26"/>
                      <a:gd name="T8" fmla="*/ 7 w 37"/>
                      <a:gd name="T9" fmla="*/ 26 h 26"/>
                      <a:gd name="T10" fmla="*/ 5 w 37"/>
                      <a:gd name="T11" fmla="*/ 18 h 26"/>
                      <a:gd name="T12" fmla="*/ 1 w 37"/>
                      <a:gd name="T13" fmla="*/ 14 h 26"/>
                      <a:gd name="T14" fmla="*/ 1 w 37"/>
                      <a:gd name="T15" fmla="*/ 5 h 26"/>
                      <a:gd name="T16" fmla="*/ 5 w 37"/>
                      <a:gd name="T17" fmla="*/ 1 h 26"/>
                      <a:gd name="T18" fmla="*/ 10 w 37"/>
                      <a:gd name="T19" fmla="*/ 0 h 26"/>
                      <a:gd name="T20" fmla="*/ 25 w 37"/>
                      <a:gd name="T21" fmla="*/ 3 h 26"/>
                      <a:gd name="T22" fmla="*/ 33 w 37"/>
                      <a:gd name="T23" fmla="*/ 1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7" h="26">
                        <a:moveTo>
                          <a:pt x="33" y="1"/>
                        </a:moveTo>
                        <a:cubicBezTo>
                          <a:pt x="37" y="1"/>
                          <a:pt x="34" y="8"/>
                          <a:pt x="35" y="11"/>
                        </a:cubicBezTo>
                        <a:cubicBezTo>
                          <a:pt x="32" y="10"/>
                          <a:pt x="31" y="12"/>
                          <a:pt x="31" y="14"/>
                        </a:cubicBezTo>
                        <a:cubicBezTo>
                          <a:pt x="25" y="11"/>
                          <a:pt x="23" y="21"/>
                          <a:pt x="22" y="16"/>
                        </a:cubicBezTo>
                        <a:cubicBezTo>
                          <a:pt x="17" y="20"/>
                          <a:pt x="14" y="25"/>
                          <a:pt x="7" y="26"/>
                        </a:cubicBezTo>
                        <a:cubicBezTo>
                          <a:pt x="5" y="24"/>
                          <a:pt x="5" y="21"/>
                          <a:pt x="5" y="18"/>
                        </a:cubicBezTo>
                        <a:cubicBezTo>
                          <a:pt x="4" y="16"/>
                          <a:pt x="2" y="17"/>
                          <a:pt x="1" y="14"/>
                        </a:cubicBezTo>
                        <a:cubicBezTo>
                          <a:pt x="0" y="12"/>
                          <a:pt x="2" y="8"/>
                          <a:pt x="1" y="5"/>
                        </a:cubicBezTo>
                        <a:cubicBezTo>
                          <a:pt x="4" y="6"/>
                          <a:pt x="5" y="4"/>
                          <a:pt x="5" y="1"/>
                        </a:cubicBezTo>
                        <a:cubicBezTo>
                          <a:pt x="7" y="2"/>
                          <a:pt x="10" y="2"/>
                          <a:pt x="10" y="0"/>
                        </a:cubicBezTo>
                        <a:cubicBezTo>
                          <a:pt x="13" y="3"/>
                          <a:pt x="23" y="0"/>
                          <a:pt x="25" y="3"/>
                        </a:cubicBezTo>
                        <a:cubicBezTo>
                          <a:pt x="28" y="3"/>
                          <a:pt x="32" y="4"/>
                          <a:pt x="3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7" name="îŝľîḑè">
                    <a:extLst>
                      <a:ext uri="{FF2B5EF4-FFF2-40B4-BE49-F238E27FC236}">
                        <a16:creationId xmlns:a16="http://schemas.microsoft.com/office/drawing/2014/main" xmlns="" id="{FA99B565-3E8A-4E31-AC28-6E7BEF8C5B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9165" y="962591"/>
                    <a:ext cx="166694" cy="81245"/>
                  </a:xfrm>
                  <a:custGeom>
                    <a:avLst/>
                    <a:gdLst>
                      <a:gd name="T0" fmla="*/ 58 w 80"/>
                      <a:gd name="T1" fmla="*/ 0 h 39"/>
                      <a:gd name="T2" fmla="*/ 66 w 80"/>
                      <a:gd name="T3" fmla="*/ 4 h 39"/>
                      <a:gd name="T4" fmla="*/ 71 w 80"/>
                      <a:gd name="T5" fmla="*/ 6 h 39"/>
                      <a:gd name="T6" fmla="*/ 69 w 80"/>
                      <a:gd name="T7" fmla="*/ 9 h 39"/>
                      <a:gd name="T8" fmla="*/ 79 w 80"/>
                      <a:gd name="T9" fmla="*/ 15 h 39"/>
                      <a:gd name="T10" fmla="*/ 73 w 80"/>
                      <a:gd name="T11" fmla="*/ 26 h 39"/>
                      <a:gd name="T12" fmla="*/ 68 w 80"/>
                      <a:gd name="T13" fmla="*/ 28 h 39"/>
                      <a:gd name="T14" fmla="*/ 60 w 80"/>
                      <a:gd name="T15" fmla="*/ 32 h 39"/>
                      <a:gd name="T16" fmla="*/ 55 w 80"/>
                      <a:gd name="T17" fmla="*/ 34 h 39"/>
                      <a:gd name="T18" fmla="*/ 51 w 80"/>
                      <a:gd name="T19" fmla="*/ 35 h 39"/>
                      <a:gd name="T20" fmla="*/ 28 w 80"/>
                      <a:gd name="T21" fmla="*/ 37 h 39"/>
                      <a:gd name="T22" fmla="*/ 27 w 80"/>
                      <a:gd name="T23" fmla="*/ 35 h 39"/>
                      <a:gd name="T24" fmla="*/ 19 w 80"/>
                      <a:gd name="T25" fmla="*/ 32 h 39"/>
                      <a:gd name="T26" fmla="*/ 15 w 80"/>
                      <a:gd name="T27" fmla="*/ 30 h 39"/>
                      <a:gd name="T28" fmla="*/ 19 w 80"/>
                      <a:gd name="T29" fmla="*/ 28 h 39"/>
                      <a:gd name="T30" fmla="*/ 14 w 80"/>
                      <a:gd name="T31" fmla="*/ 24 h 39"/>
                      <a:gd name="T32" fmla="*/ 14 w 80"/>
                      <a:gd name="T33" fmla="*/ 13 h 39"/>
                      <a:gd name="T34" fmla="*/ 2 w 80"/>
                      <a:gd name="T35" fmla="*/ 15 h 39"/>
                      <a:gd name="T36" fmla="*/ 6 w 80"/>
                      <a:gd name="T37" fmla="*/ 7 h 39"/>
                      <a:gd name="T38" fmla="*/ 21 w 80"/>
                      <a:gd name="T39" fmla="*/ 7 h 39"/>
                      <a:gd name="T40" fmla="*/ 23 w 80"/>
                      <a:gd name="T41" fmla="*/ 15 h 39"/>
                      <a:gd name="T42" fmla="*/ 28 w 80"/>
                      <a:gd name="T43" fmla="*/ 7 h 39"/>
                      <a:gd name="T44" fmla="*/ 40 w 80"/>
                      <a:gd name="T45" fmla="*/ 11 h 39"/>
                      <a:gd name="T46" fmla="*/ 43 w 80"/>
                      <a:gd name="T47" fmla="*/ 7 h 39"/>
                      <a:gd name="T48" fmla="*/ 55 w 80"/>
                      <a:gd name="T49" fmla="*/ 6 h 39"/>
                      <a:gd name="T50" fmla="*/ 58 w 80"/>
                      <a:gd name="T51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80" h="39">
                        <a:moveTo>
                          <a:pt x="58" y="0"/>
                        </a:moveTo>
                        <a:cubicBezTo>
                          <a:pt x="60" y="1"/>
                          <a:pt x="63" y="2"/>
                          <a:pt x="66" y="4"/>
                        </a:cubicBezTo>
                        <a:cubicBezTo>
                          <a:pt x="66" y="4"/>
                          <a:pt x="71" y="5"/>
                          <a:pt x="71" y="6"/>
                        </a:cubicBezTo>
                        <a:cubicBezTo>
                          <a:pt x="72" y="6"/>
                          <a:pt x="69" y="9"/>
                          <a:pt x="69" y="9"/>
                        </a:cubicBezTo>
                        <a:cubicBezTo>
                          <a:pt x="70" y="13"/>
                          <a:pt x="74" y="16"/>
                          <a:pt x="79" y="15"/>
                        </a:cubicBezTo>
                        <a:cubicBezTo>
                          <a:pt x="80" y="20"/>
                          <a:pt x="78" y="22"/>
                          <a:pt x="73" y="26"/>
                        </a:cubicBezTo>
                        <a:cubicBezTo>
                          <a:pt x="72" y="27"/>
                          <a:pt x="69" y="27"/>
                          <a:pt x="68" y="28"/>
                        </a:cubicBezTo>
                        <a:cubicBezTo>
                          <a:pt x="64" y="30"/>
                          <a:pt x="65" y="30"/>
                          <a:pt x="60" y="32"/>
                        </a:cubicBezTo>
                        <a:cubicBezTo>
                          <a:pt x="60" y="32"/>
                          <a:pt x="55" y="33"/>
                          <a:pt x="55" y="34"/>
                        </a:cubicBezTo>
                        <a:cubicBezTo>
                          <a:pt x="53" y="35"/>
                          <a:pt x="53" y="35"/>
                          <a:pt x="51" y="35"/>
                        </a:cubicBezTo>
                        <a:cubicBezTo>
                          <a:pt x="49" y="36"/>
                          <a:pt x="35" y="39"/>
                          <a:pt x="28" y="37"/>
                        </a:cubicBezTo>
                        <a:cubicBezTo>
                          <a:pt x="28" y="37"/>
                          <a:pt x="28" y="36"/>
                          <a:pt x="27" y="35"/>
                        </a:cubicBezTo>
                        <a:cubicBezTo>
                          <a:pt x="24" y="35"/>
                          <a:pt x="23" y="32"/>
                          <a:pt x="19" y="32"/>
                        </a:cubicBezTo>
                        <a:cubicBezTo>
                          <a:pt x="18" y="32"/>
                          <a:pt x="17" y="30"/>
                          <a:pt x="15" y="30"/>
                        </a:cubicBezTo>
                        <a:cubicBezTo>
                          <a:pt x="15" y="28"/>
                          <a:pt x="18" y="28"/>
                          <a:pt x="19" y="28"/>
                        </a:cubicBezTo>
                        <a:cubicBezTo>
                          <a:pt x="19" y="26"/>
                          <a:pt x="14" y="26"/>
                          <a:pt x="14" y="24"/>
                        </a:cubicBezTo>
                        <a:cubicBezTo>
                          <a:pt x="12" y="21"/>
                          <a:pt x="15" y="18"/>
                          <a:pt x="14" y="13"/>
                        </a:cubicBezTo>
                        <a:cubicBezTo>
                          <a:pt x="6" y="11"/>
                          <a:pt x="7" y="20"/>
                          <a:pt x="2" y="15"/>
                        </a:cubicBezTo>
                        <a:cubicBezTo>
                          <a:pt x="0" y="9"/>
                          <a:pt x="8" y="14"/>
                          <a:pt x="6" y="7"/>
                        </a:cubicBezTo>
                        <a:cubicBezTo>
                          <a:pt x="14" y="9"/>
                          <a:pt x="13" y="8"/>
                          <a:pt x="21" y="7"/>
                        </a:cubicBezTo>
                        <a:cubicBezTo>
                          <a:pt x="22" y="11"/>
                          <a:pt x="27" y="11"/>
                          <a:pt x="23" y="15"/>
                        </a:cubicBezTo>
                        <a:cubicBezTo>
                          <a:pt x="28" y="15"/>
                          <a:pt x="29" y="12"/>
                          <a:pt x="28" y="7"/>
                        </a:cubicBezTo>
                        <a:cubicBezTo>
                          <a:pt x="29" y="11"/>
                          <a:pt x="45" y="3"/>
                          <a:pt x="40" y="11"/>
                        </a:cubicBezTo>
                        <a:cubicBezTo>
                          <a:pt x="44" y="13"/>
                          <a:pt x="42" y="8"/>
                          <a:pt x="43" y="7"/>
                        </a:cubicBezTo>
                        <a:cubicBezTo>
                          <a:pt x="46" y="6"/>
                          <a:pt x="51" y="7"/>
                          <a:pt x="55" y="6"/>
                        </a:cubicBezTo>
                        <a:cubicBezTo>
                          <a:pt x="57" y="5"/>
                          <a:pt x="58" y="3"/>
                          <a:pt x="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8" name="isľîḑè">
                    <a:extLst>
                      <a:ext uri="{FF2B5EF4-FFF2-40B4-BE49-F238E27FC236}">
                        <a16:creationId xmlns:a16="http://schemas.microsoft.com/office/drawing/2014/main" xmlns="" id="{9E90DB19-7DD1-44D7-A358-E246FD2C36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4609" y="982202"/>
                    <a:ext cx="99456" cy="70039"/>
                  </a:xfrm>
                  <a:custGeom>
                    <a:avLst/>
                    <a:gdLst>
                      <a:gd name="T0" fmla="*/ 13 w 48"/>
                      <a:gd name="T1" fmla="*/ 0 h 34"/>
                      <a:gd name="T2" fmla="*/ 24 w 48"/>
                      <a:gd name="T3" fmla="*/ 12 h 34"/>
                      <a:gd name="T4" fmla="*/ 27 w 48"/>
                      <a:gd name="T5" fmla="*/ 10 h 34"/>
                      <a:gd name="T6" fmla="*/ 33 w 48"/>
                      <a:gd name="T7" fmla="*/ 15 h 34"/>
                      <a:gd name="T8" fmla="*/ 41 w 48"/>
                      <a:gd name="T9" fmla="*/ 25 h 34"/>
                      <a:gd name="T10" fmla="*/ 48 w 48"/>
                      <a:gd name="T11" fmla="*/ 26 h 34"/>
                      <a:gd name="T12" fmla="*/ 24 w 48"/>
                      <a:gd name="T13" fmla="*/ 28 h 34"/>
                      <a:gd name="T14" fmla="*/ 14 w 48"/>
                      <a:gd name="T15" fmla="*/ 34 h 34"/>
                      <a:gd name="T16" fmla="*/ 0 w 48"/>
                      <a:gd name="T17" fmla="*/ 28 h 34"/>
                      <a:gd name="T18" fmla="*/ 3 w 48"/>
                      <a:gd name="T19" fmla="*/ 26 h 34"/>
                      <a:gd name="T20" fmla="*/ 5 w 48"/>
                      <a:gd name="T21" fmla="*/ 23 h 34"/>
                      <a:gd name="T22" fmla="*/ 5 w 48"/>
                      <a:gd name="T23" fmla="*/ 6 h 34"/>
                      <a:gd name="T24" fmla="*/ 13 w 48"/>
                      <a:gd name="T25" fmla="*/ 0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8" h="34">
                        <a:moveTo>
                          <a:pt x="13" y="0"/>
                        </a:moveTo>
                        <a:cubicBezTo>
                          <a:pt x="15" y="5"/>
                          <a:pt x="25" y="3"/>
                          <a:pt x="24" y="12"/>
                        </a:cubicBezTo>
                        <a:cubicBezTo>
                          <a:pt x="25" y="13"/>
                          <a:pt x="28" y="10"/>
                          <a:pt x="27" y="10"/>
                        </a:cubicBezTo>
                        <a:cubicBezTo>
                          <a:pt x="30" y="11"/>
                          <a:pt x="29" y="15"/>
                          <a:pt x="33" y="15"/>
                        </a:cubicBezTo>
                        <a:cubicBezTo>
                          <a:pt x="36" y="15"/>
                          <a:pt x="38" y="22"/>
                          <a:pt x="41" y="25"/>
                        </a:cubicBezTo>
                        <a:cubicBezTo>
                          <a:pt x="46" y="23"/>
                          <a:pt x="44" y="23"/>
                          <a:pt x="48" y="26"/>
                        </a:cubicBezTo>
                        <a:cubicBezTo>
                          <a:pt x="44" y="31"/>
                          <a:pt x="31" y="27"/>
                          <a:pt x="24" y="28"/>
                        </a:cubicBezTo>
                        <a:cubicBezTo>
                          <a:pt x="21" y="30"/>
                          <a:pt x="16" y="31"/>
                          <a:pt x="14" y="34"/>
                        </a:cubicBezTo>
                        <a:cubicBezTo>
                          <a:pt x="10" y="31"/>
                          <a:pt x="8" y="26"/>
                          <a:pt x="0" y="28"/>
                        </a:cubicBezTo>
                        <a:cubicBezTo>
                          <a:pt x="0" y="27"/>
                          <a:pt x="2" y="27"/>
                          <a:pt x="3" y="26"/>
                        </a:cubicBezTo>
                        <a:cubicBezTo>
                          <a:pt x="1" y="24"/>
                          <a:pt x="2" y="23"/>
                          <a:pt x="5" y="23"/>
                        </a:cubicBezTo>
                        <a:cubicBezTo>
                          <a:pt x="2" y="16"/>
                          <a:pt x="5" y="14"/>
                          <a:pt x="5" y="6"/>
                        </a:cubicBezTo>
                        <a:cubicBezTo>
                          <a:pt x="9" y="5"/>
                          <a:pt x="13" y="5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9" name="ïš1íḋe">
                    <a:extLst>
                      <a:ext uri="{FF2B5EF4-FFF2-40B4-BE49-F238E27FC236}">
                        <a16:creationId xmlns:a16="http://schemas.microsoft.com/office/drawing/2014/main" xmlns="" id="{0D19B6C6-AB9B-4C1A-8C33-9CBA996549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68821" y="2123839"/>
                    <a:ext cx="165292" cy="177900"/>
                  </a:xfrm>
                  <a:custGeom>
                    <a:avLst/>
                    <a:gdLst>
                      <a:gd name="T0" fmla="*/ 8 w 80"/>
                      <a:gd name="T1" fmla="*/ 12 h 86"/>
                      <a:gd name="T2" fmla="*/ 4 w 80"/>
                      <a:gd name="T3" fmla="*/ 11 h 86"/>
                      <a:gd name="T4" fmla="*/ 0 w 80"/>
                      <a:gd name="T5" fmla="*/ 5 h 86"/>
                      <a:gd name="T6" fmla="*/ 15 w 80"/>
                      <a:gd name="T7" fmla="*/ 3 h 86"/>
                      <a:gd name="T8" fmla="*/ 23 w 80"/>
                      <a:gd name="T9" fmla="*/ 7 h 86"/>
                      <a:gd name="T10" fmla="*/ 23 w 80"/>
                      <a:gd name="T11" fmla="*/ 11 h 86"/>
                      <a:gd name="T12" fmla="*/ 26 w 80"/>
                      <a:gd name="T13" fmla="*/ 14 h 86"/>
                      <a:gd name="T14" fmla="*/ 34 w 80"/>
                      <a:gd name="T15" fmla="*/ 18 h 86"/>
                      <a:gd name="T16" fmla="*/ 47 w 80"/>
                      <a:gd name="T17" fmla="*/ 29 h 86"/>
                      <a:gd name="T18" fmla="*/ 51 w 80"/>
                      <a:gd name="T19" fmla="*/ 35 h 86"/>
                      <a:gd name="T20" fmla="*/ 56 w 80"/>
                      <a:gd name="T21" fmla="*/ 37 h 86"/>
                      <a:gd name="T22" fmla="*/ 60 w 80"/>
                      <a:gd name="T23" fmla="*/ 40 h 86"/>
                      <a:gd name="T24" fmla="*/ 60 w 80"/>
                      <a:gd name="T25" fmla="*/ 44 h 86"/>
                      <a:gd name="T26" fmla="*/ 64 w 80"/>
                      <a:gd name="T27" fmla="*/ 48 h 86"/>
                      <a:gd name="T28" fmla="*/ 69 w 80"/>
                      <a:gd name="T29" fmla="*/ 53 h 86"/>
                      <a:gd name="T30" fmla="*/ 73 w 80"/>
                      <a:gd name="T31" fmla="*/ 57 h 86"/>
                      <a:gd name="T32" fmla="*/ 77 w 80"/>
                      <a:gd name="T33" fmla="*/ 66 h 86"/>
                      <a:gd name="T34" fmla="*/ 79 w 80"/>
                      <a:gd name="T35" fmla="*/ 74 h 86"/>
                      <a:gd name="T36" fmla="*/ 80 w 80"/>
                      <a:gd name="T37" fmla="*/ 80 h 86"/>
                      <a:gd name="T38" fmla="*/ 71 w 80"/>
                      <a:gd name="T39" fmla="*/ 81 h 86"/>
                      <a:gd name="T40" fmla="*/ 64 w 80"/>
                      <a:gd name="T41" fmla="*/ 81 h 86"/>
                      <a:gd name="T42" fmla="*/ 64 w 80"/>
                      <a:gd name="T43" fmla="*/ 78 h 86"/>
                      <a:gd name="T44" fmla="*/ 60 w 80"/>
                      <a:gd name="T45" fmla="*/ 78 h 86"/>
                      <a:gd name="T46" fmla="*/ 51 w 80"/>
                      <a:gd name="T47" fmla="*/ 70 h 86"/>
                      <a:gd name="T48" fmla="*/ 52 w 80"/>
                      <a:gd name="T49" fmla="*/ 66 h 86"/>
                      <a:gd name="T50" fmla="*/ 51 w 80"/>
                      <a:gd name="T51" fmla="*/ 66 h 86"/>
                      <a:gd name="T52" fmla="*/ 49 w 80"/>
                      <a:gd name="T53" fmla="*/ 63 h 86"/>
                      <a:gd name="T54" fmla="*/ 45 w 80"/>
                      <a:gd name="T55" fmla="*/ 63 h 86"/>
                      <a:gd name="T56" fmla="*/ 38 w 80"/>
                      <a:gd name="T57" fmla="*/ 55 h 86"/>
                      <a:gd name="T58" fmla="*/ 34 w 80"/>
                      <a:gd name="T59" fmla="*/ 42 h 86"/>
                      <a:gd name="T60" fmla="*/ 32 w 80"/>
                      <a:gd name="T61" fmla="*/ 46 h 86"/>
                      <a:gd name="T62" fmla="*/ 28 w 80"/>
                      <a:gd name="T63" fmla="*/ 37 h 86"/>
                      <a:gd name="T64" fmla="*/ 24 w 80"/>
                      <a:gd name="T65" fmla="*/ 33 h 86"/>
                      <a:gd name="T66" fmla="*/ 21 w 80"/>
                      <a:gd name="T67" fmla="*/ 31 h 86"/>
                      <a:gd name="T68" fmla="*/ 19 w 80"/>
                      <a:gd name="T69" fmla="*/ 24 h 86"/>
                      <a:gd name="T70" fmla="*/ 13 w 80"/>
                      <a:gd name="T71" fmla="*/ 20 h 86"/>
                      <a:gd name="T72" fmla="*/ 10 w 80"/>
                      <a:gd name="T73" fmla="*/ 16 h 86"/>
                      <a:gd name="T74" fmla="*/ 8 w 80"/>
                      <a:gd name="T75" fmla="*/ 12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80" h="86">
                        <a:moveTo>
                          <a:pt x="8" y="12"/>
                        </a:moveTo>
                        <a:cubicBezTo>
                          <a:pt x="8" y="10"/>
                          <a:pt x="5" y="11"/>
                          <a:pt x="4" y="11"/>
                        </a:cubicBezTo>
                        <a:cubicBezTo>
                          <a:pt x="2" y="9"/>
                          <a:pt x="4" y="4"/>
                          <a:pt x="0" y="5"/>
                        </a:cubicBezTo>
                        <a:cubicBezTo>
                          <a:pt x="5" y="0"/>
                          <a:pt x="9" y="6"/>
                          <a:pt x="15" y="3"/>
                        </a:cubicBezTo>
                        <a:cubicBezTo>
                          <a:pt x="15" y="8"/>
                          <a:pt x="20" y="5"/>
                          <a:pt x="23" y="7"/>
                        </a:cubicBezTo>
                        <a:cubicBezTo>
                          <a:pt x="23" y="7"/>
                          <a:pt x="22" y="10"/>
                          <a:pt x="23" y="11"/>
                        </a:cubicBezTo>
                        <a:cubicBezTo>
                          <a:pt x="24" y="12"/>
                          <a:pt x="27" y="10"/>
                          <a:pt x="26" y="14"/>
                        </a:cubicBezTo>
                        <a:cubicBezTo>
                          <a:pt x="31" y="13"/>
                          <a:pt x="30" y="18"/>
                          <a:pt x="34" y="18"/>
                        </a:cubicBezTo>
                        <a:cubicBezTo>
                          <a:pt x="37" y="18"/>
                          <a:pt x="42" y="29"/>
                          <a:pt x="47" y="29"/>
                        </a:cubicBezTo>
                        <a:cubicBezTo>
                          <a:pt x="51" y="29"/>
                          <a:pt x="49" y="33"/>
                          <a:pt x="51" y="35"/>
                        </a:cubicBezTo>
                        <a:cubicBezTo>
                          <a:pt x="52" y="36"/>
                          <a:pt x="55" y="36"/>
                          <a:pt x="56" y="37"/>
                        </a:cubicBezTo>
                        <a:cubicBezTo>
                          <a:pt x="57" y="37"/>
                          <a:pt x="59" y="40"/>
                          <a:pt x="60" y="40"/>
                        </a:cubicBezTo>
                        <a:cubicBezTo>
                          <a:pt x="61" y="41"/>
                          <a:pt x="59" y="43"/>
                          <a:pt x="60" y="44"/>
                        </a:cubicBezTo>
                        <a:cubicBezTo>
                          <a:pt x="61" y="45"/>
                          <a:pt x="63" y="47"/>
                          <a:pt x="64" y="48"/>
                        </a:cubicBezTo>
                        <a:cubicBezTo>
                          <a:pt x="65" y="49"/>
                          <a:pt x="66" y="53"/>
                          <a:pt x="69" y="53"/>
                        </a:cubicBezTo>
                        <a:cubicBezTo>
                          <a:pt x="70" y="53"/>
                          <a:pt x="72" y="57"/>
                          <a:pt x="73" y="57"/>
                        </a:cubicBezTo>
                        <a:cubicBezTo>
                          <a:pt x="75" y="59"/>
                          <a:pt x="74" y="66"/>
                          <a:pt x="77" y="66"/>
                        </a:cubicBezTo>
                        <a:cubicBezTo>
                          <a:pt x="79" y="67"/>
                          <a:pt x="79" y="72"/>
                          <a:pt x="79" y="74"/>
                        </a:cubicBezTo>
                        <a:cubicBezTo>
                          <a:pt x="78" y="77"/>
                          <a:pt x="74" y="80"/>
                          <a:pt x="80" y="80"/>
                        </a:cubicBezTo>
                        <a:cubicBezTo>
                          <a:pt x="80" y="86"/>
                          <a:pt x="74" y="82"/>
                          <a:pt x="71" y="81"/>
                        </a:cubicBezTo>
                        <a:cubicBezTo>
                          <a:pt x="69" y="81"/>
                          <a:pt x="66" y="82"/>
                          <a:pt x="64" y="81"/>
                        </a:cubicBezTo>
                        <a:cubicBezTo>
                          <a:pt x="63" y="81"/>
                          <a:pt x="64" y="78"/>
                          <a:pt x="64" y="78"/>
                        </a:cubicBezTo>
                        <a:cubicBezTo>
                          <a:pt x="63" y="77"/>
                          <a:pt x="61" y="78"/>
                          <a:pt x="60" y="78"/>
                        </a:cubicBezTo>
                        <a:cubicBezTo>
                          <a:pt x="58" y="76"/>
                          <a:pt x="55" y="70"/>
                          <a:pt x="51" y="70"/>
                        </a:cubicBezTo>
                        <a:cubicBezTo>
                          <a:pt x="51" y="69"/>
                          <a:pt x="52" y="68"/>
                          <a:pt x="52" y="66"/>
                        </a:cubicBezTo>
                        <a:cubicBezTo>
                          <a:pt x="52" y="64"/>
                          <a:pt x="51" y="65"/>
                          <a:pt x="51" y="66"/>
                        </a:cubicBezTo>
                        <a:cubicBezTo>
                          <a:pt x="48" y="67"/>
                          <a:pt x="50" y="63"/>
                          <a:pt x="49" y="63"/>
                        </a:cubicBezTo>
                        <a:cubicBezTo>
                          <a:pt x="48" y="62"/>
                          <a:pt x="46" y="63"/>
                          <a:pt x="45" y="63"/>
                        </a:cubicBezTo>
                        <a:cubicBezTo>
                          <a:pt x="43" y="60"/>
                          <a:pt x="43" y="55"/>
                          <a:pt x="38" y="55"/>
                        </a:cubicBezTo>
                        <a:cubicBezTo>
                          <a:pt x="40" y="48"/>
                          <a:pt x="34" y="48"/>
                          <a:pt x="34" y="42"/>
                        </a:cubicBezTo>
                        <a:cubicBezTo>
                          <a:pt x="32" y="42"/>
                          <a:pt x="32" y="44"/>
                          <a:pt x="32" y="46"/>
                        </a:cubicBezTo>
                        <a:cubicBezTo>
                          <a:pt x="29" y="44"/>
                          <a:pt x="30" y="40"/>
                          <a:pt x="28" y="37"/>
                        </a:cubicBezTo>
                        <a:cubicBezTo>
                          <a:pt x="28" y="36"/>
                          <a:pt x="25" y="34"/>
                          <a:pt x="24" y="33"/>
                        </a:cubicBezTo>
                        <a:cubicBezTo>
                          <a:pt x="24" y="32"/>
                          <a:pt x="23" y="31"/>
                          <a:pt x="21" y="31"/>
                        </a:cubicBezTo>
                        <a:cubicBezTo>
                          <a:pt x="22" y="27"/>
                          <a:pt x="20" y="26"/>
                          <a:pt x="19" y="24"/>
                        </a:cubicBezTo>
                        <a:cubicBezTo>
                          <a:pt x="18" y="21"/>
                          <a:pt x="15" y="21"/>
                          <a:pt x="13" y="20"/>
                        </a:cubicBezTo>
                        <a:cubicBezTo>
                          <a:pt x="13" y="20"/>
                          <a:pt x="9" y="16"/>
                          <a:pt x="10" y="16"/>
                        </a:cubicBezTo>
                        <a:cubicBezTo>
                          <a:pt x="8" y="12"/>
                          <a:pt x="14" y="9"/>
                          <a:pt x="8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70" name="îṩ1ïḑê">
                    <a:extLst>
                      <a:ext uri="{FF2B5EF4-FFF2-40B4-BE49-F238E27FC236}">
                        <a16:creationId xmlns:a16="http://schemas.microsoft.com/office/drawing/2014/main" xmlns="" id="{326BB831-9952-4EA7-A2A6-6D4331D3D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46564" y="2401194"/>
                    <a:ext cx="119068" cy="217122"/>
                  </a:xfrm>
                  <a:custGeom>
                    <a:avLst/>
                    <a:gdLst>
                      <a:gd name="T0" fmla="*/ 43 w 57"/>
                      <a:gd name="T1" fmla="*/ 0 h 104"/>
                      <a:gd name="T2" fmla="*/ 50 w 57"/>
                      <a:gd name="T3" fmla="*/ 1 h 104"/>
                      <a:gd name="T4" fmla="*/ 47 w 57"/>
                      <a:gd name="T5" fmla="*/ 35 h 104"/>
                      <a:gd name="T6" fmla="*/ 43 w 57"/>
                      <a:gd name="T7" fmla="*/ 57 h 104"/>
                      <a:gd name="T8" fmla="*/ 37 w 57"/>
                      <a:gd name="T9" fmla="*/ 67 h 104"/>
                      <a:gd name="T10" fmla="*/ 36 w 57"/>
                      <a:gd name="T11" fmla="*/ 78 h 104"/>
                      <a:gd name="T12" fmla="*/ 36 w 57"/>
                      <a:gd name="T13" fmla="*/ 82 h 104"/>
                      <a:gd name="T14" fmla="*/ 32 w 57"/>
                      <a:gd name="T15" fmla="*/ 83 h 104"/>
                      <a:gd name="T16" fmla="*/ 30 w 57"/>
                      <a:gd name="T17" fmla="*/ 95 h 104"/>
                      <a:gd name="T18" fmla="*/ 28 w 57"/>
                      <a:gd name="T19" fmla="*/ 96 h 104"/>
                      <a:gd name="T20" fmla="*/ 26 w 57"/>
                      <a:gd name="T21" fmla="*/ 102 h 104"/>
                      <a:gd name="T22" fmla="*/ 8 w 57"/>
                      <a:gd name="T23" fmla="*/ 104 h 104"/>
                      <a:gd name="T24" fmla="*/ 6 w 57"/>
                      <a:gd name="T25" fmla="*/ 95 h 104"/>
                      <a:gd name="T26" fmla="*/ 4 w 57"/>
                      <a:gd name="T27" fmla="*/ 91 h 104"/>
                      <a:gd name="T28" fmla="*/ 0 w 57"/>
                      <a:gd name="T29" fmla="*/ 89 h 104"/>
                      <a:gd name="T30" fmla="*/ 0 w 57"/>
                      <a:gd name="T31" fmla="*/ 82 h 104"/>
                      <a:gd name="T32" fmla="*/ 2 w 57"/>
                      <a:gd name="T33" fmla="*/ 80 h 104"/>
                      <a:gd name="T34" fmla="*/ 0 w 57"/>
                      <a:gd name="T35" fmla="*/ 78 h 104"/>
                      <a:gd name="T36" fmla="*/ 4 w 57"/>
                      <a:gd name="T37" fmla="*/ 70 h 104"/>
                      <a:gd name="T38" fmla="*/ 4 w 57"/>
                      <a:gd name="T39" fmla="*/ 67 h 104"/>
                      <a:gd name="T40" fmla="*/ 8 w 57"/>
                      <a:gd name="T41" fmla="*/ 65 h 104"/>
                      <a:gd name="T42" fmla="*/ 11 w 57"/>
                      <a:gd name="T43" fmla="*/ 55 h 104"/>
                      <a:gd name="T44" fmla="*/ 8 w 57"/>
                      <a:gd name="T45" fmla="*/ 50 h 104"/>
                      <a:gd name="T46" fmla="*/ 8 w 57"/>
                      <a:gd name="T47" fmla="*/ 39 h 104"/>
                      <a:gd name="T48" fmla="*/ 11 w 57"/>
                      <a:gd name="T49" fmla="*/ 35 h 104"/>
                      <a:gd name="T50" fmla="*/ 17 w 57"/>
                      <a:gd name="T51" fmla="*/ 31 h 104"/>
                      <a:gd name="T52" fmla="*/ 26 w 57"/>
                      <a:gd name="T53" fmla="*/ 24 h 104"/>
                      <a:gd name="T54" fmla="*/ 32 w 57"/>
                      <a:gd name="T55" fmla="*/ 26 h 104"/>
                      <a:gd name="T56" fmla="*/ 34 w 57"/>
                      <a:gd name="T57" fmla="*/ 14 h 104"/>
                      <a:gd name="T58" fmla="*/ 39 w 57"/>
                      <a:gd name="T59" fmla="*/ 13 h 104"/>
                      <a:gd name="T60" fmla="*/ 43 w 57"/>
                      <a:gd name="T61" fmla="*/ 0 h 1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57" h="104">
                        <a:moveTo>
                          <a:pt x="43" y="0"/>
                        </a:moveTo>
                        <a:cubicBezTo>
                          <a:pt x="45" y="1"/>
                          <a:pt x="47" y="2"/>
                          <a:pt x="50" y="1"/>
                        </a:cubicBezTo>
                        <a:cubicBezTo>
                          <a:pt x="47" y="11"/>
                          <a:pt x="57" y="28"/>
                          <a:pt x="47" y="35"/>
                        </a:cubicBezTo>
                        <a:cubicBezTo>
                          <a:pt x="47" y="43"/>
                          <a:pt x="46" y="50"/>
                          <a:pt x="43" y="57"/>
                        </a:cubicBezTo>
                        <a:cubicBezTo>
                          <a:pt x="42" y="61"/>
                          <a:pt x="41" y="66"/>
                          <a:pt x="37" y="67"/>
                        </a:cubicBezTo>
                        <a:cubicBezTo>
                          <a:pt x="39" y="71"/>
                          <a:pt x="36" y="75"/>
                          <a:pt x="36" y="78"/>
                        </a:cubicBezTo>
                        <a:cubicBezTo>
                          <a:pt x="35" y="79"/>
                          <a:pt x="36" y="81"/>
                          <a:pt x="36" y="82"/>
                        </a:cubicBezTo>
                        <a:cubicBezTo>
                          <a:pt x="35" y="82"/>
                          <a:pt x="32" y="83"/>
                          <a:pt x="32" y="83"/>
                        </a:cubicBezTo>
                        <a:cubicBezTo>
                          <a:pt x="31" y="87"/>
                          <a:pt x="32" y="91"/>
                          <a:pt x="30" y="95"/>
                        </a:cubicBezTo>
                        <a:cubicBezTo>
                          <a:pt x="30" y="95"/>
                          <a:pt x="28" y="95"/>
                          <a:pt x="28" y="96"/>
                        </a:cubicBezTo>
                        <a:cubicBezTo>
                          <a:pt x="28" y="98"/>
                          <a:pt x="25" y="99"/>
                          <a:pt x="26" y="102"/>
                        </a:cubicBezTo>
                        <a:cubicBezTo>
                          <a:pt x="21" y="104"/>
                          <a:pt x="15" y="104"/>
                          <a:pt x="8" y="104"/>
                        </a:cubicBezTo>
                        <a:cubicBezTo>
                          <a:pt x="8" y="99"/>
                          <a:pt x="4" y="100"/>
                          <a:pt x="6" y="95"/>
                        </a:cubicBezTo>
                        <a:cubicBezTo>
                          <a:pt x="4" y="95"/>
                          <a:pt x="4" y="92"/>
                          <a:pt x="4" y="91"/>
                        </a:cubicBezTo>
                        <a:cubicBezTo>
                          <a:pt x="2" y="91"/>
                          <a:pt x="1" y="90"/>
                          <a:pt x="0" y="89"/>
                        </a:cubicBezTo>
                        <a:cubicBezTo>
                          <a:pt x="0" y="87"/>
                          <a:pt x="0" y="84"/>
                          <a:pt x="0" y="82"/>
                        </a:cubicBezTo>
                        <a:cubicBezTo>
                          <a:pt x="0" y="80"/>
                          <a:pt x="2" y="80"/>
                          <a:pt x="2" y="80"/>
                        </a:cubicBezTo>
                        <a:cubicBezTo>
                          <a:pt x="2" y="78"/>
                          <a:pt x="0" y="78"/>
                          <a:pt x="0" y="78"/>
                        </a:cubicBezTo>
                        <a:cubicBezTo>
                          <a:pt x="1" y="75"/>
                          <a:pt x="3" y="72"/>
                          <a:pt x="4" y="70"/>
                        </a:cubicBezTo>
                        <a:cubicBezTo>
                          <a:pt x="4" y="70"/>
                          <a:pt x="3" y="67"/>
                          <a:pt x="4" y="67"/>
                        </a:cubicBezTo>
                        <a:cubicBezTo>
                          <a:pt x="4" y="66"/>
                          <a:pt x="8" y="65"/>
                          <a:pt x="8" y="65"/>
                        </a:cubicBezTo>
                        <a:cubicBezTo>
                          <a:pt x="9" y="62"/>
                          <a:pt x="5" y="49"/>
                          <a:pt x="11" y="55"/>
                        </a:cubicBezTo>
                        <a:cubicBezTo>
                          <a:pt x="12" y="51"/>
                          <a:pt x="8" y="53"/>
                          <a:pt x="8" y="50"/>
                        </a:cubicBezTo>
                        <a:cubicBezTo>
                          <a:pt x="8" y="46"/>
                          <a:pt x="8" y="42"/>
                          <a:pt x="8" y="39"/>
                        </a:cubicBezTo>
                        <a:cubicBezTo>
                          <a:pt x="11" y="39"/>
                          <a:pt x="11" y="37"/>
                          <a:pt x="11" y="35"/>
                        </a:cubicBezTo>
                        <a:cubicBezTo>
                          <a:pt x="15" y="36"/>
                          <a:pt x="15" y="32"/>
                          <a:pt x="17" y="31"/>
                        </a:cubicBezTo>
                        <a:cubicBezTo>
                          <a:pt x="19" y="30"/>
                          <a:pt x="27" y="31"/>
                          <a:pt x="26" y="24"/>
                        </a:cubicBezTo>
                        <a:cubicBezTo>
                          <a:pt x="29" y="23"/>
                          <a:pt x="29" y="26"/>
                          <a:pt x="32" y="26"/>
                        </a:cubicBezTo>
                        <a:cubicBezTo>
                          <a:pt x="30" y="20"/>
                          <a:pt x="34" y="19"/>
                          <a:pt x="34" y="14"/>
                        </a:cubicBezTo>
                        <a:cubicBezTo>
                          <a:pt x="39" y="17"/>
                          <a:pt x="38" y="2"/>
                          <a:pt x="39" y="13"/>
                        </a:cubicBezTo>
                        <a:cubicBezTo>
                          <a:pt x="46" y="10"/>
                          <a:pt x="40" y="2"/>
                          <a:pt x="4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71" name="ïŝļîḍe">
                    <a:extLst>
                      <a:ext uri="{FF2B5EF4-FFF2-40B4-BE49-F238E27FC236}">
                        <a16:creationId xmlns:a16="http://schemas.microsoft.com/office/drawing/2014/main" xmlns="" id="{C7C7FC2D-B0F4-4314-8353-9BEE841BC8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8976" y="2389989"/>
                    <a:ext cx="638757" cy="469263"/>
                  </a:xfrm>
                  <a:custGeom>
                    <a:avLst/>
                    <a:gdLst>
                      <a:gd name="T0" fmla="*/ 178 w 307"/>
                      <a:gd name="T1" fmla="*/ 19 h 226"/>
                      <a:gd name="T2" fmla="*/ 171 w 307"/>
                      <a:gd name="T3" fmla="*/ 22 h 226"/>
                      <a:gd name="T4" fmla="*/ 180 w 307"/>
                      <a:gd name="T5" fmla="*/ 34 h 226"/>
                      <a:gd name="T6" fmla="*/ 206 w 307"/>
                      <a:gd name="T7" fmla="*/ 48 h 226"/>
                      <a:gd name="T8" fmla="*/ 214 w 307"/>
                      <a:gd name="T9" fmla="*/ 37 h 226"/>
                      <a:gd name="T10" fmla="*/ 216 w 307"/>
                      <a:gd name="T11" fmla="*/ 30 h 226"/>
                      <a:gd name="T12" fmla="*/ 218 w 307"/>
                      <a:gd name="T13" fmla="*/ 13 h 226"/>
                      <a:gd name="T14" fmla="*/ 223 w 307"/>
                      <a:gd name="T15" fmla="*/ 4 h 226"/>
                      <a:gd name="T16" fmla="*/ 229 w 307"/>
                      <a:gd name="T17" fmla="*/ 11 h 226"/>
                      <a:gd name="T18" fmla="*/ 238 w 307"/>
                      <a:gd name="T19" fmla="*/ 30 h 226"/>
                      <a:gd name="T20" fmla="*/ 247 w 307"/>
                      <a:gd name="T21" fmla="*/ 43 h 226"/>
                      <a:gd name="T22" fmla="*/ 257 w 307"/>
                      <a:gd name="T23" fmla="*/ 56 h 226"/>
                      <a:gd name="T24" fmla="*/ 262 w 307"/>
                      <a:gd name="T25" fmla="*/ 71 h 226"/>
                      <a:gd name="T26" fmla="*/ 268 w 307"/>
                      <a:gd name="T27" fmla="*/ 75 h 226"/>
                      <a:gd name="T28" fmla="*/ 279 w 307"/>
                      <a:gd name="T29" fmla="*/ 82 h 226"/>
                      <a:gd name="T30" fmla="*/ 288 w 307"/>
                      <a:gd name="T31" fmla="*/ 101 h 226"/>
                      <a:gd name="T32" fmla="*/ 292 w 307"/>
                      <a:gd name="T33" fmla="*/ 104 h 226"/>
                      <a:gd name="T34" fmla="*/ 303 w 307"/>
                      <a:gd name="T35" fmla="*/ 112 h 226"/>
                      <a:gd name="T36" fmla="*/ 307 w 307"/>
                      <a:gd name="T37" fmla="*/ 143 h 226"/>
                      <a:gd name="T38" fmla="*/ 301 w 307"/>
                      <a:gd name="T39" fmla="*/ 158 h 226"/>
                      <a:gd name="T40" fmla="*/ 301 w 307"/>
                      <a:gd name="T41" fmla="*/ 164 h 226"/>
                      <a:gd name="T42" fmla="*/ 298 w 307"/>
                      <a:gd name="T43" fmla="*/ 175 h 226"/>
                      <a:gd name="T44" fmla="*/ 287 w 307"/>
                      <a:gd name="T45" fmla="*/ 185 h 226"/>
                      <a:gd name="T46" fmla="*/ 277 w 307"/>
                      <a:gd name="T47" fmla="*/ 212 h 226"/>
                      <a:gd name="T48" fmla="*/ 260 w 307"/>
                      <a:gd name="T49" fmla="*/ 220 h 226"/>
                      <a:gd name="T50" fmla="*/ 253 w 307"/>
                      <a:gd name="T51" fmla="*/ 226 h 226"/>
                      <a:gd name="T52" fmla="*/ 238 w 307"/>
                      <a:gd name="T53" fmla="*/ 222 h 226"/>
                      <a:gd name="T54" fmla="*/ 205 w 307"/>
                      <a:gd name="T55" fmla="*/ 216 h 226"/>
                      <a:gd name="T56" fmla="*/ 203 w 307"/>
                      <a:gd name="T57" fmla="*/ 205 h 226"/>
                      <a:gd name="T58" fmla="*/ 201 w 307"/>
                      <a:gd name="T59" fmla="*/ 199 h 226"/>
                      <a:gd name="T60" fmla="*/ 186 w 307"/>
                      <a:gd name="T61" fmla="*/ 188 h 226"/>
                      <a:gd name="T62" fmla="*/ 178 w 307"/>
                      <a:gd name="T63" fmla="*/ 179 h 226"/>
                      <a:gd name="T64" fmla="*/ 164 w 307"/>
                      <a:gd name="T65" fmla="*/ 173 h 226"/>
                      <a:gd name="T66" fmla="*/ 156 w 307"/>
                      <a:gd name="T67" fmla="*/ 170 h 226"/>
                      <a:gd name="T68" fmla="*/ 121 w 307"/>
                      <a:gd name="T69" fmla="*/ 162 h 226"/>
                      <a:gd name="T70" fmla="*/ 102 w 307"/>
                      <a:gd name="T71" fmla="*/ 168 h 226"/>
                      <a:gd name="T72" fmla="*/ 95 w 307"/>
                      <a:gd name="T73" fmla="*/ 171 h 226"/>
                      <a:gd name="T74" fmla="*/ 89 w 307"/>
                      <a:gd name="T75" fmla="*/ 177 h 226"/>
                      <a:gd name="T76" fmla="*/ 85 w 307"/>
                      <a:gd name="T77" fmla="*/ 177 h 226"/>
                      <a:gd name="T78" fmla="*/ 52 w 307"/>
                      <a:gd name="T79" fmla="*/ 183 h 226"/>
                      <a:gd name="T80" fmla="*/ 46 w 307"/>
                      <a:gd name="T81" fmla="*/ 186 h 226"/>
                      <a:gd name="T82" fmla="*/ 14 w 307"/>
                      <a:gd name="T83" fmla="*/ 192 h 226"/>
                      <a:gd name="T84" fmla="*/ 18 w 307"/>
                      <a:gd name="T85" fmla="*/ 171 h 226"/>
                      <a:gd name="T86" fmla="*/ 14 w 307"/>
                      <a:gd name="T87" fmla="*/ 160 h 226"/>
                      <a:gd name="T88" fmla="*/ 14 w 307"/>
                      <a:gd name="T89" fmla="*/ 153 h 226"/>
                      <a:gd name="T90" fmla="*/ 9 w 307"/>
                      <a:gd name="T91" fmla="*/ 142 h 226"/>
                      <a:gd name="T92" fmla="*/ 7 w 307"/>
                      <a:gd name="T93" fmla="*/ 132 h 226"/>
                      <a:gd name="T94" fmla="*/ 3 w 307"/>
                      <a:gd name="T95" fmla="*/ 121 h 226"/>
                      <a:gd name="T96" fmla="*/ 5 w 307"/>
                      <a:gd name="T97" fmla="*/ 112 h 226"/>
                      <a:gd name="T98" fmla="*/ 5 w 307"/>
                      <a:gd name="T99" fmla="*/ 88 h 226"/>
                      <a:gd name="T100" fmla="*/ 26 w 307"/>
                      <a:gd name="T101" fmla="*/ 75 h 226"/>
                      <a:gd name="T102" fmla="*/ 50 w 307"/>
                      <a:gd name="T103" fmla="*/ 69 h 226"/>
                      <a:gd name="T104" fmla="*/ 63 w 307"/>
                      <a:gd name="T105" fmla="*/ 63 h 226"/>
                      <a:gd name="T106" fmla="*/ 68 w 307"/>
                      <a:gd name="T107" fmla="*/ 43 h 226"/>
                      <a:gd name="T108" fmla="*/ 85 w 307"/>
                      <a:gd name="T109" fmla="*/ 43 h 226"/>
                      <a:gd name="T110" fmla="*/ 89 w 307"/>
                      <a:gd name="T111" fmla="*/ 30 h 226"/>
                      <a:gd name="T112" fmla="*/ 104 w 307"/>
                      <a:gd name="T113" fmla="*/ 20 h 226"/>
                      <a:gd name="T114" fmla="*/ 115 w 307"/>
                      <a:gd name="T115" fmla="*/ 26 h 226"/>
                      <a:gd name="T116" fmla="*/ 119 w 307"/>
                      <a:gd name="T117" fmla="*/ 28 h 226"/>
                      <a:gd name="T118" fmla="*/ 123 w 307"/>
                      <a:gd name="T119" fmla="*/ 24 h 226"/>
                      <a:gd name="T120" fmla="*/ 136 w 307"/>
                      <a:gd name="T121" fmla="*/ 13 h 226"/>
                      <a:gd name="T122" fmla="*/ 145 w 307"/>
                      <a:gd name="T123" fmla="*/ 9 h 2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307" h="226">
                        <a:moveTo>
                          <a:pt x="178" y="9"/>
                        </a:moveTo>
                        <a:cubicBezTo>
                          <a:pt x="178" y="12"/>
                          <a:pt x="178" y="16"/>
                          <a:pt x="178" y="19"/>
                        </a:cubicBezTo>
                        <a:cubicBezTo>
                          <a:pt x="177" y="19"/>
                          <a:pt x="175" y="19"/>
                          <a:pt x="173" y="19"/>
                        </a:cubicBezTo>
                        <a:cubicBezTo>
                          <a:pt x="175" y="21"/>
                          <a:pt x="174" y="22"/>
                          <a:pt x="171" y="22"/>
                        </a:cubicBezTo>
                        <a:cubicBezTo>
                          <a:pt x="174" y="26"/>
                          <a:pt x="171" y="25"/>
                          <a:pt x="171" y="30"/>
                        </a:cubicBezTo>
                        <a:cubicBezTo>
                          <a:pt x="173" y="33"/>
                          <a:pt x="176" y="34"/>
                          <a:pt x="180" y="34"/>
                        </a:cubicBezTo>
                        <a:cubicBezTo>
                          <a:pt x="181" y="42"/>
                          <a:pt x="193" y="38"/>
                          <a:pt x="193" y="47"/>
                        </a:cubicBezTo>
                        <a:cubicBezTo>
                          <a:pt x="198" y="47"/>
                          <a:pt x="204" y="46"/>
                          <a:pt x="206" y="48"/>
                        </a:cubicBezTo>
                        <a:cubicBezTo>
                          <a:pt x="210" y="48"/>
                          <a:pt x="207" y="40"/>
                          <a:pt x="214" y="43"/>
                        </a:cubicBezTo>
                        <a:cubicBezTo>
                          <a:pt x="213" y="42"/>
                          <a:pt x="211" y="37"/>
                          <a:pt x="214" y="37"/>
                        </a:cubicBezTo>
                        <a:cubicBezTo>
                          <a:pt x="216" y="37"/>
                          <a:pt x="213" y="34"/>
                          <a:pt x="214" y="32"/>
                        </a:cubicBezTo>
                        <a:cubicBezTo>
                          <a:pt x="214" y="32"/>
                          <a:pt x="216" y="31"/>
                          <a:pt x="216" y="30"/>
                        </a:cubicBezTo>
                        <a:cubicBezTo>
                          <a:pt x="216" y="28"/>
                          <a:pt x="218" y="26"/>
                          <a:pt x="218" y="22"/>
                        </a:cubicBezTo>
                        <a:cubicBezTo>
                          <a:pt x="217" y="21"/>
                          <a:pt x="215" y="19"/>
                          <a:pt x="218" y="13"/>
                        </a:cubicBezTo>
                        <a:cubicBezTo>
                          <a:pt x="218" y="13"/>
                          <a:pt x="221" y="13"/>
                          <a:pt x="221" y="13"/>
                        </a:cubicBezTo>
                        <a:cubicBezTo>
                          <a:pt x="223" y="11"/>
                          <a:pt x="221" y="5"/>
                          <a:pt x="223" y="4"/>
                        </a:cubicBezTo>
                        <a:cubicBezTo>
                          <a:pt x="227" y="3"/>
                          <a:pt x="224" y="9"/>
                          <a:pt x="227" y="11"/>
                        </a:cubicBezTo>
                        <a:cubicBezTo>
                          <a:pt x="227" y="11"/>
                          <a:pt x="229" y="11"/>
                          <a:pt x="229" y="11"/>
                        </a:cubicBezTo>
                        <a:cubicBezTo>
                          <a:pt x="230" y="14"/>
                          <a:pt x="231" y="18"/>
                          <a:pt x="232" y="20"/>
                        </a:cubicBezTo>
                        <a:cubicBezTo>
                          <a:pt x="234" y="24"/>
                          <a:pt x="238" y="26"/>
                          <a:pt x="238" y="30"/>
                        </a:cubicBezTo>
                        <a:cubicBezTo>
                          <a:pt x="243" y="25"/>
                          <a:pt x="240" y="33"/>
                          <a:pt x="246" y="32"/>
                        </a:cubicBezTo>
                        <a:cubicBezTo>
                          <a:pt x="245" y="36"/>
                          <a:pt x="245" y="40"/>
                          <a:pt x="247" y="43"/>
                        </a:cubicBezTo>
                        <a:cubicBezTo>
                          <a:pt x="250" y="46"/>
                          <a:pt x="247" y="50"/>
                          <a:pt x="249" y="56"/>
                        </a:cubicBezTo>
                        <a:cubicBezTo>
                          <a:pt x="254" y="50"/>
                          <a:pt x="250" y="55"/>
                          <a:pt x="257" y="56"/>
                        </a:cubicBezTo>
                        <a:cubicBezTo>
                          <a:pt x="257" y="59"/>
                          <a:pt x="255" y="59"/>
                          <a:pt x="255" y="61"/>
                        </a:cubicBezTo>
                        <a:cubicBezTo>
                          <a:pt x="258" y="64"/>
                          <a:pt x="263" y="64"/>
                          <a:pt x="262" y="71"/>
                        </a:cubicBezTo>
                        <a:cubicBezTo>
                          <a:pt x="264" y="71"/>
                          <a:pt x="267" y="70"/>
                          <a:pt x="268" y="71"/>
                        </a:cubicBezTo>
                        <a:cubicBezTo>
                          <a:pt x="268" y="71"/>
                          <a:pt x="267" y="74"/>
                          <a:pt x="268" y="75"/>
                        </a:cubicBezTo>
                        <a:cubicBezTo>
                          <a:pt x="268" y="75"/>
                          <a:pt x="271" y="74"/>
                          <a:pt x="272" y="75"/>
                        </a:cubicBezTo>
                        <a:cubicBezTo>
                          <a:pt x="274" y="77"/>
                          <a:pt x="273" y="83"/>
                          <a:pt x="279" y="82"/>
                        </a:cubicBezTo>
                        <a:cubicBezTo>
                          <a:pt x="279" y="87"/>
                          <a:pt x="282" y="92"/>
                          <a:pt x="285" y="95"/>
                        </a:cubicBezTo>
                        <a:cubicBezTo>
                          <a:pt x="286" y="97"/>
                          <a:pt x="287" y="99"/>
                          <a:pt x="288" y="101"/>
                        </a:cubicBezTo>
                        <a:cubicBezTo>
                          <a:pt x="289" y="101"/>
                          <a:pt x="291" y="100"/>
                          <a:pt x="292" y="101"/>
                        </a:cubicBezTo>
                        <a:cubicBezTo>
                          <a:pt x="293" y="101"/>
                          <a:pt x="291" y="104"/>
                          <a:pt x="292" y="104"/>
                        </a:cubicBezTo>
                        <a:cubicBezTo>
                          <a:pt x="294" y="106"/>
                          <a:pt x="297" y="105"/>
                          <a:pt x="296" y="104"/>
                        </a:cubicBezTo>
                        <a:cubicBezTo>
                          <a:pt x="300" y="108"/>
                          <a:pt x="297" y="113"/>
                          <a:pt x="303" y="112"/>
                        </a:cubicBezTo>
                        <a:cubicBezTo>
                          <a:pt x="299" y="117"/>
                          <a:pt x="304" y="124"/>
                          <a:pt x="305" y="132"/>
                        </a:cubicBezTo>
                        <a:cubicBezTo>
                          <a:pt x="306" y="137"/>
                          <a:pt x="303" y="141"/>
                          <a:pt x="307" y="143"/>
                        </a:cubicBezTo>
                        <a:cubicBezTo>
                          <a:pt x="303" y="146"/>
                          <a:pt x="304" y="149"/>
                          <a:pt x="303" y="157"/>
                        </a:cubicBezTo>
                        <a:cubicBezTo>
                          <a:pt x="303" y="156"/>
                          <a:pt x="300" y="157"/>
                          <a:pt x="301" y="158"/>
                        </a:cubicBezTo>
                        <a:cubicBezTo>
                          <a:pt x="302" y="158"/>
                          <a:pt x="303" y="158"/>
                          <a:pt x="303" y="158"/>
                        </a:cubicBezTo>
                        <a:cubicBezTo>
                          <a:pt x="303" y="159"/>
                          <a:pt x="302" y="163"/>
                          <a:pt x="301" y="164"/>
                        </a:cubicBezTo>
                        <a:cubicBezTo>
                          <a:pt x="301" y="164"/>
                          <a:pt x="298" y="166"/>
                          <a:pt x="298" y="166"/>
                        </a:cubicBezTo>
                        <a:cubicBezTo>
                          <a:pt x="297" y="168"/>
                          <a:pt x="301" y="171"/>
                          <a:pt x="298" y="175"/>
                        </a:cubicBezTo>
                        <a:cubicBezTo>
                          <a:pt x="294" y="175"/>
                          <a:pt x="295" y="180"/>
                          <a:pt x="290" y="179"/>
                        </a:cubicBezTo>
                        <a:cubicBezTo>
                          <a:pt x="291" y="183"/>
                          <a:pt x="290" y="185"/>
                          <a:pt x="287" y="185"/>
                        </a:cubicBezTo>
                        <a:cubicBezTo>
                          <a:pt x="288" y="192"/>
                          <a:pt x="284" y="194"/>
                          <a:pt x="285" y="201"/>
                        </a:cubicBezTo>
                        <a:cubicBezTo>
                          <a:pt x="277" y="200"/>
                          <a:pt x="278" y="207"/>
                          <a:pt x="277" y="212"/>
                        </a:cubicBezTo>
                        <a:cubicBezTo>
                          <a:pt x="275" y="212"/>
                          <a:pt x="272" y="212"/>
                          <a:pt x="272" y="214"/>
                        </a:cubicBezTo>
                        <a:cubicBezTo>
                          <a:pt x="271" y="218"/>
                          <a:pt x="264" y="218"/>
                          <a:pt x="260" y="220"/>
                        </a:cubicBezTo>
                        <a:cubicBezTo>
                          <a:pt x="259" y="221"/>
                          <a:pt x="258" y="223"/>
                          <a:pt x="257" y="224"/>
                        </a:cubicBezTo>
                        <a:cubicBezTo>
                          <a:pt x="255" y="224"/>
                          <a:pt x="253" y="223"/>
                          <a:pt x="253" y="226"/>
                        </a:cubicBezTo>
                        <a:cubicBezTo>
                          <a:pt x="249" y="223"/>
                          <a:pt x="247" y="219"/>
                          <a:pt x="242" y="218"/>
                        </a:cubicBezTo>
                        <a:cubicBezTo>
                          <a:pt x="238" y="216"/>
                          <a:pt x="239" y="221"/>
                          <a:pt x="238" y="222"/>
                        </a:cubicBezTo>
                        <a:cubicBezTo>
                          <a:pt x="234" y="224"/>
                          <a:pt x="228" y="221"/>
                          <a:pt x="225" y="226"/>
                        </a:cubicBezTo>
                        <a:cubicBezTo>
                          <a:pt x="218" y="222"/>
                          <a:pt x="213" y="217"/>
                          <a:pt x="205" y="216"/>
                        </a:cubicBezTo>
                        <a:cubicBezTo>
                          <a:pt x="207" y="214"/>
                          <a:pt x="207" y="212"/>
                          <a:pt x="205" y="207"/>
                        </a:cubicBezTo>
                        <a:cubicBezTo>
                          <a:pt x="204" y="206"/>
                          <a:pt x="203" y="207"/>
                          <a:pt x="203" y="205"/>
                        </a:cubicBezTo>
                        <a:cubicBezTo>
                          <a:pt x="203" y="205"/>
                          <a:pt x="203" y="203"/>
                          <a:pt x="203" y="203"/>
                        </a:cubicBezTo>
                        <a:cubicBezTo>
                          <a:pt x="202" y="201"/>
                          <a:pt x="197" y="200"/>
                          <a:pt x="201" y="199"/>
                        </a:cubicBezTo>
                        <a:cubicBezTo>
                          <a:pt x="200" y="198"/>
                          <a:pt x="192" y="194"/>
                          <a:pt x="191" y="198"/>
                        </a:cubicBezTo>
                        <a:cubicBezTo>
                          <a:pt x="189" y="195"/>
                          <a:pt x="189" y="190"/>
                          <a:pt x="186" y="188"/>
                        </a:cubicBezTo>
                        <a:cubicBezTo>
                          <a:pt x="185" y="184"/>
                          <a:pt x="187" y="183"/>
                          <a:pt x="188" y="181"/>
                        </a:cubicBezTo>
                        <a:cubicBezTo>
                          <a:pt x="186" y="179"/>
                          <a:pt x="184" y="180"/>
                          <a:pt x="178" y="179"/>
                        </a:cubicBezTo>
                        <a:cubicBezTo>
                          <a:pt x="175" y="181"/>
                          <a:pt x="175" y="188"/>
                          <a:pt x="167" y="186"/>
                        </a:cubicBezTo>
                        <a:cubicBezTo>
                          <a:pt x="169" y="179"/>
                          <a:pt x="162" y="181"/>
                          <a:pt x="164" y="173"/>
                        </a:cubicBezTo>
                        <a:cubicBezTo>
                          <a:pt x="159" y="173"/>
                          <a:pt x="158" y="170"/>
                          <a:pt x="152" y="171"/>
                        </a:cubicBezTo>
                        <a:cubicBezTo>
                          <a:pt x="152" y="170"/>
                          <a:pt x="155" y="170"/>
                          <a:pt x="156" y="170"/>
                        </a:cubicBezTo>
                        <a:cubicBezTo>
                          <a:pt x="151" y="164"/>
                          <a:pt x="147" y="169"/>
                          <a:pt x="137" y="168"/>
                        </a:cubicBezTo>
                        <a:cubicBezTo>
                          <a:pt x="131" y="166"/>
                          <a:pt x="126" y="164"/>
                          <a:pt x="121" y="162"/>
                        </a:cubicBezTo>
                        <a:cubicBezTo>
                          <a:pt x="116" y="164"/>
                          <a:pt x="111" y="163"/>
                          <a:pt x="109" y="168"/>
                        </a:cubicBezTo>
                        <a:cubicBezTo>
                          <a:pt x="107" y="168"/>
                          <a:pt x="104" y="167"/>
                          <a:pt x="102" y="168"/>
                        </a:cubicBezTo>
                        <a:cubicBezTo>
                          <a:pt x="100" y="168"/>
                          <a:pt x="101" y="169"/>
                          <a:pt x="100" y="170"/>
                        </a:cubicBezTo>
                        <a:cubicBezTo>
                          <a:pt x="97" y="170"/>
                          <a:pt x="98" y="166"/>
                          <a:pt x="95" y="171"/>
                        </a:cubicBezTo>
                        <a:cubicBezTo>
                          <a:pt x="94" y="172"/>
                          <a:pt x="92" y="173"/>
                          <a:pt x="93" y="175"/>
                        </a:cubicBezTo>
                        <a:cubicBezTo>
                          <a:pt x="90" y="173"/>
                          <a:pt x="89" y="169"/>
                          <a:pt x="89" y="177"/>
                        </a:cubicBezTo>
                        <a:cubicBezTo>
                          <a:pt x="87" y="177"/>
                          <a:pt x="87" y="175"/>
                          <a:pt x="85" y="175"/>
                        </a:cubicBezTo>
                        <a:cubicBezTo>
                          <a:pt x="83" y="175"/>
                          <a:pt x="85" y="177"/>
                          <a:pt x="85" y="177"/>
                        </a:cubicBezTo>
                        <a:cubicBezTo>
                          <a:pt x="83" y="181"/>
                          <a:pt x="77" y="179"/>
                          <a:pt x="76" y="185"/>
                        </a:cubicBezTo>
                        <a:cubicBezTo>
                          <a:pt x="71" y="181"/>
                          <a:pt x="60" y="183"/>
                          <a:pt x="52" y="183"/>
                        </a:cubicBezTo>
                        <a:cubicBezTo>
                          <a:pt x="49" y="182"/>
                          <a:pt x="51" y="186"/>
                          <a:pt x="50" y="186"/>
                        </a:cubicBezTo>
                        <a:cubicBezTo>
                          <a:pt x="49" y="187"/>
                          <a:pt x="47" y="186"/>
                          <a:pt x="46" y="186"/>
                        </a:cubicBezTo>
                        <a:cubicBezTo>
                          <a:pt x="44" y="187"/>
                          <a:pt x="43" y="188"/>
                          <a:pt x="40" y="188"/>
                        </a:cubicBezTo>
                        <a:cubicBezTo>
                          <a:pt x="35" y="190"/>
                          <a:pt x="26" y="194"/>
                          <a:pt x="14" y="192"/>
                        </a:cubicBezTo>
                        <a:cubicBezTo>
                          <a:pt x="15" y="187"/>
                          <a:pt x="14" y="181"/>
                          <a:pt x="20" y="181"/>
                        </a:cubicBezTo>
                        <a:cubicBezTo>
                          <a:pt x="19" y="178"/>
                          <a:pt x="22" y="172"/>
                          <a:pt x="18" y="171"/>
                        </a:cubicBezTo>
                        <a:cubicBezTo>
                          <a:pt x="13" y="171"/>
                          <a:pt x="20" y="170"/>
                          <a:pt x="18" y="164"/>
                        </a:cubicBezTo>
                        <a:cubicBezTo>
                          <a:pt x="16" y="159"/>
                          <a:pt x="16" y="168"/>
                          <a:pt x="14" y="160"/>
                        </a:cubicBezTo>
                        <a:cubicBezTo>
                          <a:pt x="14" y="160"/>
                          <a:pt x="15" y="157"/>
                          <a:pt x="14" y="157"/>
                        </a:cubicBezTo>
                        <a:cubicBezTo>
                          <a:pt x="12" y="154"/>
                          <a:pt x="15" y="156"/>
                          <a:pt x="14" y="153"/>
                        </a:cubicBezTo>
                        <a:cubicBezTo>
                          <a:pt x="14" y="149"/>
                          <a:pt x="10" y="146"/>
                          <a:pt x="13" y="143"/>
                        </a:cubicBezTo>
                        <a:cubicBezTo>
                          <a:pt x="13" y="141"/>
                          <a:pt x="10" y="143"/>
                          <a:pt x="9" y="142"/>
                        </a:cubicBezTo>
                        <a:cubicBezTo>
                          <a:pt x="8" y="141"/>
                          <a:pt x="9" y="139"/>
                          <a:pt x="9" y="138"/>
                        </a:cubicBezTo>
                        <a:cubicBezTo>
                          <a:pt x="9" y="138"/>
                          <a:pt x="7" y="132"/>
                          <a:pt x="7" y="132"/>
                        </a:cubicBezTo>
                        <a:cubicBezTo>
                          <a:pt x="4" y="130"/>
                          <a:pt x="8" y="131"/>
                          <a:pt x="7" y="129"/>
                        </a:cubicBezTo>
                        <a:cubicBezTo>
                          <a:pt x="6" y="126"/>
                          <a:pt x="2" y="125"/>
                          <a:pt x="3" y="121"/>
                        </a:cubicBezTo>
                        <a:cubicBezTo>
                          <a:pt x="8" y="122"/>
                          <a:pt x="5" y="114"/>
                          <a:pt x="9" y="114"/>
                        </a:cubicBezTo>
                        <a:cubicBezTo>
                          <a:pt x="9" y="111"/>
                          <a:pt x="6" y="113"/>
                          <a:pt x="5" y="112"/>
                        </a:cubicBezTo>
                        <a:cubicBezTo>
                          <a:pt x="4" y="110"/>
                          <a:pt x="6" y="105"/>
                          <a:pt x="1" y="106"/>
                        </a:cubicBezTo>
                        <a:cubicBezTo>
                          <a:pt x="0" y="98"/>
                          <a:pt x="4" y="94"/>
                          <a:pt x="5" y="88"/>
                        </a:cubicBezTo>
                        <a:cubicBezTo>
                          <a:pt x="7" y="91"/>
                          <a:pt x="14" y="89"/>
                          <a:pt x="14" y="84"/>
                        </a:cubicBezTo>
                        <a:cubicBezTo>
                          <a:pt x="15" y="80"/>
                          <a:pt x="26" y="83"/>
                          <a:pt x="26" y="75"/>
                        </a:cubicBezTo>
                        <a:cubicBezTo>
                          <a:pt x="36" y="76"/>
                          <a:pt x="41" y="71"/>
                          <a:pt x="50" y="71"/>
                        </a:cubicBezTo>
                        <a:cubicBezTo>
                          <a:pt x="52" y="71"/>
                          <a:pt x="50" y="68"/>
                          <a:pt x="50" y="69"/>
                        </a:cubicBezTo>
                        <a:cubicBezTo>
                          <a:pt x="53" y="65"/>
                          <a:pt x="59" y="68"/>
                          <a:pt x="59" y="61"/>
                        </a:cubicBezTo>
                        <a:cubicBezTo>
                          <a:pt x="61" y="62"/>
                          <a:pt x="61" y="63"/>
                          <a:pt x="63" y="63"/>
                        </a:cubicBezTo>
                        <a:cubicBezTo>
                          <a:pt x="67" y="64"/>
                          <a:pt x="62" y="55"/>
                          <a:pt x="68" y="58"/>
                        </a:cubicBezTo>
                        <a:cubicBezTo>
                          <a:pt x="67" y="50"/>
                          <a:pt x="68" y="51"/>
                          <a:pt x="68" y="43"/>
                        </a:cubicBezTo>
                        <a:cubicBezTo>
                          <a:pt x="73" y="43"/>
                          <a:pt x="76" y="45"/>
                          <a:pt x="80" y="47"/>
                        </a:cubicBezTo>
                        <a:cubicBezTo>
                          <a:pt x="82" y="45"/>
                          <a:pt x="82" y="42"/>
                          <a:pt x="85" y="43"/>
                        </a:cubicBezTo>
                        <a:cubicBezTo>
                          <a:pt x="83" y="39"/>
                          <a:pt x="90" y="36"/>
                          <a:pt x="85" y="35"/>
                        </a:cubicBezTo>
                        <a:cubicBezTo>
                          <a:pt x="86" y="33"/>
                          <a:pt x="89" y="33"/>
                          <a:pt x="89" y="30"/>
                        </a:cubicBezTo>
                        <a:cubicBezTo>
                          <a:pt x="95" y="31"/>
                          <a:pt x="91" y="23"/>
                          <a:pt x="98" y="26"/>
                        </a:cubicBezTo>
                        <a:cubicBezTo>
                          <a:pt x="100" y="24"/>
                          <a:pt x="102" y="22"/>
                          <a:pt x="104" y="20"/>
                        </a:cubicBezTo>
                        <a:cubicBezTo>
                          <a:pt x="106" y="22"/>
                          <a:pt x="109" y="23"/>
                          <a:pt x="113" y="22"/>
                        </a:cubicBezTo>
                        <a:cubicBezTo>
                          <a:pt x="109" y="26"/>
                          <a:pt x="114" y="24"/>
                          <a:pt x="115" y="26"/>
                        </a:cubicBezTo>
                        <a:cubicBezTo>
                          <a:pt x="115" y="26"/>
                          <a:pt x="115" y="28"/>
                          <a:pt x="115" y="28"/>
                        </a:cubicBezTo>
                        <a:cubicBezTo>
                          <a:pt x="116" y="28"/>
                          <a:pt x="118" y="27"/>
                          <a:pt x="119" y="28"/>
                        </a:cubicBezTo>
                        <a:cubicBezTo>
                          <a:pt x="119" y="28"/>
                          <a:pt x="121" y="33"/>
                          <a:pt x="126" y="32"/>
                        </a:cubicBezTo>
                        <a:cubicBezTo>
                          <a:pt x="129" y="33"/>
                          <a:pt x="127" y="22"/>
                          <a:pt x="123" y="24"/>
                        </a:cubicBezTo>
                        <a:cubicBezTo>
                          <a:pt x="124" y="22"/>
                          <a:pt x="126" y="21"/>
                          <a:pt x="128" y="20"/>
                        </a:cubicBezTo>
                        <a:cubicBezTo>
                          <a:pt x="128" y="16"/>
                          <a:pt x="131" y="13"/>
                          <a:pt x="136" y="13"/>
                        </a:cubicBezTo>
                        <a:cubicBezTo>
                          <a:pt x="135" y="9"/>
                          <a:pt x="137" y="7"/>
                          <a:pt x="141" y="7"/>
                        </a:cubicBezTo>
                        <a:cubicBezTo>
                          <a:pt x="138" y="13"/>
                          <a:pt x="140" y="10"/>
                          <a:pt x="145" y="9"/>
                        </a:cubicBezTo>
                        <a:cubicBezTo>
                          <a:pt x="153" y="0"/>
                          <a:pt x="168" y="9"/>
                          <a:pt x="178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25" name="îSļiḍê">
                  <a:extLst>
                    <a:ext uri="{FF2B5EF4-FFF2-40B4-BE49-F238E27FC236}">
                      <a16:creationId xmlns:a16="http://schemas.microsoft.com/office/drawing/2014/main" xmlns="" id="{0C79FC2D-D704-433C-9D2D-019B6DEE506E}"/>
                    </a:ext>
                  </a:extLst>
                </p:cNvPr>
                <p:cNvGrpSpPr/>
                <p:nvPr/>
              </p:nvGrpSpPr>
              <p:grpSpPr>
                <a:xfrm>
                  <a:off x="3274327" y="2023799"/>
                  <a:ext cx="285681" cy="214989"/>
                  <a:chOff x="971550" y="1765300"/>
                  <a:chExt cx="1090613" cy="820738"/>
                </a:xfrm>
              </p:grpSpPr>
              <p:sp>
                <p:nvSpPr>
                  <p:cNvPr id="61" name="îśḻïḓê">
                    <a:extLst>
                      <a:ext uri="{FF2B5EF4-FFF2-40B4-BE49-F238E27FC236}">
                        <a16:creationId xmlns:a16="http://schemas.microsoft.com/office/drawing/2014/main" xmlns="" id="{DD28F68A-0FF1-4D17-9174-DB9DCBAE8D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2" name="íšḷîḓé">
                    <a:extLst>
                      <a:ext uri="{FF2B5EF4-FFF2-40B4-BE49-F238E27FC236}">
                        <a16:creationId xmlns:a16="http://schemas.microsoft.com/office/drawing/2014/main" xmlns="" id="{78715CD2-1AD5-4C59-8714-CB66A91C8A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3" name="ïşḷîḍé">
                    <a:extLst>
                      <a:ext uri="{FF2B5EF4-FFF2-40B4-BE49-F238E27FC236}">
                        <a16:creationId xmlns:a16="http://schemas.microsoft.com/office/drawing/2014/main" xmlns="" id="{90DE2C9E-DC0F-4E38-93BA-11F5094BC9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4" name="îş1îdê">
                    <a:extLst>
                      <a:ext uri="{FF2B5EF4-FFF2-40B4-BE49-F238E27FC236}">
                        <a16:creationId xmlns:a16="http://schemas.microsoft.com/office/drawing/2014/main" xmlns="" id="{78FC1FEB-8A99-4E5B-9583-6A6A5CCB32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26" name="i$ļíḍè">
                  <a:extLst>
                    <a:ext uri="{FF2B5EF4-FFF2-40B4-BE49-F238E27FC236}">
                      <a16:creationId xmlns:a16="http://schemas.microsoft.com/office/drawing/2014/main" xmlns="" id="{D9B03DC1-B7BF-49AC-BCA7-9726E0F33DCE}"/>
                    </a:ext>
                  </a:extLst>
                </p:cNvPr>
                <p:cNvGrpSpPr/>
                <p:nvPr/>
              </p:nvGrpSpPr>
              <p:grpSpPr>
                <a:xfrm>
                  <a:off x="3886256" y="1798402"/>
                  <a:ext cx="1322521" cy="995258"/>
                  <a:chOff x="971550" y="1765300"/>
                  <a:chExt cx="1090613" cy="820738"/>
                </a:xfrm>
              </p:grpSpPr>
              <p:sp>
                <p:nvSpPr>
                  <p:cNvPr id="57" name="ïŝlîďê">
                    <a:extLst>
                      <a:ext uri="{FF2B5EF4-FFF2-40B4-BE49-F238E27FC236}">
                        <a16:creationId xmlns:a16="http://schemas.microsoft.com/office/drawing/2014/main" xmlns="" id="{2C873B7B-5431-43DB-9971-D30FD09540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8" name="ïṥḷíḋe">
                    <a:extLst>
                      <a:ext uri="{FF2B5EF4-FFF2-40B4-BE49-F238E27FC236}">
                        <a16:creationId xmlns:a16="http://schemas.microsoft.com/office/drawing/2014/main" xmlns="" id="{2B876AED-A629-4868-B580-A1B6125A78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9" name="ís1idè">
                    <a:extLst>
                      <a:ext uri="{FF2B5EF4-FFF2-40B4-BE49-F238E27FC236}">
                        <a16:creationId xmlns:a16="http://schemas.microsoft.com/office/drawing/2014/main" xmlns="" id="{4D5FF121-66F4-4FD2-A635-949C9DA774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0" name="iṧḷíďé">
                    <a:extLst>
                      <a:ext uri="{FF2B5EF4-FFF2-40B4-BE49-F238E27FC236}">
                        <a16:creationId xmlns:a16="http://schemas.microsoft.com/office/drawing/2014/main" xmlns="" id="{BE9711CD-3D3A-4EC5-8E7E-020B677A8E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27" name="íṡḻiḋé">
                  <a:extLst>
                    <a:ext uri="{FF2B5EF4-FFF2-40B4-BE49-F238E27FC236}">
                      <a16:creationId xmlns:a16="http://schemas.microsoft.com/office/drawing/2014/main" xmlns="" id="{DEA7BA8E-53ED-4492-AF26-902826B368E7}"/>
                    </a:ext>
                  </a:extLst>
                </p:cNvPr>
                <p:cNvGrpSpPr/>
                <p:nvPr/>
              </p:nvGrpSpPr>
              <p:grpSpPr>
                <a:xfrm>
                  <a:off x="7794107" y="3432121"/>
                  <a:ext cx="502932" cy="378479"/>
                  <a:chOff x="971550" y="1765300"/>
                  <a:chExt cx="1090613" cy="820738"/>
                </a:xfrm>
              </p:grpSpPr>
              <p:sp>
                <p:nvSpPr>
                  <p:cNvPr id="53" name="i$ľïḓè">
                    <a:extLst>
                      <a:ext uri="{FF2B5EF4-FFF2-40B4-BE49-F238E27FC236}">
                        <a16:creationId xmlns:a16="http://schemas.microsoft.com/office/drawing/2014/main" xmlns="" id="{C5FF6228-A5AD-4B71-A25C-A6EC1DA85A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4" name="iš1iḓe">
                    <a:extLst>
                      <a:ext uri="{FF2B5EF4-FFF2-40B4-BE49-F238E27FC236}">
                        <a16:creationId xmlns:a16="http://schemas.microsoft.com/office/drawing/2014/main" xmlns="" id="{84DD4DCA-D316-4C00-9C30-891D8DB9F1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5" name="îṧḻïďe">
                    <a:extLst>
                      <a:ext uri="{FF2B5EF4-FFF2-40B4-BE49-F238E27FC236}">
                        <a16:creationId xmlns:a16="http://schemas.microsoft.com/office/drawing/2014/main" xmlns="" id="{B663A50C-EF9C-441D-B488-EFC54FD6DF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6" name="ïṣḷíde">
                    <a:extLst>
                      <a:ext uri="{FF2B5EF4-FFF2-40B4-BE49-F238E27FC236}">
                        <a16:creationId xmlns:a16="http://schemas.microsoft.com/office/drawing/2014/main" xmlns="" id="{C74075AD-E1EB-428F-A672-7AA1835E0B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28" name="iş1îḑè">
                  <a:extLst>
                    <a:ext uri="{FF2B5EF4-FFF2-40B4-BE49-F238E27FC236}">
                      <a16:creationId xmlns:a16="http://schemas.microsoft.com/office/drawing/2014/main" xmlns="" id="{8F7F2D78-22A5-4251-AC79-C23F0625524C}"/>
                    </a:ext>
                  </a:extLst>
                </p:cNvPr>
                <p:cNvGrpSpPr/>
                <p:nvPr/>
              </p:nvGrpSpPr>
              <p:grpSpPr>
                <a:xfrm>
                  <a:off x="5324781" y="2173887"/>
                  <a:ext cx="1352880" cy="1018103"/>
                  <a:chOff x="971550" y="1765300"/>
                  <a:chExt cx="1090613" cy="820738"/>
                </a:xfrm>
              </p:grpSpPr>
              <p:sp>
                <p:nvSpPr>
                  <p:cNvPr id="49" name="íṣḷîḍè">
                    <a:extLst>
                      <a:ext uri="{FF2B5EF4-FFF2-40B4-BE49-F238E27FC236}">
                        <a16:creationId xmlns:a16="http://schemas.microsoft.com/office/drawing/2014/main" xmlns="" id="{6166BF89-9B15-4563-A13E-C002EBE3E0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0" name="iṥḷîḍé">
                    <a:extLst>
                      <a:ext uri="{FF2B5EF4-FFF2-40B4-BE49-F238E27FC236}">
                        <a16:creationId xmlns:a16="http://schemas.microsoft.com/office/drawing/2014/main" xmlns="" id="{52341579-3739-4D94-9FBD-753A9F8B32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1" name="íšḷídè">
                    <a:extLst>
                      <a:ext uri="{FF2B5EF4-FFF2-40B4-BE49-F238E27FC236}">
                        <a16:creationId xmlns:a16="http://schemas.microsoft.com/office/drawing/2014/main" xmlns="" id="{D18F7765-208E-4DFE-A238-D064AB45A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2" name="iṡliḍè">
                    <a:extLst>
                      <a:ext uri="{FF2B5EF4-FFF2-40B4-BE49-F238E27FC236}">
                        <a16:creationId xmlns:a16="http://schemas.microsoft.com/office/drawing/2014/main" xmlns="" id="{4ABBC6A5-A4D6-4EC0-AD83-C94DDCD500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29" name="íṣľîḍe">
                  <a:extLst>
                    <a:ext uri="{FF2B5EF4-FFF2-40B4-BE49-F238E27FC236}">
                      <a16:creationId xmlns:a16="http://schemas.microsoft.com/office/drawing/2014/main" xmlns="" id="{F372197B-38B9-4C19-BD91-AFC10D4F4BAC}"/>
                    </a:ext>
                  </a:extLst>
                </p:cNvPr>
                <p:cNvGrpSpPr/>
                <p:nvPr/>
              </p:nvGrpSpPr>
              <p:grpSpPr>
                <a:xfrm>
                  <a:off x="4376748" y="3394749"/>
                  <a:ext cx="449230" cy="338067"/>
                  <a:chOff x="971550" y="1765300"/>
                  <a:chExt cx="1090613" cy="820738"/>
                </a:xfrm>
              </p:grpSpPr>
              <p:sp>
                <p:nvSpPr>
                  <p:cNvPr id="45" name="í$ḻíḑè">
                    <a:extLst>
                      <a:ext uri="{FF2B5EF4-FFF2-40B4-BE49-F238E27FC236}">
                        <a16:creationId xmlns:a16="http://schemas.microsoft.com/office/drawing/2014/main" xmlns="" id="{8DF6E6B9-14E0-461B-BB22-722AB4EAC1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6" name="ïṣ1iḍe">
                    <a:extLst>
                      <a:ext uri="{FF2B5EF4-FFF2-40B4-BE49-F238E27FC236}">
                        <a16:creationId xmlns:a16="http://schemas.microsoft.com/office/drawing/2014/main" xmlns="" id="{38C68D17-943F-4ADC-A984-E5CF5760D8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7" name="îṩľïde">
                    <a:extLst>
                      <a:ext uri="{FF2B5EF4-FFF2-40B4-BE49-F238E27FC236}">
                        <a16:creationId xmlns:a16="http://schemas.microsoft.com/office/drawing/2014/main" xmlns="" id="{CC35C69D-C87B-4079-A30A-F159F05C55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8" name="ísľiḑe">
                    <a:extLst>
                      <a:ext uri="{FF2B5EF4-FFF2-40B4-BE49-F238E27FC236}">
                        <a16:creationId xmlns:a16="http://schemas.microsoft.com/office/drawing/2014/main" xmlns="" id="{105E9360-D967-4AE0-841D-49DF0BE4FB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30" name="iŝļîďè">
                  <a:extLst>
                    <a:ext uri="{FF2B5EF4-FFF2-40B4-BE49-F238E27FC236}">
                      <a16:creationId xmlns:a16="http://schemas.microsoft.com/office/drawing/2014/main" xmlns="" id="{D48F2E42-1E8C-460D-8DEA-723D76BDBA50}"/>
                    </a:ext>
                  </a:extLst>
                </p:cNvPr>
                <p:cNvGrpSpPr/>
                <p:nvPr/>
              </p:nvGrpSpPr>
              <p:grpSpPr>
                <a:xfrm>
                  <a:off x="7366777" y="2648543"/>
                  <a:ext cx="367563" cy="276609"/>
                  <a:chOff x="971550" y="1765300"/>
                  <a:chExt cx="1090613" cy="820738"/>
                </a:xfrm>
              </p:grpSpPr>
              <p:sp>
                <p:nvSpPr>
                  <p:cNvPr id="41" name="íṣļíḍé">
                    <a:extLst>
                      <a:ext uri="{FF2B5EF4-FFF2-40B4-BE49-F238E27FC236}">
                        <a16:creationId xmlns:a16="http://schemas.microsoft.com/office/drawing/2014/main" xmlns="" id="{265C6D8B-CFDF-44D8-8E2C-42AAACF008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2" name="ïṩlíḋe">
                    <a:extLst>
                      <a:ext uri="{FF2B5EF4-FFF2-40B4-BE49-F238E27FC236}">
                        <a16:creationId xmlns:a16="http://schemas.microsoft.com/office/drawing/2014/main" xmlns="" id="{C4D2B6DF-FD5C-4553-B0A6-7EFA179AE3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3" name="íṣ1íḓê">
                    <a:extLst>
                      <a:ext uri="{FF2B5EF4-FFF2-40B4-BE49-F238E27FC236}">
                        <a16:creationId xmlns:a16="http://schemas.microsoft.com/office/drawing/2014/main" xmlns="" id="{85CECFA3-2578-4CA6-9341-FA1C9AD336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4" name="îṡľîḑé">
                    <a:extLst>
                      <a:ext uri="{FF2B5EF4-FFF2-40B4-BE49-F238E27FC236}">
                        <a16:creationId xmlns:a16="http://schemas.microsoft.com/office/drawing/2014/main" xmlns="" id="{A98601CF-51BB-4B1F-905D-72395EFA79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31" name="íṩliḋe">
                  <a:extLst>
                    <a:ext uri="{FF2B5EF4-FFF2-40B4-BE49-F238E27FC236}">
                      <a16:creationId xmlns:a16="http://schemas.microsoft.com/office/drawing/2014/main" xmlns="" id="{B0B6D957-B575-49FE-A15D-700ED3066123}"/>
                    </a:ext>
                  </a:extLst>
                </p:cNvPr>
                <p:cNvGrpSpPr/>
                <p:nvPr/>
              </p:nvGrpSpPr>
              <p:grpSpPr>
                <a:xfrm>
                  <a:off x="6172999" y="2682382"/>
                  <a:ext cx="496963" cy="373987"/>
                  <a:chOff x="971550" y="1765300"/>
                  <a:chExt cx="1090613" cy="820738"/>
                </a:xfrm>
              </p:grpSpPr>
              <p:sp>
                <p:nvSpPr>
                  <p:cNvPr id="37" name="ïśliḑe">
                    <a:extLst>
                      <a:ext uri="{FF2B5EF4-FFF2-40B4-BE49-F238E27FC236}">
                        <a16:creationId xmlns:a16="http://schemas.microsoft.com/office/drawing/2014/main" xmlns="" id="{BFA02120-E92F-4369-83DE-58A86F0D26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8" name="i$ḷïdê">
                    <a:extLst>
                      <a:ext uri="{FF2B5EF4-FFF2-40B4-BE49-F238E27FC236}">
                        <a16:creationId xmlns:a16="http://schemas.microsoft.com/office/drawing/2014/main" xmlns="" id="{D49355C2-01AB-43EB-AC98-2BEB8D53E1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9" name="îṡlíḋê">
                    <a:extLst>
                      <a:ext uri="{FF2B5EF4-FFF2-40B4-BE49-F238E27FC236}">
                        <a16:creationId xmlns:a16="http://schemas.microsoft.com/office/drawing/2014/main" xmlns="" id="{5B8B6F92-FFA5-4EF7-8000-7207054759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0" name="ïś1iḍè">
                    <a:extLst>
                      <a:ext uri="{FF2B5EF4-FFF2-40B4-BE49-F238E27FC236}">
                        <a16:creationId xmlns:a16="http://schemas.microsoft.com/office/drawing/2014/main" xmlns="" id="{5B29A2D2-3786-4929-8616-2D116A9424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32" name="í$ļiḑe">
                  <a:extLst>
                    <a:ext uri="{FF2B5EF4-FFF2-40B4-BE49-F238E27FC236}">
                      <a16:creationId xmlns:a16="http://schemas.microsoft.com/office/drawing/2014/main" xmlns="" id="{BDC13B67-ECC9-45DA-BD2F-645030777B44}"/>
                    </a:ext>
                  </a:extLst>
                </p:cNvPr>
                <p:cNvGrpSpPr/>
                <p:nvPr/>
              </p:nvGrpSpPr>
              <p:grpSpPr>
                <a:xfrm>
                  <a:off x="5808208" y="3607716"/>
                  <a:ext cx="406942" cy="306242"/>
                  <a:chOff x="971550" y="1765300"/>
                  <a:chExt cx="1090613" cy="820738"/>
                </a:xfrm>
              </p:grpSpPr>
              <p:sp>
                <p:nvSpPr>
                  <p:cNvPr id="33" name="išľîḑe">
                    <a:extLst>
                      <a:ext uri="{FF2B5EF4-FFF2-40B4-BE49-F238E27FC236}">
                        <a16:creationId xmlns:a16="http://schemas.microsoft.com/office/drawing/2014/main" xmlns="" id="{8591958A-5B89-452D-81BD-E4BCFAD8F1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4" name="îš1ïḑe">
                    <a:extLst>
                      <a:ext uri="{FF2B5EF4-FFF2-40B4-BE49-F238E27FC236}">
                        <a16:creationId xmlns:a16="http://schemas.microsoft.com/office/drawing/2014/main" xmlns="" id="{0C2D9285-81BF-472C-ACFC-01B5832005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5" name="íṧḻiḍe">
                    <a:extLst>
                      <a:ext uri="{FF2B5EF4-FFF2-40B4-BE49-F238E27FC236}">
                        <a16:creationId xmlns:a16="http://schemas.microsoft.com/office/drawing/2014/main" xmlns="" id="{FE11BC4C-6F95-4FCD-BCAC-E750F643A6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6" name="íŝļiḓè">
                    <a:extLst>
                      <a:ext uri="{FF2B5EF4-FFF2-40B4-BE49-F238E27FC236}">
                        <a16:creationId xmlns:a16="http://schemas.microsoft.com/office/drawing/2014/main" xmlns="" id="{1E18DDCD-59EE-43F5-B6FC-E9E3742BE1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</p:grpSp>
          <p:grpSp>
            <p:nvGrpSpPr>
              <p:cNvPr id="19" name="is1ïďê">
                <a:extLst>
                  <a:ext uri="{FF2B5EF4-FFF2-40B4-BE49-F238E27FC236}">
                    <a16:creationId xmlns:a16="http://schemas.microsoft.com/office/drawing/2014/main" xmlns="" id="{DE547336-C8CC-4E83-83B2-0A80D6C26E37}"/>
                  </a:ext>
                </a:extLst>
              </p:cNvPr>
              <p:cNvGrpSpPr/>
              <p:nvPr/>
            </p:nvGrpSpPr>
            <p:grpSpPr>
              <a:xfrm>
                <a:off x="7253205" y="1245016"/>
                <a:ext cx="1605947" cy="1208551"/>
                <a:chOff x="971550" y="1765300"/>
                <a:chExt cx="1090613" cy="820738"/>
              </a:xfrm>
            </p:grpSpPr>
            <p:sp>
              <p:nvSpPr>
                <p:cNvPr id="20" name="îs1íḓè">
                  <a:extLst>
                    <a:ext uri="{FF2B5EF4-FFF2-40B4-BE49-F238E27FC236}">
                      <a16:creationId xmlns:a16="http://schemas.microsoft.com/office/drawing/2014/main" xmlns="" id="{9B52C4A8-3BDF-4B77-9606-040AACA3ABB6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" name="îṣḻïdê">
                  <a:extLst>
                    <a:ext uri="{FF2B5EF4-FFF2-40B4-BE49-F238E27FC236}">
                      <a16:creationId xmlns:a16="http://schemas.microsoft.com/office/drawing/2014/main" xmlns="" id="{0C29421A-53E1-49E8-9FEA-6FDE5553A5C1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" name="ïṩļîde">
                  <a:extLst>
                    <a:ext uri="{FF2B5EF4-FFF2-40B4-BE49-F238E27FC236}">
                      <a16:creationId xmlns:a16="http://schemas.microsoft.com/office/drawing/2014/main" xmlns="" id="{6709E01E-108C-44C7-8573-AA4E9F970470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" name="ïšḷidè">
                  <a:extLst>
                    <a:ext uri="{FF2B5EF4-FFF2-40B4-BE49-F238E27FC236}">
                      <a16:creationId xmlns:a16="http://schemas.microsoft.com/office/drawing/2014/main" xmlns="" id="{0CC7F4F9-A3C1-4BBA-86FE-33DC4EEA25A4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6091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8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FEE0F26-6214-4875-9969-AEEDC8F6EA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8" y="1130300"/>
            <a:ext cx="10845802" cy="5013325"/>
            <a:chOff x="673098" y="1130300"/>
            <a:chExt cx="10845802" cy="5013325"/>
          </a:xfrm>
        </p:grpSpPr>
        <p:grpSp>
          <p:nvGrpSpPr>
            <p:cNvPr id="3" name="is1idê">
              <a:extLst>
                <a:ext uri="{FF2B5EF4-FFF2-40B4-BE49-F238E27FC236}">
                  <a16:creationId xmlns:a16="http://schemas.microsoft.com/office/drawing/2014/main" xmlns="" id="{99A43FFE-DFBF-4EBE-BB59-460F99F49C44}"/>
                </a:ext>
              </a:extLst>
            </p:cNvPr>
            <p:cNvGrpSpPr/>
            <p:nvPr/>
          </p:nvGrpSpPr>
          <p:grpSpPr>
            <a:xfrm>
              <a:off x="903677" y="2528900"/>
              <a:ext cx="1989945" cy="2255182"/>
              <a:chOff x="803412" y="2607659"/>
              <a:chExt cx="2376755" cy="2693549"/>
            </a:xfrm>
          </p:grpSpPr>
          <p:sp>
            <p:nvSpPr>
              <p:cNvPr id="24" name="í$ḷîḍê">
                <a:extLst>
                  <a:ext uri="{FF2B5EF4-FFF2-40B4-BE49-F238E27FC236}">
                    <a16:creationId xmlns:a16="http://schemas.microsoft.com/office/drawing/2014/main" xmlns="" id="{1EDA6619-4A72-4B64-802A-5582B572B567}"/>
                  </a:ext>
                </a:extLst>
              </p:cNvPr>
              <p:cNvSpPr/>
              <p:nvPr/>
            </p:nvSpPr>
            <p:spPr bwMode="auto">
              <a:xfrm>
                <a:off x="803412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accent1">
                    <a:lumMod val="100000"/>
                    <a:alpha val="22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ṧľïḑê">
                <a:extLst>
                  <a:ext uri="{FF2B5EF4-FFF2-40B4-BE49-F238E27FC236}">
                    <a16:creationId xmlns:a16="http://schemas.microsoft.com/office/drawing/2014/main" xmlns="" id="{8768CB0C-EC45-4982-8E4B-C435BA345FAD}"/>
                  </a:ext>
                </a:extLst>
              </p:cNvPr>
              <p:cNvSpPr/>
              <p:nvPr/>
            </p:nvSpPr>
            <p:spPr bwMode="auto">
              <a:xfrm>
                <a:off x="904182" y="3025223"/>
                <a:ext cx="2175215" cy="2175215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ïşļíḍé">
                <a:extLst>
                  <a:ext uri="{FF2B5EF4-FFF2-40B4-BE49-F238E27FC236}">
                    <a16:creationId xmlns:a16="http://schemas.microsoft.com/office/drawing/2014/main" xmlns="" id="{816CC409-40BE-4CAF-8741-F90CD674FE8C}"/>
                  </a:ext>
                </a:extLst>
              </p:cNvPr>
              <p:cNvSpPr/>
              <p:nvPr/>
            </p:nvSpPr>
            <p:spPr bwMode="auto">
              <a:xfrm>
                <a:off x="1674996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>
                    <a:latin typeface="Impact" panose="020B0806030902050204" pitchFamily="34" charset="0"/>
                  </a:rPr>
                  <a:t>1</a:t>
                </a:r>
              </a:p>
            </p:txBody>
          </p:sp>
        </p:grpSp>
        <p:grpSp>
          <p:nvGrpSpPr>
            <p:cNvPr id="4" name="í$liďê">
              <a:extLst>
                <a:ext uri="{FF2B5EF4-FFF2-40B4-BE49-F238E27FC236}">
                  <a16:creationId xmlns:a16="http://schemas.microsoft.com/office/drawing/2014/main" xmlns="" id="{04BDADDF-9768-4553-A349-498A50D07EEF}"/>
                </a:ext>
              </a:extLst>
            </p:cNvPr>
            <p:cNvGrpSpPr/>
            <p:nvPr/>
          </p:nvGrpSpPr>
          <p:grpSpPr>
            <a:xfrm>
              <a:off x="3701911" y="2528900"/>
              <a:ext cx="1989945" cy="2255182"/>
              <a:chOff x="3545458" y="2607659"/>
              <a:chExt cx="2376755" cy="2693549"/>
            </a:xfrm>
          </p:grpSpPr>
          <p:sp>
            <p:nvSpPr>
              <p:cNvPr id="21" name="iŝľiḓé">
                <a:extLst>
                  <a:ext uri="{FF2B5EF4-FFF2-40B4-BE49-F238E27FC236}">
                    <a16:creationId xmlns:a16="http://schemas.microsoft.com/office/drawing/2014/main" xmlns="" id="{9D0FA513-B397-43B9-972E-B9E4C4B730EA}"/>
                  </a:ext>
                </a:extLst>
              </p:cNvPr>
              <p:cNvSpPr/>
              <p:nvPr/>
            </p:nvSpPr>
            <p:spPr bwMode="auto">
              <a:xfrm>
                <a:off x="3545458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ŝļíḓè">
                <a:extLst>
                  <a:ext uri="{FF2B5EF4-FFF2-40B4-BE49-F238E27FC236}">
                    <a16:creationId xmlns:a16="http://schemas.microsoft.com/office/drawing/2014/main" xmlns="" id="{0A0B4E3E-AB7F-4514-AAF5-88CB5642801D}"/>
                  </a:ext>
                </a:extLst>
              </p:cNvPr>
              <p:cNvSpPr/>
              <p:nvPr/>
            </p:nvSpPr>
            <p:spPr bwMode="auto">
              <a:xfrm>
                <a:off x="3646228" y="3025223"/>
                <a:ext cx="2175215" cy="217521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ṧḻiḍe">
                <a:extLst>
                  <a:ext uri="{FF2B5EF4-FFF2-40B4-BE49-F238E27FC236}">
                    <a16:creationId xmlns:a16="http://schemas.microsoft.com/office/drawing/2014/main" xmlns="" id="{A67C09CB-F785-4616-86CB-224039109011}"/>
                  </a:ext>
                </a:extLst>
              </p:cNvPr>
              <p:cNvSpPr/>
              <p:nvPr/>
            </p:nvSpPr>
            <p:spPr bwMode="auto">
              <a:xfrm>
                <a:off x="4427809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2</a:t>
                </a:r>
              </a:p>
            </p:txBody>
          </p:sp>
        </p:grpSp>
        <p:grpSp>
          <p:nvGrpSpPr>
            <p:cNvPr id="5" name="îślîďe">
              <a:extLst>
                <a:ext uri="{FF2B5EF4-FFF2-40B4-BE49-F238E27FC236}">
                  <a16:creationId xmlns:a16="http://schemas.microsoft.com/office/drawing/2014/main" xmlns="" id="{82512DAF-42A2-48E4-BFF7-E143A9E8EFE7}"/>
                </a:ext>
              </a:extLst>
            </p:cNvPr>
            <p:cNvGrpSpPr/>
            <p:nvPr/>
          </p:nvGrpSpPr>
          <p:grpSpPr>
            <a:xfrm>
              <a:off x="6500145" y="2528900"/>
              <a:ext cx="1989945" cy="2255182"/>
              <a:chOff x="6287504" y="2607659"/>
              <a:chExt cx="2376755" cy="2693549"/>
            </a:xfrm>
          </p:grpSpPr>
          <p:sp>
            <p:nvSpPr>
              <p:cNvPr id="18" name="iṡḻîdê">
                <a:extLst>
                  <a:ext uri="{FF2B5EF4-FFF2-40B4-BE49-F238E27FC236}">
                    <a16:creationId xmlns:a16="http://schemas.microsoft.com/office/drawing/2014/main" xmlns="" id="{1B57E047-57B3-4D88-A69A-E703C1D38EB1}"/>
                  </a:ext>
                </a:extLst>
              </p:cNvPr>
              <p:cNvSpPr/>
              <p:nvPr/>
            </p:nvSpPr>
            <p:spPr bwMode="auto">
              <a:xfrm>
                <a:off x="6287504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accent1">
                    <a:lumMod val="75000"/>
                    <a:alpha val="22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íṩľïḑé">
                <a:extLst>
                  <a:ext uri="{FF2B5EF4-FFF2-40B4-BE49-F238E27FC236}">
                    <a16:creationId xmlns:a16="http://schemas.microsoft.com/office/drawing/2014/main" xmlns="" id="{940714B8-BA87-424D-9225-99B33157AFBF}"/>
                  </a:ext>
                </a:extLst>
              </p:cNvPr>
              <p:cNvSpPr/>
              <p:nvPr/>
            </p:nvSpPr>
            <p:spPr bwMode="auto">
              <a:xfrm>
                <a:off x="6388274" y="3025223"/>
                <a:ext cx="2175215" cy="2175215"/>
              </a:xfrm>
              <a:prstGeom prst="ellipse">
                <a:avLst/>
              </a:prstGeom>
              <a:solidFill>
                <a:schemeClr val="accent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îṡlîḋe">
                <a:extLst>
                  <a:ext uri="{FF2B5EF4-FFF2-40B4-BE49-F238E27FC236}">
                    <a16:creationId xmlns:a16="http://schemas.microsoft.com/office/drawing/2014/main" xmlns="" id="{B9D0F552-6FCC-4BA6-87B8-5459794169A6}"/>
                  </a:ext>
                </a:extLst>
              </p:cNvPr>
              <p:cNvSpPr/>
              <p:nvPr/>
            </p:nvSpPr>
            <p:spPr bwMode="auto">
              <a:xfrm>
                <a:off x="7159087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3</a:t>
                </a:r>
              </a:p>
            </p:txBody>
          </p:sp>
        </p:grpSp>
        <p:grpSp>
          <p:nvGrpSpPr>
            <p:cNvPr id="6" name="iśliďè">
              <a:extLst>
                <a:ext uri="{FF2B5EF4-FFF2-40B4-BE49-F238E27FC236}">
                  <a16:creationId xmlns:a16="http://schemas.microsoft.com/office/drawing/2014/main" xmlns="" id="{25D45D65-4689-40EB-A756-7D76BDFE72AC}"/>
                </a:ext>
              </a:extLst>
            </p:cNvPr>
            <p:cNvGrpSpPr/>
            <p:nvPr/>
          </p:nvGrpSpPr>
          <p:grpSpPr>
            <a:xfrm>
              <a:off x="9298378" y="2528900"/>
              <a:ext cx="1989945" cy="2255182"/>
              <a:chOff x="9029549" y="2607659"/>
              <a:chExt cx="2376755" cy="2693549"/>
            </a:xfrm>
          </p:grpSpPr>
          <p:sp>
            <p:nvSpPr>
              <p:cNvPr id="15" name="ïsļiḓé">
                <a:extLst>
                  <a:ext uri="{FF2B5EF4-FFF2-40B4-BE49-F238E27FC236}">
                    <a16:creationId xmlns:a16="http://schemas.microsoft.com/office/drawing/2014/main" xmlns="" id="{9AB1C58E-4CC6-4768-9AC4-60924D584D64}"/>
                  </a:ext>
                </a:extLst>
              </p:cNvPr>
              <p:cNvSpPr/>
              <p:nvPr/>
            </p:nvSpPr>
            <p:spPr bwMode="auto">
              <a:xfrm>
                <a:off x="9029549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íş1iḑé">
                <a:extLst>
                  <a:ext uri="{FF2B5EF4-FFF2-40B4-BE49-F238E27FC236}">
                    <a16:creationId xmlns:a16="http://schemas.microsoft.com/office/drawing/2014/main" xmlns="" id="{0704B053-2EE5-40D0-B970-B9F35D61E942}"/>
                  </a:ext>
                </a:extLst>
              </p:cNvPr>
              <p:cNvSpPr/>
              <p:nvPr/>
            </p:nvSpPr>
            <p:spPr bwMode="auto">
              <a:xfrm>
                <a:off x="9130319" y="3025223"/>
                <a:ext cx="2175215" cy="217521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ïṣļíḍe">
                <a:extLst>
                  <a:ext uri="{FF2B5EF4-FFF2-40B4-BE49-F238E27FC236}">
                    <a16:creationId xmlns:a16="http://schemas.microsoft.com/office/drawing/2014/main" xmlns="" id="{E35ED79F-0D78-497D-A7AF-2F6DA91EECC5}"/>
                  </a:ext>
                </a:extLst>
              </p:cNvPr>
              <p:cNvSpPr/>
              <p:nvPr/>
            </p:nvSpPr>
            <p:spPr bwMode="auto">
              <a:xfrm>
                <a:off x="9800364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>
                    <a:latin typeface="Impact" panose="020B0806030902050204" pitchFamily="34" charset="0"/>
                  </a:rPr>
                  <a:t>4</a:t>
                </a:r>
              </a:p>
            </p:txBody>
          </p:sp>
        </p:grpSp>
        <p:sp>
          <p:nvSpPr>
            <p:cNvPr id="7" name="îṡḷîďè">
              <a:extLst>
                <a:ext uri="{FF2B5EF4-FFF2-40B4-BE49-F238E27FC236}">
                  <a16:creationId xmlns:a16="http://schemas.microsoft.com/office/drawing/2014/main" xmlns="" id="{9375979F-0736-46C9-BD39-81986B487DB0}"/>
                </a:ext>
              </a:extLst>
            </p:cNvPr>
            <p:cNvSpPr txBox="1"/>
            <p:nvPr/>
          </p:nvSpPr>
          <p:spPr>
            <a:xfrm>
              <a:off x="673098" y="1130300"/>
              <a:ext cx="10845802" cy="71048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3200" b="1" dirty="0"/>
                <a:t>Contents</a:t>
              </a:r>
            </a:p>
          </p:txBody>
        </p:sp>
        <p:sp>
          <p:nvSpPr>
            <p:cNvPr id="8" name="íšliḓè">
              <a:extLst>
                <a:ext uri="{FF2B5EF4-FFF2-40B4-BE49-F238E27FC236}">
                  <a16:creationId xmlns:a16="http://schemas.microsoft.com/office/drawing/2014/main" xmlns="" id="{CC48BEDD-4B6E-4422-B654-EC1E8B1509AB}"/>
                </a:ext>
              </a:extLst>
            </p:cNvPr>
            <p:cNvSpPr/>
            <p:nvPr/>
          </p:nvSpPr>
          <p:spPr bwMode="auto">
            <a:xfrm>
              <a:off x="673100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9" name="iṩļîḍè">
              <a:extLst>
                <a:ext uri="{FF2B5EF4-FFF2-40B4-BE49-F238E27FC236}">
                  <a16:creationId xmlns:a16="http://schemas.microsoft.com/office/drawing/2014/main" xmlns="" id="{8A549AA1-6039-47DE-AF86-0B2249F62313}"/>
                </a:ext>
              </a:extLst>
            </p:cNvPr>
            <p:cNvSpPr/>
            <p:nvPr/>
          </p:nvSpPr>
          <p:spPr bwMode="auto">
            <a:xfrm>
              <a:off x="3471333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0" name="îşḷíḍe">
              <a:extLst>
                <a:ext uri="{FF2B5EF4-FFF2-40B4-BE49-F238E27FC236}">
                  <a16:creationId xmlns:a16="http://schemas.microsoft.com/office/drawing/2014/main" xmlns="" id="{BBDF81AF-CB84-45F5-809B-E0E02858785B}"/>
                </a:ext>
              </a:extLst>
            </p:cNvPr>
            <p:cNvSpPr/>
            <p:nvPr/>
          </p:nvSpPr>
          <p:spPr bwMode="auto">
            <a:xfrm>
              <a:off x="6269566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1" name="ï$ḷîdê">
              <a:extLst>
                <a:ext uri="{FF2B5EF4-FFF2-40B4-BE49-F238E27FC236}">
                  <a16:creationId xmlns:a16="http://schemas.microsoft.com/office/drawing/2014/main" xmlns="" id="{6885A66C-7591-4BA2-B66E-7497D24129A3}"/>
                </a:ext>
              </a:extLst>
            </p:cNvPr>
            <p:cNvSpPr/>
            <p:nvPr/>
          </p:nvSpPr>
          <p:spPr bwMode="auto">
            <a:xfrm>
              <a:off x="9067800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7C936F5-6EC3-43AC-AA02-9E84118A7115}"/>
                </a:ext>
              </a:extLst>
            </p:cNvPr>
            <p:cNvCxnSpPr/>
            <p:nvPr/>
          </p:nvCxnSpPr>
          <p:spPr>
            <a:xfrm>
              <a:off x="3297767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05E1C25-D744-4AB1-AA99-C22088BA77C4}"/>
                </a:ext>
              </a:extLst>
            </p:cNvPr>
            <p:cNvCxnSpPr/>
            <p:nvPr/>
          </p:nvCxnSpPr>
          <p:spPr>
            <a:xfrm>
              <a:off x="6096001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0EB7AB7-9660-4E9F-8046-FF24C971095F}"/>
                </a:ext>
              </a:extLst>
            </p:cNvPr>
            <p:cNvCxnSpPr/>
            <p:nvPr/>
          </p:nvCxnSpPr>
          <p:spPr>
            <a:xfrm>
              <a:off x="8894234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841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3000">
              <a:schemeClr val="accent1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084357" y="2657929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078583" y="3629479"/>
            <a:ext cx="542607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078583" y="1130300"/>
            <a:ext cx="1349036" cy="117293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17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ED0587-0A77-4649-83BC-BA5D3F20E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EC4E49-B711-4C00-A0CB-E826C500A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9DCD4C9-A55A-4DD9-A2DE-2A071785A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1834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9337A4-7533-4DD2-8E87-4DA12EA8237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82893"/>
            <a:ext cx="10850564" cy="4208971"/>
            <a:chOff x="669925" y="1282893"/>
            <a:chExt cx="10850564" cy="4208971"/>
          </a:xfrm>
        </p:grpSpPr>
        <p:grpSp>
          <p:nvGrpSpPr>
            <p:cNvPr id="6" name="îşḻíḓè">
              <a:extLst>
                <a:ext uri="{FF2B5EF4-FFF2-40B4-BE49-F238E27FC236}">
                  <a16:creationId xmlns:a16="http://schemas.microsoft.com/office/drawing/2014/main" xmlns="" id="{85DD5DDA-0778-4DCB-9E7C-A80FA310A8C5}"/>
                </a:ext>
              </a:extLst>
            </p:cNvPr>
            <p:cNvGrpSpPr/>
            <p:nvPr/>
          </p:nvGrpSpPr>
          <p:grpSpPr>
            <a:xfrm>
              <a:off x="669925" y="2140036"/>
              <a:ext cx="2712496" cy="3351828"/>
              <a:chOff x="3528764" y="1854228"/>
              <a:chExt cx="1923936" cy="2377406"/>
            </a:xfrm>
          </p:grpSpPr>
          <p:sp>
            <p:nvSpPr>
              <p:cNvPr id="24" name="íşļíḓé">
                <a:extLst>
                  <a:ext uri="{FF2B5EF4-FFF2-40B4-BE49-F238E27FC236}">
                    <a16:creationId xmlns:a16="http://schemas.microsoft.com/office/drawing/2014/main" xmlns="" id="{841F999A-C338-4C88-90B8-C4C47E065D0C}"/>
                  </a:ext>
                </a:extLst>
              </p:cNvPr>
              <p:cNvSpPr/>
              <p:nvPr/>
            </p:nvSpPr>
            <p:spPr bwMode="auto">
              <a:xfrm>
                <a:off x="3528764" y="2104830"/>
                <a:ext cx="1781619" cy="1774547"/>
              </a:xfrm>
              <a:custGeom>
                <a:avLst/>
                <a:gdLst/>
                <a:ahLst/>
                <a:cxnLst>
                  <a:cxn ang="0">
                    <a:pos x="67" y="239"/>
                  </a:cxn>
                  <a:cxn ang="0">
                    <a:pos x="6" y="131"/>
                  </a:cxn>
                  <a:cxn ang="0">
                    <a:pos x="131" y="5"/>
                  </a:cxn>
                  <a:cxn ang="0">
                    <a:pos x="241" y="69"/>
                  </a:cxn>
                  <a:cxn ang="0">
                    <a:pos x="257" y="131"/>
                  </a:cxn>
                  <a:cxn ang="0">
                    <a:pos x="132" y="257"/>
                  </a:cxn>
                  <a:cxn ang="0">
                    <a:pos x="67" y="239"/>
                  </a:cxn>
                  <a:cxn ang="0">
                    <a:pos x="132" y="0"/>
                  </a:cxn>
                  <a:cxn ang="0">
                    <a:pos x="0" y="131"/>
                  </a:cxn>
                  <a:cxn ang="0">
                    <a:pos x="132" y="262"/>
                  </a:cxn>
                  <a:cxn ang="0">
                    <a:pos x="263" y="131"/>
                  </a:cxn>
                  <a:cxn ang="0">
                    <a:pos x="132" y="0"/>
                  </a:cxn>
                </a:cxnLst>
                <a:rect l="0" t="0" r="r" b="b"/>
                <a:pathLst>
                  <a:path w="263" h="262">
                    <a:moveTo>
                      <a:pt x="67" y="239"/>
                    </a:moveTo>
                    <a:cubicBezTo>
                      <a:pt x="30" y="217"/>
                      <a:pt x="6" y="177"/>
                      <a:pt x="6" y="131"/>
                    </a:cubicBezTo>
                    <a:cubicBezTo>
                      <a:pt x="6" y="61"/>
                      <a:pt x="62" y="5"/>
                      <a:pt x="131" y="5"/>
                    </a:cubicBezTo>
                    <a:cubicBezTo>
                      <a:pt x="179" y="5"/>
                      <a:pt x="220" y="31"/>
                      <a:pt x="241" y="69"/>
                    </a:cubicBezTo>
                    <a:cubicBezTo>
                      <a:pt x="252" y="88"/>
                      <a:pt x="257" y="109"/>
                      <a:pt x="257" y="131"/>
                    </a:cubicBezTo>
                    <a:cubicBezTo>
                      <a:pt x="257" y="200"/>
                      <a:pt x="201" y="257"/>
                      <a:pt x="132" y="257"/>
                    </a:cubicBezTo>
                    <a:cubicBezTo>
                      <a:pt x="108" y="257"/>
                      <a:pt x="86" y="250"/>
                      <a:pt x="67" y="239"/>
                    </a:cubicBezTo>
                    <a:moveTo>
                      <a:pt x="132" y="0"/>
                    </a:moveTo>
                    <a:cubicBezTo>
                      <a:pt x="59" y="0"/>
                      <a:pt x="0" y="58"/>
                      <a:pt x="0" y="131"/>
                    </a:cubicBezTo>
                    <a:cubicBezTo>
                      <a:pt x="0" y="204"/>
                      <a:pt x="59" y="262"/>
                      <a:pt x="132" y="262"/>
                    </a:cubicBezTo>
                    <a:cubicBezTo>
                      <a:pt x="204" y="262"/>
                      <a:pt x="263" y="204"/>
                      <a:pt x="263" y="131"/>
                    </a:cubicBezTo>
                    <a:cubicBezTo>
                      <a:pt x="263" y="58"/>
                      <a:pt x="204" y="0"/>
                      <a:pt x="132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" name="îṩḻîdé">
                <a:extLst>
                  <a:ext uri="{FF2B5EF4-FFF2-40B4-BE49-F238E27FC236}">
                    <a16:creationId xmlns:a16="http://schemas.microsoft.com/office/drawing/2014/main" xmlns="" id="{14D86D84-CD6E-460C-AD8C-8ABFA51D9E8A}"/>
                  </a:ext>
                </a:extLst>
              </p:cNvPr>
              <p:cNvSpPr/>
              <p:nvPr/>
            </p:nvSpPr>
            <p:spPr bwMode="auto">
              <a:xfrm>
                <a:off x="3569426" y="2138862"/>
                <a:ext cx="1700294" cy="1699852"/>
              </a:xfrm>
              <a:custGeom>
                <a:avLst/>
                <a:gdLst/>
                <a:ahLst/>
                <a:cxnLst>
                  <a:cxn ang="0">
                    <a:pos x="126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125" y="251"/>
                  </a:cxn>
                  <a:cxn ang="0">
                    <a:pos x="146" y="250"/>
                  </a:cxn>
                  <a:cxn ang="0">
                    <a:pos x="71" y="188"/>
                  </a:cxn>
                  <a:cxn ang="0">
                    <a:pos x="92" y="175"/>
                  </a:cxn>
                  <a:cxn ang="0">
                    <a:pos x="122" y="50"/>
                  </a:cxn>
                  <a:cxn ang="0">
                    <a:pos x="248" y="155"/>
                  </a:cxn>
                  <a:cxn ang="0">
                    <a:pos x="251" y="126"/>
                  </a:cxn>
                  <a:cxn ang="0">
                    <a:pos x="235" y="64"/>
                  </a:cxn>
                  <a:cxn ang="0">
                    <a:pos x="126" y="0"/>
                  </a:cxn>
                </a:cxnLst>
                <a:rect l="0" t="0" r="r" b="b"/>
                <a:pathLst>
                  <a:path w="251" h="251">
                    <a:moveTo>
                      <a:pt x="126" y="0"/>
                    </a:moveTo>
                    <a:cubicBezTo>
                      <a:pt x="56" y="0"/>
                      <a:pt x="0" y="57"/>
                      <a:pt x="0" y="126"/>
                    </a:cubicBezTo>
                    <a:cubicBezTo>
                      <a:pt x="0" y="172"/>
                      <a:pt x="25" y="212"/>
                      <a:pt x="61" y="234"/>
                    </a:cubicBezTo>
                    <a:cubicBezTo>
                      <a:pt x="80" y="245"/>
                      <a:pt x="102" y="251"/>
                      <a:pt x="125" y="251"/>
                    </a:cubicBezTo>
                    <a:cubicBezTo>
                      <a:pt x="132" y="251"/>
                      <a:pt x="139" y="251"/>
                      <a:pt x="146" y="250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92" y="175"/>
                      <a:pt x="92" y="175"/>
                      <a:pt x="92" y="175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248" y="155"/>
                      <a:pt x="248" y="155"/>
                      <a:pt x="248" y="155"/>
                    </a:cubicBezTo>
                    <a:cubicBezTo>
                      <a:pt x="250" y="146"/>
                      <a:pt x="251" y="136"/>
                      <a:pt x="251" y="126"/>
                    </a:cubicBezTo>
                    <a:cubicBezTo>
                      <a:pt x="251" y="103"/>
                      <a:pt x="245" y="83"/>
                      <a:pt x="235" y="64"/>
                    </a:cubicBezTo>
                    <a:cubicBezTo>
                      <a:pt x="214" y="26"/>
                      <a:pt x="173" y="0"/>
                      <a:pt x="126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ïṧľîḑê">
                <a:extLst>
                  <a:ext uri="{FF2B5EF4-FFF2-40B4-BE49-F238E27FC236}">
                    <a16:creationId xmlns:a16="http://schemas.microsoft.com/office/drawing/2014/main" xmlns="" id="{ED984F3E-A1FA-43C5-A4AA-737EE2F82C2C}"/>
                  </a:ext>
                </a:extLst>
              </p:cNvPr>
              <p:cNvSpPr/>
              <p:nvPr/>
            </p:nvSpPr>
            <p:spPr bwMode="auto">
              <a:xfrm>
                <a:off x="3569426" y="2138862"/>
                <a:ext cx="1592010" cy="1584938"/>
              </a:xfrm>
              <a:custGeom>
                <a:avLst/>
                <a:gdLst/>
                <a:ahLst/>
                <a:cxnLst>
                  <a:cxn ang="0">
                    <a:pos x="125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0" y="126"/>
                  </a:cxn>
                  <a:cxn ang="0">
                    <a:pos x="126" y="0"/>
                  </a:cxn>
                  <a:cxn ang="0">
                    <a:pos x="235" y="64"/>
                  </a:cxn>
                  <a:cxn ang="0">
                    <a:pos x="125" y="0"/>
                  </a:cxn>
                </a:cxnLst>
                <a:rect l="0" t="0" r="r" b="b"/>
                <a:pathLst>
                  <a:path w="235" h="234">
                    <a:moveTo>
                      <a:pt x="125" y="0"/>
                    </a:moveTo>
                    <a:cubicBezTo>
                      <a:pt x="56" y="0"/>
                      <a:pt x="0" y="56"/>
                      <a:pt x="0" y="126"/>
                    </a:cubicBezTo>
                    <a:cubicBezTo>
                      <a:pt x="0" y="172"/>
                      <a:pt x="24" y="212"/>
                      <a:pt x="61" y="234"/>
                    </a:cubicBezTo>
                    <a:cubicBezTo>
                      <a:pt x="25" y="212"/>
                      <a:pt x="0" y="172"/>
                      <a:pt x="0" y="126"/>
                    </a:cubicBezTo>
                    <a:cubicBezTo>
                      <a:pt x="0" y="57"/>
                      <a:pt x="56" y="0"/>
                      <a:pt x="126" y="0"/>
                    </a:cubicBezTo>
                    <a:cubicBezTo>
                      <a:pt x="173" y="0"/>
                      <a:pt x="214" y="26"/>
                      <a:pt x="235" y="64"/>
                    </a:cubicBezTo>
                    <a:cubicBezTo>
                      <a:pt x="214" y="26"/>
                      <a:pt x="173" y="0"/>
                      <a:pt x="125" y="0"/>
                    </a:cubicBezTo>
                  </a:path>
                </a:pathLst>
              </a:custGeom>
              <a:solidFill>
                <a:srgbClr val="DC3B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" name="íşḷiḋè">
                <a:extLst>
                  <a:ext uri="{FF2B5EF4-FFF2-40B4-BE49-F238E27FC236}">
                    <a16:creationId xmlns:a16="http://schemas.microsoft.com/office/drawing/2014/main" xmlns="" id="{CE0929BD-FC0F-42FA-A91F-FBDEEE1ED95C}"/>
                  </a:ext>
                </a:extLst>
              </p:cNvPr>
              <p:cNvSpPr/>
              <p:nvPr/>
            </p:nvSpPr>
            <p:spPr bwMode="auto">
              <a:xfrm>
                <a:off x="4558576" y="3188563"/>
                <a:ext cx="690814" cy="643522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102" y="0"/>
                  </a:cxn>
                  <a:cxn ang="0">
                    <a:pos x="102" y="0"/>
                  </a:cxn>
                </a:cxnLst>
                <a:rect l="0" t="0" r="r" b="b"/>
                <a:pathLst>
                  <a:path w="102" h="95">
                    <a:moveTo>
                      <a:pt x="102" y="0"/>
                    </a:moveTo>
                    <a:cubicBezTo>
                      <a:pt x="90" y="49"/>
                      <a:pt x="50" y="87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50" y="87"/>
                      <a:pt x="90" y="49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BB3A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î$ḻiḑe">
                <a:extLst>
                  <a:ext uri="{FF2B5EF4-FFF2-40B4-BE49-F238E27FC236}">
                    <a16:creationId xmlns:a16="http://schemas.microsoft.com/office/drawing/2014/main" xmlns="" id="{37D738BF-1FF4-4B0E-AC57-2AF5C3C6FF1F}"/>
                  </a:ext>
                </a:extLst>
              </p:cNvPr>
              <p:cNvSpPr/>
              <p:nvPr/>
            </p:nvSpPr>
            <p:spPr bwMode="auto">
              <a:xfrm>
                <a:off x="4050300" y="2477418"/>
                <a:ext cx="1199090" cy="1354667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21" y="125"/>
                  </a:cxn>
                  <a:cxn ang="0">
                    <a:pos x="0" y="138"/>
                  </a:cxn>
                  <a:cxn ang="0">
                    <a:pos x="75" y="200"/>
                  </a:cxn>
                  <a:cxn ang="0">
                    <a:pos x="177" y="105"/>
                  </a:cxn>
                  <a:cxn ang="0">
                    <a:pos x="51" y="0"/>
                  </a:cxn>
                </a:cxnLst>
                <a:rect l="0" t="0" r="r" b="b"/>
                <a:pathLst>
                  <a:path w="177" h="200">
                    <a:moveTo>
                      <a:pt x="51" y="0"/>
                    </a:moveTo>
                    <a:cubicBezTo>
                      <a:pt x="21" y="125"/>
                      <a:pt x="21" y="125"/>
                      <a:pt x="21" y="125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75" y="200"/>
                      <a:pt x="75" y="200"/>
                      <a:pt x="75" y="200"/>
                    </a:cubicBezTo>
                    <a:cubicBezTo>
                      <a:pt x="125" y="192"/>
                      <a:pt x="165" y="154"/>
                      <a:pt x="177" y="105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i$ḷîde">
                <a:extLst>
                  <a:ext uri="{FF2B5EF4-FFF2-40B4-BE49-F238E27FC236}">
                    <a16:creationId xmlns:a16="http://schemas.microsoft.com/office/drawing/2014/main" xmlns="" id="{432FDFEE-34CF-464F-992A-D717895B0683}"/>
                  </a:ext>
                </a:extLst>
              </p:cNvPr>
              <p:cNvSpPr/>
              <p:nvPr/>
            </p:nvSpPr>
            <p:spPr bwMode="auto">
              <a:xfrm>
                <a:off x="4788847" y="3588113"/>
                <a:ext cx="257232" cy="630262"/>
              </a:xfrm>
              <a:custGeom>
                <a:avLst/>
                <a:gdLst/>
                <a:ahLst/>
                <a:cxnLst>
                  <a:cxn ang="0">
                    <a:pos x="27" y="9"/>
                  </a:cxn>
                  <a:cxn ang="0">
                    <a:pos x="26" y="41"/>
                  </a:cxn>
                  <a:cxn ang="0">
                    <a:pos x="34" y="75"/>
                  </a:cxn>
                  <a:cxn ang="0">
                    <a:pos x="22" y="74"/>
                  </a:cxn>
                  <a:cxn ang="0">
                    <a:pos x="7" y="54"/>
                  </a:cxn>
                  <a:cxn ang="0">
                    <a:pos x="7" y="37"/>
                  </a:cxn>
                  <a:cxn ang="0">
                    <a:pos x="8" y="0"/>
                  </a:cxn>
                  <a:cxn ang="0">
                    <a:pos x="27" y="9"/>
                  </a:cxn>
                </a:cxnLst>
                <a:rect l="0" t="0" r="r" b="b"/>
                <a:pathLst>
                  <a:path w="38" h="93">
                    <a:moveTo>
                      <a:pt x="27" y="9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8" y="93"/>
                      <a:pt x="22" y="74"/>
                    </a:cubicBezTo>
                    <a:cubicBezTo>
                      <a:pt x="10" y="58"/>
                      <a:pt x="12" y="60"/>
                      <a:pt x="7" y="54"/>
                    </a:cubicBezTo>
                    <a:cubicBezTo>
                      <a:pt x="0" y="45"/>
                      <a:pt x="3" y="43"/>
                      <a:pt x="7" y="37"/>
                    </a:cubicBezTo>
                    <a:cubicBezTo>
                      <a:pt x="12" y="31"/>
                      <a:pt x="8" y="0"/>
                      <a:pt x="8" y="0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ïsḷîḑê">
                <a:extLst>
                  <a:ext uri="{FF2B5EF4-FFF2-40B4-BE49-F238E27FC236}">
                    <a16:creationId xmlns:a16="http://schemas.microsoft.com/office/drawing/2014/main" xmlns="" id="{DA655021-F099-4C7C-8D70-71E15DEDCD62}"/>
                  </a:ext>
                </a:extLst>
              </p:cNvPr>
              <p:cNvSpPr/>
              <p:nvPr/>
            </p:nvSpPr>
            <p:spPr bwMode="auto">
              <a:xfrm>
                <a:off x="4788847" y="3825455"/>
                <a:ext cx="257232" cy="406179"/>
              </a:xfrm>
              <a:custGeom>
                <a:avLst/>
                <a:gdLst/>
                <a:ahLst/>
                <a:cxnLst>
                  <a:cxn ang="0">
                    <a:pos x="23" y="40"/>
                  </a:cxn>
                  <a:cxn ang="0">
                    <a:pos x="6" y="18"/>
                  </a:cxn>
                  <a:cxn ang="0">
                    <a:pos x="8" y="0"/>
                  </a:cxn>
                  <a:cxn ang="0">
                    <a:pos x="33" y="36"/>
                  </a:cxn>
                  <a:cxn ang="0">
                    <a:pos x="35" y="41"/>
                  </a:cxn>
                  <a:cxn ang="0">
                    <a:pos x="23" y="40"/>
                  </a:cxn>
                </a:cxnLst>
                <a:rect l="0" t="0" r="r" b="b"/>
                <a:pathLst>
                  <a:path w="38" h="60">
                    <a:moveTo>
                      <a:pt x="23" y="40"/>
                    </a:moveTo>
                    <a:cubicBezTo>
                      <a:pt x="10" y="23"/>
                      <a:pt x="11" y="25"/>
                      <a:pt x="6" y="18"/>
                    </a:cubicBezTo>
                    <a:cubicBezTo>
                      <a:pt x="0" y="9"/>
                      <a:pt x="3" y="7"/>
                      <a:pt x="8" y="0"/>
                    </a:cubicBezTo>
                    <a:cubicBezTo>
                      <a:pt x="9" y="0"/>
                      <a:pt x="22" y="25"/>
                      <a:pt x="33" y="36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1"/>
                      <a:pt x="38" y="60"/>
                      <a:pt x="23" y="4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iṧ1ïḋê">
                <a:extLst>
                  <a:ext uri="{FF2B5EF4-FFF2-40B4-BE49-F238E27FC236}">
                    <a16:creationId xmlns:a16="http://schemas.microsoft.com/office/drawing/2014/main" xmlns="" id="{29154372-398E-4A0D-9BF7-09F34E6D133E}"/>
                  </a:ext>
                </a:extLst>
              </p:cNvPr>
              <p:cNvSpPr/>
              <p:nvPr/>
            </p:nvSpPr>
            <p:spPr bwMode="auto">
              <a:xfrm>
                <a:off x="4334934" y="3385244"/>
                <a:ext cx="47292" cy="270933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2" y="40"/>
                  </a:cxn>
                  <a:cxn ang="0">
                    <a:pos x="5" y="40"/>
                  </a:cxn>
                  <a:cxn ang="0">
                    <a:pos x="7" y="38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8"/>
                  </a:cxn>
                </a:cxnLst>
                <a:rect l="0" t="0" r="r" b="b"/>
                <a:pathLst>
                  <a:path w="7" h="40">
                    <a:moveTo>
                      <a:pt x="0" y="38"/>
                    </a:moveTo>
                    <a:cubicBezTo>
                      <a:pt x="0" y="39"/>
                      <a:pt x="1" y="40"/>
                      <a:pt x="2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7" y="39"/>
                      <a:pt x="7" y="3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ïṥļiḑê">
                <a:extLst>
                  <a:ext uri="{FF2B5EF4-FFF2-40B4-BE49-F238E27FC236}">
                    <a16:creationId xmlns:a16="http://schemas.microsoft.com/office/drawing/2014/main" xmlns="" id="{8C1B637D-600C-49FA-802A-417CFEA528CC}"/>
                  </a:ext>
                </a:extLst>
              </p:cNvPr>
              <p:cNvSpPr/>
              <p:nvPr/>
            </p:nvSpPr>
            <p:spPr bwMode="auto">
              <a:xfrm>
                <a:off x="4037040" y="3296848"/>
                <a:ext cx="697443" cy="115357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" y="17"/>
                  </a:cxn>
                  <a:cxn ang="0">
                    <a:pos x="101" y="17"/>
                  </a:cxn>
                  <a:cxn ang="0">
                    <a:pos x="103" y="15"/>
                  </a:cxn>
                  <a:cxn ang="0">
                    <a:pos x="103" y="2"/>
                  </a:cxn>
                  <a:cxn ang="0">
                    <a:pos x="10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15"/>
                  </a:cxn>
                </a:cxnLst>
                <a:rect l="0" t="0" r="r" b="b"/>
                <a:pathLst>
                  <a:path w="103" h="17">
                    <a:moveTo>
                      <a:pt x="0" y="15"/>
                    </a:moveTo>
                    <a:cubicBezTo>
                      <a:pt x="0" y="16"/>
                      <a:pt x="1" y="17"/>
                      <a:pt x="2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2" y="17"/>
                      <a:pt x="103" y="16"/>
                      <a:pt x="103" y="15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1"/>
                      <a:pt x="102" y="0"/>
                      <a:pt x="10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3" name="iśļíḑè">
                <a:extLst>
                  <a:ext uri="{FF2B5EF4-FFF2-40B4-BE49-F238E27FC236}">
                    <a16:creationId xmlns:a16="http://schemas.microsoft.com/office/drawing/2014/main" xmlns="" id="{53526CEE-D015-4DE1-A3BB-6F1D9E9605BD}"/>
                  </a:ext>
                </a:extLst>
              </p:cNvPr>
              <p:cNvSpPr/>
              <p:nvPr/>
            </p:nvSpPr>
            <p:spPr bwMode="auto">
              <a:xfrm>
                <a:off x="4321233" y="3581483"/>
                <a:ext cx="68065" cy="250602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endParaRPr lang="zh-CN" altLang="en-US"/>
              </a:p>
            </p:txBody>
          </p:sp>
          <p:sp>
            <p:nvSpPr>
              <p:cNvPr id="34" name="îṡḷîḑê">
                <a:extLst>
                  <a:ext uri="{FF2B5EF4-FFF2-40B4-BE49-F238E27FC236}">
                    <a16:creationId xmlns:a16="http://schemas.microsoft.com/office/drawing/2014/main" xmlns="" id="{628D4FB9-FC85-4AB7-9A1C-94AFB06BE941}"/>
                  </a:ext>
                </a:extLst>
              </p:cNvPr>
              <p:cNvSpPr/>
              <p:nvPr/>
            </p:nvSpPr>
            <p:spPr bwMode="auto">
              <a:xfrm>
                <a:off x="4361895" y="3784793"/>
                <a:ext cx="257674" cy="2775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8" y="27"/>
                  </a:cxn>
                  <a:cxn ang="0">
                    <a:pos x="38" y="41"/>
                  </a:cxn>
                  <a:cxn ang="0">
                    <a:pos x="32" y="41"/>
                  </a:cxn>
                  <a:cxn ang="0">
                    <a:pos x="32" y="29"/>
                  </a:cxn>
                  <a:cxn ang="0">
                    <a:pos x="0" y="10"/>
                  </a:cxn>
                  <a:cxn ang="0">
                    <a:pos x="0" y="1"/>
                  </a:cxn>
                  <a:cxn ang="0">
                    <a:pos x="5" y="0"/>
                  </a:cxn>
                </a:cxnLst>
                <a:rect l="0" t="0" r="r" b="b"/>
                <a:pathLst>
                  <a:path w="38" h="41">
                    <a:moveTo>
                      <a:pt x="5" y="0"/>
                    </a:moveTo>
                    <a:cubicBezTo>
                      <a:pt x="8" y="3"/>
                      <a:pt x="38" y="26"/>
                      <a:pt x="38" y="27"/>
                    </a:cubicBezTo>
                    <a:cubicBezTo>
                      <a:pt x="38" y="29"/>
                      <a:pt x="38" y="41"/>
                      <a:pt x="38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ï$ļíḓè">
                <a:extLst>
                  <a:ext uri="{FF2B5EF4-FFF2-40B4-BE49-F238E27FC236}">
                    <a16:creationId xmlns:a16="http://schemas.microsoft.com/office/drawing/2014/main" xmlns="" id="{3701FE29-46C4-4CC2-A917-DF09CCC6EA4D}"/>
                  </a:ext>
                </a:extLst>
              </p:cNvPr>
              <p:cNvSpPr/>
              <p:nvPr/>
            </p:nvSpPr>
            <p:spPr bwMode="auto">
              <a:xfrm>
                <a:off x="4118365" y="3777722"/>
                <a:ext cx="250602" cy="27800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27"/>
                  </a:cxn>
                  <a:cxn ang="0">
                    <a:pos x="0" y="41"/>
                  </a:cxn>
                  <a:cxn ang="0">
                    <a:pos x="5" y="41"/>
                  </a:cxn>
                  <a:cxn ang="0">
                    <a:pos x="5" y="29"/>
                  </a:cxn>
                  <a:cxn ang="0">
                    <a:pos x="37" y="10"/>
                  </a:cxn>
                  <a:cxn ang="0">
                    <a:pos x="37" y="1"/>
                  </a:cxn>
                  <a:cxn ang="0">
                    <a:pos x="33" y="0"/>
                  </a:cxn>
                </a:cxnLst>
                <a:rect l="0" t="0" r="r" b="b"/>
                <a:pathLst>
                  <a:path w="37" h="41">
                    <a:moveTo>
                      <a:pt x="33" y="0"/>
                    </a:moveTo>
                    <a:cubicBezTo>
                      <a:pt x="29" y="3"/>
                      <a:pt x="0" y="26"/>
                      <a:pt x="0" y="27"/>
                    </a:cubicBezTo>
                    <a:cubicBezTo>
                      <a:pt x="0" y="29"/>
                      <a:pt x="0" y="41"/>
                      <a:pt x="0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"/>
                      <a:pt x="37" y="1"/>
                      <a:pt x="37" y="1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iṧľïďé">
                <a:extLst>
                  <a:ext uri="{FF2B5EF4-FFF2-40B4-BE49-F238E27FC236}">
                    <a16:creationId xmlns:a16="http://schemas.microsoft.com/office/drawing/2014/main" xmlns="" id="{9044B1C3-208A-434A-ACC3-3DF8F0CD1F32}"/>
                  </a:ext>
                </a:extLst>
              </p:cNvPr>
              <p:cNvSpPr/>
              <p:nvPr/>
            </p:nvSpPr>
            <p:spPr bwMode="auto">
              <a:xfrm>
                <a:off x="4043670" y="3777722"/>
                <a:ext cx="297894" cy="162648"/>
              </a:xfrm>
              <a:custGeom>
                <a:avLst/>
                <a:gdLst/>
                <a:ahLst/>
                <a:cxnLst>
                  <a:cxn ang="0">
                    <a:pos x="674" y="0"/>
                  </a:cxn>
                  <a:cxn ang="0">
                    <a:pos x="0" y="184"/>
                  </a:cxn>
                  <a:cxn ang="0">
                    <a:pos x="0" y="368"/>
                  </a:cxn>
                  <a:cxn ang="0">
                    <a:pos x="61" y="368"/>
                  </a:cxn>
                  <a:cxn ang="0">
                    <a:pos x="61" y="276"/>
                  </a:cxn>
                  <a:cxn ang="0">
                    <a:pos x="628" y="138"/>
                  </a:cxn>
                  <a:cxn ang="0">
                    <a:pos x="674" y="0"/>
                  </a:cxn>
                </a:cxnLst>
                <a:rect l="0" t="0" r="r" b="b"/>
                <a:pathLst>
                  <a:path w="674" h="368">
                    <a:moveTo>
                      <a:pt x="674" y="0"/>
                    </a:moveTo>
                    <a:lnTo>
                      <a:pt x="0" y="184"/>
                    </a:lnTo>
                    <a:lnTo>
                      <a:pt x="0" y="368"/>
                    </a:lnTo>
                    <a:lnTo>
                      <a:pt x="61" y="368"/>
                    </a:lnTo>
                    <a:lnTo>
                      <a:pt x="61" y="276"/>
                    </a:lnTo>
                    <a:lnTo>
                      <a:pt x="628" y="138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7" name="iṧ1iḋe">
                <a:extLst>
                  <a:ext uri="{FF2B5EF4-FFF2-40B4-BE49-F238E27FC236}">
                    <a16:creationId xmlns:a16="http://schemas.microsoft.com/office/drawing/2014/main" xmlns="" id="{ECC9F4D6-4250-44F4-8574-BB02DCFC590E}"/>
                  </a:ext>
                </a:extLst>
              </p:cNvPr>
              <p:cNvSpPr/>
              <p:nvPr/>
            </p:nvSpPr>
            <p:spPr bwMode="auto">
              <a:xfrm>
                <a:off x="4382226" y="3777722"/>
                <a:ext cx="298336" cy="1626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75" y="184"/>
                  </a:cxn>
                  <a:cxn ang="0">
                    <a:pos x="675" y="368"/>
                  </a:cxn>
                  <a:cxn ang="0">
                    <a:pos x="613" y="368"/>
                  </a:cxn>
                  <a:cxn ang="0">
                    <a:pos x="613" y="276"/>
                  </a:cxn>
                  <a:cxn ang="0">
                    <a:pos x="46" y="138"/>
                  </a:cxn>
                  <a:cxn ang="0">
                    <a:pos x="0" y="0"/>
                  </a:cxn>
                </a:cxnLst>
                <a:rect l="0" t="0" r="r" b="b"/>
                <a:pathLst>
                  <a:path w="675" h="368">
                    <a:moveTo>
                      <a:pt x="0" y="0"/>
                    </a:moveTo>
                    <a:lnTo>
                      <a:pt x="675" y="184"/>
                    </a:lnTo>
                    <a:lnTo>
                      <a:pt x="675" y="368"/>
                    </a:lnTo>
                    <a:lnTo>
                      <a:pt x="613" y="368"/>
                    </a:lnTo>
                    <a:lnTo>
                      <a:pt x="613" y="276"/>
                    </a:lnTo>
                    <a:lnTo>
                      <a:pt x="46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8" name="îṧļïḍê">
                <a:extLst>
                  <a:ext uri="{FF2B5EF4-FFF2-40B4-BE49-F238E27FC236}">
                    <a16:creationId xmlns:a16="http://schemas.microsoft.com/office/drawing/2014/main" xmlns="" id="{86C406F1-254F-4247-AEC9-F5D9E0703D1D}"/>
                  </a:ext>
                </a:extLst>
              </p:cNvPr>
              <p:cNvSpPr/>
              <p:nvPr/>
            </p:nvSpPr>
            <p:spPr bwMode="auto">
              <a:xfrm>
                <a:off x="4172286" y="3066577"/>
                <a:ext cx="887495" cy="724846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125" y="14"/>
                  </a:cxn>
                  <a:cxn ang="0">
                    <a:pos x="131" y="25"/>
                  </a:cxn>
                  <a:cxn ang="0">
                    <a:pos x="119" y="107"/>
                  </a:cxn>
                  <a:cxn ang="0">
                    <a:pos x="97" y="103"/>
                  </a:cxn>
                  <a:cxn ang="0">
                    <a:pos x="100" y="37"/>
                  </a:cxn>
                  <a:cxn ang="0">
                    <a:pos x="0" y="31"/>
                  </a:cxn>
                  <a:cxn ang="0">
                    <a:pos x="45" y="0"/>
                  </a:cxn>
                </a:cxnLst>
                <a:rect l="0" t="0" r="r" b="b"/>
                <a:pathLst>
                  <a:path w="131" h="107">
                    <a:moveTo>
                      <a:pt x="45" y="0"/>
                    </a:moveTo>
                    <a:cubicBezTo>
                      <a:pt x="50" y="1"/>
                      <a:pt x="122" y="13"/>
                      <a:pt x="125" y="14"/>
                    </a:cubicBezTo>
                    <a:cubicBezTo>
                      <a:pt x="130" y="16"/>
                      <a:pt x="131" y="22"/>
                      <a:pt x="131" y="25"/>
                    </a:cubicBezTo>
                    <a:cubicBezTo>
                      <a:pt x="130" y="27"/>
                      <a:pt x="119" y="107"/>
                      <a:pt x="119" y="107"/>
                    </a:cubicBezTo>
                    <a:cubicBezTo>
                      <a:pt x="97" y="103"/>
                      <a:pt x="97" y="103"/>
                      <a:pt x="97" y="103"/>
                    </a:cubicBezTo>
                    <a:cubicBezTo>
                      <a:pt x="97" y="103"/>
                      <a:pt x="93" y="73"/>
                      <a:pt x="100" y="37"/>
                    </a:cubicBezTo>
                    <a:cubicBezTo>
                      <a:pt x="100" y="37"/>
                      <a:pt x="0" y="44"/>
                      <a:pt x="0" y="31"/>
                    </a:cubicBezTo>
                    <a:cubicBezTo>
                      <a:pt x="0" y="18"/>
                      <a:pt x="45" y="0"/>
                      <a:pt x="45" y="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íṥļíḓe">
                <a:extLst>
                  <a:ext uri="{FF2B5EF4-FFF2-40B4-BE49-F238E27FC236}">
                    <a16:creationId xmlns:a16="http://schemas.microsoft.com/office/drawing/2014/main" xmlns="" id="{DA35B167-305F-4326-8E13-41B4EABDB4C7}"/>
                  </a:ext>
                </a:extLst>
              </p:cNvPr>
              <p:cNvSpPr/>
              <p:nvPr/>
            </p:nvSpPr>
            <p:spPr bwMode="auto">
              <a:xfrm>
                <a:off x="4165656" y="3107239"/>
                <a:ext cx="846832" cy="677554"/>
              </a:xfrm>
              <a:custGeom>
                <a:avLst/>
                <a:gdLst/>
                <a:ahLst/>
                <a:cxnLst>
                  <a:cxn ang="0">
                    <a:pos x="101" y="31"/>
                  </a:cxn>
                  <a:cxn ang="0">
                    <a:pos x="0" y="25"/>
                  </a:cxn>
                  <a:cxn ang="0">
                    <a:pos x="23" y="0"/>
                  </a:cxn>
                  <a:cxn ang="0">
                    <a:pos x="119" y="15"/>
                  </a:cxn>
                  <a:cxn ang="0">
                    <a:pos x="122" y="19"/>
                  </a:cxn>
                  <a:cxn ang="0">
                    <a:pos x="115" y="100"/>
                  </a:cxn>
                  <a:cxn ang="0">
                    <a:pos x="98" y="97"/>
                  </a:cxn>
                  <a:cxn ang="0">
                    <a:pos x="101" y="31"/>
                  </a:cxn>
                </a:cxnLst>
                <a:rect l="0" t="0" r="r" b="b"/>
                <a:pathLst>
                  <a:path w="125" h="100">
                    <a:moveTo>
                      <a:pt x="101" y="31"/>
                    </a:moveTo>
                    <a:cubicBezTo>
                      <a:pt x="101" y="31"/>
                      <a:pt x="0" y="38"/>
                      <a:pt x="0" y="25"/>
                    </a:cubicBezTo>
                    <a:cubicBezTo>
                      <a:pt x="0" y="17"/>
                      <a:pt x="9" y="6"/>
                      <a:pt x="23" y="0"/>
                    </a:cubicBezTo>
                    <a:cubicBezTo>
                      <a:pt x="43" y="3"/>
                      <a:pt x="100" y="8"/>
                      <a:pt x="119" y="15"/>
                    </a:cubicBezTo>
                    <a:cubicBezTo>
                      <a:pt x="122" y="16"/>
                      <a:pt x="121" y="18"/>
                      <a:pt x="122" y="19"/>
                    </a:cubicBezTo>
                    <a:cubicBezTo>
                      <a:pt x="125" y="25"/>
                      <a:pt x="117" y="85"/>
                      <a:pt x="115" y="100"/>
                    </a:cubicBezTo>
                    <a:cubicBezTo>
                      <a:pt x="98" y="97"/>
                      <a:pt x="98" y="97"/>
                      <a:pt x="98" y="97"/>
                    </a:cubicBezTo>
                    <a:cubicBezTo>
                      <a:pt x="98" y="97"/>
                      <a:pt x="94" y="67"/>
                      <a:pt x="101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ïṥliďe">
                <a:extLst>
                  <a:ext uri="{FF2B5EF4-FFF2-40B4-BE49-F238E27FC236}">
                    <a16:creationId xmlns:a16="http://schemas.microsoft.com/office/drawing/2014/main" xmlns="" id="{D10DC2F4-AECE-457D-B7CE-45FA089B95CD}"/>
                  </a:ext>
                </a:extLst>
              </p:cNvPr>
              <p:cNvSpPr/>
              <p:nvPr/>
            </p:nvSpPr>
            <p:spPr bwMode="auto">
              <a:xfrm>
                <a:off x="4842769" y="2809345"/>
                <a:ext cx="331926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5" y="2"/>
                  </a:cxn>
                  <a:cxn ang="0">
                    <a:pos x="33" y="0"/>
                  </a:cxn>
                  <a:cxn ang="0">
                    <a:pos x="48" y="7"/>
                  </a:cxn>
                  <a:cxn ang="0">
                    <a:pos x="43" y="9"/>
                  </a:cxn>
                  <a:cxn ang="0">
                    <a:pos x="24" y="10"/>
                  </a:cxn>
                  <a:cxn ang="0">
                    <a:pos x="15" y="10"/>
                  </a:cxn>
                  <a:cxn ang="0">
                    <a:pos x="2" y="11"/>
                  </a:cxn>
                  <a:cxn ang="0">
                    <a:pos x="0" y="2"/>
                  </a:cxn>
                </a:cxnLst>
                <a:rect l="0" t="0" r="r" b="b"/>
                <a:pathLst>
                  <a:path w="49" h="12">
                    <a:moveTo>
                      <a:pt x="0" y="2"/>
                    </a:moveTo>
                    <a:cubicBezTo>
                      <a:pt x="5" y="1"/>
                      <a:pt x="13" y="2"/>
                      <a:pt x="15" y="2"/>
                    </a:cubicBezTo>
                    <a:cubicBezTo>
                      <a:pt x="17" y="2"/>
                      <a:pt x="31" y="0"/>
                      <a:pt x="33" y="0"/>
                    </a:cubicBezTo>
                    <a:cubicBezTo>
                      <a:pt x="35" y="1"/>
                      <a:pt x="45" y="5"/>
                      <a:pt x="48" y="7"/>
                    </a:cubicBezTo>
                    <a:cubicBezTo>
                      <a:pt x="48" y="7"/>
                      <a:pt x="49" y="12"/>
                      <a:pt x="43" y="9"/>
                    </a:cubicBezTo>
                    <a:cubicBezTo>
                      <a:pt x="33" y="6"/>
                      <a:pt x="29" y="9"/>
                      <a:pt x="24" y="10"/>
                    </a:cubicBezTo>
                    <a:cubicBezTo>
                      <a:pt x="19" y="11"/>
                      <a:pt x="17" y="10"/>
                      <a:pt x="15" y="10"/>
                    </a:cubicBezTo>
                    <a:cubicBezTo>
                      <a:pt x="13" y="10"/>
                      <a:pt x="2" y="11"/>
                      <a:pt x="2" y="11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1" name="iṥḷiḋê">
                <a:extLst>
                  <a:ext uri="{FF2B5EF4-FFF2-40B4-BE49-F238E27FC236}">
                    <a16:creationId xmlns:a16="http://schemas.microsoft.com/office/drawing/2014/main" xmlns="" id="{5C459A00-3ACC-4A0A-B2B0-505E299932CF}"/>
                  </a:ext>
                </a:extLst>
              </p:cNvPr>
              <p:cNvSpPr/>
              <p:nvPr/>
            </p:nvSpPr>
            <p:spPr bwMode="auto">
              <a:xfrm>
                <a:off x="4856470" y="2809345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7" y="0"/>
                  </a:cxn>
                  <a:cxn ang="0">
                    <a:pos x="92" y="245"/>
                  </a:cxn>
                  <a:cxn ang="0">
                    <a:pos x="15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7" y="0"/>
                    </a:lnTo>
                    <a:lnTo>
                      <a:pt x="92" y="245"/>
                    </a:lnTo>
                    <a:lnTo>
                      <a:pt x="15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2" name="íśľidê">
                <a:extLst>
                  <a:ext uri="{FF2B5EF4-FFF2-40B4-BE49-F238E27FC236}">
                    <a16:creationId xmlns:a16="http://schemas.microsoft.com/office/drawing/2014/main" xmlns="" id="{F43EA2CA-6A06-4E17-9798-70CF2B4B2A32}"/>
                  </a:ext>
                </a:extLst>
              </p:cNvPr>
              <p:cNvSpPr/>
              <p:nvPr/>
            </p:nvSpPr>
            <p:spPr bwMode="auto">
              <a:xfrm>
                <a:off x="4253610" y="2416425"/>
                <a:ext cx="616561" cy="535237"/>
              </a:xfrm>
              <a:custGeom>
                <a:avLst/>
                <a:gdLst/>
                <a:ahLst/>
                <a:cxnLst>
                  <a:cxn ang="0">
                    <a:pos x="26" y="13"/>
                  </a:cxn>
                  <a:cxn ang="0">
                    <a:pos x="44" y="51"/>
                  </a:cxn>
                  <a:cxn ang="0">
                    <a:pos x="91" y="57"/>
                  </a:cxn>
                  <a:cxn ang="0">
                    <a:pos x="91" y="77"/>
                  </a:cxn>
                  <a:cxn ang="0">
                    <a:pos x="32" y="74"/>
                  </a:cxn>
                  <a:cxn ang="0">
                    <a:pos x="4" y="15"/>
                  </a:cxn>
                  <a:cxn ang="0">
                    <a:pos x="26" y="13"/>
                  </a:cxn>
                </a:cxnLst>
                <a:rect l="0" t="0" r="r" b="b"/>
                <a:pathLst>
                  <a:path w="91" h="79">
                    <a:moveTo>
                      <a:pt x="26" y="13"/>
                    </a:moveTo>
                    <a:cubicBezTo>
                      <a:pt x="31" y="20"/>
                      <a:pt x="41" y="48"/>
                      <a:pt x="44" y="51"/>
                    </a:cubicBezTo>
                    <a:cubicBezTo>
                      <a:pt x="52" y="58"/>
                      <a:pt x="91" y="57"/>
                      <a:pt x="91" y="57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1" y="77"/>
                      <a:pt x="44" y="79"/>
                      <a:pt x="32" y="74"/>
                    </a:cubicBezTo>
                    <a:cubicBezTo>
                      <a:pt x="24" y="71"/>
                      <a:pt x="0" y="29"/>
                      <a:pt x="4" y="15"/>
                    </a:cubicBezTo>
                    <a:cubicBezTo>
                      <a:pt x="9" y="0"/>
                      <a:pt x="26" y="13"/>
                      <a:pt x="26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íṣ1îďé">
                <a:extLst>
                  <a:ext uri="{FF2B5EF4-FFF2-40B4-BE49-F238E27FC236}">
                    <a16:creationId xmlns:a16="http://schemas.microsoft.com/office/drawing/2014/main" xmlns="" id="{28F5D590-B189-4998-9CB7-0E301A3185ED}"/>
                  </a:ext>
                </a:extLst>
              </p:cNvPr>
              <p:cNvSpPr/>
              <p:nvPr/>
            </p:nvSpPr>
            <p:spPr bwMode="auto">
              <a:xfrm>
                <a:off x="3989307" y="2599405"/>
                <a:ext cx="291264" cy="595788"/>
              </a:xfrm>
              <a:custGeom>
                <a:avLst/>
                <a:gdLst/>
                <a:ahLst/>
                <a:cxnLst>
                  <a:cxn ang="0">
                    <a:pos x="2" y="72"/>
                  </a:cxn>
                  <a:cxn ang="0">
                    <a:pos x="18" y="88"/>
                  </a:cxn>
                  <a:cxn ang="0">
                    <a:pos x="29" y="88"/>
                  </a:cxn>
                  <a:cxn ang="0">
                    <a:pos x="43" y="71"/>
                  </a:cxn>
                  <a:cxn ang="0">
                    <a:pos x="41" y="16"/>
                  </a:cxn>
                  <a:cxn ang="0">
                    <a:pos x="25" y="0"/>
                  </a:cxn>
                  <a:cxn ang="0">
                    <a:pos x="14" y="1"/>
                  </a:cxn>
                  <a:cxn ang="0">
                    <a:pos x="0" y="18"/>
                  </a:cxn>
                  <a:cxn ang="0">
                    <a:pos x="2" y="72"/>
                  </a:cxn>
                </a:cxnLst>
                <a:rect l="0" t="0" r="r" b="b"/>
                <a:pathLst>
                  <a:path w="43" h="88">
                    <a:moveTo>
                      <a:pt x="2" y="72"/>
                    </a:moveTo>
                    <a:cubicBezTo>
                      <a:pt x="3" y="81"/>
                      <a:pt x="10" y="88"/>
                      <a:pt x="18" y="88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37" y="87"/>
                      <a:pt x="43" y="80"/>
                      <a:pt x="43" y="7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0" y="7"/>
                      <a:pt x="33" y="0"/>
                      <a:pt x="25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6" y="1"/>
                      <a:pt x="0" y="9"/>
                      <a:pt x="0" y="18"/>
                    </a:cubicBezTo>
                    <a:lnTo>
                      <a:pt x="2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íSḷïďe">
                <a:extLst>
                  <a:ext uri="{FF2B5EF4-FFF2-40B4-BE49-F238E27FC236}">
                    <a16:creationId xmlns:a16="http://schemas.microsoft.com/office/drawing/2014/main" xmlns="" id="{628F4D6C-1498-4584-9F83-5FA790131C3D}"/>
                  </a:ext>
                </a:extLst>
              </p:cNvPr>
              <p:cNvSpPr/>
              <p:nvPr/>
            </p:nvSpPr>
            <p:spPr bwMode="auto">
              <a:xfrm>
                <a:off x="4700893" y="3005584"/>
                <a:ext cx="751807" cy="74695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5" name="ïŝ1íďè">
                <a:extLst>
                  <a:ext uri="{FF2B5EF4-FFF2-40B4-BE49-F238E27FC236}">
                    <a16:creationId xmlns:a16="http://schemas.microsoft.com/office/drawing/2014/main" xmlns="" id="{3602BB3C-F4A1-465E-BADF-7A1E8A25EB1F}"/>
                  </a:ext>
                </a:extLst>
              </p:cNvPr>
              <p:cNvSpPr/>
              <p:nvPr/>
            </p:nvSpPr>
            <p:spPr bwMode="auto">
              <a:xfrm>
                <a:off x="4815808" y="2931331"/>
                <a:ext cx="474244" cy="6099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6" name="íSḻïďê">
                <a:extLst>
                  <a:ext uri="{FF2B5EF4-FFF2-40B4-BE49-F238E27FC236}">
                    <a16:creationId xmlns:a16="http://schemas.microsoft.com/office/drawing/2014/main" xmlns="" id="{09352F63-4EF2-499E-85B6-09A17D45DC3F}"/>
                  </a:ext>
                </a:extLst>
              </p:cNvPr>
              <p:cNvSpPr/>
              <p:nvPr/>
            </p:nvSpPr>
            <p:spPr bwMode="auto">
              <a:xfrm>
                <a:off x="5229058" y="2518081"/>
                <a:ext cx="175908" cy="474244"/>
              </a:xfrm>
              <a:custGeom>
                <a:avLst/>
                <a:gdLst/>
                <a:ahLst/>
                <a:cxnLst>
                  <a:cxn ang="0">
                    <a:pos x="138" y="1073"/>
                  </a:cxn>
                  <a:cxn ang="0">
                    <a:pos x="398" y="31"/>
                  </a:cxn>
                  <a:cxn ang="0">
                    <a:pos x="260" y="0"/>
                  </a:cxn>
                  <a:cxn ang="0">
                    <a:pos x="0" y="1027"/>
                  </a:cxn>
                  <a:cxn ang="0">
                    <a:pos x="138" y="1073"/>
                  </a:cxn>
                </a:cxnLst>
                <a:rect l="0" t="0" r="r" b="b"/>
                <a:pathLst>
                  <a:path w="398" h="1073">
                    <a:moveTo>
                      <a:pt x="138" y="1073"/>
                    </a:moveTo>
                    <a:lnTo>
                      <a:pt x="398" y="31"/>
                    </a:lnTo>
                    <a:lnTo>
                      <a:pt x="260" y="0"/>
                    </a:lnTo>
                    <a:lnTo>
                      <a:pt x="0" y="1027"/>
                    </a:lnTo>
                    <a:lnTo>
                      <a:pt x="138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íŝļïḍe">
                <a:extLst>
                  <a:ext uri="{FF2B5EF4-FFF2-40B4-BE49-F238E27FC236}">
                    <a16:creationId xmlns:a16="http://schemas.microsoft.com/office/drawing/2014/main" xmlns="" id="{D687288E-928F-424F-AB1B-9EE6D58C1004}"/>
                  </a:ext>
                </a:extLst>
              </p:cNvPr>
              <p:cNvSpPr/>
              <p:nvPr/>
            </p:nvSpPr>
            <p:spPr bwMode="auto">
              <a:xfrm>
                <a:off x="4145325" y="2423055"/>
                <a:ext cx="352257" cy="873793"/>
              </a:xfrm>
              <a:custGeom>
                <a:avLst/>
                <a:gdLst/>
                <a:ahLst/>
                <a:cxnLst>
                  <a:cxn ang="0">
                    <a:pos x="1" y="27"/>
                  </a:cxn>
                  <a:cxn ang="0">
                    <a:pos x="13" y="0"/>
                  </a:cxn>
                  <a:cxn ang="0">
                    <a:pos x="31" y="3"/>
                  </a:cxn>
                  <a:cxn ang="0">
                    <a:pos x="50" y="70"/>
                  </a:cxn>
                  <a:cxn ang="0">
                    <a:pos x="49" y="95"/>
                  </a:cxn>
                  <a:cxn ang="0">
                    <a:pos x="1" y="129"/>
                  </a:cxn>
                  <a:cxn ang="0">
                    <a:pos x="1" y="88"/>
                  </a:cxn>
                  <a:cxn ang="0">
                    <a:pos x="1" y="27"/>
                  </a:cxn>
                </a:cxnLst>
                <a:rect l="0" t="0" r="r" b="b"/>
                <a:pathLst>
                  <a:path w="52" h="129">
                    <a:moveTo>
                      <a:pt x="1" y="27"/>
                    </a:moveTo>
                    <a:cubicBezTo>
                      <a:pt x="1" y="4"/>
                      <a:pt x="12" y="0"/>
                      <a:pt x="13" y="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5"/>
                      <a:pt x="52" y="61"/>
                      <a:pt x="50" y="70"/>
                    </a:cubicBezTo>
                    <a:cubicBezTo>
                      <a:pt x="51" y="81"/>
                      <a:pt x="48" y="90"/>
                      <a:pt x="49" y="95"/>
                    </a:cubicBezTo>
                    <a:cubicBezTo>
                      <a:pt x="44" y="95"/>
                      <a:pt x="1" y="129"/>
                      <a:pt x="1" y="129"/>
                    </a:cubicBezTo>
                    <a:cubicBezTo>
                      <a:pt x="1" y="129"/>
                      <a:pt x="1" y="104"/>
                      <a:pt x="1" y="88"/>
                    </a:cubicBezTo>
                    <a:cubicBezTo>
                      <a:pt x="2" y="73"/>
                      <a:pt x="0" y="52"/>
                      <a:pt x="1" y="27"/>
                    </a:cubicBez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íśľîďe">
                <a:extLst>
                  <a:ext uri="{FF2B5EF4-FFF2-40B4-BE49-F238E27FC236}">
                    <a16:creationId xmlns:a16="http://schemas.microsoft.com/office/drawing/2014/main" xmlns="" id="{4C416AC9-A96D-4A11-8BEF-C38E213CFF19}"/>
                  </a:ext>
                </a:extLst>
              </p:cNvPr>
              <p:cNvSpPr/>
              <p:nvPr/>
            </p:nvSpPr>
            <p:spPr bwMode="auto">
              <a:xfrm>
                <a:off x="4212948" y="2430127"/>
                <a:ext cx="284635" cy="717774"/>
              </a:xfrm>
              <a:custGeom>
                <a:avLst/>
                <a:gdLst/>
                <a:ahLst/>
                <a:cxnLst>
                  <a:cxn ang="0">
                    <a:pos x="337" y="0"/>
                  </a:cxn>
                  <a:cxn ang="0">
                    <a:pos x="491" y="168"/>
                  </a:cxn>
                  <a:cxn ang="0">
                    <a:pos x="644" y="628"/>
                  </a:cxn>
                  <a:cxn ang="0">
                    <a:pos x="598" y="1440"/>
                  </a:cxn>
                  <a:cxn ang="0">
                    <a:pos x="291" y="1624"/>
                  </a:cxn>
                  <a:cxn ang="0">
                    <a:pos x="0" y="138"/>
                  </a:cxn>
                  <a:cxn ang="0">
                    <a:pos x="153" y="0"/>
                  </a:cxn>
                  <a:cxn ang="0">
                    <a:pos x="337" y="0"/>
                  </a:cxn>
                </a:cxnLst>
                <a:rect l="0" t="0" r="r" b="b"/>
                <a:pathLst>
                  <a:path w="644" h="1624">
                    <a:moveTo>
                      <a:pt x="337" y="0"/>
                    </a:moveTo>
                    <a:lnTo>
                      <a:pt x="491" y="168"/>
                    </a:lnTo>
                    <a:lnTo>
                      <a:pt x="644" y="628"/>
                    </a:lnTo>
                    <a:lnTo>
                      <a:pt x="598" y="1440"/>
                    </a:lnTo>
                    <a:lnTo>
                      <a:pt x="291" y="1624"/>
                    </a:lnTo>
                    <a:lnTo>
                      <a:pt x="0" y="138"/>
                    </a:lnTo>
                    <a:lnTo>
                      <a:pt x="153" y="0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i$ļíďê">
                <a:extLst>
                  <a:ext uri="{FF2B5EF4-FFF2-40B4-BE49-F238E27FC236}">
                    <a16:creationId xmlns:a16="http://schemas.microsoft.com/office/drawing/2014/main" xmlns="" id="{F641FF0F-6E99-4FC5-B4DD-9CA0A53029BB}"/>
                  </a:ext>
                </a:extLst>
              </p:cNvPr>
              <p:cNvSpPr/>
              <p:nvPr/>
            </p:nvSpPr>
            <p:spPr bwMode="auto">
              <a:xfrm>
                <a:off x="4761444" y="2836306"/>
                <a:ext cx="352257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6" y="2"/>
                  </a:cxn>
                  <a:cxn ang="0">
                    <a:pos x="35" y="0"/>
                  </a:cxn>
                  <a:cxn ang="0">
                    <a:pos x="51" y="7"/>
                  </a:cxn>
                  <a:cxn ang="0">
                    <a:pos x="46" y="10"/>
                  </a:cxn>
                  <a:cxn ang="0">
                    <a:pos x="26" y="11"/>
                  </a:cxn>
                  <a:cxn ang="0">
                    <a:pos x="16" y="11"/>
                  </a:cxn>
                  <a:cxn ang="0">
                    <a:pos x="2" y="12"/>
                  </a:cxn>
                  <a:cxn ang="0">
                    <a:pos x="0" y="2"/>
                  </a:cxn>
                </a:cxnLst>
                <a:rect l="0" t="0" r="r" b="b"/>
                <a:pathLst>
                  <a:path w="52" h="12">
                    <a:moveTo>
                      <a:pt x="0" y="2"/>
                    </a:moveTo>
                    <a:cubicBezTo>
                      <a:pt x="5" y="1"/>
                      <a:pt x="14" y="2"/>
                      <a:pt x="16" y="2"/>
                    </a:cubicBezTo>
                    <a:cubicBezTo>
                      <a:pt x="18" y="2"/>
                      <a:pt x="33" y="0"/>
                      <a:pt x="35" y="0"/>
                    </a:cubicBezTo>
                    <a:cubicBezTo>
                      <a:pt x="37" y="1"/>
                      <a:pt x="48" y="5"/>
                      <a:pt x="51" y="7"/>
                    </a:cubicBezTo>
                    <a:cubicBezTo>
                      <a:pt x="51" y="7"/>
                      <a:pt x="52" y="12"/>
                      <a:pt x="46" y="10"/>
                    </a:cubicBezTo>
                    <a:cubicBezTo>
                      <a:pt x="35" y="7"/>
                      <a:pt x="31" y="10"/>
                      <a:pt x="26" y="11"/>
                    </a:cubicBezTo>
                    <a:cubicBezTo>
                      <a:pt x="21" y="12"/>
                      <a:pt x="18" y="11"/>
                      <a:pt x="16" y="11"/>
                    </a:cubicBezTo>
                    <a:cubicBezTo>
                      <a:pt x="14" y="11"/>
                      <a:pt x="2" y="12"/>
                      <a:pt x="2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0" name="íṩļîdé">
                <a:extLst>
                  <a:ext uri="{FF2B5EF4-FFF2-40B4-BE49-F238E27FC236}">
                    <a16:creationId xmlns:a16="http://schemas.microsoft.com/office/drawing/2014/main" xmlns="" id="{A8C3FB21-F8EE-4A61-BAAC-C9AC85398DB5}"/>
                  </a:ext>
                </a:extLst>
              </p:cNvPr>
              <p:cNvSpPr/>
              <p:nvPr/>
            </p:nvSpPr>
            <p:spPr bwMode="auto">
              <a:xfrm>
                <a:off x="4226649" y="2118531"/>
                <a:ext cx="203310" cy="379218"/>
              </a:xfrm>
              <a:custGeom>
                <a:avLst/>
                <a:gdLst/>
                <a:ahLst/>
                <a:cxnLst>
                  <a:cxn ang="0">
                    <a:pos x="30" y="30"/>
                  </a:cxn>
                  <a:cxn ang="0">
                    <a:pos x="23" y="49"/>
                  </a:cxn>
                  <a:cxn ang="0">
                    <a:pos x="13" y="52"/>
                  </a:cxn>
                  <a:cxn ang="0">
                    <a:pos x="0" y="45"/>
                  </a:cxn>
                  <a:cxn ang="0">
                    <a:pos x="5" y="11"/>
                  </a:cxn>
                  <a:cxn ang="0">
                    <a:pos x="30" y="30"/>
                  </a:cxn>
                </a:cxnLst>
                <a:rect l="0" t="0" r="r" b="b"/>
                <a:pathLst>
                  <a:path w="30" h="56">
                    <a:moveTo>
                      <a:pt x="30" y="30"/>
                    </a:moveTo>
                    <a:cubicBezTo>
                      <a:pt x="23" y="36"/>
                      <a:pt x="22" y="45"/>
                      <a:pt x="23" y="49"/>
                    </a:cubicBezTo>
                    <a:cubicBezTo>
                      <a:pt x="24" y="55"/>
                      <a:pt x="22" y="56"/>
                      <a:pt x="13" y="52"/>
                    </a:cubicBezTo>
                    <a:cubicBezTo>
                      <a:pt x="6" y="48"/>
                      <a:pt x="5" y="47"/>
                      <a:pt x="0" y="45"/>
                    </a:cubicBezTo>
                    <a:cubicBezTo>
                      <a:pt x="3" y="42"/>
                      <a:pt x="8" y="23"/>
                      <a:pt x="5" y="11"/>
                    </a:cubicBezTo>
                    <a:cubicBezTo>
                      <a:pt x="3" y="0"/>
                      <a:pt x="30" y="30"/>
                      <a:pt x="30" y="3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ïslïḓe">
                <a:extLst>
                  <a:ext uri="{FF2B5EF4-FFF2-40B4-BE49-F238E27FC236}">
                    <a16:creationId xmlns:a16="http://schemas.microsoft.com/office/drawing/2014/main" xmlns="" id="{A7E1F969-87DE-4898-9093-FE7FA09693FB}"/>
                  </a:ext>
                </a:extLst>
              </p:cNvPr>
              <p:cNvSpPr/>
              <p:nvPr/>
            </p:nvSpPr>
            <p:spPr bwMode="auto">
              <a:xfrm>
                <a:off x="4226649" y="2145492"/>
                <a:ext cx="230271" cy="30496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34" y="24"/>
                  </a:cxn>
                  <a:cxn ang="0">
                    <a:pos x="10" y="45"/>
                  </a:cxn>
                  <a:cxn ang="0">
                    <a:pos x="0" y="40"/>
                  </a:cxn>
                  <a:cxn ang="0">
                    <a:pos x="6" y="6"/>
                  </a:cxn>
                </a:cxnLst>
                <a:rect l="0" t="0" r="r" b="b"/>
                <a:pathLst>
                  <a:path w="34" h="45">
                    <a:moveTo>
                      <a:pt x="6" y="6"/>
                    </a:moveTo>
                    <a:cubicBezTo>
                      <a:pt x="4" y="0"/>
                      <a:pt x="27" y="17"/>
                      <a:pt x="34" y="2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6" y="43"/>
                      <a:pt x="4" y="41"/>
                      <a:pt x="0" y="40"/>
                    </a:cubicBezTo>
                    <a:cubicBezTo>
                      <a:pt x="3" y="37"/>
                      <a:pt x="8" y="18"/>
                      <a:pt x="6" y="6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ïṩḷíḍè">
                <a:extLst>
                  <a:ext uri="{FF2B5EF4-FFF2-40B4-BE49-F238E27FC236}">
                    <a16:creationId xmlns:a16="http://schemas.microsoft.com/office/drawing/2014/main" xmlns="" id="{C485DB4E-DAA0-4352-8996-125583C35DFA}"/>
                  </a:ext>
                </a:extLst>
              </p:cNvPr>
              <p:cNvSpPr/>
              <p:nvPr/>
            </p:nvSpPr>
            <p:spPr bwMode="auto">
              <a:xfrm>
                <a:off x="4233279" y="1915221"/>
                <a:ext cx="386290" cy="47424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4" y="67"/>
                  </a:cxn>
                  <a:cxn ang="0">
                    <a:pos x="53" y="38"/>
                  </a:cxn>
                  <a:cxn ang="0">
                    <a:pos x="36" y="3"/>
                  </a:cxn>
                  <a:cxn ang="0">
                    <a:pos x="4" y="25"/>
                  </a:cxn>
                </a:cxnLst>
                <a:rect l="0" t="0" r="r" b="b"/>
                <a:pathLst>
                  <a:path w="57" h="70">
                    <a:moveTo>
                      <a:pt x="4" y="25"/>
                    </a:moveTo>
                    <a:cubicBezTo>
                      <a:pt x="0" y="43"/>
                      <a:pt x="10" y="64"/>
                      <a:pt x="24" y="67"/>
                    </a:cubicBezTo>
                    <a:cubicBezTo>
                      <a:pt x="39" y="70"/>
                      <a:pt x="49" y="57"/>
                      <a:pt x="53" y="38"/>
                    </a:cubicBezTo>
                    <a:cubicBezTo>
                      <a:pt x="57" y="20"/>
                      <a:pt x="51" y="6"/>
                      <a:pt x="36" y="3"/>
                    </a:cubicBezTo>
                    <a:cubicBezTo>
                      <a:pt x="22" y="0"/>
                      <a:pt x="8" y="6"/>
                      <a:pt x="4" y="25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iṩļîḋé">
                <a:extLst>
                  <a:ext uri="{FF2B5EF4-FFF2-40B4-BE49-F238E27FC236}">
                    <a16:creationId xmlns:a16="http://schemas.microsoft.com/office/drawing/2014/main" xmlns="" id="{40EFA400-9B81-49D2-B071-EAB1FA686011}"/>
                  </a:ext>
                </a:extLst>
              </p:cNvPr>
              <p:cNvSpPr/>
              <p:nvPr/>
            </p:nvSpPr>
            <p:spPr bwMode="auto">
              <a:xfrm>
                <a:off x="4504212" y="2159193"/>
                <a:ext cx="81324" cy="1423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18"/>
                  </a:cxn>
                  <a:cxn ang="0">
                    <a:pos x="1" y="19"/>
                  </a:cxn>
                  <a:cxn ang="0">
                    <a:pos x="12" y="0"/>
                  </a:cxn>
                </a:cxnLst>
                <a:rect l="0" t="0" r="r" b="b"/>
                <a:pathLst>
                  <a:path w="12" h="21">
                    <a:moveTo>
                      <a:pt x="12" y="0"/>
                    </a:moveTo>
                    <a:cubicBezTo>
                      <a:pt x="12" y="4"/>
                      <a:pt x="9" y="7"/>
                      <a:pt x="11" y="18"/>
                    </a:cubicBezTo>
                    <a:cubicBezTo>
                      <a:pt x="10" y="21"/>
                      <a:pt x="3" y="19"/>
                      <a:pt x="1" y="19"/>
                    </a:cubicBezTo>
                    <a:cubicBezTo>
                      <a:pt x="0" y="19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4" name="ïśḷïḋê">
                <a:extLst>
                  <a:ext uri="{FF2B5EF4-FFF2-40B4-BE49-F238E27FC236}">
                    <a16:creationId xmlns:a16="http://schemas.microsoft.com/office/drawing/2014/main" xmlns="" id="{990F6901-ADE1-455E-9164-B85A9DBE0E4E}"/>
                  </a:ext>
                </a:extLst>
              </p:cNvPr>
              <p:cNvSpPr/>
              <p:nvPr/>
            </p:nvSpPr>
            <p:spPr bwMode="auto">
              <a:xfrm>
                <a:off x="4219578" y="2382393"/>
                <a:ext cx="169720" cy="142317"/>
              </a:xfrm>
              <a:custGeom>
                <a:avLst/>
                <a:gdLst/>
                <a:ahLst/>
                <a:cxnLst>
                  <a:cxn ang="0">
                    <a:pos x="384" y="169"/>
                  </a:cxn>
                  <a:cxn ang="0">
                    <a:pos x="31" y="0"/>
                  </a:cxn>
                  <a:cxn ang="0">
                    <a:pos x="0" y="108"/>
                  </a:cxn>
                  <a:cxn ang="0">
                    <a:pos x="384" y="322"/>
                  </a:cxn>
                  <a:cxn ang="0">
                    <a:pos x="384" y="169"/>
                  </a:cxn>
                </a:cxnLst>
                <a:rect l="0" t="0" r="r" b="b"/>
                <a:pathLst>
                  <a:path w="384" h="322">
                    <a:moveTo>
                      <a:pt x="384" y="169"/>
                    </a:moveTo>
                    <a:lnTo>
                      <a:pt x="31" y="0"/>
                    </a:lnTo>
                    <a:lnTo>
                      <a:pt x="0" y="108"/>
                    </a:lnTo>
                    <a:lnTo>
                      <a:pt x="384" y="322"/>
                    </a:lnTo>
                    <a:lnTo>
                      <a:pt x="384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5" name="ïšlïḓè">
                <a:extLst>
                  <a:ext uri="{FF2B5EF4-FFF2-40B4-BE49-F238E27FC236}">
                    <a16:creationId xmlns:a16="http://schemas.microsoft.com/office/drawing/2014/main" xmlns="" id="{B6A6EB7A-5A14-4090-BAEA-7A324D35DA5F}"/>
                  </a:ext>
                </a:extLst>
              </p:cNvPr>
              <p:cNvSpPr/>
              <p:nvPr/>
            </p:nvSpPr>
            <p:spPr bwMode="auto">
              <a:xfrm>
                <a:off x="4233279" y="1915221"/>
                <a:ext cx="264304" cy="453913"/>
              </a:xfrm>
              <a:custGeom>
                <a:avLst/>
                <a:gdLst/>
                <a:ahLst/>
                <a:cxnLst>
                  <a:cxn ang="0">
                    <a:pos x="24" y="67"/>
                  </a:cxn>
                  <a:cxn ang="0">
                    <a:pos x="29" y="67"/>
                  </a:cxn>
                  <a:cxn ang="0">
                    <a:pos x="32" y="12"/>
                  </a:cxn>
                  <a:cxn ang="0">
                    <a:pos x="36" y="3"/>
                  </a:cxn>
                  <a:cxn ang="0">
                    <a:pos x="4" y="25"/>
                  </a:cxn>
                  <a:cxn ang="0">
                    <a:pos x="24" y="67"/>
                  </a:cxn>
                </a:cxnLst>
                <a:rect l="0" t="0" r="r" b="b"/>
                <a:pathLst>
                  <a:path w="39" h="67">
                    <a:moveTo>
                      <a:pt x="24" y="67"/>
                    </a:moveTo>
                    <a:cubicBezTo>
                      <a:pt x="25" y="67"/>
                      <a:pt x="27" y="67"/>
                      <a:pt x="29" y="67"/>
                    </a:cubicBezTo>
                    <a:cubicBezTo>
                      <a:pt x="15" y="59"/>
                      <a:pt x="28" y="18"/>
                      <a:pt x="32" y="12"/>
                    </a:cubicBezTo>
                    <a:cubicBezTo>
                      <a:pt x="30" y="11"/>
                      <a:pt x="39" y="4"/>
                      <a:pt x="36" y="3"/>
                    </a:cubicBezTo>
                    <a:cubicBezTo>
                      <a:pt x="21" y="0"/>
                      <a:pt x="8" y="6"/>
                      <a:pt x="4" y="25"/>
                    </a:cubicBezTo>
                    <a:cubicBezTo>
                      <a:pt x="0" y="43"/>
                      <a:pt x="9" y="64"/>
                      <a:pt x="24" y="67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iṧļidè">
                <a:extLst>
                  <a:ext uri="{FF2B5EF4-FFF2-40B4-BE49-F238E27FC236}">
                    <a16:creationId xmlns:a16="http://schemas.microsoft.com/office/drawing/2014/main" xmlns="" id="{B45FBA02-8B35-4EF4-82C9-BBED584C7292}"/>
                  </a:ext>
                </a:extLst>
              </p:cNvPr>
              <p:cNvSpPr/>
              <p:nvPr/>
            </p:nvSpPr>
            <p:spPr bwMode="auto">
              <a:xfrm>
                <a:off x="4219578" y="1915221"/>
                <a:ext cx="392919" cy="372589"/>
              </a:xfrm>
              <a:custGeom>
                <a:avLst/>
                <a:gdLst/>
                <a:ahLst/>
                <a:cxnLst>
                  <a:cxn ang="0">
                    <a:pos x="39" y="25"/>
                  </a:cxn>
                  <a:cxn ang="0">
                    <a:pos x="56" y="22"/>
                  </a:cxn>
                  <a:cxn ang="0">
                    <a:pos x="31" y="2"/>
                  </a:cxn>
                  <a:cxn ang="0">
                    <a:pos x="3" y="21"/>
                  </a:cxn>
                  <a:cxn ang="0">
                    <a:pos x="7" y="55"/>
                  </a:cxn>
                  <a:cxn ang="0">
                    <a:pos x="22" y="43"/>
                  </a:cxn>
                  <a:cxn ang="0">
                    <a:pos x="23" y="31"/>
                  </a:cxn>
                  <a:cxn ang="0">
                    <a:pos x="26" y="34"/>
                  </a:cxn>
                  <a:cxn ang="0">
                    <a:pos x="39" y="25"/>
                  </a:cxn>
                </a:cxnLst>
                <a:rect l="0" t="0" r="r" b="b"/>
                <a:pathLst>
                  <a:path w="58" h="55">
                    <a:moveTo>
                      <a:pt x="39" y="25"/>
                    </a:moveTo>
                    <a:cubicBezTo>
                      <a:pt x="56" y="22"/>
                      <a:pt x="56" y="22"/>
                      <a:pt x="56" y="22"/>
                    </a:cubicBezTo>
                    <a:cubicBezTo>
                      <a:pt x="58" y="19"/>
                      <a:pt x="54" y="4"/>
                      <a:pt x="31" y="2"/>
                    </a:cubicBezTo>
                    <a:cubicBezTo>
                      <a:pt x="11" y="0"/>
                      <a:pt x="6" y="9"/>
                      <a:pt x="3" y="21"/>
                    </a:cubicBezTo>
                    <a:cubicBezTo>
                      <a:pt x="0" y="33"/>
                      <a:pt x="7" y="55"/>
                      <a:pt x="7" y="55"/>
                    </a:cubicBezTo>
                    <a:cubicBezTo>
                      <a:pt x="7" y="55"/>
                      <a:pt x="24" y="47"/>
                      <a:pt x="22" y="43"/>
                    </a:cubicBezTo>
                    <a:cubicBezTo>
                      <a:pt x="20" y="40"/>
                      <a:pt x="19" y="31"/>
                      <a:pt x="23" y="31"/>
                    </a:cubicBezTo>
                    <a:cubicBezTo>
                      <a:pt x="25" y="31"/>
                      <a:pt x="26" y="34"/>
                      <a:pt x="26" y="34"/>
                    </a:cubicBezTo>
                    <a:lnTo>
                      <a:pt x="39" y="25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ïṥļíḓè">
                <a:extLst>
                  <a:ext uri="{FF2B5EF4-FFF2-40B4-BE49-F238E27FC236}">
                    <a16:creationId xmlns:a16="http://schemas.microsoft.com/office/drawing/2014/main" xmlns="" id="{319A6982-B0BE-42AE-9F14-DD6D527E87D7}"/>
                  </a:ext>
                </a:extLst>
              </p:cNvPr>
              <p:cNvSpPr/>
              <p:nvPr/>
            </p:nvSpPr>
            <p:spPr bwMode="auto">
              <a:xfrm>
                <a:off x="4090962" y="1854228"/>
                <a:ext cx="189609" cy="447283"/>
              </a:xfrm>
              <a:custGeom>
                <a:avLst/>
                <a:gdLst/>
                <a:ahLst/>
                <a:cxnLst>
                  <a:cxn ang="0">
                    <a:pos x="28" y="19"/>
                  </a:cxn>
                  <a:cxn ang="0">
                    <a:pos x="8" y="19"/>
                  </a:cxn>
                  <a:cxn ang="0">
                    <a:pos x="7" y="57"/>
                  </a:cxn>
                  <a:cxn ang="0">
                    <a:pos x="1" y="62"/>
                  </a:cxn>
                  <a:cxn ang="0">
                    <a:pos x="15" y="59"/>
                  </a:cxn>
                  <a:cxn ang="0">
                    <a:pos x="22" y="27"/>
                  </a:cxn>
                  <a:cxn ang="0">
                    <a:pos x="28" y="25"/>
                  </a:cxn>
                  <a:cxn ang="0">
                    <a:pos x="28" y="19"/>
                  </a:cxn>
                </a:cxnLst>
                <a:rect l="0" t="0" r="r" b="b"/>
                <a:pathLst>
                  <a:path w="28" h="66">
                    <a:moveTo>
                      <a:pt x="28" y="19"/>
                    </a:moveTo>
                    <a:cubicBezTo>
                      <a:pt x="25" y="14"/>
                      <a:pt x="17" y="0"/>
                      <a:pt x="8" y="19"/>
                    </a:cubicBezTo>
                    <a:cubicBezTo>
                      <a:pt x="1" y="36"/>
                      <a:pt x="7" y="51"/>
                      <a:pt x="7" y="57"/>
                    </a:cubicBezTo>
                    <a:cubicBezTo>
                      <a:pt x="7" y="60"/>
                      <a:pt x="3" y="62"/>
                      <a:pt x="1" y="62"/>
                    </a:cubicBezTo>
                    <a:cubicBezTo>
                      <a:pt x="0" y="62"/>
                      <a:pt x="9" y="66"/>
                      <a:pt x="15" y="59"/>
                    </a:cubicBezTo>
                    <a:cubicBezTo>
                      <a:pt x="22" y="53"/>
                      <a:pt x="17" y="31"/>
                      <a:pt x="22" y="27"/>
                    </a:cubicBezTo>
                    <a:cubicBezTo>
                      <a:pt x="24" y="26"/>
                      <a:pt x="28" y="25"/>
                      <a:pt x="28" y="25"/>
                    </a:cubicBez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íṧḷíḍè">
                <a:extLst>
                  <a:ext uri="{FF2B5EF4-FFF2-40B4-BE49-F238E27FC236}">
                    <a16:creationId xmlns:a16="http://schemas.microsoft.com/office/drawing/2014/main" xmlns="" id="{8A4B8EA6-B606-4566-A82E-0DD390A24C30}"/>
                  </a:ext>
                </a:extLst>
              </p:cNvPr>
              <p:cNvSpPr/>
              <p:nvPr/>
            </p:nvSpPr>
            <p:spPr bwMode="auto">
              <a:xfrm>
                <a:off x="4443219" y="2057538"/>
                <a:ext cx="209940" cy="94584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14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23" y="0"/>
                  </a:cxn>
                </a:cxnLst>
                <a:rect l="0" t="0" r="r" b="b"/>
                <a:pathLst>
                  <a:path w="31" h="14">
                    <a:moveTo>
                      <a:pt x="23" y="0"/>
                    </a:moveTo>
                    <a:cubicBezTo>
                      <a:pt x="25" y="0"/>
                      <a:pt x="31" y="6"/>
                      <a:pt x="26" y="14"/>
                    </a:cubicBezTo>
                    <a:cubicBezTo>
                      <a:pt x="19" y="12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9" name="íṣ1ïḓê">
                <a:extLst>
                  <a:ext uri="{FF2B5EF4-FFF2-40B4-BE49-F238E27FC236}">
                    <a16:creationId xmlns:a16="http://schemas.microsoft.com/office/drawing/2014/main" xmlns="" id="{02E74B2E-553F-494F-8A38-F034763CCC81}"/>
                  </a:ext>
                </a:extLst>
              </p:cNvPr>
              <p:cNvSpPr/>
              <p:nvPr/>
            </p:nvSpPr>
            <p:spPr bwMode="auto">
              <a:xfrm>
                <a:off x="4788847" y="2836306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" y="16"/>
                  </a:cxn>
                  <a:cxn ang="0">
                    <a:pos x="92" y="245"/>
                  </a:cxn>
                  <a:cxn ang="0">
                    <a:pos x="0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6" y="16"/>
                    </a:lnTo>
                    <a:lnTo>
                      <a:pt x="92" y="245"/>
                    </a:lnTo>
                    <a:lnTo>
                      <a:pt x="0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60" name="ïşḻîdê">
                <a:extLst>
                  <a:ext uri="{FF2B5EF4-FFF2-40B4-BE49-F238E27FC236}">
                    <a16:creationId xmlns:a16="http://schemas.microsoft.com/office/drawing/2014/main" xmlns="" id="{0F05C989-4D20-41A3-8DB4-6D512E65AE39}"/>
                  </a:ext>
                </a:extLst>
              </p:cNvPr>
              <p:cNvSpPr/>
              <p:nvPr/>
            </p:nvSpPr>
            <p:spPr bwMode="auto">
              <a:xfrm>
                <a:off x="4145325" y="2416425"/>
                <a:ext cx="650151" cy="568828"/>
              </a:xfrm>
              <a:custGeom>
                <a:avLst/>
                <a:gdLst/>
                <a:ahLst/>
                <a:cxnLst>
                  <a:cxn ang="0">
                    <a:pos x="25" y="14"/>
                  </a:cxn>
                  <a:cxn ang="0">
                    <a:pos x="46" y="55"/>
                  </a:cxn>
                  <a:cxn ang="0">
                    <a:pos x="95" y="60"/>
                  </a:cxn>
                  <a:cxn ang="0">
                    <a:pos x="96" y="81"/>
                  </a:cxn>
                  <a:cxn ang="0">
                    <a:pos x="32" y="79"/>
                  </a:cxn>
                  <a:cxn ang="0">
                    <a:pos x="4" y="16"/>
                  </a:cxn>
                  <a:cxn ang="0">
                    <a:pos x="25" y="14"/>
                  </a:cxn>
                </a:cxnLst>
                <a:rect l="0" t="0" r="r" b="b"/>
                <a:pathLst>
                  <a:path w="96" h="84">
                    <a:moveTo>
                      <a:pt x="25" y="14"/>
                    </a:moveTo>
                    <a:cubicBezTo>
                      <a:pt x="30" y="21"/>
                      <a:pt x="42" y="52"/>
                      <a:pt x="46" y="55"/>
                    </a:cubicBezTo>
                    <a:cubicBezTo>
                      <a:pt x="54" y="62"/>
                      <a:pt x="95" y="60"/>
                      <a:pt x="95" y="60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96" y="81"/>
                      <a:pt x="45" y="84"/>
                      <a:pt x="32" y="79"/>
                    </a:cubicBezTo>
                    <a:cubicBezTo>
                      <a:pt x="24" y="76"/>
                      <a:pt x="0" y="31"/>
                      <a:pt x="4" y="16"/>
                    </a:cubicBezTo>
                    <a:cubicBezTo>
                      <a:pt x="9" y="0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ïşḷídé">
                <a:extLst>
                  <a:ext uri="{FF2B5EF4-FFF2-40B4-BE49-F238E27FC236}">
                    <a16:creationId xmlns:a16="http://schemas.microsoft.com/office/drawing/2014/main" xmlns="" id="{EEEA9450-297B-4AE5-8807-6F74BEC7E96A}"/>
                  </a:ext>
                </a:extLst>
              </p:cNvPr>
              <p:cNvSpPr/>
              <p:nvPr/>
            </p:nvSpPr>
            <p:spPr bwMode="auto">
              <a:xfrm>
                <a:off x="4090962" y="1860857"/>
                <a:ext cx="318667" cy="440654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26"/>
                  </a:cxn>
                  <a:cxn ang="0">
                    <a:pos x="24" y="25"/>
                  </a:cxn>
                  <a:cxn ang="0">
                    <a:pos x="22" y="29"/>
                  </a:cxn>
                  <a:cxn ang="0">
                    <a:pos x="26" y="63"/>
                  </a:cxn>
                  <a:cxn ang="0">
                    <a:pos x="41" y="51"/>
                  </a:cxn>
                  <a:cxn ang="0">
                    <a:pos x="42" y="39"/>
                  </a:cxn>
                  <a:cxn ang="0">
                    <a:pos x="45" y="42"/>
                  </a:cxn>
                  <a:cxn ang="0">
                    <a:pos x="43" y="10"/>
                  </a:cxn>
                  <a:cxn ang="0">
                    <a:pos x="27" y="17"/>
                  </a:cxn>
                  <a:cxn ang="0">
                    <a:pos x="8" y="18"/>
                  </a:cxn>
                  <a:cxn ang="0">
                    <a:pos x="7" y="56"/>
                  </a:cxn>
                  <a:cxn ang="0">
                    <a:pos x="1" y="61"/>
                  </a:cxn>
                  <a:cxn ang="0">
                    <a:pos x="16" y="58"/>
                  </a:cxn>
                </a:cxnLst>
                <a:rect l="0" t="0" r="r" b="b"/>
                <a:pathLst>
                  <a:path w="47" h="65">
                    <a:moveTo>
                      <a:pt x="16" y="58"/>
                    </a:moveTo>
                    <a:cubicBezTo>
                      <a:pt x="22" y="52"/>
                      <a:pt x="17" y="30"/>
                      <a:pt x="22" y="26"/>
                    </a:cubicBezTo>
                    <a:cubicBezTo>
                      <a:pt x="23" y="26"/>
                      <a:pt x="23" y="25"/>
                      <a:pt x="24" y="25"/>
                    </a:cubicBezTo>
                    <a:cubicBezTo>
                      <a:pt x="23" y="26"/>
                      <a:pt x="23" y="28"/>
                      <a:pt x="22" y="29"/>
                    </a:cubicBezTo>
                    <a:cubicBezTo>
                      <a:pt x="19" y="41"/>
                      <a:pt x="26" y="63"/>
                      <a:pt x="26" y="63"/>
                    </a:cubicBezTo>
                    <a:cubicBezTo>
                      <a:pt x="26" y="63"/>
                      <a:pt x="43" y="55"/>
                      <a:pt x="41" y="51"/>
                    </a:cubicBezTo>
                    <a:cubicBezTo>
                      <a:pt x="39" y="48"/>
                      <a:pt x="38" y="39"/>
                      <a:pt x="42" y="39"/>
                    </a:cubicBezTo>
                    <a:cubicBezTo>
                      <a:pt x="43" y="39"/>
                      <a:pt x="45" y="41"/>
                      <a:pt x="45" y="42"/>
                    </a:cubicBezTo>
                    <a:cubicBezTo>
                      <a:pt x="47" y="24"/>
                      <a:pt x="45" y="10"/>
                      <a:pt x="43" y="10"/>
                    </a:cubicBezTo>
                    <a:cubicBezTo>
                      <a:pt x="35" y="10"/>
                      <a:pt x="30" y="13"/>
                      <a:pt x="27" y="17"/>
                    </a:cubicBezTo>
                    <a:cubicBezTo>
                      <a:pt x="24" y="11"/>
                      <a:pt x="17" y="0"/>
                      <a:pt x="8" y="18"/>
                    </a:cubicBezTo>
                    <a:cubicBezTo>
                      <a:pt x="1" y="35"/>
                      <a:pt x="7" y="50"/>
                      <a:pt x="7" y="56"/>
                    </a:cubicBezTo>
                    <a:cubicBezTo>
                      <a:pt x="7" y="59"/>
                      <a:pt x="3" y="61"/>
                      <a:pt x="1" y="61"/>
                    </a:cubicBezTo>
                    <a:cubicBezTo>
                      <a:pt x="0" y="61"/>
                      <a:pt x="9" y="65"/>
                      <a:pt x="16" y="58"/>
                    </a:cubicBezTo>
                    <a:close/>
                  </a:path>
                </a:pathLst>
              </a:custGeom>
              <a:solidFill>
                <a:srgbClr val="3009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îsľiďê">
              <a:extLst>
                <a:ext uri="{FF2B5EF4-FFF2-40B4-BE49-F238E27FC236}">
                  <a16:creationId xmlns:a16="http://schemas.microsoft.com/office/drawing/2014/main" xmlns="" id="{6982B370-286D-4E2A-861D-47EA735A5DD1}"/>
                </a:ext>
              </a:extLst>
            </p:cNvPr>
            <p:cNvSpPr txBox="1"/>
            <p:nvPr/>
          </p:nvSpPr>
          <p:spPr>
            <a:xfrm>
              <a:off x="3079054" y="1282893"/>
              <a:ext cx="8441434" cy="5950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sp>
          <p:nvSpPr>
            <p:cNvPr id="8" name="iṡļíḍè">
              <a:extLst>
                <a:ext uri="{FF2B5EF4-FFF2-40B4-BE49-F238E27FC236}">
                  <a16:creationId xmlns:a16="http://schemas.microsoft.com/office/drawing/2014/main" xmlns="" id="{650ED840-7AFA-4729-9CEC-9ACD8BF6E6D5}"/>
                </a:ext>
              </a:extLst>
            </p:cNvPr>
            <p:cNvSpPr txBox="1"/>
            <p:nvPr/>
          </p:nvSpPr>
          <p:spPr>
            <a:xfrm>
              <a:off x="3079053" y="1877980"/>
              <a:ext cx="8441436" cy="787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BA83826-3D02-4BE2-AB9A-059CE9664B05}"/>
                </a:ext>
              </a:extLst>
            </p:cNvPr>
            <p:cNvCxnSpPr>
              <a:cxnSpLocks/>
            </p:cNvCxnSpPr>
            <p:nvPr/>
          </p:nvCxnSpPr>
          <p:spPr>
            <a:xfrm>
              <a:off x="2904477" y="2865984"/>
              <a:ext cx="86160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šļîḍê">
              <a:extLst>
                <a:ext uri="{FF2B5EF4-FFF2-40B4-BE49-F238E27FC236}">
                  <a16:creationId xmlns:a16="http://schemas.microsoft.com/office/drawing/2014/main" xmlns="" id="{3445083A-93A8-4596-9554-D302B7E2ECE5}"/>
                </a:ext>
              </a:extLst>
            </p:cNvPr>
            <p:cNvGrpSpPr/>
            <p:nvPr/>
          </p:nvGrpSpPr>
          <p:grpSpPr>
            <a:xfrm>
              <a:off x="3489696" y="3600247"/>
              <a:ext cx="2328027" cy="1788401"/>
              <a:chOff x="4148972" y="3580166"/>
              <a:chExt cx="2328027" cy="1788401"/>
            </a:xfrm>
          </p:grpSpPr>
          <p:sp>
            <p:nvSpPr>
              <p:cNvPr id="21" name="iṥľïḑe">
                <a:extLst>
                  <a:ext uri="{FF2B5EF4-FFF2-40B4-BE49-F238E27FC236}">
                    <a16:creationId xmlns:a16="http://schemas.microsoft.com/office/drawing/2014/main" xmlns="" id="{D55337DE-D953-4540-AA5D-50A4333EB440}"/>
                  </a:ext>
                </a:extLst>
              </p:cNvPr>
              <p:cNvSpPr/>
              <p:nvPr/>
            </p:nvSpPr>
            <p:spPr bwMode="auto">
              <a:xfrm>
                <a:off x="4958704" y="3580166"/>
                <a:ext cx="708563" cy="538239"/>
              </a:xfrm>
              <a:custGeom>
                <a:avLst/>
                <a:gdLst>
                  <a:gd name="T0" fmla="*/ 2664 w 2711"/>
                  <a:gd name="T1" fmla="*/ 1581 h 2062"/>
                  <a:gd name="T2" fmla="*/ 909 w 2711"/>
                  <a:gd name="T3" fmla="*/ 1581 h 2062"/>
                  <a:gd name="T4" fmla="*/ 861 w 2711"/>
                  <a:gd name="T5" fmla="*/ 1534 h 2062"/>
                  <a:gd name="T6" fmla="*/ 861 w 2711"/>
                  <a:gd name="T7" fmla="*/ 434 h 2062"/>
                  <a:gd name="T8" fmla="*/ 909 w 2711"/>
                  <a:gd name="T9" fmla="*/ 386 h 2062"/>
                  <a:gd name="T10" fmla="*/ 2664 w 2711"/>
                  <a:gd name="T11" fmla="*/ 386 h 2062"/>
                  <a:gd name="T12" fmla="*/ 2711 w 2711"/>
                  <a:gd name="T13" fmla="*/ 434 h 2062"/>
                  <a:gd name="T14" fmla="*/ 2711 w 2711"/>
                  <a:gd name="T15" fmla="*/ 1534 h 2062"/>
                  <a:gd name="T16" fmla="*/ 2664 w 2711"/>
                  <a:gd name="T17" fmla="*/ 1581 h 2062"/>
                  <a:gd name="T18" fmla="*/ 2177 w 2711"/>
                  <a:gd name="T19" fmla="*/ 1928 h 2062"/>
                  <a:gd name="T20" fmla="*/ 2000 w 2711"/>
                  <a:gd name="T21" fmla="*/ 1928 h 2062"/>
                  <a:gd name="T22" fmla="*/ 2000 w 2711"/>
                  <a:gd name="T23" fmla="*/ 1715 h 2062"/>
                  <a:gd name="T24" fmla="*/ 1573 w 2711"/>
                  <a:gd name="T25" fmla="*/ 1715 h 2062"/>
                  <a:gd name="T26" fmla="*/ 1573 w 2711"/>
                  <a:gd name="T27" fmla="*/ 1928 h 2062"/>
                  <a:gd name="T28" fmla="*/ 1395 w 2711"/>
                  <a:gd name="T29" fmla="*/ 1928 h 2062"/>
                  <a:gd name="T30" fmla="*/ 1329 w 2711"/>
                  <a:gd name="T31" fmla="*/ 1995 h 2062"/>
                  <a:gd name="T32" fmla="*/ 1395 w 2711"/>
                  <a:gd name="T33" fmla="*/ 2062 h 2062"/>
                  <a:gd name="T34" fmla="*/ 1640 w 2711"/>
                  <a:gd name="T35" fmla="*/ 2062 h 2062"/>
                  <a:gd name="T36" fmla="*/ 1933 w 2711"/>
                  <a:gd name="T37" fmla="*/ 2062 h 2062"/>
                  <a:gd name="T38" fmla="*/ 2177 w 2711"/>
                  <a:gd name="T39" fmla="*/ 2062 h 2062"/>
                  <a:gd name="T40" fmla="*/ 2244 w 2711"/>
                  <a:gd name="T41" fmla="*/ 1995 h 2062"/>
                  <a:gd name="T42" fmla="*/ 2177 w 2711"/>
                  <a:gd name="T43" fmla="*/ 1928 h 2062"/>
                  <a:gd name="T44" fmla="*/ 1065 w 2711"/>
                  <a:gd name="T45" fmla="*/ 253 h 2062"/>
                  <a:gd name="T46" fmla="*/ 909 w 2711"/>
                  <a:gd name="T47" fmla="*/ 253 h 2062"/>
                  <a:gd name="T48" fmla="*/ 880 w 2711"/>
                  <a:gd name="T49" fmla="*/ 255 h 2062"/>
                  <a:gd name="T50" fmla="*/ 863 w 2711"/>
                  <a:gd name="T51" fmla="*/ 253 h 2062"/>
                  <a:gd name="T52" fmla="*/ 201 w 2711"/>
                  <a:gd name="T53" fmla="*/ 253 h 2062"/>
                  <a:gd name="T54" fmla="*/ 135 w 2711"/>
                  <a:gd name="T55" fmla="*/ 320 h 2062"/>
                  <a:gd name="T56" fmla="*/ 201 w 2711"/>
                  <a:gd name="T57" fmla="*/ 386 h 2062"/>
                  <a:gd name="T58" fmla="*/ 735 w 2711"/>
                  <a:gd name="T59" fmla="*/ 386 h 2062"/>
                  <a:gd name="T60" fmla="*/ 728 w 2711"/>
                  <a:gd name="T61" fmla="*/ 434 h 2062"/>
                  <a:gd name="T62" fmla="*/ 728 w 2711"/>
                  <a:gd name="T63" fmla="*/ 558 h 2062"/>
                  <a:gd name="T64" fmla="*/ 201 w 2711"/>
                  <a:gd name="T65" fmla="*/ 558 h 2062"/>
                  <a:gd name="T66" fmla="*/ 135 w 2711"/>
                  <a:gd name="T67" fmla="*/ 624 h 2062"/>
                  <a:gd name="T68" fmla="*/ 201 w 2711"/>
                  <a:gd name="T69" fmla="*/ 691 h 2062"/>
                  <a:gd name="T70" fmla="*/ 728 w 2711"/>
                  <a:gd name="T71" fmla="*/ 691 h 2062"/>
                  <a:gd name="T72" fmla="*/ 728 w 2711"/>
                  <a:gd name="T73" fmla="*/ 863 h 2062"/>
                  <a:gd name="T74" fmla="*/ 201 w 2711"/>
                  <a:gd name="T75" fmla="*/ 863 h 2062"/>
                  <a:gd name="T76" fmla="*/ 135 w 2711"/>
                  <a:gd name="T77" fmla="*/ 929 h 2062"/>
                  <a:gd name="T78" fmla="*/ 201 w 2711"/>
                  <a:gd name="T79" fmla="*/ 996 h 2062"/>
                  <a:gd name="T80" fmla="*/ 728 w 2711"/>
                  <a:gd name="T81" fmla="*/ 996 h 2062"/>
                  <a:gd name="T82" fmla="*/ 728 w 2711"/>
                  <a:gd name="T83" fmla="*/ 1534 h 2062"/>
                  <a:gd name="T84" fmla="*/ 909 w 2711"/>
                  <a:gd name="T85" fmla="*/ 1715 h 2062"/>
                  <a:gd name="T86" fmla="*/ 1065 w 2711"/>
                  <a:gd name="T87" fmla="*/ 1715 h 2062"/>
                  <a:gd name="T88" fmla="*/ 1065 w 2711"/>
                  <a:gd name="T89" fmla="*/ 1995 h 2062"/>
                  <a:gd name="T90" fmla="*/ 998 w 2711"/>
                  <a:gd name="T91" fmla="*/ 2062 h 2062"/>
                  <a:gd name="T92" fmla="*/ 67 w 2711"/>
                  <a:gd name="T93" fmla="*/ 2062 h 2062"/>
                  <a:gd name="T94" fmla="*/ 0 w 2711"/>
                  <a:gd name="T95" fmla="*/ 1995 h 2062"/>
                  <a:gd name="T96" fmla="*/ 0 w 2711"/>
                  <a:gd name="T97" fmla="*/ 66 h 2062"/>
                  <a:gd name="T98" fmla="*/ 67 w 2711"/>
                  <a:gd name="T99" fmla="*/ 0 h 2062"/>
                  <a:gd name="T100" fmla="*/ 998 w 2711"/>
                  <a:gd name="T101" fmla="*/ 0 h 2062"/>
                  <a:gd name="T102" fmla="*/ 1065 w 2711"/>
                  <a:gd name="T103" fmla="*/ 66 h 2062"/>
                  <a:gd name="T104" fmla="*/ 1065 w 2711"/>
                  <a:gd name="T105" fmla="*/ 253 h 2062"/>
                  <a:gd name="T106" fmla="*/ 430 w 2711"/>
                  <a:gd name="T107" fmla="*/ 1569 h 2062"/>
                  <a:gd name="T108" fmla="*/ 532 w 2711"/>
                  <a:gd name="T109" fmla="*/ 1672 h 2062"/>
                  <a:gd name="T110" fmla="*/ 635 w 2711"/>
                  <a:gd name="T111" fmla="*/ 1569 h 2062"/>
                  <a:gd name="T112" fmla="*/ 532 w 2711"/>
                  <a:gd name="T113" fmla="*/ 1466 h 2062"/>
                  <a:gd name="T114" fmla="*/ 430 w 2711"/>
                  <a:gd name="T115" fmla="*/ 1569 h 2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11" h="2062">
                    <a:moveTo>
                      <a:pt x="2664" y="1581"/>
                    </a:moveTo>
                    <a:lnTo>
                      <a:pt x="909" y="1581"/>
                    </a:lnTo>
                    <a:cubicBezTo>
                      <a:pt x="883" y="1581"/>
                      <a:pt x="861" y="1560"/>
                      <a:pt x="861" y="1534"/>
                    </a:cubicBezTo>
                    <a:lnTo>
                      <a:pt x="861" y="434"/>
                    </a:lnTo>
                    <a:cubicBezTo>
                      <a:pt x="861" y="407"/>
                      <a:pt x="883" y="386"/>
                      <a:pt x="909" y="386"/>
                    </a:cubicBezTo>
                    <a:lnTo>
                      <a:pt x="2664" y="386"/>
                    </a:lnTo>
                    <a:cubicBezTo>
                      <a:pt x="2690" y="386"/>
                      <a:pt x="2711" y="408"/>
                      <a:pt x="2711" y="434"/>
                    </a:cubicBezTo>
                    <a:lnTo>
                      <a:pt x="2711" y="1534"/>
                    </a:lnTo>
                    <a:cubicBezTo>
                      <a:pt x="2711" y="1560"/>
                      <a:pt x="2690" y="1581"/>
                      <a:pt x="2664" y="1581"/>
                    </a:cubicBezTo>
                    <a:close/>
                    <a:moveTo>
                      <a:pt x="2177" y="1928"/>
                    </a:moveTo>
                    <a:lnTo>
                      <a:pt x="2000" y="1928"/>
                    </a:lnTo>
                    <a:lnTo>
                      <a:pt x="2000" y="1715"/>
                    </a:lnTo>
                    <a:lnTo>
                      <a:pt x="1573" y="1715"/>
                    </a:lnTo>
                    <a:lnTo>
                      <a:pt x="1573" y="1928"/>
                    </a:lnTo>
                    <a:lnTo>
                      <a:pt x="1395" y="1928"/>
                    </a:lnTo>
                    <a:cubicBezTo>
                      <a:pt x="1358" y="1928"/>
                      <a:pt x="1329" y="1958"/>
                      <a:pt x="1329" y="1995"/>
                    </a:cubicBezTo>
                    <a:cubicBezTo>
                      <a:pt x="1329" y="2032"/>
                      <a:pt x="1358" y="2062"/>
                      <a:pt x="1395" y="2062"/>
                    </a:cubicBezTo>
                    <a:lnTo>
                      <a:pt x="1640" y="2062"/>
                    </a:lnTo>
                    <a:lnTo>
                      <a:pt x="1933" y="2062"/>
                    </a:lnTo>
                    <a:lnTo>
                      <a:pt x="2177" y="2062"/>
                    </a:lnTo>
                    <a:cubicBezTo>
                      <a:pt x="2214" y="2062"/>
                      <a:pt x="2244" y="2032"/>
                      <a:pt x="2244" y="1995"/>
                    </a:cubicBezTo>
                    <a:cubicBezTo>
                      <a:pt x="2244" y="1958"/>
                      <a:pt x="2214" y="1928"/>
                      <a:pt x="2177" y="1928"/>
                    </a:cubicBezTo>
                    <a:close/>
                    <a:moveTo>
                      <a:pt x="1065" y="253"/>
                    </a:moveTo>
                    <a:lnTo>
                      <a:pt x="909" y="253"/>
                    </a:lnTo>
                    <a:cubicBezTo>
                      <a:pt x="899" y="253"/>
                      <a:pt x="890" y="254"/>
                      <a:pt x="880" y="255"/>
                    </a:cubicBezTo>
                    <a:cubicBezTo>
                      <a:pt x="875" y="254"/>
                      <a:pt x="869" y="253"/>
                      <a:pt x="863" y="253"/>
                    </a:cubicBezTo>
                    <a:lnTo>
                      <a:pt x="201" y="253"/>
                    </a:lnTo>
                    <a:cubicBezTo>
                      <a:pt x="164" y="253"/>
                      <a:pt x="135" y="283"/>
                      <a:pt x="135" y="320"/>
                    </a:cubicBezTo>
                    <a:cubicBezTo>
                      <a:pt x="135" y="356"/>
                      <a:pt x="164" y="386"/>
                      <a:pt x="201" y="386"/>
                    </a:cubicBezTo>
                    <a:lnTo>
                      <a:pt x="735" y="386"/>
                    </a:lnTo>
                    <a:cubicBezTo>
                      <a:pt x="730" y="401"/>
                      <a:pt x="728" y="417"/>
                      <a:pt x="728" y="434"/>
                    </a:cubicBezTo>
                    <a:lnTo>
                      <a:pt x="728" y="558"/>
                    </a:lnTo>
                    <a:lnTo>
                      <a:pt x="201" y="558"/>
                    </a:lnTo>
                    <a:cubicBezTo>
                      <a:pt x="164" y="558"/>
                      <a:pt x="135" y="588"/>
                      <a:pt x="135" y="624"/>
                    </a:cubicBezTo>
                    <a:cubicBezTo>
                      <a:pt x="135" y="661"/>
                      <a:pt x="164" y="691"/>
                      <a:pt x="201" y="691"/>
                    </a:cubicBezTo>
                    <a:lnTo>
                      <a:pt x="728" y="691"/>
                    </a:lnTo>
                    <a:lnTo>
                      <a:pt x="728" y="863"/>
                    </a:lnTo>
                    <a:lnTo>
                      <a:pt x="201" y="863"/>
                    </a:lnTo>
                    <a:cubicBezTo>
                      <a:pt x="164" y="863"/>
                      <a:pt x="135" y="893"/>
                      <a:pt x="135" y="929"/>
                    </a:cubicBezTo>
                    <a:cubicBezTo>
                      <a:pt x="135" y="966"/>
                      <a:pt x="164" y="996"/>
                      <a:pt x="201" y="996"/>
                    </a:cubicBezTo>
                    <a:lnTo>
                      <a:pt x="728" y="996"/>
                    </a:lnTo>
                    <a:lnTo>
                      <a:pt x="728" y="1534"/>
                    </a:lnTo>
                    <a:cubicBezTo>
                      <a:pt x="728" y="1633"/>
                      <a:pt x="809" y="1715"/>
                      <a:pt x="909" y="1715"/>
                    </a:cubicBezTo>
                    <a:lnTo>
                      <a:pt x="1065" y="1715"/>
                    </a:lnTo>
                    <a:lnTo>
                      <a:pt x="1065" y="1995"/>
                    </a:lnTo>
                    <a:cubicBezTo>
                      <a:pt x="1065" y="2032"/>
                      <a:pt x="1035" y="2062"/>
                      <a:pt x="998" y="2062"/>
                    </a:cubicBezTo>
                    <a:lnTo>
                      <a:pt x="67" y="2062"/>
                    </a:lnTo>
                    <a:cubicBezTo>
                      <a:pt x="30" y="2062"/>
                      <a:pt x="0" y="2032"/>
                      <a:pt x="0" y="1995"/>
                    </a:cubicBezTo>
                    <a:lnTo>
                      <a:pt x="0" y="66"/>
                    </a:lnTo>
                    <a:cubicBezTo>
                      <a:pt x="0" y="29"/>
                      <a:pt x="30" y="0"/>
                      <a:pt x="67" y="0"/>
                    </a:cubicBezTo>
                    <a:lnTo>
                      <a:pt x="998" y="0"/>
                    </a:lnTo>
                    <a:cubicBezTo>
                      <a:pt x="1035" y="0"/>
                      <a:pt x="1065" y="29"/>
                      <a:pt x="1065" y="66"/>
                    </a:cubicBezTo>
                    <a:lnTo>
                      <a:pt x="1065" y="253"/>
                    </a:lnTo>
                    <a:close/>
                    <a:moveTo>
                      <a:pt x="430" y="1569"/>
                    </a:moveTo>
                    <a:cubicBezTo>
                      <a:pt x="430" y="1626"/>
                      <a:pt x="476" y="1672"/>
                      <a:pt x="532" y="1672"/>
                    </a:cubicBezTo>
                    <a:cubicBezTo>
                      <a:pt x="589" y="1672"/>
                      <a:pt x="635" y="1626"/>
                      <a:pt x="635" y="1569"/>
                    </a:cubicBezTo>
                    <a:cubicBezTo>
                      <a:pt x="635" y="1512"/>
                      <a:pt x="589" y="1466"/>
                      <a:pt x="532" y="1466"/>
                    </a:cubicBezTo>
                    <a:cubicBezTo>
                      <a:pt x="476" y="1466"/>
                      <a:pt x="430" y="1512"/>
                      <a:pt x="430" y="156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" name="íśḻïḋe">
                <a:extLst>
                  <a:ext uri="{FF2B5EF4-FFF2-40B4-BE49-F238E27FC236}">
                    <a16:creationId xmlns:a16="http://schemas.microsoft.com/office/drawing/2014/main" xmlns="" id="{17DAC962-691D-4662-A12F-7048BE7D2084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3" name="îśļîḍê">
                <a:extLst>
                  <a:ext uri="{FF2B5EF4-FFF2-40B4-BE49-F238E27FC236}">
                    <a16:creationId xmlns:a16="http://schemas.microsoft.com/office/drawing/2014/main" xmlns="" id="{05CD7A1A-BA73-4AE6-A29D-0F8C0F159C1B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Sḷidè">
              <a:extLst>
                <a:ext uri="{FF2B5EF4-FFF2-40B4-BE49-F238E27FC236}">
                  <a16:creationId xmlns:a16="http://schemas.microsoft.com/office/drawing/2014/main" xmlns="" id="{15190DB1-98BD-4639-8C75-62D03ADC721A}"/>
                </a:ext>
              </a:extLst>
            </p:cNvPr>
            <p:cNvGrpSpPr/>
            <p:nvPr/>
          </p:nvGrpSpPr>
          <p:grpSpPr>
            <a:xfrm>
              <a:off x="6340284" y="3570477"/>
              <a:ext cx="2328027" cy="1847942"/>
              <a:chOff x="4148972" y="3520625"/>
              <a:chExt cx="2328027" cy="1847942"/>
            </a:xfrm>
          </p:grpSpPr>
          <p:sp>
            <p:nvSpPr>
              <p:cNvPr id="18" name="îsḷiḑe">
                <a:extLst>
                  <a:ext uri="{FF2B5EF4-FFF2-40B4-BE49-F238E27FC236}">
                    <a16:creationId xmlns:a16="http://schemas.microsoft.com/office/drawing/2014/main" xmlns="" id="{84A64AFC-2B1D-4104-8D6D-8A30B2D49112}"/>
                  </a:ext>
                </a:extLst>
              </p:cNvPr>
              <p:cNvSpPr/>
              <p:nvPr/>
            </p:nvSpPr>
            <p:spPr bwMode="auto">
              <a:xfrm>
                <a:off x="4958704" y="3520625"/>
                <a:ext cx="708563" cy="657321"/>
              </a:xfrm>
              <a:custGeom>
                <a:avLst/>
                <a:gdLst>
                  <a:gd name="connsiteX0" fmla="*/ 31765 w 608226"/>
                  <a:gd name="connsiteY0" fmla="*/ 449854 h 564241"/>
                  <a:gd name="connsiteX1" fmla="*/ 247309 w 608226"/>
                  <a:gd name="connsiteY1" fmla="*/ 449854 h 564241"/>
                  <a:gd name="connsiteX2" fmla="*/ 252786 w 608226"/>
                  <a:gd name="connsiteY2" fmla="*/ 464263 h 564241"/>
                  <a:gd name="connsiteX3" fmla="*/ 294551 w 608226"/>
                  <a:gd name="connsiteY3" fmla="*/ 526133 h 564241"/>
                  <a:gd name="connsiteX4" fmla="*/ 299409 w 608226"/>
                  <a:gd name="connsiteY4" fmla="*/ 530793 h 564241"/>
                  <a:gd name="connsiteX5" fmla="*/ 31765 w 608226"/>
                  <a:gd name="connsiteY5" fmla="*/ 530793 h 564241"/>
                  <a:gd name="connsiteX6" fmla="*/ 0 w 608226"/>
                  <a:gd name="connsiteY6" fmla="*/ 499074 h 564241"/>
                  <a:gd name="connsiteX7" fmla="*/ 0 w 608226"/>
                  <a:gd name="connsiteY7" fmla="*/ 481573 h 564241"/>
                  <a:gd name="connsiteX8" fmla="*/ 31765 w 608226"/>
                  <a:gd name="connsiteY8" fmla="*/ 449854 h 564241"/>
                  <a:gd name="connsiteX9" fmla="*/ 82493 w 608226"/>
                  <a:gd name="connsiteY9" fmla="*/ 336385 h 564241"/>
                  <a:gd name="connsiteX10" fmla="*/ 244510 w 608226"/>
                  <a:gd name="connsiteY10" fmla="*/ 336385 h 564241"/>
                  <a:gd name="connsiteX11" fmla="*/ 237464 w 608226"/>
                  <a:gd name="connsiteY11" fmla="*/ 388490 h 564241"/>
                  <a:gd name="connsiteX12" fmla="*/ 239558 w 608226"/>
                  <a:gd name="connsiteY12" fmla="*/ 417253 h 564241"/>
                  <a:gd name="connsiteX13" fmla="*/ 82493 w 608226"/>
                  <a:gd name="connsiteY13" fmla="*/ 417253 h 564241"/>
                  <a:gd name="connsiteX14" fmla="*/ 50737 w 608226"/>
                  <a:gd name="connsiteY14" fmla="*/ 385543 h 564241"/>
                  <a:gd name="connsiteX15" fmla="*/ 50737 w 608226"/>
                  <a:gd name="connsiteY15" fmla="*/ 368048 h 564241"/>
                  <a:gd name="connsiteX16" fmla="*/ 82493 w 608226"/>
                  <a:gd name="connsiteY16" fmla="*/ 336385 h 564241"/>
                  <a:gd name="connsiteX17" fmla="*/ 490359 w 608226"/>
                  <a:gd name="connsiteY17" fmla="*/ 289450 h 564241"/>
                  <a:gd name="connsiteX18" fmla="*/ 480406 w 608226"/>
                  <a:gd name="connsiteY18" fmla="*/ 296423 h 564241"/>
                  <a:gd name="connsiteX19" fmla="*/ 442689 w 608226"/>
                  <a:gd name="connsiteY19" fmla="*/ 355436 h 564241"/>
                  <a:gd name="connsiteX20" fmla="*/ 432402 w 608226"/>
                  <a:gd name="connsiteY20" fmla="*/ 371557 h 564241"/>
                  <a:gd name="connsiteX21" fmla="*/ 409924 w 608226"/>
                  <a:gd name="connsiteY21" fmla="*/ 336367 h 564241"/>
                  <a:gd name="connsiteX22" fmla="*/ 384779 w 608226"/>
                  <a:gd name="connsiteY22" fmla="*/ 296994 h 564241"/>
                  <a:gd name="connsiteX23" fmla="*/ 384398 w 608226"/>
                  <a:gd name="connsiteY23" fmla="*/ 296423 h 564241"/>
                  <a:gd name="connsiteX24" fmla="*/ 362492 w 608226"/>
                  <a:gd name="connsiteY24" fmla="*/ 291573 h 564241"/>
                  <a:gd name="connsiteX25" fmla="*/ 355205 w 608226"/>
                  <a:gd name="connsiteY25" fmla="*/ 305791 h 564241"/>
                  <a:gd name="connsiteX26" fmla="*/ 357682 w 608226"/>
                  <a:gd name="connsiteY26" fmla="*/ 313447 h 564241"/>
                  <a:gd name="connsiteX27" fmla="*/ 372254 w 608226"/>
                  <a:gd name="connsiteY27" fmla="*/ 336367 h 564241"/>
                  <a:gd name="connsiteX28" fmla="*/ 405162 w 608226"/>
                  <a:gd name="connsiteY28" fmla="*/ 387725 h 564241"/>
                  <a:gd name="connsiteX29" fmla="*/ 389208 w 608226"/>
                  <a:gd name="connsiteY29" fmla="*/ 387725 h 564241"/>
                  <a:gd name="connsiteX30" fmla="*/ 373350 w 608226"/>
                  <a:gd name="connsiteY30" fmla="*/ 403560 h 564241"/>
                  <a:gd name="connsiteX31" fmla="*/ 381303 w 608226"/>
                  <a:gd name="connsiteY31" fmla="*/ 417255 h 564241"/>
                  <a:gd name="connsiteX32" fmla="*/ 389208 w 608226"/>
                  <a:gd name="connsiteY32" fmla="*/ 419395 h 564241"/>
                  <a:gd name="connsiteX33" fmla="*/ 416591 w 608226"/>
                  <a:gd name="connsiteY33" fmla="*/ 419395 h 564241"/>
                  <a:gd name="connsiteX34" fmla="*/ 416591 w 608226"/>
                  <a:gd name="connsiteY34" fmla="*/ 430522 h 564241"/>
                  <a:gd name="connsiteX35" fmla="*/ 389208 w 608226"/>
                  <a:gd name="connsiteY35" fmla="*/ 430522 h 564241"/>
                  <a:gd name="connsiteX36" fmla="*/ 373350 w 608226"/>
                  <a:gd name="connsiteY36" fmla="*/ 446357 h 564241"/>
                  <a:gd name="connsiteX37" fmla="*/ 374350 w 608226"/>
                  <a:gd name="connsiteY37" fmla="*/ 451921 h 564241"/>
                  <a:gd name="connsiteX38" fmla="*/ 388065 w 608226"/>
                  <a:gd name="connsiteY38" fmla="*/ 462145 h 564241"/>
                  <a:gd name="connsiteX39" fmla="*/ 389208 w 608226"/>
                  <a:gd name="connsiteY39" fmla="*/ 462192 h 564241"/>
                  <a:gd name="connsiteX40" fmla="*/ 416591 w 608226"/>
                  <a:gd name="connsiteY40" fmla="*/ 462192 h 564241"/>
                  <a:gd name="connsiteX41" fmla="*/ 416591 w 608226"/>
                  <a:gd name="connsiteY41" fmla="*/ 484352 h 564241"/>
                  <a:gd name="connsiteX42" fmla="*/ 432450 w 608226"/>
                  <a:gd name="connsiteY42" fmla="*/ 500187 h 564241"/>
                  <a:gd name="connsiteX43" fmla="*/ 448356 w 608226"/>
                  <a:gd name="connsiteY43" fmla="*/ 484352 h 564241"/>
                  <a:gd name="connsiteX44" fmla="*/ 448356 w 608226"/>
                  <a:gd name="connsiteY44" fmla="*/ 462192 h 564241"/>
                  <a:gd name="connsiteX45" fmla="*/ 475692 w 608226"/>
                  <a:gd name="connsiteY45" fmla="*/ 462192 h 564241"/>
                  <a:gd name="connsiteX46" fmla="*/ 491598 w 608226"/>
                  <a:gd name="connsiteY46" fmla="*/ 446357 h 564241"/>
                  <a:gd name="connsiteX47" fmla="*/ 475692 w 608226"/>
                  <a:gd name="connsiteY47" fmla="*/ 430522 h 564241"/>
                  <a:gd name="connsiteX48" fmla="*/ 448356 w 608226"/>
                  <a:gd name="connsiteY48" fmla="*/ 430522 h 564241"/>
                  <a:gd name="connsiteX49" fmla="*/ 448356 w 608226"/>
                  <a:gd name="connsiteY49" fmla="*/ 419347 h 564241"/>
                  <a:gd name="connsiteX50" fmla="*/ 475692 w 608226"/>
                  <a:gd name="connsiteY50" fmla="*/ 419347 h 564241"/>
                  <a:gd name="connsiteX51" fmla="*/ 491598 w 608226"/>
                  <a:gd name="connsiteY51" fmla="*/ 403512 h 564241"/>
                  <a:gd name="connsiteX52" fmla="*/ 475692 w 608226"/>
                  <a:gd name="connsiteY52" fmla="*/ 387629 h 564241"/>
                  <a:gd name="connsiteX53" fmla="*/ 459785 w 608226"/>
                  <a:gd name="connsiteY53" fmla="*/ 387629 h 564241"/>
                  <a:gd name="connsiteX54" fmla="*/ 507123 w 608226"/>
                  <a:gd name="connsiteY54" fmla="*/ 313447 h 564241"/>
                  <a:gd name="connsiteX55" fmla="*/ 502313 w 608226"/>
                  <a:gd name="connsiteY55" fmla="*/ 291573 h 564241"/>
                  <a:gd name="connsiteX56" fmla="*/ 490359 w 608226"/>
                  <a:gd name="connsiteY56" fmla="*/ 289450 h 564241"/>
                  <a:gd name="connsiteX57" fmla="*/ 31765 w 608226"/>
                  <a:gd name="connsiteY57" fmla="*/ 224963 h 564241"/>
                  <a:gd name="connsiteX58" fmla="*/ 326647 w 608226"/>
                  <a:gd name="connsiteY58" fmla="*/ 224963 h 564241"/>
                  <a:gd name="connsiteX59" fmla="*/ 294549 w 608226"/>
                  <a:gd name="connsiteY59" fmla="*/ 250826 h 564241"/>
                  <a:gd name="connsiteX60" fmla="*/ 255879 w 608226"/>
                  <a:gd name="connsiteY60" fmla="*/ 305831 h 564241"/>
                  <a:gd name="connsiteX61" fmla="*/ 31765 w 608226"/>
                  <a:gd name="connsiteY61" fmla="*/ 305831 h 564241"/>
                  <a:gd name="connsiteX62" fmla="*/ 0 w 608226"/>
                  <a:gd name="connsiteY62" fmla="*/ 274168 h 564241"/>
                  <a:gd name="connsiteX63" fmla="*/ 0 w 608226"/>
                  <a:gd name="connsiteY63" fmla="*/ 256673 h 564241"/>
                  <a:gd name="connsiteX64" fmla="*/ 31765 w 608226"/>
                  <a:gd name="connsiteY64" fmla="*/ 224963 h 564241"/>
                  <a:gd name="connsiteX65" fmla="*/ 432402 w 608226"/>
                  <a:gd name="connsiteY65" fmla="*/ 212825 h 564241"/>
                  <a:gd name="connsiteX66" fmla="*/ 608226 w 608226"/>
                  <a:gd name="connsiteY66" fmla="*/ 388581 h 564241"/>
                  <a:gd name="connsiteX67" fmla="*/ 432355 w 608226"/>
                  <a:gd name="connsiteY67" fmla="*/ 564241 h 564241"/>
                  <a:gd name="connsiteX68" fmla="*/ 329155 w 608226"/>
                  <a:gd name="connsiteY68" fmla="*/ 530811 h 564241"/>
                  <a:gd name="connsiteX69" fmla="*/ 267484 w 608226"/>
                  <a:gd name="connsiteY69" fmla="*/ 449924 h 564241"/>
                  <a:gd name="connsiteX70" fmla="*/ 258816 w 608226"/>
                  <a:gd name="connsiteY70" fmla="*/ 417303 h 564241"/>
                  <a:gd name="connsiteX71" fmla="*/ 256435 w 608226"/>
                  <a:gd name="connsiteY71" fmla="*/ 388533 h 564241"/>
                  <a:gd name="connsiteX72" fmla="*/ 264340 w 608226"/>
                  <a:gd name="connsiteY72" fmla="*/ 336415 h 564241"/>
                  <a:gd name="connsiteX73" fmla="*/ 277151 w 608226"/>
                  <a:gd name="connsiteY73" fmla="*/ 305838 h 564241"/>
                  <a:gd name="connsiteX74" fmla="*/ 367301 w 608226"/>
                  <a:gd name="connsiteY74" fmla="*/ 225284 h 564241"/>
                  <a:gd name="connsiteX75" fmla="*/ 432402 w 608226"/>
                  <a:gd name="connsiteY75" fmla="*/ 212825 h 564241"/>
                  <a:gd name="connsiteX76" fmla="*/ 31760 w 608226"/>
                  <a:gd name="connsiteY76" fmla="*/ 113540 h 564241"/>
                  <a:gd name="connsiteX77" fmla="*/ 362842 w 608226"/>
                  <a:gd name="connsiteY77" fmla="*/ 113540 h 564241"/>
                  <a:gd name="connsiteX78" fmla="*/ 394602 w 608226"/>
                  <a:gd name="connsiteY78" fmla="*/ 145250 h 564241"/>
                  <a:gd name="connsiteX79" fmla="*/ 394602 w 608226"/>
                  <a:gd name="connsiteY79" fmla="*/ 162745 h 564241"/>
                  <a:gd name="connsiteX80" fmla="*/ 362794 w 608226"/>
                  <a:gd name="connsiteY80" fmla="*/ 194408 h 564241"/>
                  <a:gd name="connsiteX81" fmla="*/ 31760 w 608226"/>
                  <a:gd name="connsiteY81" fmla="*/ 194408 h 564241"/>
                  <a:gd name="connsiteX82" fmla="*/ 0 w 608226"/>
                  <a:gd name="connsiteY82" fmla="*/ 162745 h 564241"/>
                  <a:gd name="connsiteX83" fmla="*/ 0 w 608226"/>
                  <a:gd name="connsiteY83" fmla="*/ 145250 h 564241"/>
                  <a:gd name="connsiteX84" fmla="*/ 31760 w 608226"/>
                  <a:gd name="connsiteY84" fmla="*/ 113540 h 564241"/>
                  <a:gd name="connsiteX85" fmla="*/ 82496 w 608226"/>
                  <a:gd name="connsiteY85" fmla="*/ 0 h 564241"/>
                  <a:gd name="connsiteX86" fmla="*/ 413509 w 608226"/>
                  <a:gd name="connsiteY86" fmla="*/ 0 h 564241"/>
                  <a:gd name="connsiteX87" fmla="*/ 445268 w 608226"/>
                  <a:gd name="connsiteY87" fmla="*/ 31719 h 564241"/>
                  <a:gd name="connsiteX88" fmla="*/ 445268 w 608226"/>
                  <a:gd name="connsiteY88" fmla="*/ 49220 h 564241"/>
                  <a:gd name="connsiteX89" fmla="*/ 413509 w 608226"/>
                  <a:gd name="connsiteY89" fmla="*/ 80939 h 564241"/>
                  <a:gd name="connsiteX90" fmla="*/ 82496 w 608226"/>
                  <a:gd name="connsiteY90" fmla="*/ 80939 h 564241"/>
                  <a:gd name="connsiteX91" fmla="*/ 50737 w 608226"/>
                  <a:gd name="connsiteY91" fmla="*/ 49220 h 564241"/>
                  <a:gd name="connsiteX92" fmla="*/ 50737 w 608226"/>
                  <a:gd name="connsiteY92" fmla="*/ 31719 h 564241"/>
                  <a:gd name="connsiteX93" fmla="*/ 82496 w 608226"/>
                  <a:gd name="connsiteY93" fmla="*/ 0 h 56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608226" h="564241">
                    <a:moveTo>
                      <a:pt x="31765" y="449854"/>
                    </a:moveTo>
                    <a:lnTo>
                      <a:pt x="247309" y="449854"/>
                    </a:lnTo>
                    <a:cubicBezTo>
                      <a:pt x="248976" y="454705"/>
                      <a:pt x="250738" y="459508"/>
                      <a:pt x="252786" y="464263"/>
                    </a:cubicBezTo>
                    <a:cubicBezTo>
                      <a:pt x="262644" y="487470"/>
                      <a:pt x="276645" y="508252"/>
                      <a:pt x="294551" y="526133"/>
                    </a:cubicBezTo>
                    <a:cubicBezTo>
                      <a:pt x="296171" y="527749"/>
                      <a:pt x="297790" y="529271"/>
                      <a:pt x="299409" y="530793"/>
                    </a:cubicBezTo>
                    <a:lnTo>
                      <a:pt x="31765" y="530793"/>
                    </a:lnTo>
                    <a:cubicBezTo>
                      <a:pt x="14239" y="530793"/>
                      <a:pt x="0" y="516574"/>
                      <a:pt x="0" y="499074"/>
                    </a:cubicBezTo>
                    <a:lnTo>
                      <a:pt x="0" y="481573"/>
                    </a:lnTo>
                    <a:cubicBezTo>
                      <a:pt x="0" y="464073"/>
                      <a:pt x="14239" y="449854"/>
                      <a:pt x="31765" y="449854"/>
                    </a:cubicBezTo>
                    <a:close/>
                    <a:moveTo>
                      <a:pt x="82493" y="336385"/>
                    </a:moveTo>
                    <a:lnTo>
                      <a:pt x="244510" y="336385"/>
                    </a:lnTo>
                    <a:cubicBezTo>
                      <a:pt x="239797" y="353215"/>
                      <a:pt x="237464" y="370662"/>
                      <a:pt x="237464" y="388490"/>
                    </a:cubicBezTo>
                    <a:cubicBezTo>
                      <a:pt x="237464" y="398189"/>
                      <a:pt x="238130" y="407792"/>
                      <a:pt x="239558" y="417253"/>
                    </a:cubicBezTo>
                    <a:lnTo>
                      <a:pt x="82493" y="417253"/>
                    </a:lnTo>
                    <a:cubicBezTo>
                      <a:pt x="64972" y="417253"/>
                      <a:pt x="50737" y="403038"/>
                      <a:pt x="50737" y="385543"/>
                    </a:cubicBezTo>
                    <a:lnTo>
                      <a:pt x="50737" y="368048"/>
                    </a:lnTo>
                    <a:cubicBezTo>
                      <a:pt x="50737" y="350552"/>
                      <a:pt x="64972" y="336385"/>
                      <a:pt x="82493" y="336385"/>
                    </a:cubicBezTo>
                    <a:close/>
                    <a:moveTo>
                      <a:pt x="490359" y="289450"/>
                    </a:moveTo>
                    <a:cubicBezTo>
                      <a:pt x="486395" y="290336"/>
                      <a:pt x="482764" y="292738"/>
                      <a:pt x="480406" y="296423"/>
                    </a:cubicBezTo>
                    <a:lnTo>
                      <a:pt x="442689" y="355436"/>
                    </a:lnTo>
                    <a:lnTo>
                      <a:pt x="432402" y="371557"/>
                    </a:lnTo>
                    <a:lnTo>
                      <a:pt x="409924" y="336367"/>
                    </a:lnTo>
                    <a:lnTo>
                      <a:pt x="384779" y="296994"/>
                    </a:lnTo>
                    <a:lnTo>
                      <a:pt x="384398" y="296423"/>
                    </a:lnTo>
                    <a:cubicBezTo>
                      <a:pt x="379683" y="289052"/>
                      <a:pt x="369873" y="286912"/>
                      <a:pt x="362492" y="291573"/>
                    </a:cubicBezTo>
                    <a:cubicBezTo>
                      <a:pt x="357491" y="294759"/>
                      <a:pt x="354872" y="300275"/>
                      <a:pt x="355205" y="305791"/>
                    </a:cubicBezTo>
                    <a:cubicBezTo>
                      <a:pt x="355300" y="308454"/>
                      <a:pt x="356158" y="311069"/>
                      <a:pt x="357682" y="313447"/>
                    </a:cubicBezTo>
                    <a:lnTo>
                      <a:pt x="372254" y="336367"/>
                    </a:lnTo>
                    <a:lnTo>
                      <a:pt x="405162" y="387725"/>
                    </a:lnTo>
                    <a:lnTo>
                      <a:pt x="389208" y="387725"/>
                    </a:lnTo>
                    <a:cubicBezTo>
                      <a:pt x="380445" y="387725"/>
                      <a:pt x="373350" y="394810"/>
                      <a:pt x="373350" y="403560"/>
                    </a:cubicBezTo>
                    <a:cubicBezTo>
                      <a:pt x="373350" y="409409"/>
                      <a:pt x="376588" y="414544"/>
                      <a:pt x="381303" y="417255"/>
                    </a:cubicBezTo>
                    <a:cubicBezTo>
                      <a:pt x="383589" y="418634"/>
                      <a:pt x="386303" y="419395"/>
                      <a:pt x="389208" y="419395"/>
                    </a:cubicBezTo>
                    <a:lnTo>
                      <a:pt x="416591" y="419395"/>
                    </a:lnTo>
                    <a:lnTo>
                      <a:pt x="416591" y="430522"/>
                    </a:lnTo>
                    <a:lnTo>
                      <a:pt x="389208" y="430522"/>
                    </a:lnTo>
                    <a:cubicBezTo>
                      <a:pt x="380445" y="430522"/>
                      <a:pt x="373350" y="437608"/>
                      <a:pt x="373350" y="446357"/>
                    </a:cubicBezTo>
                    <a:cubicBezTo>
                      <a:pt x="373350" y="448307"/>
                      <a:pt x="373731" y="450209"/>
                      <a:pt x="374350" y="451921"/>
                    </a:cubicBezTo>
                    <a:cubicBezTo>
                      <a:pt x="376540" y="457580"/>
                      <a:pt x="381779" y="461717"/>
                      <a:pt x="388065" y="462145"/>
                    </a:cubicBezTo>
                    <a:cubicBezTo>
                      <a:pt x="388446" y="462192"/>
                      <a:pt x="388827" y="462192"/>
                      <a:pt x="389208" y="462192"/>
                    </a:cubicBezTo>
                    <a:lnTo>
                      <a:pt x="416591" y="462192"/>
                    </a:lnTo>
                    <a:lnTo>
                      <a:pt x="416591" y="484352"/>
                    </a:lnTo>
                    <a:cubicBezTo>
                      <a:pt x="416591" y="493102"/>
                      <a:pt x="423687" y="500187"/>
                      <a:pt x="432450" y="500187"/>
                    </a:cubicBezTo>
                    <a:cubicBezTo>
                      <a:pt x="441212" y="500187"/>
                      <a:pt x="448356" y="493102"/>
                      <a:pt x="448356" y="484352"/>
                    </a:cubicBezTo>
                    <a:lnTo>
                      <a:pt x="448356" y="462192"/>
                    </a:lnTo>
                    <a:lnTo>
                      <a:pt x="475692" y="462192"/>
                    </a:lnTo>
                    <a:cubicBezTo>
                      <a:pt x="484454" y="462192"/>
                      <a:pt x="491598" y="455107"/>
                      <a:pt x="491598" y="446357"/>
                    </a:cubicBezTo>
                    <a:cubicBezTo>
                      <a:pt x="491598" y="437608"/>
                      <a:pt x="484454" y="430522"/>
                      <a:pt x="475692" y="430522"/>
                    </a:cubicBezTo>
                    <a:lnTo>
                      <a:pt x="448356" y="430522"/>
                    </a:lnTo>
                    <a:lnTo>
                      <a:pt x="448356" y="419347"/>
                    </a:lnTo>
                    <a:lnTo>
                      <a:pt x="475692" y="419347"/>
                    </a:lnTo>
                    <a:cubicBezTo>
                      <a:pt x="484454" y="419347"/>
                      <a:pt x="491598" y="412262"/>
                      <a:pt x="491598" y="403512"/>
                    </a:cubicBezTo>
                    <a:cubicBezTo>
                      <a:pt x="491598" y="394762"/>
                      <a:pt x="484454" y="387629"/>
                      <a:pt x="475692" y="387629"/>
                    </a:cubicBezTo>
                    <a:lnTo>
                      <a:pt x="459785" y="387629"/>
                    </a:lnTo>
                    <a:lnTo>
                      <a:pt x="507123" y="313447"/>
                    </a:lnTo>
                    <a:cubicBezTo>
                      <a:pt x="511837" y="306124"/>
                      <a:pt x="509694" y="296280"/>
                      <a:pt x="502313" y="291573"/>
                    </a:cubicBezTo>
                    <a:cubicBezTo>
                      <a:pt x="498622" y="289195"/>
                      <a:pt x="494324" y="288565"/>
                      <a:pt x="490359" y="289450"/>
                    </a:cubicBezTo>
                    <a:close/>
                    <a:moveTo>
                      <a:pt x="31765" y="224963"/>
                    </a:moveTo>
                    <a:lnTo>
                      <a:pt x="326647" y="224963"/>
                    </a:lnTo>
                    <a:cubicBezTo>
                      <a:pt x="315122" y="232379"/>
                      <a:pt x="304407" y="240984"/>
                      <a:pt x="294549" y="250826"/>
                    </a:cubicBezTo>
                    <a:cubicBezTo>
                      <a:pt x="278500" y="266942"/>
                      <a:pt x="265499" y="285388"/>
                      <a:pt x="255879" y="305831"/>
                    </a:cubicBezTo>
                    <a:lnTo>
                      <a:pt x="31765" y="305831"/>
                    </a:lnTo>
                    <a:cubicBezTo>
                      <a:pt x="14239" y="305831"/>
                      <a:pt x="0" y="291664"/>
                      <a:pt x="0" y="274168"/>
                    </a:cubicBezTo>
                    <a:lnTo>
                      <a:pt x="0" y="256673"/>
                    </a:lnTo>
                    <a:cubicBezTo>
                      <a:pt x="0" y="239178"/>
                      <a:pt x="14239" y="224963"/>
                      <a:pt x="31765" y="224963"/>
                    </a:cubicBezTo>
                    <a:close/>
                    <a:moveTo>
                      <a:pt x="432402" y="212825"/>
                    </a:moveTo>
                    <a:cubicBezTo>
                      <a:pt x="529553" y="212825"/>
                      <a:pt x="608274" y="291478"/>
                      <a:pt x="608226" y="388581"/>
                    </a:cubicBezTo>
                    <a:cubicBezTo>
                      <a:pt x="608226" y="485589"/>
                      <a:pt x="529506" y="564241"/>
                      <a:pt x="432355" y="564241"/>
                    </a:cubicBezTo>
                    <a:cubicBezTo>
                      <a:pt x="393780" y="564241"/>
                      <a:pt x="358110" y="551782"/>
                      <a:pt x="329155" y="530811"/>
                    </a:cubicBezTo>
                    <a:cubicBezTo>
                      <a:pt x="301391" y="510649"/>
                      <a:pt x="279675" y="482545"/>
                      <a:pt x="267484" y="449924"/>
                    </a:cubicBezTo>
                    <a:cubicBezTo>
                      <a:pt x="263579" y="439510"/>
                      <a:pt x="260626" y="428620"/>
                      <a:pt x="258816" y="417303"/>
                    </a:cubicBezTo>
                    <a:cubicBezTo>
                      <a:pt x="257292" y="407935"/>
                      <a:pt x="256435" y="398376"/>
                      <a:pt x="256435" y="388533"/>
                    </a:cubicBezTo>
                    <a:cubicBezTo>
                      <a:pt x="256435" y="370415"/>
                      <a:pt x="259197" y="352916"/>
                      <a:pt x="264340" y="336415"/>
                    </a:cubicBezTo>
                    <a:cubicBezTo>
                      <a:pt x="267674" y="325763"/>
                      <a:pt x="271960" y="315539"/>
                      <a:pt x="277151" y="305838"/>
                    </a:cubicBezTo>
                    <a:cubicBezTo>
                      <a:pt x="296629" y="269413"/>
                      <a:pt x="328584" y="240691"/>
                      <a:pt x="367301" y="225284"/>
                    </a:cubicBezTo>
                    <a:cubicBezTo>
                      <a:pt x="387446" y="217295"/>
                      <a:pt x="409400" y="212825"/>
                      <a:pt x="432402" y="212825"/>
                    </a:cubicBezTo>
                    <a:close/>
                    <a:moveTo>
                      <a:pt x="31760" y="113540"/>
                    </a:moveTo>
                    <a:lnTo>
                      <a:pt x="362842" y="113540"/>
                    </a:lnTo>
                    <a:cubicBezTo>
                      <a:pt x="380365" y="113540"/>
                      <a:pt x="394602" y="127755"/>
                      <a:pt x="394602" y="145250"/>
                    </a:cubicBezTo>
                    <a:lnTo>
                      <a:pt x="394602" y="162745"/>
                    </a:lnTo>
                    <a:cubicBezTo>
                      <a:pt x="394602" y="180241"/>
                      <a:pt x="380365" y="194408"/>
                      <a:pt x="362794" y="194408"/>
                    </a:cubicBezTo>
                    <a:lnTo>
                      <a:pt x="31760" y="194408"/>
                    </a:lnTo>
                    <a:cubicBezTo>
                      <a:pt x="14237" y="194408"/>
                      <a:pt x="0" y="180241"/>
                      <a:pt x="0" y="162745"/>
                    </a:cubicBezTo>
                    <a:lnTo>
                      <a:pt x="0" y="145250"/>
                    </a:lnTo>
                    <a:cubicBezTo>
                      <a:pt x="0" y="127755"/>
                      <a:pt x="14237" y="113540"/>
                      <a:pt x="31760" y="113540"/>
                    </a:cubicBezTo>
                    <a:close/>
                    <a:moveTo>
                      <a:pt x="82496" y="0"/>
                    </a:moveTo>
                    <a:lnTo>
                      <a:pt x="413509" y="0"/>
                    </a:lnTo>
                    <a:cubicBezTo>
                      <a:pt x="431031" y="0"/>
                      <a:pt x="445268" y="14219"/>
                      <a:pt x="445268" y="31719"/>
                    </a:cubicBezTo>
                    <a:lnTo>
                      <a:pt x="445268" y="49220"/>
                    </a:lnTo>
                    <a:cubicBezTo>
                      <a:pt x="445268" y="66720"/>
                      <a:pt x="431031" y="80939"/>
                      <a:pt x="413509" y="80939"/>
                    </a:cubicBezTo>
                    <a:lnTo>
                      <a:pt x="82496" y="80939"/>
                    </a:lnTo>
                    <a:cubicBezTo>
                      <a:pt x="64974" y="80939"/>
                      <a:pt x="50737" y="66720"/>
                      <a:pt x="50737" y="49220"/>
                    </a:cubicBezTo>
                    <a:lnTo>
                      <a:pt x="50737" y="31719"/>
                    </a:lnTo>
                    <a:cubicBezTo>
                      <a:pt x="50737" y="14219"/>
                      <a:pt x="64974" y="0"/>
                      <a:pt x="824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" name="ïsḷíḓè">
                <a:extLst>
                  <a:ext uri="{FF2B5EF4-FFF2-40B4-BE49-F238E27FC236}">
                    <a16:creationId xmlns:a16="http://schemas.microsoft.com/office/drawing/2014/main" xmlns="" id="{2FE4F874-C2AD-49C6-92CB-1DB1977DE9D6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íṩļíḑè">
                <a:extLst>
                  <a:ext uri="{FF2B5EF4-FFF2-40B4-BE49-F238E27FC236}">
                    <a16:creationId xmlns:a16="http://schemas.microsoft.com/office/drawing/2014/main" xmlns="" id="{21C9E07C-6C71-4E54-8F2A-42683F6487DA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s1ïḍê">
              <a:extLst>
                <a:ext uri="{FF2B5EF4-FFF2-40B4-BE49-F238E27FC236}">
                  <a16:creationId xmlns:a16="http://schemas.microsoft.com/office/drawing/2014/main" xmlns="" id="{787C7075-EE89-4657-BFD4-776087DE84C0}"/>
                </a:ext>
              </a:extLst>
            </p:cNvPr>
            <p:cNvGrpSpPr/>
            <p:nvPr/>
          </p:nvGrpSpPr>
          <p:grpSpPr>
            <a:xfrm>
              <a:off x="9190873" y="3563818"/>
              <a:ext cx="2328027" cy="1861261"/>
              <a:chOff x="4148972" y="3507306"/>
              <a:chExt cx="2328027" cy="1861261"/>
            </a:xfrm>
          </p:grpSpPr>
          <p:sp>
            <p:nvSpPr>
              <p:cNvPr id="15" name="ísľîdê">
                <a:extLst>
                  <a:ext uri="{FF2B5EF4-FFF2-40B4-BE49-F238E27FC236}">
                    <a16:creationId xmlns:a16="http://schemas.microsoft.com/office/drawing/2014/main" xmlns="" id="{B3862B97-B0C0-4AC8-9161-A5879FD5FDC9}"/>
                  </a:ext>
                </a:extLst>
              </p:cNvPr>
              <p:cNvSpPr/>
              <p:nvPr/>
            </p:nvSpPr>
            <p:spPr bwMode="auto">
              <a:xfrm>
                <a:off x="4958704" y="3507306"/>
                <a:ext cx="708563" cy="68396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" name="îšḷíḓé">
                <a:extLst>
                  <a:ext uri="{FF2B5EF4-FFF2-40B4-BE49-F238E27FC236}">
                    <a16:creationId xmlns:a16="http://schemas.microsoft.com/office/drawing/2014/main" xmlns="" id="{D93C77BC-9FBF-459D-A14D-B2EC75A48C2D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íṣḻîḑe">
                <a:extLst>
                  <a:ext uri="{FF2B5EF4-FFF2-40B4-BE49-F238E27FC236}">
                    <a16:creationId xmlns:a16="http://schemas.microsoft.com/office/drawing/2014/main" xmlns="" id="{A7E79375-B3D2-4539-A146-A9ADF1F14C35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BE3A93B-7E01-4C5F-B648-74BBB46100D1}"/>
                </a:ext>
              </a:extLst>
            </p:cNvPr>
            <p:cNvCxnSpPr/>
            <p:nvPr/>
          </p:nvCxnSpPr>
          <p:spPr>
            <a:xfrm>
              <a:off x="6032500" y="4336576"/>
              <a:ext cx="0" cy="9166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C0AB88D-6B23-4D72-8BC7-5975BE9833FE}"/>
                </a:ext>
              </a:extLst>
            </p:cNvPr>
            <p:cNvCxnSpPr/>
            <p:nvPr/>
          </p:nvCxnSpPr>
          <p:spPr>
            <a:xfrm>
              <a:off x="8928100" y="4336576"/>
              <a:ext cx="0" cy="9166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636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D5971F-9098-488A-BA44-D0B0ECF56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6B1A511-55F5-4FCC-8F77-A4057FB94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C0E2E11-3EB1-443D-8101-5323E7F68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42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95749F-EBCF-4684-B83B-854CA0CFD02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91719"/>
            <a:ext cx="10858500" cy="4742381"/>
            <a:chOff x="660400" y="1391719"/>
            <a:chExt cx="10858500" cy="4742381"/>
          </a:xfrm>
        </p:grpSpPr>
        <p:sp>
          <p:nvSpPr>
            <p:cNvPr id="6" name="iśliḋé">
              <a:extLst>
                <a:ext uri="{FF2B5EF4-FFF2-40B4-BE49-F238E27FC236}">
                  <a16:creationId xmlns:a16="http://schemas.microsoft.com/office/drawing/2014/main" xmlns="" id="{9D579965-67BE-44D1-8D83-0D3D57773E82}"/>
                </a:ext>
              </a:extLst>
            </p:cNvPr>
            <p:cNvSpPr/>
            <p:nvPr/>
          </p:nvSpPr>
          <p:spPr>
            <a:xfrm>
              <a:off x="3992521" y="2599807"/>
              <a:ext cx="2034473" cy="109403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" name="işḷídè">
              <a:extLst>
                <a:ext uri="{FF2B5EF4-FFF2-40B4-BE49-F238E27FC236}">
                  <a16:creationId xmlns:a16="http://schemas.microsoft.com/office/drawing/2014/main" xmlns="" id="{37D1D79D-D121-4947-963A-E64AA404656D}"/>
                </a:ext>
              </a:extLst>
            </p:cNvPr>
            <p:cNvSpPr/>
            <p:nvPr/>
          </p:nvSpPr>
          <p:spPr>
            <a:xfrm>
              <a:off x="5732978" y="2728953"/>
              <a:ext cx="475493" cy="2300966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  <a:gd name="connsiteX0" fmla="*/ 0 w 705011"/>
                <a:gd name="connsiteY0" fmla="*/ 0 h 3106537"/>
                <a:gd name="connsiteX1" fmla="*/ 435934 w 705011"/>
                <a:gd name="connsiteY1" fmla="*/ 0 h 3106537"/>
                <a:gd name="connsiteX2" fmla="*/ 705011 w 705011"/>
                <a:gd name="connsiteY2" fmla="*/ 3106537 h 3106537"/>
                <a:gd name="connsiteX3" fmla="*/ 0 w 705011"/>
                <a:gd name="connsiteY3" fmla="*/ 1040908 h 3106537"/>
                <a:gd name="connsiteX4" fmla="*/ 0 w 705011"/>
                <a:gd name="connsiteY4" fmla="*/ 0 h 310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11" h="3106537">
                  <a:moveTo>
                    <a:pt x="0" y="0"/>
                  </a:moveTo>
                  <a:lnTo>
                    <a:pt x="435934" y="0"/>
                  </a:lnTo>
                  <a:lnTo>
                    <a:pt x="705011" y="3106537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" name="íSḻïḑe">
              <a:extLst>
                <a:ext uri="{FF2B5EF4-FFF2-40B4-BE49-F238E27FC236}">
                  <a16:creationId xmlns:a16="http://schemas.microsoft.com/office/drawing/2014/main" xmlns="" id="{6C6B9AA2-638C-4C79-B511-D6154363B3D0}"/>
                </a:ext>
              </a:extLst>
            </p:cNvPr>
            <p:cNvSpPr/>
            <p:nvPr/>
          </p:nvSpPr>
          <p:spPr>
            <a:xfrm>
              <a:off x="6254329" y="2882719"/>
              <a:ext cx="1892443" cy="997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îṡḻíḋé">
              <a:extLst>
                <a:ext uri="{FF2B5EF4-FFF2-40B4-BE49-F238E27FC236}">
                  <a16:creationId xmlns:a16="http://schemas.microsoft.com/office/drawing/2014/main" xmlns="" id="{E687589C-889B-468E-8A92-637BF0CBF23E}"/>
                </a:ext>
              </a:extLst>
            </p:cNvPr>
            <p:cNvSpPr/>
            <p:nvPr/>
          </p:nvSpPr>
          <p:spPr>
            <a:xfrm flipH="1">
              <a:off x="6177915" y="3073930"/>
              <a:ext cx="349901" cy="1950619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  <a:gd name="connsiteX0" fmla="*/ 0 w 557734"/>
                <a:gd name="connsiteY0" fmla="*/ 0 h 2831180"/>
                <a:gd name="connsiteX1" fmla="*/ 435934 w 557734"/>
                <a:gd name="connsiteY1" fmla="*/ 0 h 2831180"/>
                <a:gd name="connsiteX2" fmla="*/ 557734 w 557734"/>
                <a:gd name="connsiteY2" fmla="*/ 2831180 h 2831180"/>
                <a:gd name="connsiteX3" fmla="*/ 0 w 557734"/>
                <a:gd name="connsiteY3" fmla="*/ 1040908 h 2831180"/>
                <a:gd name="connsiteX4" fmla="*/ 0 w 557734"/>
                <a:gd name="connsiteY4" fmla="*/ 0 h 2831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4" h="2831180">
                  <a:moveTo>
                    <a:pt x="0" y="0"/>
                  </a:moveTo>
                  <a:lnTo>
                    <a:pt x="435934" y="0"/>
                  </a:lnTo>
                  <a:lnTo>
                    <a:pt x="557734" y="2831180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îṡḷîdè">
              <a:extLst>
                <a:ext uri="{FF2B5EF4-FFF2-40B4-BE49-F238E27FC236}">
                  <a16:creationId xmlns:a16="http://schemas.microsoft.com/office/drawing/2014/main" xmlns="" id="{1EC96F4E-9564-4544-A338-D5EA90248441}"/>
                </a:ext>
              </a:extLst>
            </p:cNvPr>
            <p:cNvSpPr/>
            <p:nvPr/>
          </p:nvSpPr>
          <p:spPr>
            <a:xfrm>
              <a:off x="3804885" y="1391719"/>
              <a:ext cx="2385731" cy="1184388"/>
            </a:xfrm>
            <a:prstGeom prst="round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ï$ļïḍe">
              <a:extLst>
                <a:ext uri="{FF2B5EF4-FFF2-40B4-BE49-F238E27FC236}">
                  <a16:creationId xmlns:a16="http://schemas.microsoft.com/office/drawing/2014/main" xmlns="" id="{F98C0326-2847-4712-B479-BA9413A08F55}"/>
                </a:ext>
              </a:extLst>
            </p:cNvPr>
            <p:cNvSpPr/>
            <p:nvPr/>
          </p:nvSpPr>
          <p:spPr>
            <a:xfrm>
              <a:off x="5836415" y="1637417"/>
              <a:ext cx="356590" cy="3265648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934" h="3635253">
                  <a:moveTo>
                    <a:pt x="0" y="0"/>
                  </a:moveTo>
                  <a:lnTo>
                    <a:pt x="435934" y="0"/>
                  </a:lnTo>
                  <a:lnTo>
                    <a:pt x="435934" y="3635253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íṣ1ide">
              <a:extLst>
                <a:ext uri="{FF2B5EF4-FFF2-40B4-BE49-F238E27FC236}">
                  <a16:creationId xmlns:a16="http://schemas.microsoft.com/office/drawing/2014/main" xmlns="" id="{65F6B911-6586-4636-826C-678BAF013B75}"/>
                </a:ext>
              </a:extLst>
            </p:cNvPr>
            <p:cNvSpPr/>
            <p:nvPr/>
          </p:nvSpPr>
          <p:spPr>
            <a:xfrm>
              <a:off x="6188553" y="1668059"/>
              <a:ext cx="2185862" cy="118667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ïśľíḓe">
              <a:extLst>
                <a:ext uri="{FF2B5EF4-FFF2-40B4-BE49-F238E27FC236}">
                  <a16:creationId xmlns:a16="http://schemas.microsoft.com/office/drawing/2014/main" xmlns="" id="{E01E62CA-BDA3-49A2-BF01-3E8006558D83}"/>
                </a:ext>
              </a:extLst>
            </p:cNvPr>
            <p:cNvSpPr/>
            <p:nvPr/>
          </p:nvSpPr>
          <p:spPr>
            <a:xfrm flipH="1">
              <a:off x="6188553" y="1997630"/>
              <a:ext cx="315892" cy="2892938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934" h="3635253">
                  <a:moveTo>
                    <a:pt x="0" y="0"/>
                  </a:moveTo>
                  <a:lnTo>
                    <a:pt x="435934" y="0"/>
                  </a:lnTo>
                  <a:lnTo>
                    <a:pt x="435934" y="3635253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i$ḷídê">
              <a:extLst>
                <a:ext uri="{FF2B5EF4-FFF2-40B4-BE49-F238E27FC236}">
                  <a16:creationId xmlns:a16="http://schemas.microsoft.com/office/drawing/2014/main" xmlns="" id="{70F609E2-F516-4646-A315-991B1DA7A1C5}"/>
                </a:ext>
              </a:extLst>
            </p:cNvPr>
            <p:cNvSpPr/>
            <p:nvPr/>
          </p:nvSpPr>
          <p:spPr bwMode="auto">
            <a:xfrm>
              <a:off x="5590211" y="4858764"/>
              <a:ext cx="1196684" cy="1275336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 dirty="0"/>
            </a:p>
          </p:txBody>
        </p:sp>
        <p:sp>
          <p:nvSpPr>
            <p:cNvPr id="15" name="íş1îḑê">
              <a:extLst>
                <a:ext uri="{FF2B5EF4-FFF2-40B4-BE49-F238E27FC236}">
                  <a16:creationId xmlns:a16="http://schemas.microsoft.com/office/drawing/2014/main" xmlns="" id="{FC45956E-2888-4CED-BC6B-5AF1A66E3929}"/>
                </a:ext>
              </a:extLst>
            </p:cNvPr>
            <p:cNvSpPr/>
            <p:nvPr/>
          </p:nvSpPr>
          <p:spPr>
            <a:xfrm>
              <a:off x="7032227" y="2058763"/>
              <a:ext cx="498512" cy="405269"/>
            </a:xfrm>
            <a:custGeom>
              <a:avLst/>
              <a:gdLst>
                <a:gd name="connsiteX0" fmla="*/ 390482 w 564166"/>
                <a:gd name="connsiteY0" fmla="*/ 307997 h 458643"/>
                <a:gd name="connsiteX1" fmla="*/ 403395 w 564166"/>
                <a:gd name="connsiteY1" fmla="*/ 307997 h 458643"/>
                <a:gd name="connsiteX2" fmla="*/ 439265 w 564166"/>
                <a:gd name="connsiteY2" fmla="*/ 353908 h 458643"/>
                <a:gd name="connsiteX3" fmla="*/ 434961 w 564166"/>
                <a:gd name="connsiteY3" fmla="*/ 361082 h 458643"/>
                <a:gd name="connsiteX4" fmla="*/ 419178 w 564166"/>
                <a:gd name="connsiteY4" fmla="*/ 361082 h 458643"/>
                <a:gd name="connsiteX5" fmla="*/ 492353 w 564166"/>
                <a:gd name="connsiteY5" fmla="*/ 419905 h 458643"/>
                <a:gd name="connsiteX6" fmla="*/ 512440 w 564166"/>
                <a:gd name="connsiteY6" fmla="*/ 438557 h 458643"/>
                <a:gd name="connsiteX7" fmla="*/ 492353 w 564166"/>
                <a:gd name="connsiteY7" fmla="*/ 458643 h 458643"/>
                <a:gd name="connsiteX8" fmla="*/ 379004 w 564166"/>
                <a:gd name="connsiteY8" fmla="*/ 361082 h 458643"/>
                <a:gd name="connsiteX9" fmla="*/ 358916 w 564166"/>
                <a:gd name="connsiteY9" fmla="*/ 361082 h 458643"/>
                <a:gd name="connsiteX10" fmla="*/ 354612 w 564166"/>
                <a:gd name="connsiteY10" fmla="*/ 353908 h 458643"/>
                <a:gd name="connsiteX11" fmla="*/ 277051 w 564166"/>
                <a:gd name="connsiteY11" fmla="*/ 307997 h 458643"/>
                <a:gd name="connsiteX12" fmla="*/ 288553 w 564166"/>
                <a:gd name="connsiteY12" fmla="*/ 307997 h 458643"/>
                <a:gd name="connsiteX13" fmla="*/ 324497 w 564166"/>
                <a:gd name="connsiteY13" fmla="*/ 353908 h 458643"/>
                <a:gd name="connsiteX14" fmla="*/ 320183 w 564166"/>
                <a:gd name="connsiteY14" fmla="*/ 361082 h 458643"/>
                <a:gd name="connsiteX15" fmla="*/ 301493 w 564166"/>
                <a:gd name="connsiteY15" fmla="*/ 361082 h 458643"/>
                <a:gd name="connsiteX16" fmla="*/ 301493 w 564166"/>
                <a:gd name="connsiteY16" fmla="*/ 438557 h 458643"/>
                <a:gd name="connsiteX17" fmla="*/ 282802 w 564166"/>
                <a:gd name="connsiteY17" fmla="*/ 458643 h 458643"/>
                <a:gd name="connsiteX18" fmla="*/ 262673 w 564166"/>
                <a:gd name="connsiteY18" fmla="*/ 438557 h 458643"/>
                <a:gd name="connsiteX19" fmla="*/ 262673 w 564166"/>
                <a:gd name="connsiteY19" fmla="*/ 361082 h 458643"/>
                <a:gd name="connsiteX20" fmla="*/ 243982 w 564166"/>
                <a:gd name="connsiteY20" fmla="*/ 361082 h 458643"/>
                <a:gd name="connsiteX21" fmla="*/ 239669 w 564166"/>
                <a:gd name="connsiteY21" fmla="*/ 353908 h 458643"/>
                <a:gd name="connsiteX22" fmla="*/ 162189 w 564166"/>
                <a:gd name="connsiteY22" fmla="*/ 307997 h 458643"/>
                <a:gd name="connsiteX23" fmla="*/ 173671 w 564166"/>
                <a:gd name="connsiteY23" fmla="*/ 307997 h 458643"/>
                <a:gd name="connsiteX24" fmla="*/ 209554 w 564166"/>
                <a:gd name="connsiteY24" fmla="*/ 353908 h 458643"/>
                <a:gd name="connsiteX25" fmla="*/ 205248 w 564166"/>
                <a:gd name="connsiteY25" fmla="*/ 361082 h 458643"/>
                <a:gd name="connsiteX26" fmla="*/ 185154 w 564166"/>
                <a:gd name="connsiteY26" fmla="*/ 361082 h 458643"/>
                <a:gd name="connsiteX27" fmla="*/ 71765 w 564166"/>
                <a:gd name="connsiteY27" fmla="*/ 458643 h 458643"/>
                <a:gd name="connsiteX28" fmla="*/ 53106 w 564166"/>
                <a:gd name="connsiteY28" fmla="*/ 438557 h 458643"/>
                <a:gd name="connsiteX29" fmla="*/ 71765 w 564166"/>
                <a:gd name="connsiteY29" fmla="*/ 419905 h 458643"/>
                <a:gd name="connsiteX30" fmla="*/ 146401 w 564166"/>
                <a:gd name="connsiteY30" fmla="*/ 361082 h 458643"/>
                <a:gd name="connsiteX31" fmla="*/ 129177 w 564166"/>
                <a:gd name="connsiteY31" fmla="*/ 361082 h 458643"/>
                <a:gd name="connsiteX32" fmla="*/ 124871 w 564166"/>
                <a:gd name="connsiteY32" fmla="*/ 353908 h 458643"/>
                <a:gd name="connsiteX33" fmla="*/ 340222 w 564166"/>
                <a:gd name="connsiteY33" fmla="*/ 0 h 458643"/>
                <a:gd name="connsiteX34" fmla="*/ 453630 w 564166"/>
                <a:gd name="connsiteY34" fmla="*/ 118973 h 458643"/>
                <a:gd name="connsiteX35" fmla="*/ 525407 w 564166"/>
                <a:gd name="connsiteY35" fmla="*/ 179176 h 458643"/>
                <a:gd name="connsiteX36" fmla="*/ 564166 w 564166"/>
                <a:gd name="connsiteY36" fmla="*/ 232212 h 458643"/>
                <a:gd name="connsiteX37" fmla="*/ 518229 w 564166"/>
                <a:gd name="connsiteY37" fmla="*/ 286681 h 458643"/>
                <a:gd name="connsiteX38" fmla="*/ 45937 w 564166"/>
                <a:gd name="connsiteY38" fmla="*/ 286681 h 458643"/>
                <a:gd name="connsiteX39" fmla="*/ 0 w 564166"/>
                <a:gd name="connsiteY39" fmla="*/ 232212 h 458643"/>
                <a:gd name="connsiteX40" fmla="*/ 45937 w 564166"/>
                <a:gd name="connsiteY40" fmla="*/ 179176 h 458643"/>
                <a:gd name="connsiteX41" fmla="*/ 111972 w 564166"/>
                <a:gd name="connsiteY41" fmla="*/ 103205 h 458643"/>
                <a:gd name="connsiteX42" fmla="*/ 134941 w 564166"/>
                <a:gd name="connsiteY42" fmla="*/ 107505 h 458643"/>
                <a:gd name="connsiteX43" fmla="*/ 209589 w 564166"/>
                <a:gd name="connsiteY43" fmla="*/ 22934 h 458643"/>
                <a:gd name="connsiteX44" fmla="*/ 256961 w 564166"/>
                <a:gd name="connsiteY44" fmla="*/ 43002 h 458643"/>
                <a:gd name="connsiteX45" fmla="*/ 340222 w 564166"/>
                <a:gd name="connsiteY45" fmla="*/ 0 h 45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64166" h="458643">
                  <a:moveTo>
                    <a:pt x="390482" y="307997"/>
                  </a:moveTo>
                  <a:cubicBezTo>
                    <a:pt x="394786" y="303693"/>
                    <a:pt x="399091" y="303693"/>
                    <a:pt x="403395" y="307997"/>
                  </a:cubicBezTo>
                  <a:lnTo>
                    <a:pt x="439265" y="353908"/>
                  </a:lnTo>
                  <a:cubicBezTo>
                    <a:pt x="442135" y="358212"/>
                    <a:pt x="440700" y="361082"/>
                    <a:pt x="434961" y="361082"/>
                  </a:cubicBezTo>
                  <a:lnTo>
                    <a:pt x="419178" y="361082"/>
                  </a:lnTo>
                  <a:cubicBezTo>
                    <a:pt x="426352" y="394081"/>
                    <a:pt x="456483" y="419905"/>
                    <a:pt x="492353" y="419905"/>
                  </a:cubicBezTo>
                  <a:cubicBezTo>
                    <a:pt x="503831" y="419905"/>
                    <a:pt x="512440" y="428514"/>
                    <a:pt x="512440" y="438557"/>
                  </a:cubicBezTo>
                  <a:cubicBezTo>
                    <a:pt x="512440" y="450035"/>
                    <a:pt x="503831" y="458643"/>
                    <a:pt x="492353" y="458643"/>
                  </a:cubicBezTo>
                  <a:cubicBezTo>
                    <a:pt x="434961" y="458643"/>
                    <a:pt x="387612" y="415601"/>
                    <a:pt x="379004" y="361082"/>
                  </a:cubicBezTo>
                  <a:lnTo>
                    <a:pt x="358916" y="361082"/>
                  </a:lnTo>
                  <a:cubicBezTo>
                    <a:pt x="353177" y="361082"/>
                    <a:pt x="351742" y="358212"/>
                    <a:pt x="354612" y="353908"/>
                  </a:cubicBezTo>
                  <a:close/>
                  <a:moveTo>
                    <a:pt x="277051" y="307997"/>
                  </a:moveTo>
                  <a:cubicBezTo>
                    <a:pt x="279926" y="303693"/>
                    <a:pt x="285677" y="303693"/>
                    <a:pt x="288553" y="307997"/>
                  </a:cubicBezTo>
                  <a:lnTo>
                    <a:pt x="324497" y="353908"/>
                  </a:lnTo>
                  <a:cubicBezTo>
                    <a:pt x="327372" y="358212"/>
                    <a:pt x="325934" y="361082"/>
                    <a:pt x="320183" y="361082"/>
                  </a:cubicBezTo>
                  <a:lnTo>
                    <a:pt x="301493" y="361082"/>
                  </a:lnTo>
                  <a:lnTo>
                    <a:pt x="301493" y="438557"/>
                  </a:lnTo>
                  <a:cubicBezTo>
                    <a:pt x="301493" y="450035"/>
                    <a:pt x="292866" y="458643"/>
                    <a:pt x="282802" y="458643"/>
                  </a:cubicBezTo>
                  <a:cubicBezTo>
                    <a:pt x="271300" y="458643"/>
                    <a:pt x="262673" y="450035"/>
                    <a:pt x="262673" y="438557"/>
                  </a:cubicBezTo>
                  <a:lnTo>
                    <a:pt x="262673" y="361082"/>
                  </a:lnTo>
                  <a:lnTo>
                    <a:pt x="243982" y="361082"/>
                  </a:lnTo>
                  <a:cubicBezTo>
                    <a:pt x="238231" y="361082"/>
                    <a:pt x="236793" y="358212"/>
                    <a:pt x="239669" y="353908"/>
                  </a:cubicBezTo>
                  <a:close/>
                  <a:moveTo>
                    <a:pt x="162189" y="307997"/>
                  </a:moveTo>
                  <a:cubicBezTo>
                    <a:pt x="165059" y="303693"/>
                    <a:pt x="169365" y="303693"/>
                    <a:pt x="173671" y="307997"/>
                  </a:cubicBezTo>
                  <a:lnTo>
                    <a:pt x="209554" y="353908"/>
                  </a:lnTo>
                  <a:cubicBezTo>
                    <a:pt x="212424" y="358212"/>
                    <a:pt x="210989" y="361082"/>
                    <a:pt x="205248" y="361082"/>
                  </a:cubicBezTo>
                  <a:lnTo>
                    <a:pt x="185154" y="361082"/>
                  </a:lnTo>
                  <a:cubicBezTo>
                    <a:pt x="176542" y="415601"/>
                    <a:pt x="129177" y="458643"/>
                    <a:pt x="71765" y="458643"/>
                  </a:cubicBezTo>
                  <a:cubicBezTo>
                    <a:pt x="61718" y="458643"/>
                    <a:pt x="53106" y="450035"/>
                    <a:pt x="53106" y="438557"/>
                  </a:cubicBezTo>
                  <a:cubicBezTo>
                    <a:pt x="53106" y="428514"/>
                    <a:pt x="61718" y="419905"/>
                    <a:pt x="71765" y="419905"/>
                  </a:cubicBezTo>
                  <a:cubicBezTo>
                    <a:pt x="107648" y="419905"/>
                    <a:pt x="137789" y="394081"/>
                    <a:pt x="146401" y="361082"/>
                  </a:cubicBezTo>
                  <a:lnTo>
                    <a:pt x="129177" y="361082"/>
                  </a:lnTo>
                  <a:cubicBezTo>
                    <a:pt x="123436" y="361082"/>
                    <a:pt x="122001" y="358212"/>
                    <a:pt x="124871" y="353908"/>
                  </a:cubicBezTo>
                  <a:close/>
                  <a:moveTo>
                    <a:pt x="340222" y="0"/>
                  </a:moveTo>
                  <a:cubicBezTo>
                    <a:pt x="399079" y="0"/>
                    <a:pt x="447888" y="51603"/>
                    <a:pt x="453630" y="118973"/>
                  </a:cubicBezTo>
                  <a:cubicBezTo>
                    <a:pt x="488083" y="118973"/>
                    <a:pt x="515358" y="144774"/>
                    <a:pt x="525407" y="179176"/>
                  </a:cubicBezTo>
                  <a:cubicBezTo>
                    <a:pt x="546940" y="183476"/>
                    <a:pt x="564166" y="204977"/>
                    <a:pt x="564166" y="232212"/>
                  </a:cubicBezTo>
                  <a:cubicBezTo>
                    <a:pt x="564166" y="262313"/>
                    <a:pt x="544069" y="286681"/>
                    <a:pt x="518229" y="286681"/>
                  </a:cubicBezTo>
                  <a:lnTo>
                    <a:pt x="45937" y="286681"/>
                  </a:lnTo>
                  <a:cubicBezTo>
                    <a:pt x="20097" y="286681"/>
                    <a:pt x="0" y="262313"/>
                    <a:pt x="0" y="232212"/>
                  </a:cubicBezTo>
                  <a:cubicBezTo>
                    <a:pt x="0" y="202110"/>
                    <a:pt x="20097" y="179176"/>
                    <a:pt x="45937" y="179176"/>
                  </a:cubicBezTo>
                  <a:cubicBezTo>
                    <a:pt x="45937" y="136173"/>
                    <a:pt x="76084" y="103205"/>
                    <a:pt x="111972" y="103205"/>
                  </a:cubicBezTo>
                  <a:cubicBezTo>
                    <a:pt x="119150" y="103205"/>
                    <a:pt x="127763" y="104639"/>
                    <a:pt x="134941" y="107505"/>
                  </a:cubicBezTo>
                  <a:cubicBezTo>
                    <a:pt x="134941" y="60203"/>
                    <a:pt x="169394" y="22934"/>
                    <a:pt x="209589" y="22934"/>
                  </a:cubicBezTo>
                  <a:cubicBezTo>
                    <a:pt x="228251" y="22934"/>
                    <a:pt x="244042" y="30102"/>
                    <a:pt x="256961" y="43002"/>
                  </a:cubicBezTo>
                  <a:cubicBezTo>
                    <a:pt x="278494" y="15767"/>
                    <a:pt x="307205" y="0"/>
                    <a:pt x="34022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6" name="ïṩḻíḍê">
              <a:extLst>
                <a:ext uri="{FF2B5EF4-FFF2-40B4-BE49-F238E27FC236}">
                  <a16:creationId xmlns:a16="http://schemas.microsoft.com/office/drawing/2014/main" xmlns="" id="{E741AB56-735A-4AA9-93F8-38CE4BD28250}"/>
                </a:ext>
              </a:extLst>
            </p:cNvPr>
            <p:cNvSpPr/>
            <p:nvPr/>
          </p:nvSpPr>
          <p:spPr bwMode="auto">
            <a:xfrm>
              <a:off x="4788300" y="2916595"/>
              <a:ext cx="442913" cy="460454"/>
            </a:xfrm>
            <a:custGeom>
              <a:avLst/>
              <a:gdLst>
                <a:gd name="connsiteX0" fmla="*/ 466115 w 584423"/>
                <a:gd name="connsiteY0" fmla="*/ 268189 h 607568"/>
                <a:gd name="connsiteX1" fmla="*/ 479022 w 584423"/>
                <a:gd name="connsiteY1" fmla="*/ 270337 h 607568"/>
                <a:gd name="connsiteX2" fmla="*/ 502991 w 584423"/>
                <a:gd name="connsiteY2" fmla="*/ 288288 h 607568"/>
                <a:gd name="connsiteX3" fmla="*/ 527113 w 584423"/>
                <a:gd name="connsiteY3" fmla="*/ 270337 h 607568"/>
                <a:gd name="connsiteX4" fmla="*/ 539866 w 584423"/>
                <a:gd name="connsiteY4" fmla="*/ 268189 h 607568"/>
                <a:gd name="connsiteX5" fmla="*/ 552004 w 584423"/>
                <a:gd name="connsiteY5" fmla="*/ 271871 h 607568"/>
                <a:gd name="connsiteX6" fmla="*/ 584423 w 584423"/>
                <a:gd name="connsiteY6" fmla="*/ 316826 h 607568"/>
                <a:gd name="connsiteX7" fmla="*/ 584423 w 584423"/>
                <a:gd name="connsiteY7" fmla="*/ 389092 h 607568"/>
                <a:gd name="connsiteX8" fmla="*/ 582118 w 584423"/>
                <a:gd name="connsiteY8" fmla="*/ 396917 h 607568"/>
                <a:gd name="connsiteX9" fmla="*/ 557842 w 584423"/>
                <a:gd name="connsiteY9" fmla="*/ 433894 h 607568"/>
                <a:gd name="connsiteX10" fmla="*/ 557842 w 584423"/>
                <a:gd name="connsiteY10" fmla="*/ 530708 h 607568"/>
                <a:gd name="connsiteX11" fmla="*/ 543553 w 584423"/>
                <a:gd name="connsiteY11" fmla="*/ 544977 h 607568"/>
                <a:gd name="connsiteX12" fmla="*/ 462428 w 584423"/>
                <a:gd name="connsiteY12" fmla="*/ 544977 h 607568"/>
                <a:gd name="connsiteX13" fmla="*/ 448139 w 584423"/>
                <a:gd name="connsiteY13" fmla="*/ 530708 h 607568"/>
                <a:gd name="connsiteX14" fmla="*/ 448139 w 584423"/>
                <a:gd name="connsiteY14" fmla="*/ 433894 h 607568"/>
                <a:gd name="connsiteX15" fmla="*/ 423863 w 584423"/>
                <a:gd name="connsiteY15" fmla="*/ 396917 h 607568"/>
                <a:gd name="connsiteX16" fmla="*/ 421558 w 584423"/>
                <a:gd name="connsiteY16" fmla="*/ 389092 h 607568"/>
                <a:gd name="connsiteX17" fmla="*/ 421558 w 584423"/>
                <a:gd name="connsiteY17" fmla="*/ 316826 h 607568"/>
                <a:gd name="connsiteX18" fmla="*/ 453977 w 584423"/>
                <a:gd name="connsiteY18" fmla="*/ 271871 h 607568"/>
                <a:gd name="connsiteX19" fmla="*/ 466115 w 584423"/>
                <a:gd name="connsiteY19" fmla="*/ 268189 h 607568"/>
                <a:gd name="connsiteX20" fmla="*/ 44557 w 584423"/>
                <a:gd name="connsiteY20" fmla="*/ 268189 h 607568"/>
                <a:gd name="connsiteX21" fmla="*/ 57310 w 584423"/>
                <a:gd name="connsiteY21" fmla="*/ 270337 h 607568"/>
                <a:gd name="connsiteX22" fmla="*/ 81432 w 584423"/>
                <a:gd name="connsiteY22" fmla="*/ 288288 h 607568"/>
                <a:gd name="connsiteX23" fmla="*/ 105401 w 584423"/>
                <a:gd name="connsiteY23" fmla="*/ 270337 h 607568"/>
                <a:gd name="connsiteX24" fmla="*/ 118308 w 584423"/>
                <a:gd name="connsiteY24" fmla="*/ 268189 h 607568"/>
                <a:gd name="connsiteX25" fmla="*/ 130446 w 584423"/>
                <a:gd name="connsiteY25" fmla="*/ 271871 h 607568"/>
                <a:gd name="connsiteX26" fmla="*/ 162865 w 584423"/>
                <a:gd name="connsiteY26" fmla="*/ 316826 h 607568"/>
                <a:gd name="connsiteX27" fmla="*/ 162865 w 584423"/>
                <a:gd name="connsiteY27" fmla="*/ 389092 h 607568"/>
                <a:gd name="connsiteX28" fmla="*/ 160560 w 584423"/>
                <a:gd name="connsiteY28" fmla="*/ 396917 h 607568"/>
                <a:gd name="connsiteX29" fmla="*/ 136284 w 584423"/>
                <a:gd name="connsiteY29" fmla="*/ 433894 h 607568"/>
                <a:gd name="connsiteX30" fmla="*/ 136284 w 584423"/>
                <a:gd name="connsiteY30" fmla="*/ 530708 h 607568"/>
                <a:gd name="connsiteX31" fmla="*/ 121995 w 584423"/>
                <a:gd name="connsiteY31" fmla="*/ 544977 h 607568"/>
                <a:gd name="connsiteX32" fmla="*/ 40870 w 584423"/>
                <a:gd name="connsiteY32" fmla="*/ 544977 h 607568"/>
                <a:gd name="connsiteX33" fmla="*/ 26581 w 584423"/>
                <a:gd name="connsiteY33" fmla="*/ 530708 h 607568"/>
                <a:gd name="connsiteX34" fmla="*/ 26581 w 584423"/>
                <a:gd name="connsiteY34" fmla="*/ 433894 h 607568"/>
                <a:gd name="connsiteX35" fmla="*/ 2305 w 584423"/>
                <a:gd name="connsiteY35" fmla="*/ 396917 h 607568"/>
                <a:gd name="connsiteX36" fmla="*/ 0 w 584423"/>
                <a:gd name="connsiteY36" fmla="*/ 389092 h 607568"/>
                <a:gd name="connsiteX37" fmla="*/ 0 w 584423"/>
                <a:gd name="connsiteY37" fmla="*/ 316826 h 607568"/>
                <a:gd name="connsiteX38" fmla="*/ 32419 w 584423"/>
                <a:gd name="connsiteY38" fmla="*/ 271871 h 607568"/>
                <a:gd name="connsiteX39" fmla="*/ 44557 w 584423"/>
                <a:gd name="connsiteY39" fmla="*/ 268189 h 607568"/>
                <a:gd name="connsiteX40" fmla="*/ 283757 w 584423"/>
                <a:gd name="connsiteY40" fmla="*/ 227644 h 607568"/>
                <a:gd name="connsiteX41" fmla="*/ 300667 w 584423"/>
                <a:gd name="connsiteY41" fmla="*/ 227644 h 607568"/>
                <a:gd name="connsiteX42" fmla="*/ 306663 w 584423"/>
                <a:gd name="connsiteY42" fmla="*/ 230253 h 607568"/>
                <a:gd name="connsiteX43" fmla="*/ 307739 w 584423"/>
                <a:gd name="connsiteY43" fmla="*/ 239459 h 607568"/>
                <a:gd name="connsiteX44" fmla="*/ 298669 w 584423"/>
                <a:gd name="connsiteY44" fmla="*/ 252962 h 607568"/>
                <a:gd name="connsiteX45" fmla="*/ 302973 w 584423"/>
                <a:gd name="connsiteY45" fmla="*/ 288561 h 607568"/>
                <a:gd name="connsiteX46" fmla="*/ 294672 w 584423"/>
                <a:gd name="connsiteY46" fmla="*/ 310810 h 607568"/>
                <a:gd name="connsiteX47" fmla="*/ 289752 w 584423"/>
                <a:gd name="connsiteY47" fmla="*/ 310810 h 607568"/>
                <a:gd name="connsiteX48" fmla="*/ 281451 w 584423"/>
                <a:gd name="connsiteY48" fmla="*/ 288561 h 607568"/>
                <a:gd name="connsiteX49" fmla="*/ 285755 w 584423"/>
                <a:gd name="connsiteY49" fmla="*/ 252962 h 607568"/>
                <a:gd name="connsiteX50" fmla="*/ 276685 w 584423"/>
                <a:gd name="connsiteY50" fmla="*/ 239459 h 607568"/>
                <a:gd name="connsiteX51" fmla="*/ 277761 w 584423"/>
                <a:gd name="connsiteY51" fmla="*/ 230253 h 607568"/>
                <a:gd name="connsiteX52" fmla="*/ 283757 w 584423"/>
                <a:gd name="connsiteY52" fmla="*/ 227644 h 607568"/>
                <a:gd name="connsiteX53" fmla="*/ 243694 w 584423"/>
                <a:gd name="connsiteY53" fmla="*/ 226776 h 607568"/>
                <a:gd name="connsiteX54" fmla="*/ 248918 w 584423"/>
                <a:gd name="connsiteY54" fmla="*/ 230304 h 607568"/>
                <a:gd name="connsiteX55" fmla="*/ 285947 w 584423"/>
                <a:gd name="connsiteY55" fmla="*/ 331870 h 607568"/>
                <a:gd name="connsiteX56" fmla="*/ 298546 w 584423"/>
                <a:gd name="connsiteY56" fmla="*/ 331870 h 607568"/>
                <a:gd name="connsiteX57" fmla="*/ 335575 w 584423"/>
                <a:gd name="connsiteY57" fmla="*/ 230304 h 607568"/>
                <a:gd name="connsiteX58" fmla="*/ 342336 w 584423"/>
                <a:gd name="connsiteY58" fmla="*/ 226929 h 607568"/>
                <a:gd name="connsiteX59" fmla="*/ 360005 w 584423"/>
                <a:gd name="connsiteY59" fmla="*/ 232299 h 607568"/>
                <a:gd name="connsiteX60" fmla="*/ 360005 w 584423"/>
                <a:gd name="connsiteY60" fmla="*/ 232452 h 607568"/>
                <a:gd name="connsiteX61" fmla="*/ 397495 w 584423"/>
                <a:gd name="connsiteY61" fmla="*/ 284002 h 607568"/>
                <a:gd name="connsiteX62" fmla="*/ 397495 w 584423"/>
                <a:gd name="connsiteY62" fmla="*/ 391704 h 607568"/>
                <a:gd name="connsiteX63" fmla="*/ 396573 w 584423"/>
                <a:gd name="connsiteY63" fmla="*/ 394619 h 607568"/>
                <a:gd name="connsiteX64" fmla="*/ 358008 w 584423"/>
                <a:gd name="connsiteY64" fmla="*/ 453379 h 607568"/>
                <a:gd name="connsiteX65" fmla="*/ 358008 w 584423"/>
                <a:gd name="connsiteY65" fmla="*/ 602045 h 607568"/>
                <a:gd name="connsiteX66" fmla="*/ 352476 w 584423"/>
                <a:gd name="connsiteY66" fmla="*/ 607568 h 607568"/>
                <a:gd name="connsiteX67" fmla="*/ 232017 w 584423"/>
                <a:gd name="connsiteY67" fmla="*/ 607568 h 607568"/>
                <a:gd name="connsiteX68" fmla="*/ 226485 w 584423"/>
                <a:gd name="connsiteY68" fmla="*/ 602045 h 607568"/>
                <a:gd name="connsiteX69" fmla="*/ 226485 w 584423"/>
                <a:gd name="connsiteY69" fmla="*/ 453379 h 607568"/>
                <a:gd name="connsiteX70" fmla="*/ 187920 w 584423"/>
                <a:gd name="connsiteY70" fmla="*/ 394619 h 607568"/>
                <a:gd name="connsiteX71" fmla="*/ 186998 w 584423"/>
                <a:gd name="connsiteY71" fmla="*/ 391704 h 607568"/>
                <a:gd name="connsiteX72" fmla="*/ 186998 w 584423"/>
                <a:gd name="connsiteY72" fmla="*/ 284309 h 607568"/>
                <a:gd name="connsiteX73" fmla="*/ 224488 w 584423"/>
                <a:gd name="connsiteY73" fmla="*/ 232299 h 607568"/>
                <a:gd name="connsiteX74" fmla="*/ 243694 w 584423"/>
                <a:gd name="connsiteY74" fmla="*/ 226776 h 607568"/>
                <a:gd name="connsiteX75" fmla="*/ 503026 w 584423"/>
                <a:gd name="connsiteY75" fmla="*/ 160466 h 607568"/>
                <a:gd name="connsiteX76" fmla="*/ 550975 w 584423"/>
                <a:gd name="connsiteY76" fmla="*/ 208274 h 607568"/>
                <a:gd name="connsiteX77" fmla="*/ 503026 w 584423"/>
                <a:gd name="connsiteY77" fmla="*/ 256082 h 607568"/>
                <a:gd name="connsiteX78" fmla="*/ 455077 w 584423"/>
                <a:gd name="connsiteY78" fmla="*/ 208274 h 607568"/>
                <a:gd name="connsiteX79" fmla="*/ 503026 w 584423"/>
                <a:gd name="connsiteY79" fmla="*/ 160466 h 607568"/>
                <a:gd name="connsiteX80" fmla="*/ 81397 w 584423"/>
                <a:gd name="connsiteY80" fmla="*/ 160466 h 607568"/>
                <a:gd name="connsiteX81" fmla="*/ 129346 w 584423"/>
                <a:gd name="connsiteY81" fmla="*/ 208274 h 607568"/>
                <a:gd name="connsiteX82" fmla="*/ 81397 w 584423"/>
                <a:gd name="connsiteY82" fmla="*/ 256082 h 607568"/>
                <a:gd name="connsiteX83" fmla="*/ 33448 w 584423"/>
                <a:gd name="connsiteY83" fmla="*/ 208274 h 607568"/>
                <a:gd name="connsiteX84" fmla="*/ 81397 w 584423"/>
                <a:gd name="connsiteY84" fmla="*/ 160466 h 607568"/>
                <a:gd name="connsiteX85" fmla="*/ 292212 w 584423"/>
                <a:gd name="connsiteY85" fmla="*/ 79174 h 607568"/>
                <a:gd name="connsiteX86" fmla="*/ 353957 w 584423"/>
                <a:gd name="connsiteY86" fmla="*/ 140848 h 607568"/>
                <a:gd name="connsiteX87" fmla="*/ 292212 w 584423"/>
                <a:gd name="connsiteY87" fmla="*/ 202522 h 607568"/>
                <a:gd name="connsiteX88" fmla="*/ 230467 w 584423"/>
                <a:gd name="connsiteY88" fmla="*/ 140848 h 607568"/>
                <a:gd name="connsiteX89" fmla="*/ 292212 w 584423"/>
                <a:gd name="connsiteY89" fmla="*/ 79174 h 607568"/>
                <a:gd name="connsiteX90" fmla="*/ 292212 w 584423"/>
                <a:gd name="connsiteY90" fmla="*/ 0 h 607568"/>
                <a:gd name="connsiteX91" fmla="*/ 504683 w 584423"/>
                <a:gd name="connsiteY91" fmla="*/ 105068 h 607568"/>
                <a:gd name="connsiteX92" fmla="*/ 501764 w 584423"/>
                <a:gd name="connsiteY92" fmla="*/ 126542 h 607568"/>
                <a:gd name="connsiteX93" fmla="*/ 492546 w 584423"/>
                <a:gd name="connsiteY93" fmla="*/ 129610 h 607568"/>
                <a:gd name="connsiteX94" fmla="*/ 480409 w 584423"/>
                <a:gd name="connsiteY94" fmla="*/ 123628 h 607568"/>
                <a:gd name="connsiteX95" fmla="*/ 292212 w 584423"/>
                <a:gd name="connsiteY95" fmla="*/ 30677 h 607568"/>
                <a:gd name="connsiteX96" fmla="*/ 104014 w 584423"/>
                <a:gd name="connsiteY96" fmla="*/ 123628 h 607568"/>
                <a:gd name="connsiteX97" fmla="*/ 82659 w 584423"/>
                <a:gd name="connsiteY97" fmla="*/ 126542 h 607568"/>
                <a:gd name="connsiteX98" fmla="*/ 79740 w 584423"/>
                <a:gd name="connsiteY98" fmla="*/ 105068 h 607568"/>
                <a:gd name="connsiteX99" fmla="*/ 292212 w 584423"/>
                <a:gd name="connsiteY99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584423" h="607568">
                  <a:moveTo>
                    <a:pt x="466115" y="268189"/>
                  </a:moveTo>
                  <a:cubicBezTo>
                    <a:pt x="470571" y="266808"/>
                    <a:pt x="475334" y="267575"/>
                    <a:pt x="479022" y="270337"/>
                  </a:cubicBezTo>
                  <a:lnTo>
                    <a:pt x="502991" y="288288"/>
                  </a:lnTo>
                  <a:lnTo>
                    <a:pt x="527113" y="270337"/>
                  </a:lnTo>
                  <a:cubicBezTo>
                    <a:pt x="530647" y="267575"/>
                    <a:pt x="535410" y="266808"/>
                    <a:pt x="539866" y="268189"/>
                  </a:cubicBezTo>
                  <a:cubicBezTo>
                    <a:pt x="539866" y="268189"/>
                    <a:pt x="551850" y="271871"/>
                    <a:pt x="552004" y="271871"/>
                  </a:cubicBezTo>
                  <a:cubicBezTo>
                    <a:pt x="571363" y="278315"/>
                    <a:pt x="584423" y="296420"/>
                    <a:pt x="584423" y="316826"/>
                  </a:cubicBezTo>
                  <a:lnTo>
                    <a:pt x="584423" y="389092"/>
                  </a:lnTo>
                  <a:cubicBezTo>
                    <a:pt x="584423" y="391854"/>
                    <a:pt x="583655" y="394615"/>
                    <a:pt x="582118" y="396917"/>
                  </a:cubicBezTo>
                  <a:lnTo>
                    <a:pt x="557842" y="433894"/>
                  </a:lnTo>
                  <a:lnTo>
                    <a:pt x="557842" y="530708"/>
                  </a:lnTo>
                  <a:cubicBezTo>
                    <a:pt x="557842" y="538686"/>
                    <a:pt x="551389" y="544977"/>
                    <a:pt x="543553" y="544977"/>
                  </a:cubicBezTo>
                  <a:lnTo>
                    <a:pt x="462428" y="544977"/>
                  </a:lnTo>
                  <a:cubicBezTo>
                    <a:pt x="454592" y="544977"/>
                    <a:pt x="448139" y="538686"/>
                    <a:pt x="448139" y="530708"/>
                  </a:cubicBezTo>
                  <a:lnTo>
                    <a:pt x="448139" y="433894"/>
                  </a:lnTo>
                  <a:lnTo>
                    <a:pt x="423863" y="396917"/>
                  </a:lnTo>
                  <a:cubicBezTo>
                    <a:pt x="422326" y="394615"/>
                    <a:pt x="421558" y="391854"/>
                    <a:pt x="421558" y="389092"/>
                  </a:cubicBezTo>
                  <a:lnTo>
                    <a:pt x="421558" y="316826"/>
                  </a:lnTo>
                  <a:cubicBezTo>
                    <a:pt x="421558" y="296420"/>
                    <a:pt x="434618" y="278315"/>
                    <a:pt x="453977" y="271871"/>
                  </a:cubicBezTo>
                  <a:cubicBezTo>
                    <a:pt x="454131" y="271871"/>
                    <a:pt x="466115" y="268189"/>
                    <a:pt x="466115" y="268189"/>
                  </a:cubicBezTo>
                  <a:close/>
                  <a:moveTo>
                    <a:pt x="44557" y="268189"/>
                  </a:moveTo>
                  <a:cubicBezTo>
                    <a:pt x="49013" y="266808"/>
                    <a:pt x="53776" y="267575"/>
                    <a:pt x="57310" y="270337"/>
                  </a:cubicBezTo>
                  <a:lnTo>
                    <a:pt x="81432" y="288288"/>
                  </a:lnTo>
                  <a:lnTo>
                    <a:pt x="105401" y="270337"/>
                  </a:lnTo>
                  <a:cubicBezTo>
                    <a:pt x="109089" y="267575"/>
                    <a:pt x="113852" y="266808"/>
                    <a:pt x="118308" y="268189"/>
                  </a:cubicBezTo>
                  <a:cubicBezTo>
                    <a:pt x="118308" y="268189"/>
                    <a:pt x="130292" y="271871"/>
                    <a:pt x="130446" y="271871"/>
                  </a:cubicBezTo>
                  <a:cubicBezTo>
                    <a:pt x="149805" y="278315"/>
                    <a:pt x="162865" y="296420"/>
                    <a:pt x="162865" y="316826"/>
                  </a:cubicBezTo>
                  <a:lnTo>
                    <a:pt x="162865" y="389092"/>
                  </a:lnTo>
                  <a:cubicBezTo>
                    <a:pt x="162865" y="391854"/>
                    <a:pt x="162097" y="394615"/>
                    <a:pt x="160560" y="396917"/>
                  </a:cubicBezTo>
                  <a:lnTo>
                    <a:pt x="136284" y="433894"/>
                  </a:lnTo>
                  <a:lnTo>
                    <a:pt x="136284" y="530708"/>
                  </a:lnTo>
                  <a:cubicBezTo>
                    <a:pt x="136284" y="538686"/>
                    <a:pt x="129831" y="544977"/>
                    <a:pt x="121995" y="544977"/>
                  </a:cubicBezTo>
                  <a:lnTo>
                    <a:pt x="40870" y="544977"/>
                  </a:lnTo>
                  <a:cubicBezTo>
                    <a:pt x="33034" y="544977"/>
                    <a:pt x="26581" y="538686"/>
                    <a:pt x="26581" y="530708"/>
                  </a:cubicBezTo>
                  <a:lnTo>
                    <a:pt x="26581" y="433894"/>
                  </a:lnTo>
                  <a:lnTo>
                    <a:pt x="2305" y="396917"/>
                  </a:lnTo>
                  <a:cubicBezTo>
                    <a:pt x="768" y="394615"/>
                    <a:pt x="0" y="391854"/>
                    <a:pt x="0" y="389092"/>
                  </a:cubicBezTo>
                  <a:lnTo>
                    <a:pt x="0" y="316826"/>
                  </a:lnTo>
                  <a:cubicBezTo>
                    <a:pt x="0" y="296420"/>
                    <a:pt x="13060" y="278315"/>
                    <a:pt x="32419" y="271871"/>
                  </a:cubicBezTo>
                  <a:cubicBezTo>
                    <a:pt x="32573" y="271871"/>
                    <a:pt x="44557" y="268189"/>
                    <a:pt x="44557" y="268189"/>
                  </a:cubicBezTo>
                  <a:close/>
                  <a:moveTo>
                    <a:pt x="283757" y="227644"/>
                  </a:moveTo>
                  <a:lnTo>
                    <a:pt x="300667" y="227644"/>
                  </a:lnTo>
                  <a:cubicBezTo>
                    <a:pt x="302973" y="227644"/>
                    <a:pt x="305126" y="228565"/>
                    <a:pt x="306663" y="230253"/>
                  </a:cubicBezTo>
                  <a:cubicBezTo>
                    <a:pt x="309123" y="232861"/>
                    <a:pt x="309430" y="236544"/>
                    <a:pt x="307739" y="239459"/>
                  </a:cubicBezTo>
                  <a:lnTo>
                    <a:pt x="298669" y="252962"/>
                  </a:lnTo>
                  <a:lnTo>
                    <a:pt x="302973" y="288561"/>
                  </a:lnTo>
                  <a:lnTo>
                    <a:pt x="294672" y="310810"/>
                  </a:lnTo>
                  <a:cubicBezTo>
                    <a:pt x="293749" y="312958"/>
                    <a:pt x="290675" y="312958"/>
                    <a:pt x="289752" y="310810"/>
                  </a:cubicBezTo>
                  <a:lnTo>
                    <a:pt x="281451" y="288561"/>
                  </a:lnTo>
                  <a:lnTo>
                    <a:pt x="285755" y="252962"/>
                  </a:lnTo>
                  <a:lnTo>
                    <a:pt x="276685" y="239459"/>
                  </a:lnTo>
                  <a:cubicBezTo>
                    <a:pt x="274994" y="236544"/>
                    <a:pt x="275302" y="232861"/>
                    <a:pt x="277761" y="230253"/>
                  </a:cubicBezTo>
                  <a:cubicBezTo>
                    <a:pt x="279299" y="228565"/>
                    <a:pt x="281451" y="227644"/>
                    <a:pt x="283757" y="227644"/>
                  </a:cubicBezTo>
                  <a:close/>
                  <a:moveTo>
                    <a:pt x="243694" y="226776"/>
                  </a:moveTo>
                  <a:cubicBezTo>
                    <a:pt x="245999" y="226776"/>
                    <a:pt x="248150" y="228157"/>
                    <a:pt x="248918" y="230304"/>
                  </a:cubicBezTo>
                  <a:lnTo>
                    <a:pt x="285947" y="331870"/>
                  </a:lnTo>
                  <a:cubicBezTo>
                    <a:pt x="288098" y="337700"/>
                    <a:pt x="296395" y="337700"/>
                    <a:pt x="298546" y="331870"/>
                  </a:cubicBezTo>
                  <a:lnTo>
                    <a:pt x="335575" y="230304"/>
                  </a:lnTo>
                  <a:cubicBezTo>
                    <a:pt x="336651" y="227543"/>
                    <a:pt x="339570" y="226162"/>
                    <a:pt x="342336" y="226929"/>
                  </a:cubicBezTo>
                  <a:lnTo>
                    <a:pt x="360005" y="232299"/>
                  </a:lnTo>
                  <a:lnTo>
                    <a:pt x="360005" y="232452"/>
                  </a:lnTo>
                  <a:cubicBezTo>
                    <a:pt x="382438" y="239663"/>
                    <a:pt x="397495" y="260528"/>
                    <a:pt x="397495" y="284002"/>
                  </a:cubicBezTo>
                  <a:lnTo>
                    <a:pt x="397495" y="391704"/>
                  </a:lnTo>
                  <a:cubicBezTo>
                    <a:pt x="397495" y="392778"/>
                    <a:pt x="397188" y="393852"/>
                    <a:pt x="396573" y="394619"/>
                  </a:cubicBezTo>
                  <a:lnTo>
                    <a:pt x="358008" y="453379"/>
                  </a:lnTo>
                  <a:lnTo>
                    <a:pt x="358008" y="602045"/>
                  </a:lnTo>
                  <a:cubicBezTo>
                    <a:pt x="358008" y="605113"/>
                    <a:pt x="355549" y="607568"/>
                    <a:pt x="352476" y="607568"/>
                  </a:cubicBezTo>
                  <a:lnTo>
                    <a:pt x="232017" y="607568"/>
                  </a:lnTo>
                  <a:cubicBezTo>
                    <a:pt x="228944" y="607568"/>
                    <a:pt x="226485" y="605113"/>
                    <a:pt x="226485" y="602045"/>
                  </a:cubicBezTo>
                  <a:lnTo>
                    <a:pt x="226485" y="453379"/>
                  </a:lnTo>
                  <a:lnTo>
                    <a:pt x="187920" y="394619"/>
                  </a:lnTo>
                  <a:cubicBezTo>
                    <a:pt x="187305" y="393852"/>
                    <a:pt x="186998" y="392778"/>
                    <a:pt x="186998" y="391704"/>
                  </a:cubicBezTo>
                  <a:lnTo>
                    <a:pt x="186998" y="284309"/>
                  </a:lnTo>
                  <a:cubicBezTo>
                    <a:pt x="186998" y="260682"/>
                    <a:pt x="202055" y="239817"/>
                    <a:pt x="224488" y="232299"/>
                  </a:cubicBezTo>
                  <a:cubicBezTo>
                    <a:pt x="224488" y="232299"/>
                    <a:pt x="243233" y="226776"/>
                    <a:pt x="243694" y="226776"/>
                  </a:cubicBezTo>
                  <a:close/>
                  <a:moveTo>
                    <a:pt x="503026" y="160466"/>
                  </a:moveTo>
                  <a:cubicBezTo>
                    <a:pt x="529508" y="160466"/>
                    <a:pt x="550975" y="181870"/>
                    <a:pt x="550975" y="208274"/>
                  </a:cubicBezTo>
                  <a:cubicBezTo>
                    <a:pt x="550975" y="234678"/>
                    <a:pt x="529508" y="256082"/>
                    <a:pt x="503026" y="256082"/>
                  </a:cubicBezTo>
                  <a:cubicBezTo>
                    <a:pt x="476544" y="256082"/>
                    <a:pt x="455077" y="234678"/>
                    <a:pt x="455077" y="208274"/>
                  </a:cubicBezTo>
                  <a:cubicBezTo>
                    <a:pt x="455077" y="181870"/>
                    <a:pt x="476544" y="160466"/>
                    <a:pt x="503026" y="160466"/>
                  </a:cubicBezTo>
                  <a:close/>
                  <a:moveTo>
                    <a:pt x="81397" y="160466"/>
                  </a:moveTo>
                  <a:cubicBezTo>
                    <a:pt x="107879" y="160466"/>
                    <a:pt x="129346" y="181870"/>
                    <a:pt x="129346" y="208274"/>
                  </a:cubicBezTo>
                  <a:cubicBezTo>
                    <a:pt x="129346" y="234678"/>
                    <a:pt x="107879" y="256082"/>
                    <a:pt x="81397" y="256082"/>
                  </a:cubicBezTo>
                  <a:cubicBezTo>
                    <a:pt x="54915" y="256082"/>
                    <a:pt x="33448" y="234678"/>
                    <a:pt x="33448" y="208274"/>
                  </a:cubicBezTo>
                  <a:cubicBezTo>
                    <a:pt x="33448" y="181870"/>
                    <a:pt x="54915" y="160466"/>
                    <a:pt x="81397" y="160466"/>
                  </a:cubicBezTo>
                  <a:close/>
                  <a:moveTo>
                    <a:pt x="292212" y="79174"/>
                  </a:moveTo>
                  <a:cubicBezTo>
                    <a:pt x="326313" y="79174"/>
                    <a:pt x="353957" y="106786"/>
                    <a:pt x="353957" y="140848"/>
                  </a:cubicBezTo>
                  <a:cubicBezTo>
                    <a:pt x="353957" y="174910"/>
                    <a:pt x="326313" y="202522"/>
                    <a:pt x="292212" y="202522"/>
                  </a:cubicBezTo>
                  <a:cubicBezTo>
                    <a:pt x="258111" y="202522"/>
                    <a:pt x="230467" y="174910"/>
                    <a:pt x="230467" y="140848"/>
                  </a:cubicBezTo>
                  <a:cubicBezTo>
                    <a:pt x="230467" y="106786"/>
                    <a:pt x="258111" y="79174"/>
                    <a:pt x="292212" y="79174"/>
                  </a:cubicBezTo>
                  <a:close/>
                  <a:moveTo>
                    <a:pt x="292212" y="0"/>
                  </a:moveTo>
                  <a:cubicBezTo>
                    <a:pt x="376247" y="0"/>
                    <a:pt x="453677" y="38346"/>
                    <a:pt x="504683" y="105068"/>
                  </a:cubicBezTo>
                  <a:cubicBezTo>
                    <a:pt x="509906" y="111817"/>
                    <a:pt x="508523" y="121481"/>
                    <a:pt x="501764" y="126542"/>
                  </a:cubicBezTo>
                  <a:cubicBezTo>
                    <a:pt x="498998" y="128690"/>
                    <a:pt x="495772" y="129610"/>
                    <a:pt x="492546" y="129610"/>
                  </a:cubicBezTo>
                  <a:cubicBezTo>
                    <a:pt x="487937" y="129610"/>
                    <a:pt x="483328" y="127616"/>
                    <a:pt x="480409" y="123628"/>
                  </a:cubicBezTo>
                  <a:cubicBezTo>
                    <a:pt x="435088" y="64575"/>
                    <a:pt x="366569" y="30677"/>
                    <a:pt x="292212" y="30677"/>
                  </a:cubicBezTo>
                  <a:cubicBezTo>
                    <a:pt x="217854" y="30677"/>
                    <a:pt x="149335" y="64575"/>
                    <a:pt x="104014" y="123628"/>
                  </a:cubicBezTo>
                  <a:cubicBezTo>
                    <a:pt x="98944" y="130377"/>
                    <a:pt x="89265" y="131604"/>
                    <a:pt x="82659" y="126542"/>
                  </a:cubicBezTo>
                  <a:cubicBezTo>
                    <a:pt x="75900" y="121481"/>
                    <a:pt x="74517" y="111817"/>
                    <a:pt x="79740" y="105068"/>
                  </a:cubicBezTo>
                  <a:cubicBezTo>
                    <a:pt x="130746" y="38346"/>
                    <a:pt x="208176" y="0"/>
                    <a:pt x="2922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ïṥļîḑê">
              <a:extLst>
                <a:ext uri="{FF2B5EF4-FFF2-40B4-BE49-F238E27FC236}">
                  <a16:creationId xmlns:a16="http://schemas.microsoft.com/office/drawing/2014/main" xmlns="" id="{9EA6A445-322B-4607-92EA-B56FBABB1A25}"/>
                </a:ext>
              </a:extLst>
            </p:cNvPr>
            <p:cNvSpPr/>
            <p:nvPr/>
          </p:nvSpPr>
          <p:spPr>
            <a:xfrm>
              <a:off x="4708661" y="1723222"/>
              <a:ext cx="578178" cy="521382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8" name="iṡlïḍê">
              <a:extLst>
                <a:ext uri="{FF2B5EF4-FFF2-40B4-BE49-F238E27FC236}">
                  <a16:creationId xmlns:a16="http://schemas.microsoft.com/office/drawing/2014/main" xmlns="" id="{13E3FDAF-0370-4674-A9F9-E79F1B77BCAE}"/>
                </a:ext>
              </a:extLst>
            </p:cNvPr>
            <p:cNvSpPr/>
            <p:nvPr/>
          </p:nvSpPr>
          <p:spPr bwMode="auto">
            <a:xfrm>
              <a:off x="6947826" y="3129093"/>
              <a:ext cx="505448" cy="504680"/>
            </a:xfrm>
            <a:custGeom>
              <a:avLst/>
              <a:gdLst>
                <a:gd name="connsiteX0" fmla="*/ 377627 w 607991"/>
                <a:gd name="connsiteY0" fmla="*/ 294539 h 607074"/>
                <a:gd name="connsiteX1" fmla="*/ 294976 w 607991"/>
                <a:gd name="connsiteY1" fmla="*/ 377063 h 607074"/>
                <a:gd name="connsiteX2" fmla="*/ 377627 w 607991"/>
                <a:gd name="connsiteY2" fmla="*/ 459588 h 607074"/>
                <a:gd name="connsiteX3" fmla="*/ 460355 w 607991"/>
                <a:gd name="connsiteY3" fmla="*/ 377063 h 607074"/>
                <a:gd name="connsiteX4" fmla="*/ 377627 w 607991"/>
                <a:gd name="connsiteY4" fmla="*/ 294539 h 607074"/>
                <a:gd name="connsiteX5" fmla="*/ 359653 w 607991"/>
                <a:gd name="connsiteY5" fmla="*/ 147129 h 607074"/>
                <a:gd name="connsiteX6" fmla="*/ 395678 w 607991"/>
                <a:gd name="connsiteY6" fmla="*/ 147129 h 607074"/>
                <a:gd name="connsiteX7" fmla="*/ 423869 w 607991"/>
                <a:gd name="connsiteY7" fmla="*/ 175277 h 607074"/>
                <a:gd name="connsiteX8" fmla="*/ 423869 w 607991"/>
                <a:gd name="connsiteY8" fmla="*/ 197288 h 607074"/>
                <a:gd name="connsiteX9" fmla="*/ 435698 w 607991"/>
                <a:gd name="connsiteY9" fmla="*/ 212474 h 607074"/>
                <a:gd name="connsiteX10" fmla="*/ 453212 w 607991"/>
                <a:gd name="connsiteY10" fmla="*/ 219760 h 607074"/>
                <a:gd name="connsiteX11" fmla="*/ 460970 w 607991"/>
                <a:gd name="connsiteY11" fmla="*/ 221447 h 607074"/>
                <a:gd name="connsiteX12" fmla="*/ 472185 w 607991"/>
                <a:gd name="connsiteY12" fmla="*/ 217459 h 607074"/>
                <a:gd name="connsiteX13" fmla="*/ 487931 w 607991"/>
                <a:gd name="connsiteY13" fmla="*/ 201737 h 607074"/>
                <a:gd name="connsiteX14" fmla="*/ 507826 w 607991"/>
                <a:gd name="connsiteY14" fmla="*/ 193530 h 607074"/>
                <a:gd name="connsiteX15" fmla="*/ 527798 w 607991"/>
                <a:gd name="connsiteY15" fmla="*/ 201737 h 607074"/>
                <a:gd name="connsiteX16" fmla="*/ 553300 w 607991"/>
                <a:gd name="connsiteY16" fmla="*/ 227200 h 607074"/>
                <a:gd name="connsiteX17" fmla="*/ 553300 w 607991"/>
                <a:gd name="connsiteY17" fmla="*/ 267005 h 607074"/>
                <a:gd name="connsiteX18" fmla="*/ 537553 w 607991"/>
                <a:gd name="connsiteY18" fmla="*/ 282727 h 607074"/>
                <a:gd name="connsiteX19" fmla="*/ 535249 w 607991"/>
                <a:gd name="connsiteY19" fmla="*/ 301671 h 607074"/>
                <a:gd name="connsiteX20" fmla="*/ 542546 w 607991"/>
                <a:gd name="connsiteY20" fmla="*/ 319158 h 607074"/>
                <a:gd name="connsiteX21" fmla="*/ 557755 w 607991"/>
                <a:gd name="connsiteY21" fmla="*/ 330969 h 607074"/>
                <a:gd name="connsiteX22" fmla="*/ 579800 w 607991"/>
                <a:gd name="connsiteY22" fmla="*/ 330969 h 607074"/>
                <a:gd name="connsiteX23" fmla="*/ 607991 w 607991"/>
                <a:gd name="connsiteY23" fmla="*/ 359116 h 607074"/>
                <a:gd name="connsiteX24" fmla="*/ 607991 w 607991"/>
                <a:gd name="connsiteY24" fmla="*/ 395087 h 607074"/>
                <a:gd name="connsiteX25" fmla="*/ 579800 w 607991"/>
                <a:gd name="connsiteY25" fmla="*/ 423234 h 607074"/>
                <a:gd name="connsiteX26" fmla="*/ 557755 w 607991"/>
                <a:gd name="connsiteY26" fmla="*/ 423234 h 607074"/>
                <a:gd name="connsiteX27" fmla="*/ 542546 w 607991"/>
                <a:gd name="connsiteY27" fmla="*/ 435045 h 607074"/>
                <a:gd name="connsiteX28" fmla="*/ 535249 w 607991"/>
                <a:gd name="connsiteY28" fmla="*/ 452532 h 607074"/>
                <a:gd name="connsiteX29" fmla="*/ 537630 w 607991"/>
                <a:gd name="connsiteY29" fmla="*/ 471476 h 607074"/>
                <a:gd name="connsiteX30" fmla="*/ 553300 w 607991"/>
                <a:gd name="connsiteY30" fmla="*/ 487199 h 607074"/>
                <a:gd name="connsiteX31" fmla="*/ 553300 w 607991"/>
                <a:gd name="connsiteY31" fmla="*/ 527004 h 607074"/>
                <a:gd name="connsiteX32" fmla="*/ 527798 w 607991"/>
                <a:gd name="connsiteY32" fmla="*/ 552467 h 607074"/>
                <a:gd name="connsiteX33" fmla="*/ 507826 w 607991"/>
                <a:gd name="connsiteY33" fmla="*/ 560750 h 607074"/>
                <a:gd name="connsiteX34" fmla="*/ 487931 w 607991"/>
                <a:gd name="connsiteY34" fmla="*/ 552467 h 607074"/>
                <a:gd name="connsiteX35" fmla="*/ 472261 w 607991"/>
                <a:gd name="connsiteY35" fmla="*/ 536821 h 607074"/>
                <a:gd name="connsiteX36" fmla="*/ 460970 w 607991"/>
                <a:gd name="connsiteY36" fmla="*/ 532756 h 607074"/>
                <a:gd name="connsiteX37" fmla="*/ 453212 w 607991"/>
                <a:gd name="connsiteY37" fmla="*/ 534443 h 607074"/>
                <a:gd name="connsiteX38" fmla="*/ 435698 w 607991"/>
                <a:gd name="connsiteY38" fmla="*/ 541729 h 607074"/>
                <a:gd name="connsiteX39" fmla="*/ 423869 w 607991"/>
                <a:gd name="connsiteY39" fmla="*/ 556915 h 607074"/>
                <a:gd name="connsiteX40" fmla="*/ 423869 w 607991"/>
                <a:gd name="connsiteY40" fmla="*/ 578927 h 607074"/>
                <a:gd name="connsiteX41" fmla="*/ 395678 w 607991"/>
                <a:gd name="connsiteY41" fmla="*/ 607074 h 607074"/>
                <a:gd name="connsiteX42" fmla="*/ 359653 w 607991"/>
                <a:gd name="connsiteY42" fmla="*/ 607074 h 607074"/>
                <a:gd name="connsiteX43" fmla="*/ 331462 w 607991"/>
                <a:gd name="connsiteY43" fmla="*/ 578927 h 607074"/>
                <a:gd name="connsiteX44" fmla="*/ 331462 w 607991"/>
                <a:gd name="connsiteY44" fmla="*/ 556915 h 607074"/>
                <a:gd name="connsiteX45" fmla="*/ 319633 w 607991"/>
                <a:gd name="connsiteY45" fmla="*/ 541729 h 607074"/>
                <a:gd name="connsiteX46" fmla="*/ 302119 w 607991"/>
                <a:gd name="connsiteY46" fmla="*/ 534443 h 607074"/>
                <a:gd name="connsiteX47" fmla="*/ 294361 w 607991"/>
                <a:gd name="connsiteY47" fmla="*/ 532756 h 607074"/>
                <a:gd name="connsiteX48" fmla="*/ 283146 w 607991"/>
                <a:gd name="connsiteY48" fmla="*/ 536821 h 607074"/>
                <a:gd name="connsiteX49" fmla="*/ 267400 w 607991"/>
                <a:gd name="connsiteY49" fmla="*/ 552467 h 607074"/>
                <a:gd name="connsiteX50" fmla="*/ 247505 w 607991"/>
                <a:gd name="connsiteY50" fmla="*/ 560750 h 607074"/>
                <a:gd name="connsiteX51" fmla="*/ 227533 w 607991"/>
                <a:gd name="connsiteY51" fmla="*/ 552467 h 607074"/>
                <a:gd name="connsiteX52" fmla="*/ 202031 w 607991"/>
                <a:gd name="connsiteY52" fmla="*/ 527004 h 607074"/>
                <a:gd name="connsiteX53" fmla="*/ 202031 w 607991"/>
                <a:gd name="connsiteY53" fmla="*/ 487199 h 607074"/>
                <a:gd name="connsiteX54" fmla="*/ 217701 w 607991"/>
                <a:gd name="connsiteY54" fmla="*/ 471476 h 607074"/>
                <a:gd name="connsiteX55" fmla="*/ 220082 w 607991"/>
                <a:gd name="connsiteY55" fmla="*/ 452532 h 607074"/>
                <a:gd name="connsiteX56" fmla="*/ 212785 w 607991"/>
                <a:gd name="connsiteY56" fmla="*/ 435045 h 607074"/>
                <a:gd name="connsiteX57" fmla="*/ 197576 w 607991"/>
                <a:gd name="connsiteY57" fmla="*/ 423234 h 607074"/>
                <a:gd name="connsiteX58" fmla="*/ 175531 w 607991"/>
                <a:gd name="connsiteY58" fmla="*/ 423234 h 607074"/>
                <a:gd name="connsiteX59" fmla="*/ 147340 w 607991"/>
                <a:gd name="connsiteY59" fmla="*/ 395087 h 607074"/>
                <a:gd name="connsiteX60" fmla="*/ 147340 w 607991"/>
                <a:gd name="connsiteY60" fmla="*/ 359116 h 607074"/>
                <a:gd name="connsiteX61" fmla="*/ 175531 w 607991"/>
                <a:gd name="connsiteY61" fmla="*/ 330969 h 607074"/>
                <a:gd name="connsiteX62" fmla="*/ 197576 w 607991"/>
                <a:gd name="connsiteY62" fmla="*/ 330969 h 607074"/>
                <a:gd name="connsiteX63" fmla="*/ 212785 w 607991"/>
                <a:gd name="connsiteY63" fmla="*/ 319158 h 607074"/>
                <a:gd name="connsiteX64" fmla="*/ 220082 w 607991"/>
                <a:gd name="connsiteY64" fmla="*/ 301671 h 607074"/>
                <a:gd name="connsiteX65" fmla="*/ 217701 w 607991"/>
                <a:gd name="connsiteY65" fmla="*/ 282727 h 607074"/>
                <a:gd name="connsiteX66" fmla="*/ 202031 w 607991"/>
                <a:gd name="connsiteY66" fmla="*/ 267005 h 607074"/>
                <a:gd name="connsiteX67" fmla="*/ 193735 w 607991"/>
                <a:gd name="connsiteY67" fmla="*/ 247141 h 607074"/>
                <a:gd name="connsiteX68" fmla="*/ 202031 w 607991"/>
                <a:gd name="connsiteY68" fmla="*/ 227200 h 607074"/>
                <a:gd name="connsiteX69" fmla="*/ 227533 w 607991"/>
                <a:gd name="connsiteY69" fmla="*/ 201737 h 607074"/>
                <a:gd name="connsiteX70" fmla="*/ 247505 w 607991"/>
                <a:gd name="connsiteY70" fmla="*/ 193530 h 607074"/>
                <a:gd name="connsiteX71" fmla="*/ 267400 w 607991"/>
                <a:gd name="connsiteY71" fmla="*/ 201737 h 607074"/>
                <a:gd name="connsiteX72" fmla="*/ 283070 w 607991"/>
                <a:gd name="connsiteY72" fmla="*/ 217383 h 607074"/>
                <a:gd name="connsiteX73" fmla="*/ 294361 w 607991"/>
                <a:gd name="connsiteY73" fmla="*/ 221447 h 607074"/>
                <a:gd name="connsiteX74" fmla="*/ 302119 w 607991"/>
                <a:gd name="connsiteY74" fmla="*/ 219760 h 607074"/>
                <a:gd name="connsiteX75" fmla="*/ 319633 w 607991"/>
                <a:gd name="connsiteY75" fmla="*/ 212474 h 607074"/>
                <a:gd name="connsiteX76" fmla="*/ 331462 w 607991"/>
                <a:gd name="connsiteY76" fmla="*/ 197288 h 607074"/>
                <a:gd name="connsiteX77" fmla="*/ 331462 w 607991"/>
                <a:gd name="connsiteY77" fmla="*/ 175277 h 607074"/>
                <a:gd name="connsiteX78" fmla="*/ 359653 w 607991"/>
                <a:gd name="connsiteY78" fmla="*/ 147129 h 607074"/>
                <a:gd name="connsiteX79" fmla="*/ 119929 w 607991"/>
                <a:gd name="connsiteY79" fmla="*/ 83135 h 607074"/>
                <a:gd name="connsiteX80" fmla="*/ 83282 w 607991"/>
                <a:gd name="connsiteY80" fmla="*/ 119717 h 607074"/>
                <a:gd name="connsiteX81" fmla="*/ 119929 w 607991"/>
                <a:gd name="connsiteY81" fmla="*/ 156223 h 607074"/>
                <a:gd name="connsiteX82" fmla="*/ 156499 w 607991"/>
                <a:gd name="connsiteY82" fmla="*/ 119717 h 607074"/>
                <a:gd name="connsiteX83" fmla="*/ 119929 w 607991"/>
                <a:gd name="connsiteY83" fmla="*/ 83135 h 607074"/>
                <a:gd name="connsiteX84" fmla="*/ 110863 w 607991"/>
                <a:gd name="connsiteY84" fmla="*/ 0 h 607074"/>
                <a:gd name="connsiteX85" fmla="*/ 128918 w 607991"/>
                <a:gd name="connsiteY85" fmla="*/ 0 h 607074"/>
                <a:gd name="connsiteX86" fmla="*/ 147741 w 607991"/>
                <a:gd name="connsiteY86" fmla="*/ 18790 h 607074"/>
                <a:gd name="connsiteX87" fmla="*/ 147741 w 607991"/>
                <a:gd name="connsiteY87" fmla="*/ 29834 h 607074"/>
                <a:gd name="connsiteX88" fmla="*/ 150507 w 607991"/>
                <a:gd name="connsiteY88" fmla="*/ 32978 h 607074"/>
                <a:gd name="connsiteX89" fmla="*/ 159726 w 607991"/>
                <a:gd name="connsiteY89" fmla="*/ 36813 h 607074"/>
                <a:gd name="connsiteX90" fmla="*/ 161570 w 607991"/>
                <a:gd name="connsiteY90" fmla="*/ 37196 h 607074"/>
                <a:gd name="connsiteX91" fmla="*/ 163875 w 607991"/>
                <a:gd name="connsiteY91" fmla="*/ 36583 h 607074"/>
                <a:gd name="connsiteX92" fmla="*/ 171711 w 607991"/>
                <a:gd name="connsiteY92" fmla="*/ 28683 h 607074"/>
                <a:gd name="connsiteX93" fmla="*/ 185002 w 607991"/>
                <a:gd name="connsiteY93" fmla="*/ 23238 h 607074"/>
                <a:gd name="connsiteX94" fmla="*/ 198294 w 607991"/>
                <a:gd name="connsiteY94" fmla="*/ 28683 h 607074"/>
                <a:gd name="connsiteX95" fmla="*/ 211047 w 607991"/>
                <a:gd name="connsiteY95" fmla="*/ 41414 h 607074"/>
                <a:gd name="connsiteX96" fmla="*/ 211047 w 607991"/>
                <a:gd name="connsiteY96" fmla="*/ 67950 h 607074"/>
                <a:gd name="connsiteX97" fmla="*/ 203211 w 607991"/>
                <a:gd name="connsiteY97" fmla="*/ 75849 h 607074"/>
                <a:gd name="connsiteX98" fmla="*/ 202903 w 607991"/>
                <a:gd name="connsiteY98" fmla="*/ 79914 h 607074"/>
                <a:gd name="connsiteX99" fmla="*/ 206822 w 607991"/>
                <a:gd name="connsiteY99" fmla="*/ 89117 h 607074"/>
                <a:gd name="connsiteX100" fmla="*/ 209972 w 607991"/>
                <a:gd name="connsiteY100" fmla="*/ 91878 h 607074"/>
                <a:gd name="connsiteX101" fmla="*/ 220958 w 607991"/>
                <a:gd name="connsiteY101" fmla="*/ 91878 h 607074"/>
                <a:gd name="connsiteX102" fmla="*/ 239781 w 607991"/>
                <a:gd name="connsiteY102" fmla="*/ 110668 h 607074"/>
                <a:gd name="connsiteX103" fmla="*/ 239781 w 607991"/>
                <a:gd name="connsiteY103" fmla="*/ 128691 h 607074"/>
                <a:gd name="connsiteX104" fmla="*/ 220958 w 607991"/>
                <a:gd name="connsiteY104" fmla="*/ 147480 h 607074"/>
                <a:gd name="connsiteX105" fmla="*/ 209972 w 607991"/>
                <a:gd name="connsiteY105" fmla="*/ 147480 h 607074"/>
                <a:gd name="connsiteX106" fmla="*/ 206822 w 607991"/>
                <a:gd name="connsiteY106" fmla="*/ 150241 h 607074"/>
                <a:gd name="connsiteX107" fmla="*/ 202903 w 607991"/>
                <a:gd name="connsiteY107" fmla="*/ 159444 h 607074"/>
                <a:gd name="connsiteX108" fmla="*/ 203211 w 607991"/>
                <a:gd name="connsiteY108" fmla="*/ 163586 h 607074"/>
                <a:gd name="connsiteX109" fmla="*/ 211047 w 607991"/>
                <a:gd name="connsiteY109" fmla="*/ 171408 h 607074"/>
                <a:gd name="connsiteX110" fmla="*/ 211047 w 607991"/>
                <a:gd name="connsiteY110" fmla="*/ 197944 h 607074"/>
                <a:gd name="connsiteX111" fmla="*/ 198294 w 607991"/>
                <a:gd name="connsiteY111" fmla="*/ 210675 h 607074"/>
                <a:gd name="connsiteX112" fmla="*/ 185002 w 607991"/>
                <a:gd name="connsiteY112" fmla="*/ 216197 h 607074"/>
                <a:gd name="connsiteX113" fmla="*/ 171711 w 607991"/>
                <a:gd name="connsiteY113" fmla="*/ 210675 h 607074"/>
                <a:gd name="connsiteX114" fmla="*/ 163875 w 607991"/>
                <a:gd name="connsiteY114" fmla="*/ 202852 h 607074"/>
                <a:gd name="connsiteX115" fmla="*/ 161570 w 607991"/>
                <a:gd name="connsiteY115" fmla="*/ 202239 h 607074"/>
                <a:gd name="connsiteX116" fmla="*/ 159726 w 607991"/>
                <a:gd name="connsiteY116" fmla="*/ 202546 h 607074"/>
                <a:gd name="connsiteX117" fmla="*/ 150507 w 607991"/>
                <a:gd name="connsiteY117" fmla="*/ 206457 h 607074"/>
                <a:gd name="connsiteX118" fmla="*/ 147741 w 607991"/>
                <a:gd name="connsiteY118" fmla="*/ 209601 h 607074"/>
                <a:gd name="connsiteX119" fmla="*/ 147741 w 607991"/>
                <a:gd name="connsiteY119" fmla="*/ 220568 h 607074"/>
                <a:gd name="connsiteX120" fmla="*/ 128918 w 607991"/>
                <a:gd name="connsiteY120" fmla="*/ 239358 h 607074"/>
                <a:gd name="connsiteX121" fmla="*/ 110863 w 607991"/>
                <a:gd name="connsiteY121" fmla="*/ 239358 h 607074"/>
                <a:gd name="connsiteX122" fmla="*/ 92117 w 607991"/>
                <a:gd name="connsiteY122" fmla="*/ 220568 h 607074"/>
                <a:gd name="connsiteX123" fmla="*/ 92117 w 607991"/>
                <a:gd name="connsiteY123" fmla="*/ 209601 h 607074"/>
                <a:gd name="connsiteX124" fmla="*/ 89274 w 607991"/>
                <a:gd name="connsiteY124" fmla="*/ 206457 h 607074"/>
                <a:gd name="connsiteX125" fmla="*/ 80055 w 607991"/>
                <a:gd name="connsiteY125" fmla="*/ 202546 h 607074"/>
                <a:gd name="connsiteX126" fmla="*/ 78211 w 607991"/>
                <a:gd name="connsiteY126" fmla="*/ 202239 h 607074"/>
                <a:gd name="connsiteX127" fmla="*/ 75983 w 607991"/>
                <a:gd name="connsiteY127" fmla="*/ 202852 h 607074"/>
                <a:gd name="connsiteX128" fmla="*/ 68070 w 607991"/>
                <a:gd name="connsiteY128" fmla="*/ 210675 h 607074"/>
                <a:gd name="connsiteX129" fmla="*/ 54779 w 607991"/>
                <a:gd name="connsiteY129" fmla="*/ 216197 h 607074"/>
                <a:gd name="connsiteX130" fmla="*/ 41487 w 607991"/>
                <a:gd name="connsiteY130" fmla="*/ 210675 h 607074"/>
                <a:gd name="connsiteX131" fmla="*/ 28734 w 607991"/>
                <a:gd name="connsiteY131" fmla="*/ 197944 h 607074"/>
                <a:gd name="connsiteX132" fmla="*/ 23279 w 607991"/>
                <a:gd name="connsiteY132" fmla="*/ 184676 h 607074"/>
                <a:gd name="connsiteX133" fmla="*/ 28734 w 607991"/>
                <a:gd name="connsiteY133" fmla="*/ 171408 h 607074"/>
                <a:gd name="connsiteX134" fmla="*/ 36570 w 607991"/>
                <a:gd name="connsiteY134" fmla="*/ 163586 h 607074"/>
                <a:gd name="connsiteX135" fmla="*/ 36878 w 607991"/>
                <a:gd name="connsiteY135" fmla="*/ 159444 h 607074"/>
                <a:gd name="connsiteX136" fmla="*/ 33036 w 607991"/>
                <a:gd name="connsiteY136" fmla="*/ 150241 h 607074"/>
                <a:gd name="connsiteX137" fmla="*/ 29886 w 607991"/>
                <a:gd name="connsiteY137" fmla="*/ 147480 h 607074"/>
                <a:gd name="connsiteX138" fmla="*/ 18823 w 607991"/>
                <a:gd name="connsiteY138" fmla="*/ 147480 h 607074"/>
                <a:gd name="connsiteX139" fmla="*/ 0 w 607991"/>
                <a:gd name="connsiteY139" fmla="*/ 128691 h 607074"/>
                <a:gd name="connsiteX140" fmla="*/ 0 w 607991"/>
                <a:gd name="connsiteY140" fmla="*/ 110668 h 607074"/>
                <a:gd name="connsiteX141" fmla="*/ 18823 w 607991"/>
                <a:gd name="connsiteY141" fmla="*/ 91955 h 607074"/>
                <a:gd name="connsiteX142" fmla="*/ 29886 w 607991"/>
                <a:gd name="connsiteY142" fmla="*/ 91955 h 607074"/>
                <a:gd name="connsiteX143" fmla="*/ 33036 w 607991"/>
                <a:gd name="connsiteY143" fmla="*/ 89194 h 607074"/>
                <a:gd name="connsiteX144" fmla="*/ 36878 w 607991"/>
                <a:gd name="connsiteY144" fmla="*/ 79914 h 607074"/>
                <a:gd name="connsiteX145" fmla="*/ 36570 w 607991"/>
                <a:gd name="connsiteY145" fmla="*/ 75849 h 607074"/>
                <a:gd name="connsiteX146" fmla="*/ 28734 w 607991"/>
                <a:gd name="connsiteY146" fmla="*/ 67950 h 607074"/>
                <a:gd name="connsiteX147" fmla="*/ 28734 w 607991"/>
                <a:gd name="connsiteY147" fmla="*/ 41414 h 607074"/>
                <a:gd name="connsiteX148" fmla="*/ 41487 w 607991"/>
                <a:gd name="connsiteY148" fmla="*/ 28683 h 607074"/>
                <a:gd name="connsiteX149" fmla="*/ 54779 w 607991"/>
                <a:gd name="connsiteY149" fmla="*/ 23238 h 607074"/>
                <a:gd name="connsiteX150" fmla="*/ 68070 w 607991"/>
                <a:gd name="connsiteY150" fmla="*/ 28683 h 607074"/>
                <a:gd name="connsiteX151" fmla="*/ 75983 w 607991"/>
                <a:gd name="connsiteY151" fmla="*/ 36583 h 607074"/>
                <a:gd name="connsiteX152" fmla="*/ 78211 w 607991"/>
                <a:gd name="connsiteY152" fmla="*/ 37196 h 607074"/>
                <a:gd name="connsiteX153" fmla="*/ 80055 w 607991"/>
                <a:gd name="connsiteY153" fmla="*/ 36813 h 607074"/>
                <a:gd name="connsiteX154" fmla="*/ 89351 w 607991"/>
                <a:gd name="connsiteY154" fmla="*/ 32978 h 607074"/>
                <a:gd name="connsiteX155" fmla="*/ 92117 w 607991"/>
                <a:gd name="connsiteY155" fmla="*/ 29834 h 607074"/>
                <a:gd name="connsiteX156" fmla="*/ 92117 w 607991"/>
                <a:gd name="connsiteY156" fmla="*/ 18790 h 607074"/>
                <a:gd name="connsiteX157" fmla="*/ 110863 w 607991"/>
                <a:gd name="connsiteY157" fmla="*/ 0 h 6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7991" h="607074">
                  <a:moveTo>
                    <a:pt x="377627" y="294539"/>
                  </a:moveTo>
                  <a:cubicBezTo>
                    <a:pt x="332077" y="294539"/>
                    <a:pt x="294976" y="331583"/>
                    <a:pt x="294976" y="377063"/>
                  </a:cubicBezTo>
                  <a:cubicBezTo>
                    <a:pt x="294976" y="422621"/>
                    <a:pt x="332077" y="459588"/>
                    <a:pt x="377627" y="459588"/>
                  </a:cubicBezTo>
                  <a:cubicBezTo>
                    <a:pt x="423254" y="459588"/>
                    <a:pt x="460355" y="422621"/>
                    <a:pt x="460355" y="377063"/>
                  </a:cubicBezTo>
                  <a:cubicBezTo>
                    <a:pt x="460355" y="331583"/>
                    <a:pt x="423254" y="294539"/>
                    <a:pt x="377627" y="294539"/>
                  </a:cubicBezTo>
                  <a:close/>
                  <a:moveTo>
                    <a:pt x="359653" y="147129"/>
                  </a:moveTo>
                  <a:lnTo>
                    <a:pt x="395678" y="147129"/>
                  </a:lnTo>
                  <a:cubicBezTo>
                    <a:pt x="411271" y="147129"/>
                    <a:pt x="423869" y="159707"/>
                    <a:pt x="423869" y="175277"/>
                  </a:cubicBezTo>
                  <a:lnTo>
                    <a:pt x="423869" y="197288"/>
                  </a:lnTo>
                  <a:cubicBezTo>
                    <a:pt x="423869" y="203270"/>
                    <a:pt x="429323" y="210173"/>
                    <a:pt x="435698" y="212474"/>
                  </a:cubicBezTo>
                  <a:cubicBezTo>
                    <a:pt x="441613" y="214545"/>
                    <a:pt x="447527" y="216999"/>
                    <a:pt x="453212" y="219760"/>
                  </a:cubicBezTo>
                  <a:cubicBezTo>
                    <a:pt x="455516" y="220834"/>
                    <a:pt x="458205" y="221447"/>
                    <a:pt x="460970" y="221447"/>
                  </a:cubicBezTo>
                  <a:cubicBezTo>
                    <a:pt x="465502" y="221447"/>
                    <a:pt x="469727" y="219913"/>
                    <a:pt x="472185" y="217459"/>
                  </a:cubicBezTo>
                  <a:lnTo>
                    <a:pt x="487931" y="201737"/>
                  </a:lnTo>
                  <a:cubicBezTo>
                    <a:pt x="493232" y="196445"/>
                    <a:pt x="500298" y="193530"/>
                    <a:pt x="507826" y="193530"/>
                  </a:cubicBezTo>
                  <a:cubicBezTo>
                    <a:pt x="515431" y="193530"/>
                    <a:pt x="522498" y="196445"/>
                    <a:pt x="527798" y="201737"/>
                  </a:cubicBezTo>
                  <a:lnTo>
                    <a:pt x="553300" y="227200"/>
                  </a:lnTo>
                  <a:cubicBezTo>
                    <a:pt x="564284" y="238167"/>
                    <a:pt x="564284" y="256037"/>
                    <a:pt x="553300" y="267005"/>
                  </a:cubicBezTo>
                  <a:lnTo>
                    <a:pt x="537553" y="282727"/>
                  </a:lnTo>
                  <a:cubicBezTo>
                    <a:pt x="533405" y="286946"/>
                    <a:pt x="532253" y="295612"/>
                    <a:pt x="535249" y="301671"/>
                  </a:cubicBezTo>
                  <a:cubicBezTo>
                    <a:pt x="538014" y="307347"/>
                    <a:pt x="540472" y="313252"/>
                    <a:pt x="542546" y="319158"/>
                  </a:cubicBezTo>
                  <a:cubicBezTo>
                    <a:pt x="544850" y="325524"/>
                    <a:pt x="551764" y="330969"/>
                    <a:pt x="557755" y="330969"/>
                  </a:cubicBezTo>
                  <a:lnTo>
                    <a:pt x="579800" y="330969"/>
                  </a:lnTo>
                  <a:cubicBezTo>
                    <a:pt x="595317" y="330969"/>
                    <a:pt x="607991" y="343547"/>
                    <a:pt x="607991" y="359116"/>
                  </a:cubicBezTo>
                  <a:lnTo>
                    <a:pt x="607991" y="395087"/>
                  </a:lnTo>
                  <a:cubicBezTo>
                    <a:pt x="607991" y="410656"/>
                    <a:pt x="595394" y="423234"/>
                    <a:pt x="579800" y="423234"/>
                  </a:cubicBezTo>
                  <a:lnTo>
                    <a:pt x="557755" y="423234"/>
                  </a:lnTo>
                  <a:cubicBezTo>
                    <a:pt x="551764" y="423234"/>
                    <a:pt x="544850" y="428680"/>
                    <a:pt x="542546" y="435045"/>
                  </a:cubicBezTo>
                  <a:cubicBezTo>
                    <a:pt x="540472" y="440951"/>
                    <a:pt x="538014" y="446857"/>
                    <a:pt x="535249" y="452532"/>
                  </a:cubicBezTo>
                  <a:cubicBezTo>
                    <a:pt x="532330" y="458591"/>
                    <a:pt x="533405" y="467258"/>
                    <a:pt x="537630" y="471476"/>
                  </a:cubicBezTo>
                  <a:lnTo>
                    <a:pt x="553300" y="487199"/>
                  </a:lnTo>
                  <a:cubicBezTo>
                    <a:pt x="564284" y="498166"/>
                    <a:pt x="564284" y="516036"/>
                    <a:pt x="553300" y="527004"/>
                  </a:cubicBezTo>
                  <a:lnTo>
                    <a:pt x="527798" y="552467"/>
                  </a:lnTo>
                  <a:cubicBezTo>
                    <a:pt x="522498" y="557759"/>
                    <a:pt x="515431" y="560750"/>
                    <a:pt x="507826" y="560750"/>
                  </a:cubicBezTo>
                  <a:cubicBezTo>
                    <a:pt x="500298" y="560750"/>
                    <a:pt x="493232" y="557759"/>
                    <a:pt x="487931" y="552467"/>
                  </a:cubicBezTo>
                  <a:lnTo>
                    <a:pt x="472261" y="536821"/>
                  </a:lnTo>
                  <a:cubicBezTo>
                    <a:pt x="469727" y="534290"/>
                    <a:pt x="465502" y="532756"/>
                    <a:pt x="460970" y="532756"/>
                  </a:cubicBezTo>
                  <a:cubicBezTo>
                    <a:pt x="458205" y="532756"/>
                    <a:pt x="455439" y="533369"/>
                    <a:pt x="453212" y="534443"/>
                  </a:cubicBezTo>
                  <a:cubicBezTo>
                    <a:pt x="447527" y="537204"/>
                    <a:pt x="441613" y="539658"/>
                    <a:pt x="435698" y="541729"/>
                  </a:cubicBezTo>
                  <a:cubicBezTo>
                    <a:pt x="429323" y="544030"/>
                    <a:pt x="423869" y="550933"/>
                    <a:pt x="423869" y="556915"/>
                  </a:cubicBezTo>
                  <a:lnTo>
                    <a:pt x="423869" y="578927"/>
                  </a:lnTo>
                  <a:cubicBezTo>
                    <a:pt x="423869" y="594496"/>
                    <a:pt x="411271" y="607074"/>
                    <a:pt x="395678" y="607074"/>
                  </a:cubicBezTo>
                  <a:lnTo>
                    <a:pt x="359653" y="607074"/>
                  </a:lnTo>
                  <a:cubicBezTo>
                    <a:pt x="344060" y="607074"/>
                    <a:pt x="331462" y="594496"/>
                    <a:pt x="331462" y="578927"/>
                  </a:cubicBezTo>
                  <a:lnTo>
                    <a:pt x="331462" y="556915"/>
                  </a:lnTo>
                  <a:cubicBezTo>
                    <a:pt x="331462" y="550933"/>
                    <a:pt x="326008" y="544030"/>
                    <a:pt x="319633" y="541729"/>
                  </a:cubicBezTo>
                  <a:cubicBezTo>
                    <a:pt x="313718" y="539658"/>
                    <a:pt x="307804" y="537204"/>
                    <a:pt x="302119" y="534443"/>
                  </a:cubicBezTo>
                  <a:cubicBezTo>
                    <a:pt x="299892" y="533369"/>
                    <a:pt x="297203" y="532756"/>
                    <a:pt x="294361" y="532756"/>
                  </a:cubicBezTo>
                  <a:cubicBezTo>
                    <a:pt x="289829" y="532756"/>
                    <a:pt x="285681" y="534290"/>
                    <a:pt x="283146" y="536821"/>
                  </a:cubicBezTo>
                  <a:lnTo>
                    <a:pt x="267400" y="552467"/>
                  </a:lnTo>
                  <a:cubicBezTo>
                    <a:pt x="262099" y="557759"/>
                    <a:pt x="255033" y="560750"/>
                    <a:pt x="247505" y="560750"/>
                  </a:cubicBezTo>
                  <a:cubicBezTo>
                    <a:pt x="239977" y="560750"/>
                    <a:pt x="232834" y="557759"/>
                    <a:pt x="227533" y="552467"/>
                  </a:cubicBezTo>
                  <a:lnTo>
                    <a:pt x="202031" y="527004"/>
                  </a:lnTo>
                  <a:cubicBezTo>
                    <a:pt x="191047" y="516036"/>
                    <a:pt x="191047" y="498166"/>
                    <a:pt x="202031" y="487199"/>
                  </a:cubicBezTo>
                  <a:lnTo>
                    <a:pt x="217701" y="471476"/>
                  </a:lnTo>
                  <a:cubicBezTo>
                    <a:pt x="221926" y="467258"/>
                    <a:pt x="223001" y="458591"/>
                    <a:pt x="220082" y="452532"/>
                  </a:cubicBezTo>
                  <a:cubicBezTo>
                    <a:pt x="217317" y="446780"/>
                    <a:pt x="214859" y="440951"/>
                    <a:pt x="212785" y="435045"/>
                  </a:cubicBezTo>
                  <a:cubicBezTo>
                    <a:pt x="210481" y="428603"/>
                    <a:pt x="203568" y="423234"/>
                    <a:pt x="197576" y="423234"/>
                  </a:cubicBezTo>
                  <a:lnTo>
                    <a:pt x="175531" y="423234"/>
                  </a:lnTo>
                  <a:cubicBezTo>
                    <a:pt x="159937" y="423234"/>
                    <a:pt x="147340" y="410579"/>
                    <a:pt x="147340" y="395087"/>
                  </a:cubicBezTo>
                  <a:lnTo>
                    <a:pt x="147340" y="359116"/>
                  </a:lnTo>
                  <a:cubicBezTo>
                    <a:pt x="147340" y="343547"/>
                    <a:pt x="159937" y="330969"/>
                    <a:pt x="175531" y="330969"/>
                  </a:cubicBezTo>
                  <a:lnTo>
                    <a:pt x="197576" y="330969"/>
                  </a:lnTo>
                  <a:cubicBezTo>
                    <a:pt x="203568" y="330969"/>
                    <a:pt x="210481" y="325524"/>
                    <a:pt x="212785" y="319158"/>
                  </a:cubicBezTo>
                  <a:cubicBezTo>
                    <a:pt x="214859" y="313252"/>
                    <a:pt x="217317" y="307347"/>
                    <a:pt x="220082" y="301671"/>
                  </a:cubicBezTo>
                  <a:cubicBezTo>
                    <a:pt x="223001" y="295612"/>
                    <a:pt x="221926" y="286946"/>
                    <a:pt x="217701" y="282727"/>
                  </a:cubicBezTo>
                  <a:lnTo>
                    <a:pt x="202031" y="267005"/>
                  </a:lnTo>
                  <a:cubicBezTo>
                    <a:pt x="196731" y="261713"/>
                    <a:pt x="193735" y="254657"/>
                    <a:pt x="193735" y="247141"/>
                  </a:cubicBezTo>
                  <a:cubicBezTo>
                    <a:pt x="193735" y="239624"/>
                    <a:pt x="196731" y="232492"/>
                    <a:pt x="202031" y="227200"/>
                  </a:cubicBezTo>
                  <a:lnTo>
                    <a:pt x="227533" y="201737"/>
                  </a:lnTo>
                  <a:cubicBezTo>
                    <a:pt x="232834" y="196445"/>
                    <a:pt x="239977" y="193530"/>
                    <a:pt x="247505" y="193530"/>
                  </a:cubicBezTo>
                  <a:cubicBezTo>
                    <a:pt x="255033" y="193530"/>
                    <a:pt x="262099" y="196445"/>
                    <a:pt x="267400" y="201737"/>
                  </a:cubicBezTo>
                  <a:lnTo>
                    <a:pt x="283070" y="217383"/>
                  </a:lnTo>
                  <a:cubicBezTo>
                    <a:pt x="285604" y="219913"/>
                    <a:pt x="289829" y="221447"/>
                    <a:pt x="294361" y="221447"/>
                  </a:cubicBezTo>
                  <a:cubicBezTo>
                    <a:pt x="297126" y="221447"/>
                    <a:pt x="299892" y="220834"/>
                    <a:pt x="302119" y="219760"/>
                  </a:cubicBezTo>
                  <a:cubicBezTo>
                    <a:pt x="307804" y="216999"/>
                    <a:pt x="313718" y="214545"/>
                    <a:pt x="319633" y="212474"/>
                  </a:cubicBezTo>
                  <a:cubicBezTo>
                    <a:pt x="326008" y="210173"/>
                    <a:pt x="331462" y="203270"/>
                    <a:pt x="331462" y="197288"/>
                  </a:cubicBezTo>
                  <a:lnTo>
                    <a:pt x="331462" y="175277"/>
                  </a:lnTo>
                  <a:cubicBezTo>
                    <a:pt x="331462" y="159707"/>
                    <a:pt x="344060" y="147129"/>
                    <a:pt x="359653" y="147129"/>
                  </a:cubicBezTo>
                  <a:close/>
                  <a:moveTo>
                    <a:pt x="119929" y="83135"/>
                  </a:moveTo>
                  <a:cubicBezTo>
                    <a:pt x="99723" y="83135"/>
                    <a:pt x="83282" y="99547"/>
                    <a:pt x="83282" y="119717"/>
                  </a:cubicBezTo>
                  <a:cubicBezTo>
                    <a:pt x="83282" y="139888"/>
                    <a:pt x="99723" y="156223"/>
                    <a:pt x="119929" y="156223"/>
                  </a:cubicBezTo>
                  <a:cubicBezTo>
                    <a:pt x="140135" y="156223"/>
                    <a:pt x="156499" y="139888"/>
                    <a:pt x="156499" y="119717"/>
                  </a:cubicBezTo>
                  <a:cubicBezTo>
                    <a:pt x="156499" y="99547"/>
                    <a:pt x="140135" y="83135"/>
                    <a:pt x="119929" y="83135"/>
                  </a:cubicBezTo>
                  <a:close/>
                  <a:moveTo>
                    <a:pt x="110863" y="0"/>
                  </a:moveTo>
                  <a:lnTo>
                    <a:pt x="128918" y="0"/>
                  </a:lnTo>
                  <a:cubicBezTo>
                    <a:pt x="139290" y="0"/>
                    <a:pt x="147741" y="8436"/>
                    <a:pt x="147741" y="18790"/>
                  </a:cubicBezTo>
                  <a:lnTo>
                    <a:pt x="147741" y="29834"/>
                  </a:lnTo>
                  <a:cubicBezTo>
                    <a:pt x="147741" y="30677"/>
                    <a:pt x="148970" y="32441"/>
                    <a:pt x="150507" y="32978"/>
                  </a:cubicBezTo>
                  <a:cubicBezTo>
                    <a:pt x="153580" y="34052"/>
                    <a:pt x="156730" y="35355"/>
                    <a:pt x="159726" y="36813"/>
                  </a:cubicBezTo>
                  <a:cubicBezTo>
                    <a:pt x="160187" y="37043"/>
                    <a:pt x="160878" y="37196"/>
                    <a:pt x="161570" y="37196"/>
                  </a:cubicBezTo>
                  <a:cubicBezTo>
                    <a:pt x="162799" y="37196"/>
                    <a:pt x="163644" y="36813"/>
                    <a:pt x="163875" y="36583"/>
                  </a:cubicBezTo>
                  <a:lnTo>
                    <a:pt x="171711" y="28683"/>
                  </a:lnTo>
                  <a:cubicBezTo>
                    <a:pt x="175245" y="25155"/>
                    <a:pt x="180009" y="23238"/>
                    <a:pt x="185002" y="23238"/>
                  </a:cubicBezTo>
                  <a:cubicBezTo>
                    <a:pt x="189996" y="23238"/>
                    <a:pt x="194760" y="25155"/>
                    <a:pt x="198294" y="28683"/>
                  </a:cubicBezTo>
                  <a:lnTo>
                    <a:pt x="211047" y="41414"/>
                  </a:lnTo>
                  <a:cubicBezTo>
                    <a:pt x="218346" y="48777"/>
                    <a:pt x="218346" y="60664"/>
                    <a:pt x="211047" y="67950"/>
                  </a:cubicBezTo>
                  <a:lnTo>
                    <a:pt x="203211" y="75849"/>
                  </a:lnTo>
                  <a:cubicBezTo>
                    <a:pt x="202596" y="76386"/>
                    <a:pt x="202212" y="78533"/>
                    <a:pt x="202903" y="79914"/>
                  </a:cubicBezTo>
                  <a:cubicBezTo>
                    <a:pt x="204363" y="82905"/>
                    <a:pt x="205669" y="86049"/>
                    <a:pt x="206822" y="89117"/>
                  </a:cubicBezTo>
                  <a:cubicBezTo>
                    <a:pt x="207359" y="90651"/>
                    <a:pt x="209127" y="91878"/>
                    <a:pt x="209972" y="91878"/>
                  </a:cubicBezTo>
                  <a:lnTo>
                    <a:pt x="220958" y="91878"/>
                  </a:lnTo>
                  <a:cubicBezTo>
                    <a:pt x="231330" y="91878"/>
                    <a:pt x="239781" y="100314"/>
                    <a:pt x="239781" y="110668"/>
                  </a:cubicBezTo>
                  <a:lnTo>
                    <a:pt x="239781" y="128691"/>
                  </a:lnTo>
                  <a:cubicBezTo>
                    <a:pt x="239781" y="139044"/>
                    <a:pt x="231330" y="147480"/>
                    <a:pt x="220958" y="147480"/>
                  </a:cubicBezTo>
                  <a:lnTo>
                    <a:pt x="209972" y="147480"/>
                  </a:lnTo>
                  <a:cubicBezTo>
                    <a:pt x="209127" y="147480"/>
                    <a:pt x="207359" y="148707"/>
                    <a:pt x="206822" y="150241"/>
                  </a:cubicBezTo>
                  <a:cubicBezTo>
                    <a:pt x="205669" y="153309"/>
                    <a:pt x="204363" y="156453"/>
                    <a:pt x="202903" y="159444"/>
                  </a:cubicBezTo>
                  <a:cubicBezTo>
                    <a:pt x="202212" y="160825"/>
                    <a:pt x="202596" y="162972"/>
                    <a:pt x="203211" y="163586"/>
                  </a:cubicBezTo>
                  <a:lnTo>
                    <a:pt x="211047" y="171408"/>
                  </a:lnTo>
                  <a:cubicBezTo>
                    <a:pt x="218346" y="178694"/>
                    <a:pt x="218346" y="190658"/>
                    <a:pt x="211047" y="197944"/>
                  </a:cubicBezTo>
                  <a:lnTo>
                    <a:pt x="198294" y="210675"/>
                  </a:lnTo>
                  <a:cubicBezTo>
                    <a:pt x="194760" y="214203"/>
                    <a:pt x="189996" y="216197"/>
                    <a:pt x="185002" y="216197"/>
                  </a:cubicBezTo>
                  <a:cubicBezTo>
                    <a:pt x="180009" y="216197"/>
                    <a:pt x="175245" y="214203"/>
                    <a:pt x="171711" y="210675"/>
                  </a:cubicBezTo>
                  <a:lnTo>
                    <a:pt x="163875" y="202852"/>
                  </a:lnTo>
                  <a:cubicBezTo>
                    <a:pt x="163644" y="202622"/>
                    <a:pt x="162799" y="202239"/>
                    <a:pt x="161570" y="202239"/>
                  </a:cubicBezTo>
                  <a:cubicBezTo>
                    <a:pt x="160878" y="202239"/>
                    <a:pt x="160187" y="202316"/>
                    <a:pt x="159726" y="202546"/>
                  </a:cubicBezTo>
                  <a:cubicBezTo>
                    <a:pt x="156730" y="204003"/>
                    <a:pt x="153580" y="205307"/>
                    <a:pt x="150507" y="206457"/>
                  </a:cubicBezTo>
                  <a:cubicBezTo>
                    <a:pt x="148970" y="206994"/>
                    <a:pt x="147741" y="208758"/>
                    <a:pt x="147741" y="209601"/>
                  </a:cubicBezTo>
                  <a:lnTo>
                    <a:pt x="147741" y="220568"/>
                  </a:lnTo>
                  <a:cubicBezTo>
                    <a:pt x="147741" y="230922"/>
                    <a:pt x="139290" y="239358"/>
                    <a:pt x="128918" y="239358"/>
                  </a:cubicBezTo>
                  <a:lnTo>
                    <a:pt x="110863" y="239358"/>
                  </a:lnTo>
                  <a:cubicBezTo>
                    <a:pt x="100491" y="239358"/>
                    <a:pt x="92117" y="230922"/>
                    <a:pt x="92117" y="220568"/>
                  </a:cubicBezTo>
                  <a:lnTo>
                    <a:pt x="92117" y="209601"/>
                  </a:lnTo>
                  <a:cubicBezTo>
                    <a:pt x="92117" y="208758"/>
                    <a:pt x="90811" y="206917"/>
                    <a:pt x="89274" y="206457"/>
                  </a:cubicBezTo>
                  <a:cubicBezTo>
                    <a:pt x="86201" y="205307"/>
                    <a:pt x="83051" y="204003"/>
                    <a:pt x="80055" y="202546"/>
                  </a:cubicBezTo>
                  <a:cubicBezTo>
                    <a:pt x="79594" y="202316"/>
                    <a:pt x="78903" y="202239"/>
                    <a:pt x="78211" y="202239"/>
                  </a:cubicBezTo>
                  <a:cubicBezTo>
                    <a:pt x="77059" y="202239"/>
                    <a:pt x="76214" y="202622"/>
                    <a:pt x="75983" y="202852"/>
                  </a:cubicBezTo>
                  <a:lnTo>
                    <a:pt x="68070" y="210675"/>
                  </a:lnTo>
                  <a:cubicBezTo>
                    <a:pt x="64536" y="214203"/>
                    <a:pt x="59849" y="216197"/>
                    <a:pt x="54779" y="216197"/>
                  </a:cubicBezTo>
                  <a:cubicBezTo>
                    <a:pt x="49785" y="216197"/>
                    <a:pt x="45021" y="214203"/>
                    <a:pt x="41487" y="210675"/>
                  </a:cubicBezTo>
                  <a:lnTo>
                    <a:pt x="28734" y="197944"/>
                  </a:lnTo>
                  <a:cubicBezTo>
                    <a:pt x="25200" y="194416"/>
                    <a:pt x="23279" y="189661"/>
                    <a:pt x="23279" y="184676"/>
                  </a:cubicBezTo>
                  <a:cubicBezTo>
                    <a:pt x="23279" y="179691"/>
                    <a:pt x="25200" y="174936"/>
                    <a:pt x="28734" y="171408"/>
                  </a:cubicBezTo>
                  <a:lnTo>
                    <a:pt x="36570" y="163586"/>
                  </a:lnTo>
                  <a:cubicBezTo>
                    <a:pt x="37185" y="162972"/>
                    <a:pt x="37569" y="160825"/>
                    <a:pt x="36878" y="159444"/>
                  </a:cubicBezTo>
                  <a:cubicBezTo>
                    <a:pt x="35418" y="156453"/>
                    <a:pt x="34112" y="153386"/>
                    <a:pt x="33036" y="150241"/>
                  </a:cubicBezTo>
                  <a:cubicBezTo>
                    <a:pt x="32498" y="148707"/>
                    <a:pt x="30654" y="147480"/>
                    <a:pt x="29886" y="147480"/>
                  </a:cubicBezTo>
                  <a:lnTo>
                    <a:pt x="18823" y="147480"/>
                  </a:lnTo>
                  <a:cubicBezTo>
                    <a:pt x="8451" y="147480"/>
                    <a:pt x="0" y="139044"/>
                    <a:pt x="0" y="128691"/>
                  </a:cubicBezTo>
                  <a:lnTo>
                    <a:pt x="0" y="110668"/>
                  </a:lnTo>
                  <a:cubicBezTo>
                    <a:pt x="0" y="100314"/>
                    <a:pt x="8451" y="91955"/>
                    <a:pt x="18823" y="91955"/>
                  </a:cubicBezTo>
                  <a:lnTo>
                    <a:pt x="29886" y="91955"/>
                  </a:lnTo>
                  <a:cubicBezTo>
                    <a:pt x="30654" y="91955"/>
                    <a:pt x="32498" y="90651"/>
                    <a:pt x="33036" y="89194"/>
                  </a:cubicBezTo>
                  <a:cubicBezTo>
                    <a:pt x="34112" y="86049"/>
                    <a:pt x="35418" y="82905"/>
                    <a:pt x="36878" y="79914"/>
                  </a:cubicBezTo>
                  <a:cubicBezTo>
                    <a:pt x="37569" y="78533"/>
                    <a:pt x="37185" y="76386"/>
                    <a:pt x="36570" y="75849"/>
                  </a:cubicBezTo>
                  <a:lnTo>
                    <a:pt x="28734" y="67950"/>
                  </a:lnTo>
                  <a:cubicBezTo>
                    <a:pt x="21435" y="60664"/>
                    <a:pt x="21435" y="48777"/>
                    <a:pt x="28734" y="41414"/>
                  </a:cubicBezTo>
                  <a:lnTo>
                    <a:pt x="41487" y="28683"/>
                  </a:lnTo>
                  <a:cubicBezTo>
                    <a:pt x="45021" y="25155"/>
                    <a:pt x="49785" y="23238"/>
                    <a:pt x="54779" y="23238"/>
                  </a:cubicBezTo>
                  <a:cubicBezTo>
                    <a:pt x="59849" y="23238"/>
                    <a:pt x="64536" y="25155"/>
                    <a:pt x="68070" y="28683"/>
                  </a:cubicBezTo>
                  <a:lnTo>
                    <a:pt x="75983" y="36583"/>
                  </a:lnTo>
                  <a:cubicBezTo>
                    <a:pt x="76214" y="36813"/>
                    <a:pt x="77059" y="37196"/>
                    <a:pt x="78211" y="37196"/>
                  </a:cubicBezTo>
                  <a:cubicBezTo>
                    <a:pt x="78903" y="37196"/>
                    <a:pt x="79594" y="37043"/>
                    <a:pt x="80055" y="36813"/>
                  </a:cubicBezTo>
                  <a:cubicBezTo>
                    <a:pt x="83051" y="35355"/>
                    <a:pt x="86201" y="34052"/>
                    <a:pt x="89351" y="32978"/>
                  </a:cubicBezTo>
                  <a:cubicBezTo>
                    <a:pt x="90811" y="32441"/>
                    <a:pt x="92117" y="30677"/>
                    <a:pt x="92117" y="29834"/>
                  </a:cubicBezTo>
                  <a:lnTo>
                    <a:pt x="92117" y="18790"/>
                  </a:lnTo>
                  <a:cubicBezTo>
                    <a:pt x="92117" y="8436"/>
                    <a:pt x="100491" y="0"/>
                    <a:pt x="1108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9" name="ïS1îḑe">
              <a:extLst>
                <a:ext uri="{FF2B5EF4-FFF2-40B4-BE49-F238E27FC236}">
                  <a16:creationId xmlns:a16="http://schemas.microsoft.com/office/drawing/2014/main" xmlns="" id="{07AA0527-0BF9-472C-B542-32297D930E52}"/>
                </a:ext>
              </a:extLst>
            </p:cNvPr>
            <p:cNvGrpSpPr/>
            <p:nvPr/>
          </p:nvGrpSpPr>
          <p:grpSpPr>
            <a:xfrm>
              <a:off x="8443421" y="1668059"/>
              <a:ext cx="3075479" cy="1373653"/>
              <a:chOff x="8443421" y="1700277"/>
              <a:chExt cx="3075479" cy="1373653"/>
            </a:xfrm>
          </p:grpSpPr>
          <p:sp>
            <p:nvSpPr>
              <p:cNvPr id="31" name="i$ļîḍê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8443421" y="1700277"/>
                <a:ext cx="307547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2" name="îŝ1ïḑè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8443421" y="2142083"/>
                <a:ext cx="3075479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0" name="ïṣļídê">
              <a:extLst>
                <a:ext uri="{FF2B5EF4-FFF2-40B4-BE49-F238E27FC236}">
                  <a16:creationId xmlns:a16="http://schemas.microsoft.com/office/drawing/2014/main" xmlns="" id="{61CF6109-628E-4C9D-B5A9-3A2ED4FBC92F}"/>
                </a:ext>
              </a:extLst>
            </p:cNvPr>
            <p:cNvGrpSpPr/>
            <p:nvPr/>
          </p:nvGrpSpPr>
          <p:grpSpPr>
            <a:xfrm>
              <a:off x="7279889" y="3880147"/>
              <a:ext cx="4239011" cy="1373653"/>
              <a:chOff x="7279889" y="3880147"/>
              <a:chExt cx="4239011" cy="1373653"/>
            </a:xfrm>
          </p:grpSpPr>
          <p:sp>
            <p:nvSpPr>
              <p:cNvPr id="29" name="iṧ1iḋé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7279889" y="3880147"/>
                <a:ext cx="423901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0" name="iṡḻîḑè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7279889" y="4321953"/>
                <a:ext cx="4239011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1" name="iŝļíḍê">
              <a:extLst>
                <a:ext uri="{FF2B5EF4-FFF2-40B4-BE49-F238E27FC236}">
                  <a16:creationId xmlns:a16="http://schemas.microsoft.com/office/drawing/2014/main" xmlns="" id="{4E17595A-D634-426E-8FC1-D654A3CE78B0}"/>
                </a:ext>
              </a:extLst>
            </p:cNvPr>
            <p:cNvGrpSpPr/>
            <p:nvPr/>
          </p:nvGrpSpPr>
          <p:grpSpPr>
            <a:xfrm>
              <a:off x="660400" y="1391719"/>
              <a:ext cx="3075479" cy="1373653"/>
              <a:chOff x="8443421" y="1700277"/>
              <a:chExt cx="3075479" cy="1373653"/>
            </a:xfrm>
          </p:grpSpPr>
          <p:sp>
            <p:nvSpPr>
              <p:cNvPr id="27" name="îṥļïdê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8443421" y="1700277"/>
                <a:ext cx="307547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8" name="îṣļiḍè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8443421" y="2142083"/>
                <a:ext cx="3075479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ïšľîďe">
              <a:extLst>
                <a:ext uri="{FF2B5EF4-FFF2-40B4-BE49-F238E27FC236}">
                  <a16:creationId xmlns:a16="http://schemas.microsoft.com/office/drawing/2014/main" xmlns="" id="{660A7B60-CB43-4A05-ADAF-6CCFB0E8B13F}"/>
                </a:ext>
              </a:extLst>
            </p:cNvPr>
            <p:cNvGrpSpPr/>
            <p:nvPr/>
          </p:nvGrpSpPr>
          <p:grpSpPr>
            <a:xfrm>
              <a:off x="660400" y="3693838"/>
              <a:ext cx="4266777" cy="1373653"/>
              <a:chOff x="660400" y="3693838"/>
              <a:chExt cx="4266777" cy="1373653"/>
            </a:xfrm>
          </p:grpSpPr>
          <p:sp>
            <p:nvSpPr>
              <p:cNvPr id="25" name="i$1iďé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660400" y="3693838"/>
                <a:ext cx="42667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6" name="ïš1iḑê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660400" y="4135644"/>
                <a:ext cx="4266777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2E22724-BBFA-4933-B054-EA9E77D8721C}"/>
                </a:ext>
              </a:extLst>
            </p:cNvPr>
            <p:cNvCxnSpPr/>
            <p:nvPr/>
          </p:nvCxnSpPr>
          <p:spPr>
            <a:xfrm>
              <a:off x="660400" y="3146822"/>
              <a:ext cx="333212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D716FF7-B7A5-4F01-84F0-6075FCD3B5E2}"/>
                </a:ext>
              </a:extLst>
            </p:cNvPr>
            <p:cNvCxnSpPr/>
            <p:nvPr/>
          </p:nvCxnSpPr>
          <p:spPr>
            <a:xfrm>
              <a:off x="8186779" y="3381433"/>
              <a:ext cx="333212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578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9062D2-A165-4325-9592-B7F29664B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4B5765-32D1-4B6C-B450-AC6175ECD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1C01BE6-EA79-43D2-91CA-3F4F6E7EA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42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AFDBC48-17BA-4FBE-8C3A-6343C5D54E3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7" y="1882526"/>
            <a:ext cx="12193588" cy="4261099"/>
            <a:chOff x="-1587" y="1882526"/>
            <a:chExt cx="12193588" cy="4261099"/>
          </a:xfrm>
        </p:grpSpPr>
        <p:sp>
          <p:nvSpPr>
            <p:cNvPr id="6" name="íṣľïdê">
              <a:extLst>
                <a:ext uri="{FF2B5EF4-FFF2-40B4-BE49-F238E27FC236}">
                  <a16:creationId xmlns:a16="http://schemas.microsoft.com/office/drawing/2014/main" xmlns="" id="{7BDB554C-A51E-4ED5-87F7-2C78643C7F84}"/>
                </a:ext>
              </a:extLst>
            </p:cNvPr>
            <p:cNvSpPr/>
            <p:nvPr/>
          </p:nvSpPr>
          <p:spPr bwMode="auto">
            <a:xfrm>
              <a:off x="-1587" y="3709283"/>
              <a:ext cx="12193588" cy="2434342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Sḷiḓê">
              <a:extLst>
                <a:ext uri="{FF2B5EF4-FFF2-40B4-BE49-F238E27FC236}">
                  <a16:creationId xmlns:a16="http://schemas.microsoft.com/office/drawing/2014/main" xmlns="" id="{A37A2173-C0F1-45DB-B946-CA97D3A9706B}"/>
                </a:ext>
              </a:extLst>
            </p:cNvPr>
            <p:cNvGrpSpPr/>
            <p:nvPr/>
          </p:nvGrpSpPr>
          <p:grpSpPr>
            <a:xfrm>
              <a:off x="4697175" y="2698891"/>
              <a:ext cx="2772617" cy="2137740"/>
              <a:chOff x="3016250" y="2076450"/>
              <a:chExt cx="4578350" cy="3022598"/>
            </a:xfrm>
          </p:grpSpPr>
          <p:sp>
            <p:nvSpPr>
              <p:cNvPr id="26" name="iṩḷïḑê">
                <a:extLst>
                  <a:ext uri="{FF2B5EF4-FFF2-40B4-BE49-F238E27FC236}">
                    <a16:creationId xmlns:a16="http://schemas.microsoft.com/office/drawing/2014/main" xmlns="" id="{478CFA09-7247-410F-A2D9-E55CE84E3E0C}"/>
                  </a:ext>
                </a:extLst>
              </p:cNvPr>
              <p:cNvSpPr/>
              <p:nvPr/>
            </p:nvSpPr>
            <p:spPr>
              <a:xfrm flipV="1">
                <a:off x="3016250" y="4803773"/>
                <a:ext cx="4578350" cy="2952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ṣlîḓé">
                <a:extLst>
                  <a:ext uri="{FF2B5EF4-FFF2-40B4-BE49-F238E27FC236}">
                    <a16:creationId xmlns:a16="http://schemas.microsoft.com/office/drawing/2014/main" xmlns="" id="{D5049160-9ADE-45EF-8ADC-3565190F21AF}"/>
                  </a:ext>
                </a:extLst>
              </p:cNvPr>
              <p:cNvSpPr/>
              <p:nvPr/>
            </p:nvSpPr>
            <p:spPr>
              <a:xfrm>
                <a:off x="3152775" y="2076450"/>
                <a:ext cx="4305300" cy="2505075"/>
              </a:xfrm>
              <a:prstGeom prst="roundRect">
                <a:avLst>
                  <a:gd name="adj" fmla="val 11344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ŝ1íḍê">
                <a:extLst>
                  <a:ext uri="{FF2B5EF4-FFF2-40B4-BE49-F238E27FC236}">
                    <a16:creationId xmlns:a16="http://schemas.microsoft.com/office/drawing/2014/main" xmlns="" id="{91AACC44-0972-4FAA-BFCD-57415FE5CB9E}"/>
                  </a:ext>
                </a:extLst>
              </p:cNvPr>
              <p:cNvSpPr/>
              <p:nvPr/>
            </p:nvSpPr>
            <p:spPr>
              <a:xfrm>
                <a:off x="3282950" y="2182812"/>
                <a:ext cx="4044950" cy="2292350"/>
              </a:xfrm>
              <a:prstGeom prst="roundRect">
                <a:avLst>
                  <a:gd name="adj" fmla="val 1134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íšľîḍé">
              <a:extLst>
                <a:ext uri="{FF2B5EF4-FFF2-40B4-BE49-F238E27FC236}">
                  <a16:creationId xmlns:a16="http://schemas.microsoft.com/office/drawing/2014/main" xmlns="" id="{F1830EFF-999C-44AE-A4ED-DCE1D3FCC758}"/>
                </a:ext>
              </a:extLst>
            </p:cNvPr>
            <p:cNvSpPr/>
            <p:nvPr/>
          </p:nvSpPr>
          <p:spPr>
            <a:xfrm>
              <a:off x="3626216" y="3339000"/>
              <a:ext cx="862861" cy="8628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líḓé">
              <a:extLst>
                <a:ext uri="{FF2B5EF4-FFF2-40B4-BE49-F238E27FC236}">
                  <a16:creationId xmlns:a16="http://schemas.microsoft.com/office/drawing/2014/main" xmlns="" id="{9224CEAF-7748-4424-990B-75645197230F}"/>
                </a:ext>
              </a:extLst>
            </p:cNvPr>
            <p:cNvSpPr/>
            <p:nvPr/>
          </p:nvSpPr>
          <p:spPr>
            <a:xfrm>
              <a:off x="7702923" y="3339000"/>
              <a:ext cx="862861" cy="8628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ḷiḑé">
              <a:extLst>
                <a:ext uri="{FF2B5EF4-FFF2-40B4-BE49-F238E27FC236}">
                  <a16:creationId xmlns:a16="http://schemas.microsoft.com/office/drawing/2014/main" xmlns="" id="{70C2B6C8-5893-47B3-A9C0-BB94811CC633}"/>
                </a:ext>
              </a:extLst>
            </p:cNvPr>
            <p:cNvSpPr/>
            <p:nvPr/>
          </p:nvSpPr>
          <p:spPr>
            <a:xfrm>
              <a:off x="4512633" y="2154688"/>
              <a:ext cx="863402" cy="86340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liďê">
              <a:extLst>
                <a:ext uri="{FF2B5EF4-FFF2-40B4-BE49-F238E27FC236}">
                  <a16:creationId xmlns:a16="http://schemas.microsoft.com/office/drawing/2014/main" xmlns="" id="{69E530FB-E0D2-43B0-BFFB-53015D6C2905}"/>
                </a:ext>
              </a:extLst>
            </p:cNvPr>
            <p:cNvSpPr/>
            <p:nvPr/>
          </p:nvSpPr>
          <p:spPr>
            <a:xfrm>
              <a:off x="6790932" y="2154688"/>
              <a:ext cx="863402" cy="86340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şļide">
              <a:extLst>
                <a:ext uri="{FF2B5EF4-FFF2-40B4-BE49-F238E27FC236}">
                  <a16:creationId xmlns:a16="http://schemas.microsoft.com/office/drawing/2014/main" xmlns="" id="{2B3F4187-2388-42FE-80A7-AC242CC967E8}"/>
                </a:ext>
              </a:extLst>
            </p:cNvPr>
            <p:cNvSpPr/>
            <p:nvPr/>
          </p:nvSpPr>
          <p:spPr bwMode="auto">
            <a:xfrm>
              <a:off x="7114582" y="2406738"/>
              <a:ext cx="199613" cy="359303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lîḑe">
              <a:extLst>
                <a:ext uri="{FF2B5EF4-FFF2-40B4-BE49-F238E27FC236}">
                  <a16:creationId xmlns:a16="http://schemas.microsoft.com/office/drawing/2014/main" xmlns="" id="{085234B6-7C6F-4174-8F28-B377015776D4}"/>
                </a:ext>
              </a:extLst>
            </p:cNvPr>
            <p:cNvSpPr/>
            <p:nvPr/>
          </p:nvSpPr>
          <p:spPr bwMode="auto">
            <a:xfrm>
              <a:off x="3881412" y="3620721"/>
              <a:ext cx="364295" cy="2994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1idé">
              <a:extLst>
                <a:ext uri="{FF2B5EF4-FFF2-40B4-BE49-F238E27FC236}">
                  <a16:creationId xmlns:a16="http://schemas.microsoft.com/office/drawing/2014/main" xmlns="" id="{FDF5E47B-9761-42AB-9560-45BE52D2B34E}"/>
                </a:ext>
              </a:extLst>
            </p:cNvPr>
            <p:cNvSpPr/>
            <p:nvPr/>
          </p:nvSpPr>
          <p:spPr bwMode="auto">
            <a:xfrm>
              <a:off x="7979783" y="3606925"/>
              <a:ext cx="327619" cy="32701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Sḷíďe">
              <a:extLst>
                <a:ext uri="{FF2B5EF4-FFF2-40B4-BE49-F238E27FC236}">
                  <a16:creationId xmlns:a16="http://schemas.microsoft.com/office/drawing/2014/main" xmlns="" id="{3A68A2E3-FBF2-458E-A588-7E829A0005F2}"/>
                </a:ext>
              </a:extLst>
            </p:cNvPr>
            <p:cNvSpPr/>
            <p:nvPr/>
          </p:nvSpPr>
          <p:spPr bwMode="auto">
            <a:xfrm>
              <a:off x="4753807" y="2396063"/>
              <a:ext cx="381053" cy="38065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ŝlîḓe">
              <a:extLst>
                <a:ext uri="{FF2B5EF4-FFF2-40B4-BE49-F238E27FC236}">
                  <a16:creationId xmlns:a16="http://schemas.microsoft.com/office/drawing/2014/main" xmlns="" id="{4C8C095A-A3C4-49DE-BAE8-164616A98614}"/>
                </a:ext>
              </a:extLst>
            </p:cNvPr>
            <p:cNvSpPr/>
            <p:nvPr/>
          </p:nvSpPr>
          <p:spPr bwMode="auto">
            <a:xfrm>
              <a:off x="5701691" y="3055702"/>
              <a:ext cx="714558" cy="714558"/>
            </a:xfrm>
            <a:custGeom>
              <a:avLst/>
              <a:gdLst>
                <a:gd name="connsiteX0" fmla="*/ 56258 w 331788"/>
                <a:gd name="connsiteY0" fmla="*/ 234950 h 331788"/>
                <a:gd name="connsiteX1" fmla="*/ 56258 w 331788"/>
                <a:gd name="connsiteY1" fmla="*/ 236252 h 331788"/>
                <a:gd name="connsiteX2" fmla="*/ 52388 w 331788"/>
                <a:gd name="connsiteY2" fmla="*/ 247968 h 331788"/>
                <a:gd name="connsiteX3" fmla="*/ 165895 w 331788"/>
                <a:gd name="connsiteY3" fmla="*/ 300038 h 331788"/>
                <a:gd name="connsiteX4" fmla="*/ 279401 w 331788"/>
                <a:gd name="connsiteY4" fmla="*/ 247968 h 331788"/>
                <a:gd name="connsiteX5" fmla="*/ 275531 w 331788"/>
                <a:gd name="connsiteY5" fmla="*/ 234950 h 331788"/>
                <a:gd name="connsiteX6" fmla="*/ 165895 w 331788"/>
                <a:gd name="connsiteY6" fmla="*/ 268796 h 331788"/>
                <a:gd name="connsiteX7" fmla="*/ 56258 w 331788"/>
                <a:gd name="connsiteY7" fmla="*/ 234950 h 331788"/>
                <a:gd name="connsiteX8" fmla="*/ 54964 w 331788"/>
                <a:gd name="connsiteY8" fmla="*/ 176212 h 331788"/>
                <a:gd name="connsiteX9" fmla="*/ 52388 w 331788"/>
                <a:gd name="connsiteY9" fmla="*/ 186531 h 331788"/>
                <a:gd name="connsiteX10" fmla="*/ 165711 w 331788"/>
                <a:gd name="connsiteY10" fmla="*/ 238125 h 331788"/>
                <a:gd name="connsiteX11" fmla="*/ 236538 w 331788"/>
                <a:gd name="connsiteY11" fmla="*/ 226516 h 331788"/>
                <a:gd name="connsiteX12" fmla="*/ 206919 w 331788"/>
                <a:gd name="connsiteY12" fmla="*/ 227806 h 331788"/>
                <a:gd name="connsiteX13" fmla="*/ 88445 w 331788"/>
                <a:gd name="connsiteY13" fmla="*/ 183951 h 331788"/>
                <a:gd name="connsiteX14" fmla="*/ 54964 w 331788"/>
                <a:gd name="connsiteY14" fmla="*/ 176212 h 331788"/>
                <a:gd name="connsiteX15" fmla="*/ 280538 w 331788"/>
                <a:gd name="connsiteY15" fmla="*/ 106362 h 331788"/>
                <a:gd name="connsiteX16" fmla="*/ 248169 w 331788"/>
                <a:gd name="connsiteY16" fmla="*/ 129630 h 331788"/>
                <a:gd name="connsiteX17" fmla="*/ 138113 w 331788"/>
                <a:gd name="connsiteY17" fmla="*/ 185216 h 331788"/>
                <a:gd name="connsiteX18" fmla="*/ 206736 w 331788"/>
                <a:gd name="connsiteY18" fmla="*/ 196850 h 331788"/>
                <a:gd name="connsiteX19" fmla="*/ 320676 w 331788"/>
                <a:gd name="connsiteY19" fmla="*/ 145143 h 331788"/>
                <a:gd name="connsiteX20" fmla="*/ 280538 w 331788"/>
                <a:gd name="connsiteY20" fmla="*/ 106362 h 331788"/>
                <a:gd name="connsiteX21" fmla="*/ 42019 w 331788"/>
                <a:gd name="connsiteY21" fmla="*/ 68262 h 331788"/>
                <a:gd name="connsiteX22" fmla="*/ 11113 w 331788"/>
                <a:gd name="connsiteY22" fmla="*/ 103448 h 331788"/>
                <a:gd name="connsiteX23" fmla="*/ 124436 w 331788"/>
                <a:gd name="connsiteY23" fmla="*/ 155575 h 331788"/>
                <a:gd name="connsiteX24" fmla="*/ 195263 w 331788"/>
                <a:gd name="connsiteY24" fmla="*/ 143847 h 331788"/>
                <a:gd name="connsiteX25" fmla="*/ 165644 w 331788"/>
                <a:gd name="connsiteY25" fmla="*/ 145150 h 331788"/>
                <a:gd name="connsiteX26" fmla="*/ 42019 w 331788"/>
                <a:gd name="connsiteY26" fmla="*/ 82597 h 331788"/>
                <a:gd name="connsiteX27" fmla="*/ 42019 w 331788"/>
                <a:gd name="connsiteY27" fmla="*/ 68262 h 331788"/>
                <a:gd name="connsiteX28" fmla="*/ 155468 w 331788"/>
                <a:gd name="connsiteY28" fmla="*/ 20637 h 331788"/>
                <a:gd name="connsiteX29" fmla="*/ 174732 w 331788"/>
                <a:gd name="connsiteY29" fmla="*/ 20637 h 331788"/>
                <a:gd name="connsiteX30" fmla="*/ 174732 w 331788"/>
                <a:gd name="connsiteY30" fmla="*/ 28404 h 331788"/>
                <a:gd name="connsiteX31" fmla="*/ 217113 w 331788"/>
                <a:gd name="connsiteY31" fmla="*/ 43937 h 331788"/>
                <a:gd name="connsiteX32" fmla="*/ 190143 w 331788"/>
                <a:gd name="connsiteY32" fmla="*/ 47820 h 331788"/>
                <a:gd name="connsiteX33" fmla="*/ 167026 w 331788"/>
                <a:gd name="connsiteY33" fmla="*/ 38759 h 331788"/>
                <a:gd name="connsiteX34" fmla="*/ 152899 w 331788"/>
                <a:gd name="connsiteY34" fmla="*/ 40054 h 331788"/>
                <a:gd name="connsiteX35" fmla="*/ 147762 w 331788"/>
                <a:gd name="connsiteY35" fmla="*/ 45231 h 331788"/>
                <a:gd name="connsiteX36" fmla="*/ 152899 w 331788"/>
                <a:gd name="connsiteY36" fmla="*/ 50409 h 331788"/>
                <a:gd name="connsiteX37" fmla="*/ 173448 w 331788"/>
                <a:gd name="connsiteY37" fmla="*/ 54292 h 331788"/>
                <a:gd name="connsiteX38" fmla="*/ 200417 w 331788"/>
                <a:gd name="connsiteY38" fmla="*/ 59470 h 331788"/>
                <a:gd name="connsiteX39" fmla="*/ 217113 w 331788"/>
                <a:gd name="connsiteY39" fmla="*/ 65942 h 331788"/>
                <a:gd name="connsiteX40" fmla="*/ 222250 w 331788"/>
                <a:gd name="connsiteY40" fmla="*/ 75003 h 331788"/>
                <a:gd name="connsiteX41" fmla="*/ 210692 w 331788"/>
                <a:gd name="connsiteY41" fmla="*/ 89242 h 331788"/>
                <a:gd name="connsiteX42" fmla="*/ 174732 w 331788"/>
                <a:gd name="connsiteY42" fmla="*/ 95714 h 331788"/>
                <a:gd name="connsiteX43" fmla="*/ 174732 w 331788"/>
                <a:gd name="connsiteY43" fmla="*/ 104775 h 331788"/>
                <a:gd name="connsiteX44" fmla="*/ 155468 w 331788"/>
                <a:gd name="connsiteY44" fmla="*/ 104775 h 331788"/>
                <a:gd name="connsiteX45" fmla="*/ 155468 w 331788"/>
                <a:gd name="connsiteY45" fmla="*/ 95714 h 331788"/>
                <a:gd name="connsiteX46" fmla="*/ 107950 w 331788"/>
                <a:gd name="connsiteY46" fmla="*/ 77592 h 331788"/>
                <a:gd name="connsiteX47" fmla="*/ 138772 w 331788"/>
                <a:gd name="connsiteY47" fmla="*/ 73709 h 331788"/>
                <a:gd name="connsiteX48" fmla="*/ 165742 w 331788"/>
                <a:gd name="connsiteY48" fmla="*/ 85359 h 331788"/>
                <a:gd name="connsiteX49" fmla="*/ 182438 w 331788"/>
                <a:gd name="connsiteY49" fmla="*/ 82770 h 331788"/>
                <a:gd name="connsiteX50" fmla="*/ 187575 w 331788"/>
                <a:gd name="connsiteY50" fmla="*/ 77592 h 331788"/>
                <a:gd name="connsiteX51" fmla="*/ 182438 w 331788"/>
                <a:gd name="connsiteY51" fmla="*/ 72414 h 331788"/>
                <a:gd name="connsiteX52" fmla="*/ 159321 w 331788"/>
                <a:gd name="connsiteY52" fmla="*/ 67237 h 331788"/>
                <a:gd name="connsiteX53" fmla="*/ 134920 w 331788"/>
                <a:gd name="connsiteY53" fmla="*/ 63353 h 331788"/>
                <a:gd name="connsiteX54" fmla="*/ 119508 w 331788"/>
                <a:gd name="connsiteY54" fmla="*/ 56881 h 331788"/>
                <a:gd name="connsiteX55" fmla="*/ 114371 w 331788"/>
                <a:gd name="connsiteY55" fmla="*/ 47820 h 331788"/>
                <a:gd name="connsiteX56" fmla="*/ 124646 w 331788"/>
                <a:gd name="connsiteY56" fmla="*/ 34876 h 331788"/>
                <a:gd name="connsiteX57" fmla="*/ 155468 w 331788"/>
                <a:gd name="connsiteY57" fmla="*/ 28404 h 331788"/>
                <a:gd name="connsiteX58" fmla="*/ 155468 w 331788"/>
                <a:gd name="connsiteY58" fmla="*/ 20637 h 331788"/>
                <a:gd name="connsiteX59" fmla="*/ 165895 w 331788"/>
                <a:gd name="connsiteY59" fmla="*/ 9525 h 331788"/>
                <a:gd name="connsiteX60" fmla="*/ 52388 w 331788"/>
                <a:gd name="connsiteY60" fmla="*/ 61913 h 331788"/>
                <a:gd name="connsiteX61" fmla="*/ 165895 w 331788"/>
                <a:gd name="connsiteY61" fmla="*/ 114301 h 331788"/>
                <a:gd name="connsiteX62" fmla="*/ 279402 w 331788"/>
                <a:gd name="connsiteY62" fmla="*/ 61913 h 331788"/>
                <a:gd name="connsiteX63" fmla="*/ 165895 w 331788"/>
                <a:gd name="connsiteY63" fmla="*/ 9525 h 331788"/>
                <a:gd name="connsiteX64" fmla="*/ 165894 w 331788"/>
                <a:gd name="connsiteY64" fmla="*/ 0 h 331788"/>
                <a:gd name="connsiteX65" fmla="*/ 290315 w 331788"/>
                <a:gd name="connsiteY65" fmla="*/ 62210 h 331788"/>
                <a:gd name="connsiteX66" fmla="*/ 290315 w 331788"/>
                <a:gd name="connsiteY66" fmla="*/ 82947 h 331788"/>
                <a:gd name="connsiteX67" fmla="*/ 286426 w 331788"/>
                <a:gd name="connsiteY67" fmla="*/ 97204 h 331788"/>
                <a:gd name="connsiteX68" fmla="*/ 331788 w 331788"/>
                <a:gd name="connsiteY68" fmla="*/ 145157 h 331788"/>
                <a:gd name="connsiteX69" fmla="*/ 331788 w 331788"/>
                <a:gd name="connsiteY69" fmla="*/ 165894 h 331788"/>
                <a:gd name="connsiteX70" fmla="*/ 290315 w 331788"/>
                <a:gd name="connsiteY70" fmla="*/ 212552 h 331788"/>
                <a:gd name="connsiteX71" fmla="*/ 282538 w 331788"/>
                <a:gd name="connsiteY71" fmla="*/ 228104 h 331788"/>
                <a:gd name="connsiteX72" fmla="*/ 290315 w 331788"/>
                <a:gd name="connsiteY72" fmla="*/ 248841 h 331788"/>
                <a:gd name="connsiteX73" fmla="*/ 290315 w 331788"/>
                <a:gd name="connsiteY73" fmla="*/ 269578 h 331788"/>
                <a:gd name="connsiteX74" fmla="*/ 165894 w 331788"/>
                <a:gd name="connsiteY74" fmla="*/ 331788 h 331788"/>
                <a:gd name="connsiteX75" fmla="*/ 41474 w 331788"/>
                <a:gd name="connsiteY75" fmla="*/ 269578 h 331788"/>
                <a:gd name="connsiteX76" fmla="*/ 41474 w 331788"/>
                <a:gd name="connsiteY76" fmla="*/ 248841 h 331788"/>
                <a:gd name="connsiteX77" fmla="*/ 49250 w 331788"/>
                <a:gd name="connsiteY77" fmla="*/ 228104 h 331788"/>
                <a:gd name="connsiteX78" fmla="*/ 41474 w 331788"/>
                <a:gd name="connsiteY78" fmla="*/ 207368 h 331788"/>
                <a:gd name="connsiteX79" fmla="*/ 41474 w 331788"/>
                <a:gd name="connsiteY79" fmla="*/ 186631 h 331788"/>
                <a:gd name="connsiteX80" fmla="*/ 45362 w 331788"/>
                <a:gd name="connsiteY80" fmla="*/ 172374 h 331788"/>
                <a:gd name="connsiteX81" fmla="*/ 0 w 331788"/>
                <a:gd name="connsiteY81" fmla="*/ 124421 h 331788"/>
                <a:gd name="connsiteX82" fmla="*/ 0 w 331788"/>
                <a:gd name="connsiteY82" fmla="*/ 103684 h 331788"/>
                <a:gd name="connsiteX83" fmla="*/ 41474 w 331788"/>
                <a:gd name="connsiteY83" fmla="*/ 57026 h 331788"/>
                <a:gd name="connsiteX84" fmla="*/ 41474 w 331788"/>
                <a:gd name="connsiteY84" fmla="*/ 62210 h 331788"/>
                <a:gd name="connsiteX85" fmla="*/ 165894 w 331788"/>
                <a:gd name="connsiteY8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31788" h="331788">
                  <a:moveTo>
                    <a:pt x="56258" y="234950"/>
                  </a:moveTo>
                  <a:cubicBezTo>
                    <a:pt x="56258" y="234950"/>
                    <a:pt x="56258" y="234950"/>
                    <a:pt x="56258" y="236252"/>
                  </a:cubicBezTo>
                  <a:cubicBezTo>
                    <a:pt x="53678" y="240157"/>
                    <a:pt x="52388" y="244062"/>
                    <a:pt x="52388" y="247968"/>
                  </a:cubicBezTo>
                  <a:cubicBezTo>
                    <a:pt x="52388" y="272701"/>
                    <a:pt x="98823" y="300038"/>
                    <a:pt x="165895" y="300038"/>
                  </a:cubicBezTo>
                  <a:cubicBezTo>
                    <a:pt x="232967" y="300038"/>
                    <a:pt x="279401" y="272701"/>
                    <a:pt x="279401" y="247968"/>
                  </a:cubicBezTo>
                  <a:cubicBezTo>
                    <a:pt x="279401" y="244062"/>
                    <a:pt x="278111" y="240157"/>
                    <a:pt x="275531" y="234950"/>
                  </a:cubicBezTo>
                  <a:cubicBezTo>
                    <a:pt x="254894" y="255778"/>
                    <a:pt x="213619" y="268796"/>
                    <a:pt x="165895" y="268796"/>
                  </a:cubicBezTo>
                  <a:cubicBezTo>
                    <a:pt x="118170" y="268796"/>
                    <a:pt x="76895" y="255778"/>
                    <a:pt x="56258" y="234950"/>
                  </a:cubicBezTo>
                  <a:close/>
                  <a:moveTo>
                    <a:pt x="54964" y="176212"/>
                  </a:moveTo>
                  <a:cubicBezTo>
                    <a:pt x="53676" y="180082"/>
                    <a:pt x="52388" y="182661"/>
                    <a:pt x="52388" y="186531"/>
                  </a:cubicBezTo>
                  <a:cubicBezTo>
                    <a:pt x="52388" y="211038"/>
                    <a:pt x="98747" y="238125"/>
                    <a:pt x="165711" y="238125"/>
                  </a:cubicBezTo>
                  <a:cubicBezTo>
                    <a:pt x="194042" y="238125"/>
                    <a:pt x="217222" y="232966"/>
                    <a:pt x="236538" y="226516"/>
                  </a:cubicBezTo>
                  <a:cubicBezTo>
                    <a:pt x="227524" y="226516"/>
                    <a:pt x="217222" y="227806"/>
                    <a:pt x="206919" y="227806"/>
                  </a:cubicBezTo>
                  <a:cubicBezTo>
                    <a:pt x="151546" y="227806"/>
                    <a:pt x="103899" y="209748"/>
                    <a:pt x="88445" y="183951"/>
                  </a:cubicBezTo>
                  <a:cubicBezTo>
                    <a:pt x="76855" y="182661"/>
                    <a:pt x="65266" y="178792"/>
                    <a:pt x="54964" y="176212"/>
                  </a:cubicBezTo>
                  <a:close/>
                  <a:moveTo>
                    <a:pt x="280538" y="106362"/>
                  </a:moveTo>
                  <a:cubicBezTo>
                    <a:pt x="272769" y="115411"/>
                    <a:pt x="261116" y="123167"/>
                    <a:pt x="248169" y="129630"/>
                  </a:cubicBezTo>
                  <a:cubicBezTo>
                    <a:pt x="242990" y="159362"/>
                    <a:pt x="196378" y="182631"/>
                    <a:pt x="138113" y="185216"/>
                  </a:cubicBezTo>
                  <a:cubicBezTo>
                    <a:pt x="157535" y="192972"/>
                    <a:pt x="179546" y="196850"/>
                    <a:pt x="206736" y="196850"/>
                  </a:cubicBezTo>
                  <a:cubicBezTo>
                    <a:pt x="274064" y="196850"/>
                    <a:pt x="320676" y="169704"/>
                    <a:pt x="320676" y="145143"/>
                  </a:cubicBezTo>
                  <a:cubicBezTo>
                    <a:pt x="320676" y="130923"/>
                    <a:pt x="305139" y="116704"/>
                    <a:pt x="280538" y="106362"/>
                  </a:cubicBezTo>
                  <a:close/>
                  <a:moveTo>
                    <a:pt x="42019" y="68262"/>
                  </a:moveTo>
                  <a:cubicBezTo>
                    <a:pt x="22703" y="78688"/>
                    <a:pt x="11113" y="91719"/>
                    <a:pt x="11113" y="103448"/>
                  </a:cubicBezTo>
                  <a:cubicBezTo>
                    <a:pt x="11113" y="128208"/>
                    <a:pt x="57472" y="155575"/>
                    <a:pt x="124436" y="155575"/>
                  </a:cubicBezTo>
                  <a:cubicBezTo>
                    <a:pt x="152767" y="155575"/>
                    <a:pt x="175947" y="150362"/>
                    <a:pt x="195263" y="143847"/>
                  </a:cubicBezTo>
                  <a:cubicBezTo>
                    <a:pt x="186249" y="143847"/>
                    <a:pt x="175947" y="145150"/>
                    <a:pt x="165644" y="145150"/>
                  </a:cubicBezTo>
                  <a:cubicBezTo>
                    <a:pt x="97393" y="145150"/>
                    <a:pt x="42019" y="117783"/>
                    <a:pt x="42019" y="82597"/>
                  </a:cubicBezTo>
                  <a:cubicBezTo>
                    <a:pt x="42019" y="82597"/>
                    <a:pt x="42019" y="82597"/>
                    <a:pt x="42019" y="68262"/>
                  </a:cubicBezTo>
                  <a:close/>
                  <a:moveTo>
                    <a:pt x="155468" y="20637"/>
                  </a:moveTo>
                  <a:cubicBezTo>
                    <a:pt x="174732" y="20637"/>
                    <a:pt x="174732" y="20637"/>
                    <a:pt x="174732" y="20637"/>
                  </a:cubicBezTo>
                  <a:cubicBezTo>
                    <a:pt x="174732" y="28404"/>
                    <a:pt x="174732" y="28404"/>
                    <a:pt x="174732" y="28404"/>
                  </a:cubicBezTo>
                  <a:cubicBezTo>
                    <a:pt x="196565" y="29698"/>
                    <a:pt x="210692" y="33581"/>
                    <a:pt x="217113" y="43937"/>
                  </a:cubicBezTo>
                  <a:cubicBezTo>
                    <a:pt x="190143" y="47820"/>
                    <a:pt x="190143" y="47820"/>
                    <a:pt x="190143" y="47820"/>
                  </a:cubicBezTo>
                  <a:cubicBezTo>
                    <a:pt x="185006" y="41348"/>
                    <a:pt x="177301" y="38759"/>
                    <a:pt x="167026" y="38759"/>
                  </a:cubicBezTo>
                  <a:cubicBezTo>
                    <a:pt x="160605" y="38759"/>
                    <a:pt x="156752" y="38759"/>
                    <a:pt x="152899" y="40054"/>
                  </a:cubicBezTo>
                  <a:cubicBezTo>
                    <a:pt x="150331" y="41348"/>
                    <a:pt x="147762" y="43937"/>
                    <a:pt x="147762" y="45231"/>
                  </a:cubicBezTo>
                  <a:cubicBezTo>
                    <a:pt x="147762" y="47820"/>
                    <a:pt x="150331" y="49115"/>
                    <a:pt x="152899" y="50409"/>
                  </a:cubicBezTo>
                  <a:cubicBezTo>
                    <a:pt x="156752" y="51703"/>
                    <a:pt x="163174" y="52998"/>
                    <a:pt x="173448" y="54292"/>
                  </a:cubicBezTo>
                  <a:cubicBezTo>
                    <a:pt x="185006" y="55587"/>
                    <a:pt x="193996" y="58176"/>
                    <a:pt x="200417" y="59470"/>
                  </a:cubicBezTo>
                  <a:cubicBezTo>
                    <a:pt x="206839" y="60764"/>
                    <a:pt x="213260" y="63353"/>
                    <a:pt x="217113" y="65942"/>
                  </a:cubicBezTo>
                  <a:cubicBezTo>
                    <a:pt x="220966" y="68531"/>
                    <a:pt x="222250" y="71120"/>
                    <a:pt x="222250" y="75003"/>
                  </a:cubicBezTo>
                  <a:cubicBezTo>
                    <a:pt x="222250" y="80181"/>
                    <a:pt x="218397" y="85359"/>
                    <a:pt x="210692" y="89242"/>
                  </a:cubicBezTo>
                  <a:cubicBezTo>
                    <a:pt x="201702" y="93125"/>
                    <a:pt x="190143" y="95714"/>
                    <a:pt x="174732" y="95714"/>
                  </a:cubicBezTo>
                  <a:cubicBezTo>
                    <a:pt x="174732" y="104775"/>
                    <a:pt x="174732" y="104775"/>
                    <a:pt x="174732" y="104775"/>
                  </a:cubicBezTo>
                  <a:cubicBezTo>
                    <a:pt x="155468" y="104775"/>
                    <a:pt x="155468" y="104775"/>
                    <a:pt x="155468" y="104775"/>
                  </a:cubicBezTo>
                  <a:cubicBezTo>
                    <a:pt x="155468" y="95714"/>
                    <a:pt x="155468" y="95714"/>
                    <a:pt x="155468" y="95714"/>
                  </a:cubicBezTo>
                  <a:cubicBezTo>
                    <a:pt x="129783" y="94420"/>
                    <a:pt x="114371" y="89242"/>
                    <a:pt x="107950" y="77592"/>
                  </a:cubicBezTo>
                  <a:cubicBezTo>
                    <a:pt x="138772" y="73709"/>
                    <a:pt x="138772" y="73709"/>
                    <a:pt x="138772" y="73709"/>
                  </a:cubicBezTo>
                  <a:cubicBezTo>
                    <a:pt x="141341" y="81475"/>
                    <a:pt x="150331" y="85359"/>
                    <a:pt x="165742" y="85359"/>
                  </a:cubicBezTo>
                  <a:cubicBezTo>
                    <a:pt x="173448" y="85359"/>
                    <a:pt x="178585" y="84064"/>
                    <a:pt x="182438" y="82770"/>
                  </a:cubicBezTo>
                  <a:cubicBezTo>
                    <a:pt x="186290" y="81475"/>
                    <a:pt x="187575" y="78887"/>
                    <a:pt x="187575" y="77592"/>
                  </a:cubicBezTo>
                  <a:cubicBezTo>
                    <a:pt x="187575" y="75003"/>
                    <a:pt x="186290" y="73709"/>
                    <a:pt x="182438" y="72414"/>
                  </a:cubicBezTo>
                  <a:cubicBezTo>
                    <a:pt x="178585" y="71120"/>
                    <a:pt x="170879" y="69825"/>
                    <a:pt x="159321" y="67237"/>
                  </a:cubicBezTo>
                  <a:cubicBezTo>
                    <a:pt x="149047" y="65942"/>
                    <a:pt x="140057" y="64648"/>
                    <a:pt x="134920" y="63353"/>
                  </a:cubicBezTo>
                  <a:cubicBezTo>
                    <a:pt x="128498" y="62059"/>
                    <a:pt x="123361" y="59470"/>
                    <a:pt x="119508" y="56881"/>
                  </a:cubicBezTo>
                  <a:cubicBezTo>
                    <a:pt x="115656" y="54292"/>
                    <a:pt x="114371" y="51703"/>
                    <a:pt x="114371" y="47820"/>
                  </a:cubicBezTo>
                  <a:cubicBezTo>
                    <a:pt x="114371" y="42642"/>
                    <a:pt x="116940" y="38759"/>
                    <a:pt x="124646" y="34876"/>
                  </a:cubicBezTo>
                  <a:cubicBezTo>
                    <a:pt x="131067" y="30993"/>
                    <a:pt x="141341" y="28404"/>
                    <a:pt x="155468" y="28404"/>
                  </a:cubicBezTo>
                  <a:cubicBezTo>
                    <a:pt x="155468" y="20637"/>
                    <a:pt x="155468" y="20637"/>
                    <a:pt x="155468" y="20637"/>
                  </a:cubicBezTo>
                  <a:close/>
                  <a:moveTo>
                    <a:pt x="165895" y="9525"/>
                  </a:moveTo>
                  <a:cubicBezTo>
                    <a:pt x="103207" y="9525"/>
                    <a:pt x="52388" y="32980"/>
                    <a:pt x="52388" y="61913"/>
                  </a:cubicBezTo>
                  <a:cubicBezTo>
                    <a:pt x="52388" y="90846"/>
                    <a:pt x="103207" y="114301"/>
                    <a:pt x="165895" y="114301"/>
                  </a:cubicBezTo>
                  <a:cubicBezTo>
                    <a:pt x="228583" y="114301"/>
                    <a:pt x="279402" y="90846"/>
                    <a:pt x="279402" y="61913"/>
                  </a:cubicBezTo>
                  <a:cubicBezTo>
                    <a:pt x="279402" y="32980"/>
                    <a:pt x="228583" y="9525"/>
                    <a:pt x="165895" y="9525"/>
                  </a:cubicBezTo>
                  <a:close/>
                  <a:moveTo>
                    <a:pt x="165894" y="0"/>
                  </a:moveTo>
                  <a:cubicBezTo>
                    <a:pt x="234584" y="0"/>
                    <a:pt x="290315" y="27217"/>
                    <a:pt x="290315" y="62210"/>
                  </a:cubicBezTo>
                  <a:cubicBezTo>
                    <a:pt x="290315" y="62210"/>
                    <a:pt x="290315" y="62210"/>
                    <a:pt x="290315" y="82947"/>
                  </a:cubicBezTo>
                  <a:cubicBezTo>
                    <a:pt x="290315" y="88131"/>
                    <a:pt x="289018" y="93316"/>
                    <a:pt x="286426" y="97204"/>
                  </a:cubicBezTo>
                  <a:cubicBezTo>
                    <a:pt x="313643" y="108868"/>
                    <a:pt x="331788" y="125717"/>
                    <a:pt x="331788" y="145157"/>
                  </a:cubicBezTo>
                  <a:cubicBezTo>
                    <a:pt x="331788" y="145157"/>
                    <a:pt x="331788" y="145157"/>
                    <a:pt x="331788" y="165894"/>
                  </a:cubicBezTo>
                  <a:cubicBezTo>
                    <a:pt x="331788" y="184039"/>
                    <a:pt x="314939" y="200887"/>
                    <a:pt x="290315" y="212552"/>
                  </a:cubicBezTo>
                  <a:cubicBezTo>
                    <a:pt x="289018" y="217736"/>
                    <a:pt x="286426" y="222920"/>
                    <a:pt x="282538" y="228104"/>
                  </a:cubicBezTo>
                  <a:cubicBezTo>
                    <a:pt x="287722" y="234585"/>
                    <a:pt x="290315" y="241065"/>
                    <a:pt x="290315" y="248841"/>
                  </a:cubicBezTo>
                  <a:cubicBezTo>
                    <a:pt x="290315" y="248841"/>
                    <a:pt x="290315" y="248841"/>
                    <a:pt x="290315" y="269578"/>
                  </a:cubicBezTo>
                  <a:cubicBezTo>
                    <a:pt x="290315" y="303275"/>
                    <a:pt x="234584" y="331788"/>
                    <a:pt x="165894" y="331788"/>
                  </a:cubicBezTo>
                  <a:cubicBezTo>
                    <a:pt x="97204" y="331788"/>
                    <a:pt x="41474" y="303275"/>
                    <a:pt x="41474" y="269578"/>
                  </a:cubicBezTo>
                  <a:cubicBezTo>
                    <a:pt x="41474" y="269578"/>
                    <a:pt x="41474" y="269578"/>
                    <a:pt x="41474" y="248841"/>
                  </a:cubicBezTo>
                  <a:cubicBezTo>
                    <a:pt x="41474" y="241065"/>
                    <a:pt x="44066" y="234585"/>
                    <a:pt x="49250" y="228104"/>
                  </a:cubicBezTo>
                  <a:cubicBezTo>
                    <a:pt x="44066" y="221624"/>
                    <a:pt x="41474" y="215144"/>
                    <a:pt x="41474" y="207368"/>
                  </a:cubicBezTo>
                  <a:cubicBezTo>
                    <a:pt x="41474" y="207368"/>
                    <a:pt x="41474" y="207368"/>
                    <a:pt x="41474" y="186631"/>
                  </a:cubicBezTo>
                  <a:cubicBezTo>
                    <a:pt x="41474" y="181447"/>
                    <a:pt x="42770" y="176263"/>
                    <a:pt x="45362" y="172374"/>
                  </a:cubicBezTo>
                  <a:cubicBezTo>
                    <a:pt x="18145" y="160710"/>
                    <a:pt x="0" y="143861"/>
                    <a:pt x="0" y="124421"/>
                  </a:cubicBezTo>
                  <a:cubicBezTo>
                    <a:pt x="0" y="124421"/>
                    <a:pt x="0" y="124421"/>
                    <a:pt x="0" y="103684"/>
                  </a:cubicBezTo>
                  <a:cubicBezTo>
                    <a:pt x="0" y="85539"/>
                    <a:pt x="16849" y="68691"/>
                    <a:pt x="41474" y="57026"/>
                  </a:cubicBezTo>
                  <a:cubicBezTo>
                    <a:pt x="41474" y="58322"/>
                    <a:pt x="41474" y="60914"/>
                    <a:pt x="41474" y="62210"/>
                  </a:cubicBezTo>
                  <a:cubicBezTo>
                    <a:pt x="41474" y="27217"/>
                    <a:pt x="97204" y="0"/>
                    <a:pt x="165894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ś1îdè">
              <a:extLst>
                <a:ext uri="{FF2B5EF4-FFF2-40B4-BE49-F238E27FC236}">
                  <a16:creationId xmlns:a16="http://schemas.microsoft.com/office/drawing/2014/main" xmlns="" id="{EBA2FF11-2334-4D1E-B984-360902C77346}"/>
                </a:ext>
              </a:extLst>
            </p:cNvPr>
            <p:cNvSpPr txBox="1"/>
            <p:nvPr/>
          </p:nvSpPr>
          <p:spPr>
            <a:xfrm>
              <a:off x="4871574" y="3753079"/>
              <a:ext cx="2423819" cy="480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iṥḻiďé">
              <a:extLst>
                <a:ext uri="{FF2B5EF4-FFF2-40B4-BE49-F238E27FC236}">
                  <a16:creationId xmlns:a16="http://schemas.microsoft.com/office/drawing/2014/main" xmlns="" id="{E83CD9B4-57FA-409E-90DB-C9FB90C83656}"/>
                </a:ext>
              </a:extLst>
            </p:cNvPr>
            <p:cNvSpPr txBox="1"/>
            <p:nvPr/>
          </p:nvSpPr>
          <p:spPr>
            <a:xfrm>
              <a:off x="673100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9" name="í$ḻîḓê">
              <a:extLst>
                <a:ext uri="{FF2B5EF4-FFF2-40B4-BE49-F238E27FC236}">
                  <a16:creationId xmlns:a16="http://schemas.microsoft.com/office/drawing/2014/main" xmlns="" id="{B94405BE-C429-42D9-AE58-83F4DD6A20BE}"/>
                </a:ext>
              </a:extLst>
            </p:cNvPr>
            <p:cNvSpPr txBox="1"/>
            <p:nvPr/>
          </p:nvSpPr>
          <p:spPr>
            <a:xfrm>
              <a:off x="673100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0" name="îṡ1îḍê">
              <a:extLst>
                <a:ext uri="{FF2B5EF4-FFF2-40B4-BE49-F238E27FC236}">
                  <a16:creationId xmlns:a16="http://schemas.microsoft.com/office/drawing/2014/main" xmlns="" id="{86631514-E1C2-4752-8C80-A3D56854654C}"/>
                </a:ext>
              </a:extLst>
            </p:cNvPr>
            <p:cNvSpPr txBox="1"/>
            <p:nvPr/>
          </p:nvSpPr>
          <p:spPr>
            <a:xfrm>
              <a:off x="8300652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1" name="ïS1íḋè">
              <a:extLst>
                <a:ext uri="{FF2B5EF4-FFF2-40B4-BE49-F238E27FC236}">
                  <a16:creationId xmlns:a16="http://schemas.microsoft.com/office/drawing/2014/main" xmlns="" id="{6E632F37-D1EE-4A8D-8375-54A98ECB0182}"/>
                </a:ext>
              </a:extLst>
            </p:cNvPr>
            <p:cNvSpPr txBox="1"/>
            <p:nvPr/>
          </p:nvSpPr>
          <p:spPr>
            <a:xfrm>
              <a:off x="8300652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2" name="ïŝlidè">
              <a:extLst>
                <a:ext uri="{FF2B5EF4-FFF2-40B4-BE49-F238E27FC236}">
                  <a16:creationId xmlns:a16="http://schemas.microsoft.com/office/drawing/2014/main" xmlns="" id="{65B63831-F54F-4BD0-996F-EE01071FA08E}"/>
                </a:ext>
              </a:extLst>
            </p:cNvPr>
            <p:cNvSpPr txBox="1"/>
            <p:nvPr/>
          </p:nvSpPr>
          <p:spPr>
            <a:xfrm>
              <a:off x="1243327" y="188252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3" name="iŝļîdè">
              <a:extLst>
                <a:ext uri="{FF2B5EF4-FFF2-40B4-BE49-F238E27FC236}">
                  <a16:creationId xmlns:a16="http://schemas.microsoft.com/office/drawing/2014/main" xmlns="" id="{9D8954FB-3965-4309-865B-8460E5AFDA7A}"/>
                </a:ext>
              </a:extLst>
            </p:cNvPr>
            <p:cNvSpPr txBox="1"/>
            <p:nvPr/>
          </p:nvSpPr>
          <p:spPr>
            <a:xfrm>
              <a:off x="1243327" y="227503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4" name="ïṡ1idé">
              <a:extLst>
                <a:ext uri="{FF2B5EF4-FFF2-40B4-BE49-F238E27FC236}">
                  <a16:creationId xmlns:a16="http://schemas.microsoft.com/office/drawing/2014/main" xmlns="" id="{0173B2DC-EF78-4C71-A448-8EC0D09D3023}"/>
                </a:ext>
              </a:extLst>
            </p:cNvPr>
            <p:cNvSpPr txBox="1"/>
            <p:nvPr/>
          </p:nvSpPr>
          <p:spPr>
            <a:xfrm>
              <a:off x="7727957" y="188252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5" name="iṡḻídè">
              <a:extLst>
                <a:ext uri="{FF2B5EF4-FFF2-40B4-BE49-F238E27FC236}">
                  <a16:creationId xmlns:a16="http://schemas.microsoft.com/office/drawing/2014/main" xmlns="" id="{9ADEB0D4-852C-4CC6-AF2B-0C4D38111383}"/>
                </a:ext>
              </a:extLst>
            </p:cNvPr>
            <p:cNvSpPr txBox="1"/>
            <p:nvPr/>
          </p:nvSpPr>
          <p:spPr>
            <a:xfrm>
              <a:off x="7727957" y="227503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110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C9633F-AE95-4AA5-A08F-59C881CB2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7259D2-ED37-4F9C-8820-4766D2DC1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A22ECA-06DD-4DF9-9C7E-AE698F8EF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75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0F3B98F-A20C-40D3-AD73-2771B0FEB5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19413"/>
            <a:ext cx="10845800" cy="4038274"/>
            <a:chOff x="673100" y="1619413"/>
            <a:chExt cx="10845800" cy="4038274"/>
          </a:xfrm>
        </p:grpSpPr>
        <p:sp>
          <p:nvSpPr>
            <p:cNvPr id="6" name="íṡḷïďé">
              <a:extLst>
                <a:ext uri="{FF2B5EF4-FFF2-40B4-BE49-F238E27FC236}">
                  <a16:creationId xmlns:a16="http://schemas.microsoft.com/office/drawing/2014/main" xmlns="" id="{CA469A2F-C11E-4231-954D-0424026E7AF5}"/>
                </a:ext>
              </a:extLst>
            </p:cNvPr>
            <p:cNvSpPr/>
            <p:nvPr/>
          </p:nvSpPr>
          <p:spPr bwMode="auto">
            <a:xfrm>
              <a:off x="6069864" y="4545798"/>
              <a:ext cx="1454887" cy="1062852"/>
            </a:xfrm>
            <a:custGeom>
              <a:avLst/>
              <a:gdLst>
                <a:gd name="T0" fmla="*/ 527 w 591"/>
                <a:gd name="T1" fmla="*/ 63 h 429"/>
                <a:gd name="T2" fmla="*/ 380 w 591"/>
                <a:gd name="T3" fmla="*/ 0 h 429"/>
                <a:gd name="T4" fmla="*/ 376 w 591"/>
                <a:gd name="T5" fmla="*/ 0 h 429"/>
                <a:gd name="T6" fmla="*/ 237 w 591"/>
                <a:gd name="T7" fmla="*/ 51 h 429"/>
                <a:gd name="T8" fmla="*/ 151 w 591"/>
                <a:gd name="T9" fmla="*/ 83 h 429"/>
                <a:gd name="T10" fmla="*/ 92 w 591"/>
                <a:gd name="T11" fmla="*/ 69 h 429"/>
                <a:gd name="T12" fmla="*/ 28 w 591"/>
                <a:gd name="T13" fmla="*/ 38 h 429"/>
                <a:gd name="T14" fmla="*/ 0 w 591"/>
                <a:gd name="T15" fmla="*/ 100 h 429"/>
                <a:gd name="T16" fmla="*/ 94 w 591"/>
                <a:gd name="T17" fmla="*/ 145 h 429"/>
                <a:gd name="T18" fmla="*/ 164 w 591"/>
                <a:gd name="T19" fmla="*/ 245 h 429"/>
                <a:gd name="T20" fmla="*/ 376 w 591"/>
                <a:gd name="T21" fmla="*/ 429 h 429"/>
                <a:gd name="T22" fmla="*/ 529 w 591"/>
                <a:gd name="T23" fmla="*/ 364 h 429"/>
                <a:gd name="T24" fmla="*/ 590 w 591"/>
                <a:gd name="T25" fmla="*/ 209 h 429"/>
                <a:gd name="T26" fmla="*/ 527 w 591"/>
                <a:gd name="T27" fmla="*/ 63 h 429"/>
                <a:gd name="T28" fmla="*/ 376 w 591"/>
                <a:gd name="T29" fmla="*/ 392 h 429"/>
                <a:gd name="T30" fmla="*/ 198 w 591"/>
                <a:gd name="T31" fmla="*/ 214 h 429"/>
                <a:gd name="T32" fmla="*/ 376 w 591"/>
                <a:gd name="T33" fmla="*/ 36 h 429"/>
                <a:gd name="T34" fmla="*/ 554 w 591"/>
                <a:gd name="T35" fmla="*/ 214 h 429"/>
                <a:gd name="T36" fmla="*/ 376 w 591"/>
                <a:gd name="T37" fmla="*/ 39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1" h="429">
                  <a:moveTo>
                    <a:pt x="527" y="63"/>
                  </a:moveTo>
                  <a:cubicBezTo>
                    <a:pt x="487" y="23"/>
                    <a:pt x="435" y="1"/>
                    <a:pt x="380" y="0"/>
                  </a:cubicBezTo>
                  <a:cubicBezTo>
                    <a:pt x="378" y="0"/>
                    <a:pt x="377" y="0"/>
                    <a:pt x="376" y="0"/>
                  </a:cubicBezTo>
                  <a:cubicBezTo>
                    <a:pt x="325" y="0"/>
                    <a:pt x="276" y="18"/>
                    <a:pt x="237" y="51"/>
                  </a:cubicBezTo>
                  <a:cubicBezTo>
                    <a:pt x="213" y="72"/>
                    <a:pt x="183" y="83"/>
                    <a:pt x="151" y="83"/>
                  </a:cubicBezTo>
                  <a:cubicBezTo>
                    <a:pt x="131" y="83"/>
                    <a:pt x="110" y="78"/>
                    <a:pt x="92" y="6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131" y="165"/>
                    <a:pt x="158" y="202"/>
                    <a:pt x="164" y="245"/>
                  </a:cubicBezTo>
                  <a:cubicBezTo>
                    <a:pt x="179" y="350"/>
                    <a:pt x="270" y="429"/>
                    <a:pt x="376" y="429"/>
                  </a:cubicBezTo>
                  <a:cubicBezTo>
                    <a:pt x="434" y="429"/>
                    <a:pt x="488" y="406"/>
                    <a:pt x="529" y="364"/>
                  </a:cubicBezTo>
                  <a:cubicBezTo>
                    <a:pt x="570" y="322"/>
                    <a:pt x="591" y="267"/>
                    <a:pt x="590" y="209"/>
                  </a:cubicBezTo>
                  <a:cubicBezTo>
                    <a:pt x="589" y="154"/>
                    <a:pt x="566" y="102"/>
                    <a:pt x="527" y="63"/>
                  </a:cubicBezTo>
                  <a:close/>
                  <a:moveTo>
                    <a:pt x="376" y="392"/>
                  </a:moveTo>
                  <a:cubicBezTo>
                    <a:pt x="278" y="392"/>
                    <a:pt x="198" y="313"/>
                    <a:pt x="198" y="214"/>
                  </a:cubicBezTo>
                  <a:cubicBezTo>
                    <a:pt x="198" y="116"/>
                    <a:pt x="278" y="36"/>
                    <a:pt x="376" y="36"/>
                  </a:cubicBezTo>
                  <a:cubicBezTo>
                    <a:pt x="474" y="36"/>
                    <a:pt x="554" y="116"/>
                    <a:pt x="554" y="214"/>
                  </a:cubicBezTo>
                  <a:cubicBezTo>
                    <a:pt x="554" y="313"/>
                    <a:pt x="474" y="392"/>
                    <a:pt x="376" y="3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" name="ï$ļîḋé">
              <a:extLst>
                <a:ext uri="{FF2B5EF4-FFF2-40B4-BE49-F238E27FC236}">
                  <a16:creationId xmlns:a16="http://schemas.microsoft.com/office/drawing/2014/main" xmlns="" id="{15744275-2BE0-4BDA-94CD-9FE5A8EE1B82}"/>
                </a:ext>
              </a:extLst>
            </p:cNvPr>
            <p:cNvSpPr/>
            <p:nvPr/>
          </p:nvSpPr>
          <p:spPr bwMode="auto">
            <a:xfrm>
              <a:off x="6038501" y="2606529"/>
              <a:ext cx="1486250" cy="1156940"/>
            </a:xfrm>
            <a:custGeom>
              <a:avLst/>
              <a:gdLst>
                <a:gd name="T0" fmla="*/ 542 w 604"/>
                <a:gd name="T1" fmla="*/ 91 h 467"/>
                <a:gd name="T2" fmla="*/ 389 w 604"/>
                <a:gd name="T3" fmla="*/ 27 h 467"/>
                <a:gd name="T4" fmla="*/ 275 w 604"/>
                <a:gd name="T5" fmla="*/ 59 h 467"/>
                <a:gd name="T6" fmla="*/ 205 w 604"/>
                <a:gd name="T7" fmla="*/ 80 h 467"/>
                <a:gd name="T8" fmla="*/ 140 w 604"/>
                <a:gd name="T9" fmla="*/ 62 h 467"/>
                <a:gd name="T10" fmla="*/ 32 w 604"/>
                <a:gd name="T11" fmla="*/ 0 h 467"/>
                <a:gd name="T12" fmla="*/ 0 w 604"/>
                <a:gd name="T13" fmla="*/ 60 h 467"/>
                <a:gd name="T14" fmla="*/ 109 w 604"/>
                <a:gd name="T15" fmla="*/ 122 h 467"/>
                <a:gd name="T16" fmla="*/ 174 w 604"/>
                <a:gd name="T17" fmla="*/ 237 h 467"/>
                <a:gd name="T18" fmla="*/ 174 w 604"/>
                <a:gd name="T19" fmla="*/ 238 h 467"/>
                <a:gd name="T20" fmla="*/ 115 w 604"/>
                <a:gd name="T21" fmla="*/ 346 h 467"/>
                <a:gd name="T22" fmla="*/ 22 w 604"/>
                <a:gd name="T23" fmla="*/ 408 h 467"/>
                <a:gd name="T24" fmla="*/ 56 w 604"/>
                <a:gd name="T25" fmla="*/ 467 h 467"/>
                <a:gd name="T26" fmla="*/ 126 w 604"/>
                <a:gd name="T27" fmla="*/ 420 h 467"/>
                <a:gd name="T28" fmla="*/ 198 w 604"/>
                <a:gd name="T29" fmla="*/ 398 h 467"/>
                <a:gd name="T30" fmla="*/ 271 w 604"/>
                <a:gd name="T31" fmla="*/ 420 h 467"/>
                <a:gd name="T32" fmla="*/ 389 w 604"/>
                <a:gd name="T33" fmla="*/ 455 h 467"/>
                <a:gd name="T34" fmla="*/ 398 w 604"/>
                <a:gd name="T35" fmla="*/ 455 h 467"/>
                <a:gd name="T36" fmla="*/ 603 w 604"/>
                <a:gd name="T37" fmla="*/ 246 h 467"/>
                <a:gd name="T38" fmla="*/ 542 w 604"/>
                <a:gd name="T39" fmla="*/ 91 h 467"/>
                <a:gd name="T40" fmla="*/ 389 w 604"/>
                <a:gd name="T41" fmla="*/ 419 h 467"/>
                <a:gd name="T42" fmla="*/ 211 w 604"/>
                <a:gd name="T43" fmla="*/ 241 h 467"/>
                <a:gd name="T44" fmla="*/ 389 w 604"/>
                <a:gd name="T45" fmla="*/ 63 h 467"/>
                <a:gd name="T46" fmla="*/ 566 w 604"/>
                <a:gd name="T47" fmla="*/ 241 h 467"/>
                <a:gd name="T48" fmla="*/ 389 w 604"/>
                <a:gd name="T49" fmla="*/ 41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4" h="467">
                  <a:moveTo>
                    <a:pt x="542" y="91"/>
                  </a:moveTo>
                  <a:cubicBezTo>
                    <a:pt x="501" y="50"/>
                    <a:pt x="447" y="27"/>
                    <a:pt x="389" y="27"/>
                  </a:cubicBezTo>
                  <a:cubicBezTo>
                    <a:pt x="348" y="27"/>
                    <a:pt x="309" y="38"/>
                    <a:pt x="275" y="59"/>
                  </a:cubicBezTo>
                  <a:cubicBezTo>
                    <a:pt x="254" y="72"/>
                    <a:pt x="230" y="80"/>
                    <a:pt x="205" y="80"/>
                  </a:cubicBezTo>
                  <a:cubicBezTo>
                    <a:pt x="182" y="80"/>
                    <a:pt x="159" y="73"/>
                    <a:pt x="140" y="6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50" y="146"/>
                    <a:pt x="175" y="190"/>
                    <a:pt x="174" y="237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3" y="282"/>
                    <a:pt x="151" y="322"/>
                    <a:pt x="115" y="346"/>
                  </a:cubicBezTo>
                  <a:cubicBezTo>
                    <a:pt x="22" y="408"/>
                    <a:pt x="22" y="408"/>
                    <a:pt x="22" y="408"/>
                  </a:cubicBezTo>
                  <a:cubicBezTo>
                    <a:pt x="56" y="467"/>
                    <a:pt x="56" y="467"/>
                    <a:pt x="56" y="467"/>
                  </a:cubicBezTo>
                  <a:cubicBezTo>
                    <a:pt x="126" y="420"/>
                    <a:pt x="126" y="420"/>
                    <a:pt x="126" y="420"/>
                  </a:cubicBezTo>
                  <a:cubicBezTo>
                    <a:pt x="148" y="406"/>
                    <a:pt x="173" y="398"/>
                    <a:pt x="198" y="398"/>
                  </a:cubicBezTo>
                  <a:cubicBezTo>
                    <a:pt x="224" y="398"/>
                    <a:pt x="250" y="406"/>
                    <a:pt x="271" y="420"/>
                  </a:cubicBezTo>
                  <a:cubicBezTo>
                    <a:pt x="306" y="443"/>
                    <a:pt x="347" y="455"/>
                    <a:pt x="389" y="455"/>
                  </a:cubicBezTo>
                  <a:cubicBezTo>
                    <a:pt x="392" y="455"/>
                    <a:pt x="395" y="455"/>
                    <a:pt x="398" y="455"/>
                  </a:cubicBezTo>
                  <a:cubicBezTo>
                    <a:pt x="510" y="450"/>
                    <a:pt x="600" y="358"/>
                    <a:pt x="603" y="246"/>
                  </a:cubicBezTo>
                  <a:cubicBezTo>
                    <a:pt x="604" y="188"/>
                    <a:pt x="582" y="133"/>
                    <a:pt x="542" y="91"/>
                  </a:cubicBezTo>
                  <a:close/>
                  <a:moveTo>
                    <a:pt x="389" y="419"/>
                  </a:moveTo>
                  <a:cubicBezTo>
                    <a:pt x="290" y="419"/>
                    <a:pt x="211" y="339"/>
                    <a:pt x="211" y="241"/>
                  </a:cubicBezTo>
                  <a:cubicBezTo>
                    <a:pt x="211" y="143"/>
                    <a:pt x="290" y="63"/>
                    <a:pt x="389" y="63"/>
                  </a:cubicBezTo>
                  <a:cubicBezTo>
                    <a:pt x="487" y="63"/>
                    <a:pt x="566" y="143"/>
                    <a:pt x="566" y="241"/>
                  </a:cubicBezTo>
                  <a:cubicBezTo>
                    <a:pt x="566" y="339"/>
                    <a:pt x="487" y="419"/>
                    <a:pt x="389" y="4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íśḻiḓè">
              <a:extLst>
                <a:ext uri="{FF2B5EF4-FFF2-40B4-BE49-F238E27FC236}">
                  <a16:creationId xmlns:a16="http://schemas.microsoft.com/office/drawing/2014/main" xmlns="" id="{F0A0B726-E90F-4018-92E6-0E32C56C9E56}"/>
                </a:ext>
              </a:extLst>
            </p:cNvPr>
            <p:cNvSpPr/>
            <p:nvPr/>
          </p:nvSpPr>
          <p:spPr bwMode="auto">
            <a:xfrm>
              <a:off x="4701166" y="3617109"/>
              <a:ext cx="1484508" cy="1177849"/>
            </a:xfrm>
            <a:custGeom>
              <a:avLst/>
              <a:gdLst>
                <a:gd name="T0" fmla="*/ 487 w 603"/>
                <a:gd name="T1" fmla="*/ 54 h 475"/>
                <a:gd name="T2" fmla="*/ 414 w 603"/>
                <a:gd name="T3" fmla="*/ 76 h 475"/>
                <a:gd name="T4" fmla="*/ 339 w 603"/>
                <a:gd name="T5" fmla="*/ 52 h 475"/>
                <a:gd name="T6" fmla="*/ 217 w 603"/>
                <a:gd name="T7" fmla="*/ 13 h 475"/>
                <a:gd name="T8" fmla="*/ 216 w 603"/>
                <a:gd name="T9" fmla="*/ 13 h 475"/>
                <a:gd name="T10" fmla="*/ 2 w 603"/>
                <a:gd name="T11" fmla="*/ 222 h 475"/>
                <a:gd name="T12" fmla="*/ 63 w 603"/>
                <a:gd name="T13" fmla="*/ 377 h 475"/>
                <a:gd name="T14" fmla="*/ 216 w 603"/>
                <a:gd name="T15" fmla="*/ 442 h 475"/>
                <a:gd name="T16" fmla="*/ 317 w 603"/>
                <a:gd name="T17" fmla="*/ 416 h 475"/>
                <a:gd name="T18" fmla="*/ 379 w 603"/>
                <a:gd name="T19" fmla="*/ 401 h 475"/>
                <a:gd name="T20" fmla="*/ 438 w 603"/>
                <a:gd name="T21" fmla="*/ 415 h 475"/>
                <a:gd name="T22" fmla="*/ 560 w 603"/>
                <a:gd name="T23" fmla="*/ 475 h 475"/>
                <a:gd name="T24" fmla="*/ 588 w 603"/>
                <a:gd name="T25" fmla="*/ 413 h 475"/>
                <a:gd name="T26" fmla="*/ 500 w 603"/>
                <a:gd name="T27" fmla="*/ 371 h 475"/>
                <a:gd name="T28" fmla="*/ 429 w 603"/>
                <a:gd name="T29" fmla="*/ 244 h 475"/>
                <a:gd name="T30" fmla="*/ 430 w 603"/>
                <a:gd name="T31" fmla="*/ 238 h 475"/>
                <a:gd name="T32" fmla="*/ 488 w 603"/>
                <a:gd name="T33" fmla="*/ 135 h 475"/>
                <a:gd name="T34" fmla="*/ 603 w 603"/>
                <a:gd name="T35" fmla="*/ 59 h 475"/>
                <a:gd name="T36" fmla="*/ 569 w 603"/>
                <a:gd name="T37" fmla="*/ 0 h 475"/>
                <a:gd name="T38" fmla="*/ 487 w 603"/>
                <a:gd name="T39" fmla="*/ 54 h 475"/>
                <a:gd name="T40" fmla="*/ 216 w 603"/>
                <a:gd name="T41" fmla="*/ 405 h 475"/>
                <a:gd name="T42" fmla="*/ 38 w 603"/>
                <a:gd name="T43" fmla="*/ 227 h 475"/>
                <a:gd name="T44" fmla="*/ 216 w 603"/>
                <a:gd name="T45" fmla="*/ 50 h 475"/>
                <a:gd name="T46" fmla="*/ 394 w 603"/>
                <a:gd name="T47" fmla="*/ 227 h 475"/>
                <a:gd name="T48" fmla="*/ 216 w 603"/>
                <a:gd name="T49" fmla="*/ 40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3" h="475">
                  <a:moveTo>
                    <a:pt x="487" y="54"/>
                  </a:moveTo>
                  <a:cubicBezTo>
                    <a:pt x="465" y="69"/>
                    <a:pt x="440" y="76"/>
                    <a:pt x="414" y="76"/>
                  </a:cubicBezTo>
                  <a:cubicBezTo>
                    <a:pt x="387" y="76"/>
                    <a:pt x="361" y="68"/>
                    <a:pt x="339" y="52"/>
                  </a:cubicBezTo>
                  <a:cubicBezTo>
                    <a:pt x="303" y="27"/>
                    <a:pt x="261" y="13"/>
                    <a:pt x="217" y="13"/>
                  </a:cubicBezTo>
                  <a:cubicBezTo>
                    <a:pt x="216" y="13"/>
                    <a:pt x="216" y="13"/>
                    <a:pt x="216" y="13"/>
                  </a:cubicBezTo>
                  <a:cubicBezTo>
                    <a:pt x="100" y="13"/>
                    <a:pt x="4" y="107"/>
                    <a:pt x="2" y="222"/>
                  </a:cubicBezTo>
                  <a:cubicBezTo>
                    <a:pt x="0" y="281"/>
                    <a:pt x="22" y="336"/>
                    <a:pt x="63" y="377"/>
                  </a:cubicBezTo>
                  <a:cubicBezTo>
                    <a:pt x="103" y="419"/>
                    <a:pt x="158" y="442"/>
                    <a:pt x="216" y="442"/>
                  </a:cubicBezTo>
                  <a:cubicBezTo>
                    <a:pt x="251" y="442"/>
                    <a:pt x="286" y="433"/>
                    <a:pt x="317" y="416"/>
                  </a:cubicBezTo>
                  <a:cubicBezTo>
                    <a:pt x="336" y="406"/>
                    <a:pt x="357" y="401"/>
                    <a:pt x="379" y="401"/>
                  </a:cubicBezTo>
                  <a:cubicBezTo>
                    <a:pt x="399" y="401"/>
                    <a:pt x="420" y="406"/>
                    <a:pt x="438" y="415"/>
                  </a:cubicBezTo>
                  <a:cubicBezTo>
                    <a:pt x="560" y="475"/>
                    <a:pt x="560" y="475"/>
                    <a:pt x="560" y="475"/>
                  </a:cubicBezTo>
                  <a:cubicBezTo>
                    <a:pt x="588" y="413"/>
                    <a:pt x="588" y="413"/>
                    <a:pt x="588" y="413"/>
                  </a:cubicBezTo>
                  <a:cubicBezTo>
                    <a:pt x="500" y="371"/>
                    <a:pt x="500" y="371"/>
                    <a:pt x="500" y="371"/>
                  </a:cubicBezTo>
                  <a:cubicBezTo>
                    <a:pt x="453" y="347"/>
                    <a:pt x="425" y="297"/>
                    <a:pt x="429" y="244"/>
                  </a:cubicBezTo>
                  <a:cubicBezTo>
                    <a:pt x="430" y="242"/>
                    <a:pt x="430" y="240"/>
                    <a:pt x="430" y="238"/>
                  </a:cubicBezTo>
                  <a:cubicBezTo>
                    <a:pt x="432" y="196"/>
                    <a:pt x="454" y="158"/>
                    <a:pt x="488" y="135"/>
                  </a:cubicBezTo>
                  <a:cubicBezTo>
                    <a:pt x="603" y="59"/>
                    <a:pt x="603" y="59"/>
                    <a:pt x="603" y="59"/>
                  </a:cubicBezTo>
                  <a:cubicBezTo>
                    <a:pt x="569" y="0"/>
                    <a:pt x="569" y="0"/>
                    <a:pt x="569" y="0"/>
                  </a:cubicBezTo>
                  <a:lnTo>
                    <a:pt x="487" y="54"/>
                  </a:lnTo>
                  <a:close/>
                  <a:moveTo>
                    <a:pt x="216" y="405"/>
                  </a:moveTo>
                  <a:cubicBezTo>
                    <a:pt x="118" y="405"/>
                    <a:pt x="38" y="326"/>
                    <a:pt x="38" y="227"/>
                  </a:cubicBezTo>
                  <a:cubicBezTo>
                    <a:pt x="38" y="129"/>
                    <a:pt x="118" y="50"/>
                    <a:pt x="216" y="50"/>
                  </a:cubicBezTo>
                  <a:cubicBezTo>
                    <a:pt x="314" y="50"/>
                    <a:pt x="394" y="129"/>
                    <a:pt x="394" y="227"/>
                  </a:cubicBezTo>
                  <a:cubicBezTo>
                    <a:pt x="394" y="326"/>
                    <a:pt x="314" y="405"/>
                    <a:pt x="216" y="4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9" name="ï$ļîḍê">
              <a:extLst>
                <a:ext uri="{FF2B5EF4-FFF2-40B4-BE49-F238E27FC236}">
                  <a16:creationId xmlns:a16="http://schemas.microsoft.com/office/drawing/2014/main" xmlns="" id="{D13B7A83-F5B6-40DA-BD72-991B7605CE48}"/>
                </a:ext>
              </a:extLst>
            </p:cNvPr>
            <p:cNvSpPr/>
            <p:nvPr/>
          </p:nvSpPr>
          <p:spPr bwMode="auto">
            <a:xfrm>
              <a:off x="4676774" y="1619413"/>
              <a:ext cx="1449660" cy="1144743"/>
            </a:xfrm>
            <a:custGeom>
              <a:avLst/>
              <a:gdLst>
                <a:gd name="T0" fmla="*/ 495 w 589"/>
                <a:gd name="T1" fmla="*/ 347 h 462"/>
                <a:gd name="T2" fmla="*/ 429 w 589"/>
                <a:gd name="T3" fmla="*/ 226 h 462"/>
                <a:gd name="T4" fmla="*/ 231 w 589"/>
                <a:gd name="T5" fmla="*/ 1 h 462"/>
                <a:gd name="T6" fmla="*/ 216 w 589"/>
                <a:gd name="T7" fmla="*/ 0 h 462"/>
                <a:gd name="T8" fmla="*/ 1 w 589"/>
                <a:gd name="T9" fmla="*/ 210 h 462"/>
                <a:gd name="T10" fmla="*/ 62 w 589"/>
                <a:gd name="T11" fmla="*/ 364 h 462"/>
                <a:gd name="T12" fmla="*/ 215 w 589"/>
                <a:gd name="T13" fmla="*/ 429 h 462"/>
                <a:gd name="T14" fmla="*/ 321 w 589"/>
                <a:gd name="T15" fmla="*/ 401 h 462"/>
                <a:gd name="T16" fmla="*/ 387 w 589"/>
                <a:gd name="T17" fmla="*/ 383 h 462"/>
                <a:gd name="T18" fmla="*/ 452 w 589"/>
                <a:gd name="T19" fmla="*/ 401 h 462"/>
                <a:gd name="T20" fmla="*/ 557 w 589"/>
                <a:gd name="T21" fmla="*/ 462 h 462"/>
                <a:gd name="T22" fmla="*/ 589 w 589"/>
                <a:gd name="T23" fmla="*/ 402 h 462"/>
                <a:gd name="T24" fmla="*/ 495 w 589"/>
                <a:gd name="T25" fmla="*/ 347 h 462"/>
                <a:gd name="T26" fmla="*/ 215 w 589"/>
                <a:gd name="T27" fmla="*/ 393 h 462"/>
                <a:gd name="T28" fmla="*/ 37 w 589"/>
                <a:gd name="T29" fmla="*/ 215 h 462"/>
                <a:gd name="T30" fmla="*/ 215 w 589"/>
                <a:gd name="T31" fmla="*/ 37 h 462"/>
                <a:gd name="T32" fmla="*/ 393 w 589"/>
                <a:gd name="T33" fmla="*/ 215 h 462"/>
                <a:gd name="T34" fmla="*/ 215 w 589"/>
                <a:gd name="T35" fmla="*/ 393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9" h="462">
                  <a:moveTo>
                    <a:pt x="495" y="347"/>
                  </a:moveTo>
                  <a:cubicBezTo>
                    <a:pt x="452" y="323"/>
                    <a:pt x="427" y="276"/>
                    <a:pt x="429" y="226"/>
                  </a:cubicBezTo>
                  <a:cubicBezTo>
                    <a:pt x="436" y="110"/>
                    <a:pt x="346" y="9"/>
                    <a:pt x="231" y="1"/>
                  </a:cubicBezTo>
                  <a:cubicBezTo>
                    <a:pt x="226" y="1"/>
                    <a:pt x="221" y="0"/>
                    <a:pt x="216" y="0"/>
                  </a:cubicBezTo>
                  <a:cubicBezTo>
                    <a:pt x="100" y="0"/>
                    <a:pt x="4" y="94"/>
                    <a:pt x="1" y="210"/>
                  </a:cubicBezTo>
                  <a:cubicBezTo>
                    <a:pt x="0" y="268"/>
                    <a:pt x="22" y="323"/>
                    <a:pt x="62" y="364"/>
                  </a:cubicBezTo>
                  <a:cubicBezTo>
                    <a:pt x="103" y="406"/>
                    <a:pt x="157" y="429"/>
                    <a:pt x="215" y="429"/>
                  </a:cubicBezTo>
                  <a:cubicBezTo>
                    <a:pt x="252" y="429"/>
                    <a:pt x="289" y="419"/>
                    <a:pt x="321" y="401"/>
                  </a:cubicBezTo>
                  <a:cubicBezTo>
                    <a:pt x="341" y="389"/>
                    <a:pt x="364" y="383"/>
                    <a:pt x="387" y="383"/>
                  </a:cubicBezTo>
                  <a:cubicBezTo>
                    <a:pt x="410" y="383"/>
                    <a:pt x="432" y="390"/>
                    <a:pt x="452" y="401"/>
                  </a:cubicBezTo>
                  <a:cubicBezTo>
                    <a:pt x="557" y="462"/>
                    <a:pt x="557" y="462"/>
                    <a:pt x="557" y="462"/>
                  </a:cubicBezTo>
                  <a:cubicBezTo>
                    <a:pt x="589" y="402"/>
                    <a:pt x="589" y="402"/>
                    <a:pt x="589" y="402"/>
                  </a:cubicBezTo>
                  <a:lnTo>
                    <a:pt x="495" y="347"/>
                  </a:lnTo>
                  <a:close/>
                  <a:moveTo>
                    <a:pt x="215" y="393"/>
                  </a:moveTo>
                  <a:cubicBezTo>
                    <a:pt x="117" y="393"/>
                    <a:pt x="37" y="313"/>
                    <a:pt x="37" y="215"/>
                  </a:cubicBezTo>
                  <a:cubicBezTo>
                    <a:pt x="37" y="116"/>
                    <a:pt x="117" y="37"/>
                    <a:pt x="215" y="37"/>
                  </a:cubicBezTo>
                  <a:cubicBezTo>
                    <a:pt x="314" y="37"/>
                    <a:pt x="393" y="116"/>
                    <a:pt x="393" y="215"/>
                  </a:cubicBezTo>
                  <a:cubicBezTo>
                    <a:pt x="393" y="313"/>
                    <a:pt x="314" y="393"/>
                    <a:pt x="215" y="3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" name="íšḷïḍé">
              <a:extLst>
                <a:ext uri="{FF2B5EF4-FFF2-40B4-BE49-F238E27FC236}">
                  <a16:creationId xmlns:a16="http://schemas.microsoft.com/office/drawing/2014/main" xmlns="" id="{DE6F635F-2353-4792-AEFE-F84D1D831B90}"/>
                </a:ext>
              </a:extLst>
            </p:cNvPr>
            <p:cNvSpPr/>
            <p:nvPr/>
          </p:nvSpPr>
          <p:spPr bwMode="auto">
            <a:xfrm>
              <a:off x="5032798" y="3998283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îŝḻîďé">
              <a:extLst>
                <a:ext uri="{FF2B5EF4-FFF2-40B4-BE49-F238E27FC236}">
                  <a16:creationId xmlns:a16="http://schemas.microsoft.com/office/drawing/2014/main" xmlns="" id="{CCBA6064-B35E-448B-B9BC-E62B330680D8}"/>
                </a:ext>
              </a:extLst>
            </p:cNvPr>
            <p:cNvSpPr/>
            <p:nvPr/>
          </p:nvSpPr>
          <p:spPr bwMode="auto">
            <a:xfrm>
              <a:off x="5004223" y="1964925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îşḻîḓè">
              <a:extLst>
                <a:ext uri="{FF2B5EF4-FFF2-40B4-BE49-F238E27FC236}">
                  <a16:creationId xmlns:a16="http://schemas.microsoft.com/office/drawing/2014/main" xmlns="" id="{7DD73817-BF42-40F6-A251-584C4E66EC0F}"/>
                </a:ext>
              </a:extLst>
            </p:cNvPr>
            <p:cNvSpPr/>
            <p:nvPr/>
          </p:nvSpPr>
          <p:spPr bwMode="auto">
            <a:xfrm>
              <a:off x="6813985" y="2989156"/>
              <a:ext cx="392420" cy="39168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ï$1îďê">
              <a:extLst>
                <a:ext uri="{FF2B5EF4-FFF2-40B4-BE49-F238E27FC236}">
                  <a16:creationId xmlns:a16="http://schemas.microsoft.com/office/drawing/2014/main" xmlns="" id="{C3F3917D-AFA2-4EB3-9777-877A4AAA1AAC}"/>
                </a:ext>
              </a:extLst>
            </p:cNvPr>
            <p:cNvSpPr/>
            <p:nvPr/>
          </p:nvSpPr>
          <p:spPr bwMode="auto">
            <a:xfrm>
              <a:off x="6790453" y="4899363"/>
              <a:ext cx="439484" cy="35572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4" name="îšlîdè">
              <a:extLst>
                <a:ext uri="{FF2B5EF4-FFF2-40B4-BE49-F238E27FC236}">
                  <a16:creationId xmlns:a16="http://schemas.microsoft.com/office/drawing/2014/main" xmlns="" id="{F444CF99-49D7-49FA-9D2E-FA554BA57295}"/>
                </a:ext>
              </a:extLst>
            </p:cNvPr>
            <p:cNvGrpSpPr/>
            <p:nvPr/>
          </p:nvGrpSpPr>
          <p:grpSpPr>
            <a:xfrm>
              <a:off x="673100" y="1619413"/>
              <a:ext cx="3824287" cy="1111889"/>
              <a:chOff x="669925" y="3161137"/>
              <a:chExt cx="3093055" cy="1111889"/>
            </a:xfrm>
          </p:grpSpPr>
          <p:sp>
            <p:nvSpPr>
              <p:cNvPr id="26" name="ïŝľîḓé">
                <a:extLst>
                  <a:ext uri="{FF2B5EF4-FFF2-40B4-BE49-F238E27FC236}">
                    <a16:creationId xmlns:a16="http://schemas.microsoft.com/office/drawing/2014/main" xmlns="" id="{37D339DF-92A4-4FE6-814E-0FE2F3624A35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ṧḻïḑe">
                <a:extLst>
                  <a:ext uri="{FF2B5EF4-FFF2-40B4-BE49-F238E27FC236}">
                    <a16:creationId xmlns:a16="http://schemas.microsoft.com/office/drawing/2014/main" xmlns="" id="{488CD2D8-FF9E-4B6F-9BBE-F79AE22FC7C5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ṣlîḋè">
              <a:extLst>
                <a:ext uri="{FF2B5EF4-FFF2-40B4-BE49-F238E27FC236}">
                  <a16:creationId xmlns:a16="http://schemas.microsoft.com/office/drawing/2014/main" xmlns="" id="{F84B5DE1-2140-42CB-835E-86BEC1DAD32E}"/>
                </a:ext>
              </a:extLst>
            </p:cNvPr>
            <p:cNvGrpSpPr/>
            <p:nvPr/>
          </p:nvGrpSpPr>
          <p:grpSpPr>
            <a:xfrm>
              <a:off x="7694613" y="2606529"/>
              <a:ext cx="3824287" cy="1111889"/>
              <a:chOff x="8429020" y="3161137"/>
              <a:chExt cx="3093055" cy="1111889"/>
            </a:xfrm>
          </p:grpSpPr>
          <p:sp>
            <p:nvSpPr>
              <p:cNvPr id="24" name="ïṧḻïďé">
                <a:extLst>
                  <a:ext uri="{FF2B5EF4-FFF2-40B4-BE49-F238E27FC236}">
                    <a16:creationId xmlns:a16="http://schemas.microsoft.com/office/drawing/2014/main" xmlns="" id="{A0D72B57-8FFF-4177-8161-6EF4AF72159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ṥľíḍé">
                <a:extLst>
                  <a:ext uri="{FF2B5EF4-FFF2-40B4-BE49-F238E27FC236}">
                    <a16:creationId xmlns:a16="http://schemas.microsoft.com/office/drawing/2014/main" xmlns="" id="{7EFF5697-7FA2-4C1A-8B35-093C8684BC42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iṧḻîḋê">
              <a:extLst>
                <a:ext uri="{FF2B5EF4-FFF2-40B4-BE49-F238E27FC236}">
                  <a16:creationId xmlns:a16="http://schemas.microsoft.com/office/drawing/2014/main" xmlns="" id="{CE56FABD-9091-47C5-97E6-393FC6D007C9}"/>
                </a:ext>
              </a:extLst>
            </p:cNvPr>
            <p:cNvGrpSpPr/>
            <p:nvPr/>
          </p:nvGrpSpPr>
          <p:grpSpPr>
            <a:xfrm>
              <a:off x="673100" y="3617109"/>
              <a:ext cx="3824287" cy="1111889"/>
              <a:chOff x="669925" y="3161137"/>
              <a:chExt cx="3093055" cy="1111889"/>
            </a:xfrm>
          </p:grpSpPr>
          <p:sp>
            <p:nvSpPr>
              <p:cNvPr id="22" name="íṡľiďè">
                <a:extLst>
                  <a:ext uri="{FF2B5EF4-FFF2-40B4-BE49-F238E27FC236}">
                    <a16:creationId xmlns:a16="http://schemas.microsoft.com/office/drawing/2014/main" xmlns="" id="{12DA777E-6B70-4398-8535-4582545C9CBA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îŝḻïdé">
                <a:extLst>
                  <a:ext uri="{FF2B5EF4-FFF2-40B4-BE49-F238E27FC236}">
                    <a16:creationId xmlns:a16="http://schemas.microsoft.com/office/drawing/2014/main" xmlns="" id="{B7856A1C-E933-4C5C-A26C-92E0934CA954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$ḷiḑe">
              <a:extLst>
                <a:ext uri="{FF2B5EF4-FFF2-40B4-BE49-F238E27FC236}">
                  <a16:creationId xmlns:a16="http://schemas.microsoft.com/office/drawing/2014/main" xmlns="" id="{CAC23C90-1A22-435E-B97B-24AA30092844}"/>
                </a:ext>
              </a:extLst>
            </p:cNvPr>
            <p:cNvGrpSpPr/>
            <p:nvPr/>
          </p:nvGrpSpPr>
          <p:grpSpPr>
            <a:xfrm>
              <a:off x="7694613" y="4545798"/>
              <a:ext cx="3824287" cy="1111889"/>
              <a:chOff x="8429020" y="3161137"/>
              <a:chExt cx="3093055" cy="1111889"/>
            </a:xfrm>
          </p:grpSpPr>
          <p:sp>
            <p:nvSpPr>
              <p:cNvPr id="20" name="íṧ1íḓe">
                <a:extLst>
                  <a:ext uri="{FF2B5EF4-FFF2-40B4-BE49-F238E27FC236}">
                    <a16:creationId xmlns:a16="http://schemas.microsoft.com/office/drawing/2014/main" xmlns="" id="{9DDF24F1-1449-4894-AE79-2838FDDAEDC3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ŝľïḑê">
                <a:extLst>
                  <a:ext uri="{FF2B5EF4-FFF2-40B4-BE49-F238E27FC236}">
                    <a16:creationId xmlns:a16="http://schemas.microsoft.com/office/drawing/2014/main" xmlns="" id="{FCF699A2-45B3-45E4-A8B8-744780B94A14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257FD41-17F6-4C1C-9423-3D3C37C90D99}"/>
                </a:ext>
              </a:extLst>
            </p:cNvPr>
            <p:cNvCxnSpPr/>
            <p:nvPr/>
          </p:nvCxnSpPr>
          <p:spPr>
            <a:xfrm>
              <a:off x="673100" y="3174205"/>
              <a:ext cx="37208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7014E47-1AF5-4A68-9DF9-8748334B11E1}"/>
                </a:ext>
              </a:extLst>
            </p:cNvPr>
            <p:cNvCxnSpPr/>
            <p:nvPr/>
          </p:nvCxnSpPr>
          <p:spPr>
            <a:xfrm>
              <a:off x="7768677" y="4132108"/>
              <a:ext cx="37208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188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5D8EA2-7E34-4878-9FCA-CDC25B6AF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0A9323-1840-4BD3-8717-65ACB9624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01A183B-30D7-4718-98F9-A5BB04A66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64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BF465FF-00F5-40C8-92AA-DA0031BA79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330248"/>
            <a:ext cx="10850563" cy="2959650"/>
            <a:chOff x="669925" y="2330248"/>
            <a:chExt cx="10850563" cy="2959650"/>
          </a:xfrm>
        </p:grpSpPr>
        <p:grpSp>
          <p:nvGrpSpPr>
            <p:cNvPr id="6" name="íṥḻiḓê">
              <a:extLst>
                <a:ext uri="{FF2B5EF4-FFF2-40B4-BE49-F238E27FC236}">
                  <a16:creationId xmlns:a16="http://schemas.microsoft.com/office/drawing/2014/main" xmlns="" id="{DFE624DB-67AE-4439-A62A-AD6A07D47A4F}"/>
                </a:ext>
              </a:extLst>
            </p:cNvPr>
            <p:cNvGrpSpPr/>
            <p:nvPr/>
          </p:nvGrpSpPr>
          <p:grpSpPr>
            <a:xfrm>
              <a:off x="3900488" y="2625647"/>
              <a:ext cx="4391024" cy="2155535"/>
              <a:chOff x="3900488" y="2140454"/>
              <a:chExt cx="4391024" cy="2155535"/>
            </a:xfrm>
          </p:grpSpPr>
          <p:sp>
            <p:nvSpPr>
              <p:cNvPr id="26" name="iṥ1îḑe">
                <a:extLst>
                  <a:ext uri="{FF2B5EF4-FFF2-40B4-BE49-F238E27FC236}">
                    <a16:creationId xmlns:a16="http://schemas.microsoft.com/office/drawing/2014/main" xmlns="" id="{398819E0-40D5-401C-AC16-8BCD655088D3}"/>
                  </a:ext>
                </a:extLst>
              </p:cNvPr>
              <p:cNvSpPr/>
              <p:nvPr/>
            </p:nvSpPr>
            <p:spPr bwMode="auto">
              <a:xfrm rot="5400000">
                <a:off x="3937939" y="2103003"/>
                <a:ext cx="2155535" cy="2230438"/>
              </a:xfrm>
              <a:prstGeom prst="downArrow">
                <a:avLst>
                  <a:gd name="adj1" fmla="val 50000"/>
                  <a:gd name="adj2" fmla="val 49992"/>
                </a:avLst>
              </a:prstGeom>
              <a:solidFill>
                <a:schemeClr val="accent1"/>
              </a:solidFill>
              <a:ln w="25400">
                <a:noFill/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ṣ1ïḋè">
                <a:extLst>
                  <a:ext uri="{FF2B5EF4-FFF2-40B4-BE49-F238E27FC236}">
                    <a16:creationId xmlns:a16="http://schemas.microsoft.com/office/drawing/2014/main" xmlns="" id="{BE2CA57C-13DD-4DF9-967E-664540D046E6}"/>
                  </a:ext>
                </a:extLst>
              </p:cNvPr>
              <p:cNvSpPr/>
              <p:nvPr/>
            </p:nvSpPr>
            <p:spPr bwMode="auto">
              <a:xfrm rot="5400000" flipH="1" flipV="1">
                <a:off x="6133451" y="2137929"/>
                <a:ext cx="2155535" cy="2160586"/>
              </a:xfrm>
              <a:prstGeom prst="downArrow">
                <a:avLst>
                  <a:gd name="adj1" fmla="val 50000"/>
                  <a:gd name="adj2" fmla="val 50004"/>
                </a:avLst>
              </a:prstGeom>
              <a:solidFill>
                <a:schemeClr val="bg1">
                  <a:lumMod val="85000"/>
                </a:schemeClr>
              </a:solidFill>
              <a:ln w="25400">
                <a:noFill/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ṣḻïḍè">
                <a:extLst>
                  <a:ext uri="{FF2B5EF4-FFF2-40B4-BE49-F238E27FC236}">
                    <a16:creationId xmlns:a16="http://schemas.microsoft.com/office/drawing/2014/main" xmlns="" id="{209877DB-468E-43A4-ABF9-DF582ECFC8DC}"/>
                  </a:ext>
                </a:extLst>
              </p:cNvPr>
              <p:cNvSpPr txBox="1"/>
              <p:nvPr/>
            </p:nvSpPr>
            <p:spPr bwMode="auto">
              <a:xfrm>
                <a:off x="6532853" y="3024424"/>
                <a:ext cx="135673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Keyword</a:t>
                </a:r>
              </a:p>
            </p:txBody>
          </p:sp>
          <p:sp>
            <p:nvSpPr>
              <p:cNvPr id="29" name="íṣľïḑê">
                <a:extLst>
                  <a:ext uri="{FF2B5EF4-FFF2-40B4-BE49-F238E27FC236}">
                    <a16:creationId xmlns:a16="http://schemas.microsoft.com/office/drawing/2014/main" xmlns="" id="{6C529A67-DF09-4C5C-84AE-45FA3C39AE08}"/>
                  </a:ext>
                </a:extLst>
              </p:cNvPr>
              <p:cNvSpPr txBox="1"/>
              <p:nvPr/>
            </p:nvSpPr>
            <p:spPr bwMode="auto">
              <a:xfrm>
                <a:off x="4337341" y="3024424"/>
                <a:ext cx="135673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Keyword</a:t>
                </a:r>
              </a:p>
            </p:txBody>
          </p:sp>
        </p:grpSp>
        <p:grpSp>
          <p:nvGrpSpPr>
            <p:cNvPr id="7" name="îŝ1íďè">
              <a:extLst>
                <a:ext uri="{FF2B5EF4-FFF2-40B4-BE49-F238E27FC236}">
                  <a16:creationId xmlns:a16="http://schemas.microsoft.com/office/drawing/2014/main" xmlns="" id="{E884F659-C057-4763-AC15-E3514F8F3F95}"/>
                </a:ext>
              </a:extLst>
            </p:cNvPr>
            <p:cNvGrpSpPr/>
            <p:nvPr/>
          </p:nvGrpSpPr>
          <p:grpSpPr>
            <a:xfrm>
              <a:off x="669925" y="2330248"/>
              <a:ext cx="3626075" cy="1017430"/>
              <a:chOff x="669925" y="2330248"/>
              <a:chExt cx="3626075" cy="1017430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1D1EFC20-1344-465A-9574-54A1CA1F9B02}"/>
                  </a:ext>
                </a:extLst>
              </p:cNvPr>
              <p:cNvCxnSpPr/>
              <p:nvPr/>
            </p:nvCxnSpPr>
            <p:spPr>
              <a:xfrm flipH="1">
                <a:off x="669925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ïṣļíḍé">
                <a:extLst>
                  <a:ext uri="{FF2B5EF4-FFF2-40B4-BE49-F238E27FC236}">
                    <a16:creationId xmlns:a16="http://schemas.microsoft.com/office/drawing/2014/main" xmlns="" id="{BC1DF3A4-ACD9-4C13-9FDE-1A67D5E8274F}"/>
                  </a:ext>
                </a:extLst>
              </p:cNvPr>
              <p:cNvSpPr txBox="1"/>
              <p:nvPr/>
            </p:nvSpPr>
            <p:spPr>
              <a:xfrm>
                <a:off x="671513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4" name="íṥḷïḓé">
                <a:extLst>
                  <a:ext uri="{FF2B5EF4-FFF2-40B4-BE49-F238E27FC236}">
                    <a16:creationId xmlns:a16="http://schemas.microsoft.com/office/drawing/2014/main" xmlns="" id="{6234A46A-E200-42CB-A0E9-96385C9AD6E8}"/>
                  </a:ext>
                </a:extLst>
              </p:cNvPr>
              <p:cNvSpPr txBox="1"/>
              <p:nvPr/>
            </p:nvSpPr>
            <p:spPr>
              <a:xfrm>
                <a:off x="671513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25" name="í$ļiḍè" title="WSpneox6o6">
                <a:extLst>
                  <a:ext uri="{FF2B5EF4-FFF2-40B4-BE49-F238E27FC236}">
                    <a16:creationId xmlns:a16="http://schemas.microsoft.com/office/drawing/2014/main" xmlns="" id="{416B8B5F-9E88-4CEB-BCA7-412E1925FE6F}"/>
                  </a:ext>
                </a:extLst>
              </p:cNvPr>
              <p:cNvSpPr/>
              <p:nvPr/>
            </p:nvSpPr>
            <p:spPr bwMode="auto">
              <a:xfrm>
                <a:off x="3981000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ṣļïḋe">
              <a:extLst>
                <a:ext uri="{FF2B5EF4-FFF2-40B4-BE49-F238E27FC236}">
                  <a16:creationId xmlns:a16="http://schemas.microsoft.com/office/drawing/2014/main" xmlns="" id="{D5CD98C1-4C81-4A46-BE8B-CD03DB1B2385}"/>
                </a:ext>
              </a:extLst>
            </p:cNvPr>
            <p:cNvGrpSpPr/>
            <p:nvPr/>
          </p:nvGrpSpPr>
          <p:grpSpPr>
            <a:xfrm>
              <a:off x="669925" y="4272468"/>
              <a:ext cx="3626075" cy="1017430"/>
              <a:chOff x="669925" y="2330248"/>
              <a:chExt cx="3626075" cy="101743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6CE530BD-0A1D-44A8-A491-F7A9E4A54CF9}"/>
                  </a:ext>
                </a:extLst>
              </p:cNvPr>
              <p:cNvCxnSpPr/>
              <p:nvPr/>
            </p:nvCxnSpPr>
            <p:spPr>
              <a:xfrm flipH="1">
                <a:off x="669925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iṡḻiḋé">
                <a:extLst>
                  <a:ext uri="{FF2B5EF4-FFF2-40B4-BE49-F238E27FC236}">
                    <a16:creationId xmlns:a16="http://schemas.microsoft.com/office/drawing/2014/main" xmlns="" id="{78D28135-AA68-4977-A46E-9212593AAC3D}"/>
                  </a:ext>
                </a:extLst>
              </p:cNvPr>
              <p:cNvSpPr txBox="1"/>
              <p:nvPr/>
            </p:nvSpPr>
            <p:spPr>
              <a:xfrm>
                <a:off x="671513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0" name="iṧḷîḓé">
                <a:extLst>
                  <a:ext uri="{FF2B5EF4-FFF2-40B4-BE49-F238E27FC236}">
                    <a16:creationId xmlns:a16="http://schemas.microsoft.com/office/drawing/2014/main" xmlns="" id="{481C70EC-0D70-47F7-B19C-72989762AA9F}"/>
                  </a:ext>
                </a:extLst>
              </p:cNvPr>
              <p:cNvSpPr txBox="1"/>
              <p:nvPr/>
            </p:nvSpPr>
            <p:spPr>
              <a:xfrm>
                <a:off x="671513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21" name="î$ḻiḓê" title="WSpneox6o6">
                <a:extLst>
                  <a:ext uri="{FF2B5EF4-FFF2-40B4-BE49-F238E27FC236}">
                    <a16:creationId xmlns:a16="http://schemas.microsoft.com/office/drawing/2014/main" xmlns="" id="{86C4E1BF-D069-4012-9B44-DDA7D27C5A77}"/>
                  </a:ext>
                </a:extLst>
              </p:cNvPr>
              <p:cNvSpPr/>
              <p:nvPr/>
            </p:nvSpPr>
            <p:spPr bwMode="auto">
              <a:xfrm>
                <a:off x="3981000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ṥ1îḓé">
              <a:extLst>
                <a:ext uri="{FF2B5EF4-FFF2-40B4-BE49-F238E27FC236}">
                  <a16:creationId xmlns:a16="http://schemas.microsoft.com/office/drawing/2014/main" xmlns="" id="{2F8F14FC-BD75-4D4B-BE1A-CFBEB546C207}"/>
                </a:ext>
              </a:extLst>
            </p:cNvPr>
            <p:cNvGrpSpPr/>
            <p:nvPr/>
          </p:nvGrpSpPr>
          <p:grpSpPr>
            <a:xfrm>
              <a:off x="7887351" y="2330248"/>
              <a:ext cx="3633137" cy="1017430"/>
              <a:chOff x="7887351" y="2330248"/>
              <a:chExt cx="3633137" cy="101743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0E414F22-59AB-48AA-BC30-831FD3A69050}"/>
                  </a:ext>
                </a:extLst>
              </p:cNvPr>
              <p:cNvCxnSpPr/>
              <p:nvPr/>
            </p:nvCxnSpPr>
            <p:spPr>
              <a:xfrm flipH="1">
                <a:off x="7894413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îślîḍé">
                <a:extLst>
                  <a:ext uri="{FF2B5EF4-FFF2-40B4-BE49-F238E27FC236}">
                    <a16:creationId xmlns:a16="http://schemas.microsoft.com/office/drawing/2014/main" xmlns="" id="{5090C983-F14F-447C-B505-6D0EBE795011}"/>
                  </a:ext>
                </a:extLst>
              </p:cNvPr>
              <p:cNvSpPr txBox="1"/>
              <p:nvPr/>
            </p:nvSpPr>
            <p:spPr>
              <a:xfrm>
                <a:off x="7896001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íṡḷíḓè">
                <a:extLst>
                  <a:ext uri="{FF2B5EF4-FFF2-40B4-BE49-F238E27FC236}">
                    <a16:creationId xmlns:a16="http://schemas.microsoft.com/office/drawing/2014/main" xmlns="" id="{55B9F56A-56BE-4A2F-8564-66199A00D22D}"/>
                  </a:ext>
                </a:extLst>
              </p:cNvPr>
              <p:cNvSpPr txBox="1"/>
              <p:nvPr/>
            </p:nvSpPr>
            <p:spPr>
              <a:xfrm>
                <a:off x="7896001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17" name="ïślïḓe" title="WSpneox6o6">
                <a:extLst>
                  <a:ext uri="{FF2B5EF4-FFF2-40B4-BE49-F238E27FC236}">
                    <a16:creationId xmlns:a16="http://schemas.microsoft.com/office/drawing/2014/main" xmlns="" id="{0E5685A7-26E2-49D8-B517-69008D159E56}"/>
                  </a:ext>
                </a:extLst>
              </p:cNvPr>
              <p:cNvSpPr/>
              <p:nvPr/>
            </p:nvSpPr>
            <p:spPr bwMode="auto">
              <a:xfrm>
                <a:off x="7887351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40F54E8-0ABA-4AAB-BC0F-9D4DA1C1E395}"/>
                </a:ext>
              </a:extLst>
            </p:cNvPr>
            <p:cNvCxnSpPr/>
            <p:nvPr/>
          </p:nvCxnSpPr>
          <p:spPr>
            <a:xfrm flipH="1">
              <a:off x="7894413" y="4664980"/>
              <a:ext cx="36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ṣľïdé">
              <a:extLst>
                <a:ext uri="{FF2B5EF4-FFF2-40B4-BE49-F238E27FC236}">
                  <a16:creationId xmlns:a16="http://schemas.microsoft.com/office/drawing/2014/main" xmlns="" id="{820A7C72-4E34-4504-A25E-ED40D410FD30}"/>
                </a:ext>
              </a:extLst>
            </p:cNvPr>
            <p:cNvSpPr txBox="1"/>
            <p:nvPr/>
          </p:nvSpPr>
          <p:spPr>
            <a:xfrm>
              <a:off x="7896001" y="4272468"/>
              <a:ext cx="3624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ïŝḷiḋé">
              <a:extLst>
                <a:ext uri="{FF2B5EF4-FFF2-40B4-BE49-F238E27FC236}">
                  <a16:creationId xmlns:a16="http://schemas.microsoft.com/office/drawing/2014/main" xmlns="" id="{A3F0D69E-C5D8-4AF2-882C-98004491EEF5}"/>
                </a:ext>
              </a:extLst>
            </p:cNvPr>
            <p:cNvSpPr txBox="1"/>
            <p:nvPr/>
          </p:nvSpPr>
          <p:spPr>
            <a:xfrm>
              <a:off x="7896001" y="4664980"/>
              <a:ext cx="3624487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3" name="îsľîḑe" title="WSpneox6o6">
              <a:extLst>
                <a:ext uri="{FF2B5EF4-FFF2-40B4-BE49-F238E27FC236}">
                  <a16:creationId xmlns:a16="http://schemas.microsoft.com/office/drawing/2014/main" xmlns="" id="{DDE8A3DF-C562-4E80-8729-B4EEC07601E9}"/>
                </a:ext>
              </a:extLst>
            </p:cNvPr>
            <p:cNvSpPr/>
            <p:nvPr/>
          </p:nvSpPr>
          <p:spPr bwMode="auto">
            <a:xfrm>
              <a:off x="7887351" y="4290759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6822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3000">
              <a:schemeClr val="accent1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084357" y="2657929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078583" y="3629479"/>
            <a:ext cx="542607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078583" y="1130300"/>
            <a:ext cx="1349036" cy="117293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1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2E4FC4-1FDF-48F2-BBAB-F97D39A3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8758C35-FF13-4E2D-BCBC-8DB1D572D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4F01C0-5C7C-4FCB-8331-9FCB5257E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1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997495-3B21-446D-B15E-2ECFF28C02C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609651"/>
            <a:ext cx="10847387" cy="4292897"/>
            <a:chOff x="673101" y="1609651"/>
            <a:chExt cx="10847387" cy="429289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93DADD33-DD92-4D17-B5BB-13DFF13118AD}"/>
                </a:ext>
              </a:extLst>
            </p:cNvPr>
            <p:cNvCxnSpPr>
              <a:cxnSpLocks/>
              <a:stCxn id="7" idx="4"/>
              <a:endCxn id="10" idx="0"/>
            </p:cNvCxnSpPr>
            <p:nvPr/>
          </p:nvCxnSpPr>
          <p:spPr>
            <a:xfrm>
              <a:off x="6826661" y="2328828"/>
              <a:ext cx="0" cy="2854543"/>
            </a:xfrm>
            <a:prstGeom prst="line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şlîďé">
              <a:extLst>
                <a:ext uri="{FF2B5EF4-FFF2-40B4-BE49-F238E27FC236}">
                  <a16:creationId xmlns:a16="http://schemas.microsoft.com/office/drawing/2014/main" xmlns="" id="{E491ABD2-87FC-4ABA-B44A-BE2EA607D134}"/>
                </a:ext>
              </a:extLst>
            </p:cNvPr>
            <p:cNvSpPr/>
            <p:nvPr/>
          </p:nvSpPr>
          <p:spPr>
            <a:xfrm>
              <a:off x="6528621" y="1733504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8" name="íS1íḍè">
              <a:extLst>
                <a:ext uri="{FF2B5EF4-FFF2-40B4-BE49-F238E27FC236}">
                  <a16:creationId xmlns:a16="http://schemas.microsoft.com/office/drawing/2014/main" xmlns="" id="{8350A494-2822-439B-8299-AF532B9D51D9}"/>
                </a:ext>
              </a:extLst>
            </p:cNvPr>
            <p:cNvSpPr/>
            <p:nvPr/>
          </p:nvSpPr>
          <p:spPr>
            <a:xfrm>
              <a:off x="6528621" y="2883460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9" name="ïṧḷiďê">
              <a:extLst>
                <a:ext uri="{FF2B5EF4-FFF2-40B4-BE49-F238E27FC236}">
                  <a16:creationId xmlns:a16="http://schemas.microsoft.com/office/drawing/2014/main" xmlns="" id="{BBCD5DF0-C67F-4393-AD80-FA34603D876C}"/>
                </a:ext>
              </a:extLst>
            </p:cNvPr>
            <p:cNvSpPr/>
            <p:nvPr/>
          </p:nvSpPr>
          <p:spPr>
            <a:xfrm>
              <a:off x="6528621" y="4033416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0" name="î$1ïḓé">
              <a:extLst>
                <a:ext uri="{FF2B5EF4-FFF2-40B4-BE49-F238E27FC236}">
                  <a16:creationId xmlns:a16="http://schemas.microsoft.com/office/drawing/2014/main" xmlns="" id="{35ED695A-9C9C-4D9C-B24D-55BFF32EF558}"/>
                </a:ext>
              </a:extLst>
            </p:cNvPr>
            <p:cNvSpPr/>
            <p:nvPr/>
          </p:nvSpPr>
          <p:spPr>
            <a:xfrm>
              <a:off x="6528621" y="5183371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1" name="iṥḷiḓê">
              <a:extLst>
                <a:ext uri="{FF2B5EF4-FFF2-40B4-BE49-F238E27FC236}">
                  <a16:creationId xmlns:a16="http://schemas.microsoft.com/office/drawing/2014/main" xmlns="" id="{11A95239-E8E0-486C-A17E-7F45BBFF6AC1}"/>
                </a:ext>
              </a:extLst>
            </p:cNvPr>
            <p:cNvSpPr txBox="1"/>
            <p:nvPr/>
          </p:nvSpPr>
          <p:spPr>
            <a:xfrm>
              <a:off x="673102" y="2691383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2" name="íSḷíḍé">
              <a:extLst>
                <a:ext uri="{FF2B5EF4-FFF2-40B4-BE49-F238E27FC236}">
                  <a16:creationId xmlns:a16="http://schemas.microsoft.com/office/drawing/2014/main" xmlns="" id="{6181B6A4-4AE0-41E7-94C1-7EE98407E4FF}"/>
                </a:ext>
              </a:extLst>
            </p:cNvPr>
            <p:cNvSpPr txBox="1"/>
            <p:nvPr/>
          </p:nvSpPr>
          <p:spPr>
            <a:xfrm>
              <a:off x="673101" y="3543545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grpSp>
          <p:nvGrpSpPr>
            <p:cNvPr id="13" name="í$ḷíďè">
              <a:extLst>
                <a:ext uri="{FF2B5EF4-FFF2-40B4-BE49-F238E27FC236}">
                  <a16:creationId xmlns:a16="http://schemas.microsoft.com/office/drawing/2014/main" xmlns="" id="{D1C83895-B674-4E2A-B859-1B32E2EF0928}"/>
                </a:ext>
              </a:extLst>
            </p:cNvPr>
            <p:cNvGrpSpPr/>
            <p:nvPr/>
          </p:nvGrpSpPr>
          <p:grpSpPr>
            <a:xfrm>
              <a:off x="7348537" y="1609651"/>
              <a:ext cx="4171951" cy="843030"/>
              <a:chOff x="719137" y="1429926"/>
              <a:chExt cx="5376847" cy="843030"/>
            </a:xfrm>
          </p:grpSpPr>
          <p:sp>
            <p:nvSpPr>
              <p:cNvPr id="23" name="íşḻiḓe">
                <a:extLst>
                  <a:ext uri="{FF2B5EF4-FFF2-40B4-BE49-F238E27FC236}">
                    <a16:creationId xmlns:a16="http://schemas.microsoft.com/office/drawing/2014/main" xmlns="" id="{2A232744-B83E-4813-8535-A35E779F3DEC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24" name="ïsļïdé">
                <a:extLst>
                  <a:ext uri="{FF2B5EF4-FFF2-40B4-BE49-F238E27FC236}">
                    <a16:creationId xmlns:a16="http://schemas.microsoft.com/office/drawing/2014/main" xmlns="" id="{0D7E1886-F312-487B-84A3-F344C5D8EB6A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íṧľíḋè">
              <a:extLst>
                <a:ext uri="{FF2B5EF4-FFF2-40B4-BE49-F238E27FC236}">
                  <a16:creationId xmlns:a16="http://schemas.microsoft.com/office/drawing/2014/main" xmlns="" id="{0BF59393-1BEC-42AC-B40C-FE8FBA953DD4}"/>
                </a:ext>
              </a:extLst>
            </p:cNvPr>
            <p:cNvGrpSpPr/>
            <p:nvPr/>
          </p:nvGrpSpPr>
          <p:grpSpPr>
            <a:xfrm>
              <a:off x="7348537" y="2759607"/>
              <a:ext cx="4171951" cy="843030"/>
              <a:chOff x="719137" y="1429926"/>
              <a:chExt cx="5376847" cy="843030"/>
            </a:xfrm>
          </p:grpSpPr>
          <p:sp>
            <p:nvSpPr>
              <p:cNvPr id="21" name="î$ļiḋè">
                <a:extLst>
                  <a:ext uri="{FF2B5EF4-FFF2-40B4-BE49-F238E27FC236}">
                    <a16:creationId xmlns:a16="http://schemas.microsoft.com/office/drawing/2014/main" xmlns="" id="{8A5AB36D-686E-46CD-BCF1-01FED2012201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22" name="íSlîḍè">
                <a:extLst>
                  <a:ext uri="{FF2B5EF4-FFF2-40B4-BE49-F238E27FC236}">
                    <a16:creationId xmlns:a16="http://schemas.microsoft.com/office/drawing/2014/main" xmlns="" id="{13F9A02D-BE96-4C15-81D4-868C313FE266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ṣḻiḋé">
              <a:extLst>
                <a:ext uri="{FF2B5EF4-FFF2-40B4-BE49-F238E27FC236}">
                  <a16:creationId xmlns:a16="http://schemas.microsoft.com/office/drawing/2014/main" xmlns="" id="{DAACCDB2-6A3B-4AA2-B832-AD9EA9CD14A4}"/>
                </a:ext>
              </a:extLst>
            </p:cNvPr>
            <p:cNvGrpSpPr/>
            <p:nvPr/>
          </p:nvGrpSpPr>
          <p:grpSpPr>
            <a:xfrm>
              <a:off x="7348537" y="3909563"/>
              <a:ext cx="4171951" cy="843030"/>
              <a:chOff x="719137" y="1429926"/>
              <a:chExt cx="5376847" cy="843030"/>
            </a:xfrm>
          </p:grpSpPr>
          <p:sp>
            <p:nvSpPr>
              <p:cNvPr id="19" name="ïṩliḋè">
                <a:extLst>
                  <a:ext uri="{FF2B5EF4-FFF2-40B4-BE49-F238E27FC236}">
                    <a16:creationId xmlns:a16="http://schemas.microsoft.com/office/drawing/2014/main" xmlns="" id="{5331C5F6-EBC2-49CC-BEDB-D888D621640D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20" name="îṩľiḓe">
                <a:extLst>
                  <a:ext uri="{FF2B5EF4-FFF2-40B4-BE49-F238E27FC236}">
                    <a16:creationId xmlns:a16="http://schemas.microsoft.com/office/drawing/2014/main" xmlns="" id="{137D3959-1FB4-4ADB-9DB5-DB16E0D2B517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íṩľídé">
              <a:extLst>
                <a:ext uri="{FF2B5EF4-FFF2-40B4-BE49-F238E27FC236}">
                  <a16:creationId xmlns:a16="http://schemas.microsoft.com/office/drawing/2014/main" xmlns="" id="{3CB8AEF6-F8C9-4F18-9437-8BB323364BF2}"/>
                </a:ext>
              </a:extLst>
            </p:cNvPr>
            <p:cNvGrpSpPr/>
            <p:nvPr/>
          </p:nvGrpSpPr>
          <p:grpSpPr>
            <a:xfrm>
              <a:off x="7348537" y="5059518"/>
              <a:ext cx="4171951" cy="843030"/>
              <a:chOff x="719137" y="1429926"/>
              <a:chExt cx="5376847" cy="843030"/>
            </a:xfrm>
          </p:grpSpPr>
          <p:sp>
            <p:nvSpPr>
              <p:cNvPr id="17" name="iṥľidé">
                <a:extLst>
                  <a:ext uri="{FF2B5EF4-FFF2-40B4-BE49-F238E27FC236}">
                    <a16:creationId xmlns:a16="http://schemas.microsoft.com/office/drawing/2014/main" xmlns="" id="{15007828-F1CF-414B-9FC0-655F39205D15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18" name="iśľiḍè">
                <a:extLst>
                  <a:ext uri="{FF2B5EF4-FFF2-40B4-BE49-F238E27FC236}">
                    <a16:creationId xmlns:a16="http://schemas.microsoft.com/office/drawing/2014/main" xmlns="" id="{EEE09211-F615-4BEE-BA4D-C417384051EE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492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D46E30-B8ED-49D5-8942-EE24BBCD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9D147D-F02A-474A-B9A0-63A01381A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565A84D-8E39-4F4A-A988-BCC366C5C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1976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CF2365-D89A-4D45-A71C-CAD2CAA569F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79319"/>
            <a:ext cx="10850563" cy="4264306"/>
            <a:chOff x="669925" y="1879319"/>
            <a:chExt cx="10850563" cy="4264306"/>
          </a:xfrm>
        </p:grpSpPr>
        <p:sp>
          <p:nvSpPr>
            <p:cNvPr id="6" name="îsḻiďê">
              <a:extLst>
                <a:ext uri="{FF2B5EF4-FFF2-40B4-BE49-F238E27FC236}">
                  <a16:creationId xmlns:a16="http://schemas.microsoft.com/office/drawing/2014/main" xmlns="" id="{6498ECAF-1C5D-463C-8099-93720E74860C}"/>
                </a:ext>
              </a:extLst>
            </p:cNvPr>
            <p:cNvSpPr/>
            <p:nvPr/>
          </p:nvSpPr>
          <p:spPr bwMode="auto">
            <a:xfrm>
              <a:off x="10086627" y="3073524"/>
              <a:ext cx="587847" cy="664522"/>
            </a:xfrm>
            <a:custGeom>
              <a:avLst/>
              <a:gdLst>
                <a:gd name="T0" fmla="*/ 62 w 240"/>
                <a:gd name="T1" fmla="*/ 49 h 272"/>
                <a:gd name="T2" fmla="*/ 35 w 240"/>
                <a:gd name="T3" fmla="*/ 35 h 272"/>
                <a:gd name="T4" fmla="*/ 49 w 240"/>
                <a:gd name="T5" fmla="*/ 62 h 272"/>
                <a:gd name="T6" fmla="*/ 62 w 240"/>
                <a:gd name="T7" fmla="*/ 62 h 272"/>
                <a:gd name="T8" fmla="*/ 9 w 240"/>
                <a:gd name="T9" fmla="*/ 111 h 272"/>
                <a:gd name="T10" fmla="*/ 9 w 240"/>
                <a:gd name="T11" fmla="*/ 130 h 272"/>
                <a:gd name="T12" fmla="*/ 38 w 240"/>
                <a:gd name="T13" fmla="*/ 120 h 272"/>
                <a:gd name="T14" fmla="*/ 120 w 240"/>
                <a:gd name="T15" fmla="*/ 38 h 272"/>
                <a:gd name="T16" fmla="*/ 129 w 240"/>
                <a:gd name="T17" fmla="*/ 10 h 272"/>
                <a:gd name="T18" fmla="*/ 111 w 240"/>
                <a:gd name="T19" fmla="*/ 10 h 272"/>
                <a:gd name="T20" fmla="*/ 120 w 240"/>
                <a:gd name="T21" fmla="*/ 38 h 272"/>
                <a:gd name="T22" fmla="*/ 107 w 240"/>
                <a:gd name="T23" fmla="*/ 272 h 272"/>
                <a:gd name="T24" fmla="*/ 153 w 240"/>
                <a:gd name="T25" fmla="*/ 253 h 272"/>
                <a:gd name="T26" fmla="*/ 87 w 240"/>
                <a:gd name="T27" fmla="*/ 244 h 272"/>
                <a:gd name="T28" fmla="*/ 205 w 240"/>
                <a:gd name="T29" fmla="*/ 35 h 272"/>
                <a:gd name="T30" fmla="*/ 178 w 240"/>
                <a:gd name="T31" fmla="*/ 49 h 272"/>
                <a:gd name="T32" fmla="*/ 185 w 240"/>
                <a:gd name="T33" fmla="*/ 65 h 272"/>
                <a:gd name="T34" fmla="*/ 205 w 240"/>
                <a:gd name="T35" fmla="*/ 49 h 272"/>
                <a:gd name="T36" fmla="*/ 120 w 240"/>
                <a:gd name="T37" fmla="*/ 49 h 272"/>
                <a:gd name="T38" fmla="*/ 61 w 240"/>
                <a:gd name="T39" fmla="*/ 156 h 272"/>
                <a:gd name="T40" fmla="*/ 78 w 240"/>
                <a:gd name="T41" fmla="*/ 186 h 272"/>
                <a:gd name="T42" fmla="*/ 75 w 240"/>
                <a:gd name="T43" fmla="*/ 199 h 272"/>
                <a:gd name="T44" fmla="*/ 69 w 240"/>
                <a:gd name="T45" fmla="*/ 229 h 272"/>
                <a:gd name="T46" fmla="*/ 166 w 240"/>
                <a:gd name="T47" fmla="*/ 235 h 272"/>
                <a:gd name="T48" fmla="*/ 171 w 240"/>
                <a:gd name="T49" fmla="*/ 204 h 272"/>
                <a:gd name="T50" fmla="*/ 162 w 240"/>
                <a:gd name="T51" fmla="*/ 199 h 272"/>
                <a:gd name="T52" fmla="*/ 178 w 240"/>
                <a:gd name="T53" fmla="*/ 158 h 272"/>
                <a:gd name="T54" fmla="*/ 120 w 240"/>
                <a:gd name="T55" fmla="*/ 49 h 272"/>
                <a:gd name="T56" fmla="*/ 117 w 240"/>
                <a:gd name="T57" fmla="*/ 136 h 272"/>
                <a:gd name="T58" fmla="*/ 120 w 240"/>
                <a:gd name="T59" fmla="*/ 170 h 272"/>
                <a:gd name="T60" fmla="*/ 143 w 240"/>
                <a:gd name="T61" fmla="*/ 186 h 272"/>
                <a:gd name="T62" fmla="*/ 127 w 240"/>
                <a:gd name="T63" fmla="*/ 199 h 272"/>
                <a:gd name="T64" fmla="*/ 141 w 240"/>
                <a:gd name="T65" fmla="*/ 136 h 272"/>
                <a:gd name="T66" fmla="*/ 141 w 240"/>
                <a:gd name="T67" fmla="*/ 107 h 272"/>
                <a:gd name="T68" fmla="*/ 125 w 240"/>
                <a:gd name="T69" fmla="*/ 127 h 272"/>
                <a:gd name="T70" fmla="*/ 111 w 240"/>
                <a:gd name="T71" fmla="*/ 111 h 272"/>
                <a:gd name="T72" fmla="*/ 85 w 240"/>
                <a:gd name="T73" fmla="*/ 122 h 272"/>
                <a:gd name="T74" fmla="*/ 107 w 240"/>
                <a:gd name="T75" fmla="*/ 136 h 272"/>
                <a:gd name="T76" fmla="*/ 97 w 240"/>
                <a:gd name="T77" fmla="*/ 199 h 272"/>
                <a:gd name="T78" fmla="*/ 78 w 240"/>
                <a:gd name="T79" fmla="*/ 147 h 272"/>
                <a:gd name="T80" fmla="*/ 77 w 240"/>
                <a:gd name="T81" fmla="*/ 146 h 272"/>
                <a:gd name="T82" fmla="*/ 120 w 240"/>
                <a:gd name="T83" fmla="*/ 68 h 272"/>
                <a:gd name="T84" fmla="*/ 162 w 240"/>
                <a:gd name="T85" fmla="*/ 147 h 272"/>
                <a:gd name="T86" fmla="*/ 138 w 240"/>
                <a:gd name="T87" fmla="*/ 117 h 272"/>
                <a:gd name="T88" fmla="*/ 147 w 240"/>
                <a:gd name="T89" fmla="*/ 122 h 272"/>
                <a:gd name="T90" fmla="*/ 135 w 240"/>
                <a:gd name="T91" fmla="*/ 127 h 272"/>
                <a:gd name="T92" fmla="*/ 100 w 240"/>
                <a:gd name="T93" fmla="*/ 127 h 272"/>
                <a:gd name="T94" fmla="*/ 100 w 240"/>
                <a:gd name="T95" fmla="*/ 116 h 272"/>
                <a:gd name="T96" fmla="*/ 107 w 240"/>
                <a:gd name="T97" fmla="*/ 127 h 272"/>
                <a:gd name="T98" fmla="*/ 212 w 240"/>
                <a:gd name="T99" fmla="*/ 111 h 272"/>
                <a:gd name="T100" fmla="*/ 212 w 240"/>
                <a:gd name="T101" fmla="*/ 130 h 272"/>
                <a:gd name="T102" fmla="*/ 240 w 240"/>
                <a:gd name="T103" fmla="*/ 12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72">
                  <a:moveTo>
                    <a:pt x="62" y="62"/>
                  </a:moveTo>
                  <a:cubicBezTo>
                    <a:pt x="66" y="58"/>
                    <a:pt x="66" y="52"/>
                    <a:pt x="62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5" y="32"/>
                    <a:pt x="39" y="32"/>
                    <a:pt x="35" y="35"/>
                  </a:cubicBezTo>
                  <a:cubicBezTo>
                    <a:pt x="32" y="39"/>
                    <a:pt x="32" y="45"/>
                    <a:pt x="35" y="4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4"/>
                    <a:pt x="53" y="65"/>
                    <a:pt x="55" y="65"/>
                  </a:cubicBezTo>
                  <a:cubicBezTo>
                    <a:pt x="58" y="65"/>
                    <a:pt x="60" y="64"/>
                    <a:pt x="62" y="62"/>
                  </a:cubicBezTo>
                  <a:moveTo>
                    <a:pt x="28" y="111"/>
                  </a:moveTo>
                  <a:cubicBezTo>
                    <a:pt x="9" y="111"/>
                    <a:pt x="9" y="111"/>
                    <a:pt x="9" y="111"/>
                  </a:cubicBezTo>
                  <a:cubicBezTo>
                    <a:pt x="4" y="111"/>
                    <a:pt x="0" y="115"/>
                    <a:pt x="0" y="120"/>
                  </a:cubicBezTo>
                  <a:cubicBezTo>
                    <a:pt x="0" y="125"/>
                    <a:pt x="4" y="130"/>
                    <a:pt x="9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4" y="130"/>
                    <a:pt x="38" y="125"/>
                    <a:pt x="38" y="120"/>
                  </a:cubicBezTo>
                  <a:cubicBezTo>
                    <a:pt x="38" y="115"/>
                    <a:pt x="34" y="111"/>
                    <a:pt x="28" y="111"/>
                  </a:cubicBezTo>
                  <a:moveTo>
                    <a:pt x="120" y="38"/>
                  </a:moveTo>
                  <a:cubicBezTo>
                    <a:pt x="125" y="38"/>
                    <a:pt x="129" y="34"/>
                    <a:pt x="129" y="29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4"/>
                    <a:pt x="125" y="0"/>
                    <a:pt x="120" y="0"/>
                  </a:cubicBezTo>
                  <a:cubicBezTo>
                    <a:pt x="115" y="0"/>
                    <a:pt x="111" y="4"/>
                    <a:pt x="111" y="1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34"/>
                    <a:pt x="115" y="38"/>
                    <a:pt x="120" y="38"/>
                  </a:cubicBezTo>
                  <a:moveTo>
                    <a:pt x="87" y="253"/>
                  </a:moveTo>
                  <a:cubicBezTo>
                    <a:pt x="87" y="264"/>
                    <a:pt x="96" y="272"/>
                    <a:pt x="107" y="272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44" y="272"/>
                    <a:pt x="153" y="264"/>
                    <a:pt x="153" y="253"/>
                  </a:cubicBezTo>
                  <a:cubicBezTo>
                    <a:pt x="153" y="244"/>
                    <a:pt x="153" y="244"/>
                    <a:pt x="153" y="244"/>
                  </a:cubicBezTo>
                  <a:cubicBezTo>
                    <a:pt x="87" y="244"/>
                    <a:pt x="87" y="244"/>
                    <a:pt x="87" y="244"/>
                  </a:cubicBezTo>
                  <a:cubicBezTo>
                    <a:pt x="87" y="253"/>
                    <a:pt x="87" y="253"/>
                    <a:pt x="87" y="253"/>
                  </a:cubicBezTo>
                  <a:close/>
                  <a:moveTo>
                    <a:pt x="205" y="35"/>
                  </a:moveTo>
                  <a:cubicBezTo>
                    <a:pt x="201" y="32"/>
                    <a:pt x="195" y="32"/>
                    <a:pt x="192" y="35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74" y="52"/>
                    <a:pt x="174" y="58"/>
                    <a:pt x="178" y="62"/>
                  </a:cubicBezTo>
                  <a:cubicBezTo>
                    <a:pt x="180" y="64"/>
                    <a:pt x="182" y="65"/>
                    <a:pt x="185" y="65"/>
                  </a:cubicBezTo>
                  <a:cubicBezTo>
                    <a:pt x="187" y="65"/>
                    <a:pt x="190" y="64"/>
                    <a:pt x="192" y="62"/>
                  </a:cubicBezTo>
                  <a:cubicBezTo>
                    <a:pt x="205" y="49"/>
                    <a:pt x="205" y="49"/>
                    <a:pt x="205" y="49"/>
                  </a:cubicBezTo>
                  <a:cubicBezTo>
                    <a:pt x="209" y="45"/>
                    <a:pt x="209" y="39"/>
                    <a:pt x="205" y="35"/>
                  </a:cubicBezTo>
                  <a:moveTo>
                    <a:pt x="120" y="49"/>
                  </a:moveTo>
                  <a:cubicBezTo>
                    <a:pt x="81" y="49"/>
                    <a:pt x="50" y="80"/>
                    <a:pt x="50" y="118"/>
                  </a:cubicBezTo>
                  <a:cubicBezTo>
                    <a:pt x="50" y="132"/>
                    <a:pt x="54" y="145"/>
                    <a:pt x="61" y="156"/>
                  </a:cubicBezTo>
                  <a:cubicBezTo>
                    <a:pt x="62" y="157"/>
                    <a:pt x="62" y="158"/>
                    <a:pt x="62" y="158"/>
                  </a:cubicBezTo>
                  <a:cubicBezTo>
                    <a:pt x="75" y="176"/>
                    <a:pt x="78" y="182"/>
                    <a:pt x="78" y="186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1" y="199"/>
                    <a:pt x="69" y="200"/>
                    <a:pt x="69" y="204"/>
                  </a:cubicBezTo>
                  <a:cubicBezTo>
                    <a:pt x="69" y="229"/>
                    <a:pt x="69" y="229"/>
                    <a:pt x="69" y="229"/>
                  </a:cubicBezTo>
                  <a:cubicBezTo>
                    <a:pt x="69" y="233"/>
                    <a:pt x="71" y="235"/>
                    <a:pt x="75" y="235"/>
                  </a:cubicBezTo>
                  <a:cubicBezTo>
                    <a:pt x="166" y="235"/>
                    <a:pt x="166" y="235"/>
                    <a:pt x="166" y="235"/>
                  </a:cubicBezTo>
                  <a:cubicBezTo>
                    <a:pt x="169" y="235"/>
                    <a:pt x="171" y="233"/>
                    <a:pt x="171" y="229"/>
                  </a:cubicBezTo>
                  <a:cubicBezTo>
                    <a:pt x="171" y="204"/>
                    <a:pt x="171" y="204"/>
                    <a:pt x="171" y="204"/>
                  </a:cubicBezTo>
                  <a:cubicBezTo>
                    <a:pt x="171" y="200"/>
                    <a:pt x="169" y="199"/>
                    <a:pt x="166" y="199"/>
                  </a:cubicBezTo>
                  <a:cubicBezTo>
                    <a:pt x="162" y="199"/>
                    <a:pt x="162" y="199"/>
                    <a:pt x="162" y="199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62" y="183"/>
                    <a:pt x="163" y="178"/>
                    <a:pt x="178" y="158"/>
                  </a:cubicBezTo>
                  <a:cubicBezTo>
                    <a:pt x="186" y="146"/>
                    <a:pt x="190" y="133"/>
                    <a:pt x="190" y="118"/>
                  </a:cubicBezTo>
                  <a:cubicBezTo>
                    <a:pt x="190" y="80"/>
                    <a:pt x="159" y="49"/>
                    <a:pt x="120" y="49"/>
                  </a:cubicBezTo>
                  <a:moveTo>
                    <a:pt x="120" y="170"/>
                  </a:moveTo>
                  <a:cubicBezTo>
                    <a:pt x="117" y="136"/>
                    <a:pt x="117" y="136"/>
                    <a:pt x="117" y="136"/>
                  </a:cubicBezTo>
                  <a:cubicBezTo>
                    <a:pt x="124" y="136"/>
                    <a:pt x="124" y="136"/>
                    <a:pt x="124" y="136"/>
                  </a:cubicBezTo>
                  <a:lnTo>
                    <a:pt x="120" y="170"/>
                  </a:lnTo>
                  <a:close/>
                  <a:moveTo>
                    <a:pt x="162" y="147"/>
                  </a:moveTo>
                  <a:cubicBezTo>
                    <a:pt x="147" y="168"/>
                    <a:pt x="143" y="176"/>
                    <a:pt x="143" y="186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27" y="199"/>
                    <a:pt x="127" y="199"/>
                    <a:pt x="127" y="199"/>
                  </a:cubicBezTo>
                  <a:cubicBezTo>
                    <a:pt x="134" y="136"/>
                    <a:pt x="134" y="136"/>
                    <a:pt x="134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9" y="136"/>
                    <a:pt x="156" y="130"/>
                    <a:pt x="156" y="122"/>
                  </a:cubicBezTo>
                  <a:cubicBezTo>
                    <a:pt x="156" y="113"/>
                    <a:pt x="149" y="107"/>
                    <a:pt x="141" y="107"/>
                  </a:cubicBezTo>
                  <a:cubicBezTo>
                    <a:pt x="137" y="107"/>
                    <a:pt x="134" y="108"/>
                    <a:pt x="131" y="111"/>
                  </a:cubicBezTo>
                  <a:cubicBezTo>
                    <a:pt x="127" y="115"/>
                    <a:pt x="125" y="122"/>
                    <a:pt x="12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22"/>
                    <a:pt x="115" y="116"/>
                    <a:pt x="111" y="111"/>
                  </a:cubicBezTo>
                  <a:cubicBezTo>
                    <a:pt x="108" y="108"/>
                    <a:pt x="104" y="107"/>
                    <a:pt x="100" y="107"/>
                  </a:cubicBezTo>
                  <a:cubicBezTo>
                    <a:pt x="92" y="107"/>
                    <a:pt x="85" y="113"/>
                    <a:pt x="85" y="122"/>
                  </a:cubicBezTo>
                  <a:cubicBezTo>
                    <a:pt x="85" y="130"/>
                    <a:pt x="92" y="136"/>
                    <a:pt x="100" y="136"/>
                  </a:cubicBezTo>
                  <a:cubicBezTo>
                    <a:pt x="107" y="136"/>
                    <a:pt x="107" y="136"/>
                    <a:pt x="107" y="13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97" y="199"/>
                    <a:pt x="97" y="199"/>
                    <a:pt x="97" y="199"/>
                  </a:cubicBezTo>
                  <a:cubicBezTo>
                    <a:pt x="97" y="186"/>
                    <a:pt x="97" y="186"/>
                    <a:pt x="97" y="186"/>
                  </a:cubicBezTo>
                  <a:cubicBezTo>
                    <a:pt x="97" y="177"/>
                    <a:pt x="93" y="16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1" y="138"/>
                    <a:pt x="68" y="128"/>
                    <a:pt x="68" y="118"/>
                  </a:cubicBezTo>
                  <a:cubicBezTo>
                    <a:pt x="68" y="91"/>
                    <a:pt x="92" y="68"/>
                    <a:pt x="120" y="68"/>
                  </a:cubicBezTo>
                  <a:cubicBezTo>
                    <a:pt x="148" y="68"/>
                    <a:pt x="172" y="91"/>
                    <a:pt x="172" y="118"/>
                  </a:cubicBezTo>
                  <a:cubicBezTo>
                    <a:pt x="172" y="129"/>
                    <a:pt x="168" y="139"/>
                    <a:pt x="162" y="147"/>
                  </a:cubicBezTo>
                  <a:moveTo>
                    <a:pt x="135" y="127"/>
                  </a:moveTo>
                  <a:cubicBezTo>
                    <a:pt x="135" y="124"/>
                    <a:pt x="136" y="119"/>
                    <a:pt x="138" y="117"/>
                  </a:cubicBezTo>
                  <a:cubicBezTo>
                    <a:pt x="139" y="116"/>
                    <a:pt x="140" y="116"/>
                    <a:pt x="141" y="116"/>
                  </a:cubicBezTo>
                  <a:cubicBezTo>
                    <a:pt x="144" y="116"/>
                    <a:pt x="147" y="119"/>
                    <a:pt x="147" y="122"/>
                  </a:cubicBezTo>
                  <a:cubicBezTo>
                    <a:pt x="147" y="125"/>
                    <a:pt x="144" y="127"/>
                    <a:pt x="141" y="127"/>
                  </a:cubicBezTo>
                  <a:cubicBezTo>
                    <a:pt x="135" y="127"/>
                    <a:pt x="135" y="127"/>
                    <a:pt x="135" y="127"/>
                  </a:cubicBezTo>
                  <a:close/>
                  <a:moveTo>
                    <a:pt x="107" y="127"/>
                  </a:moveTo>
                  <a:cubicBezTo>
                    <a:pt x="100" y="127"/>
                    <a:pt x="100" y="127"/>
                    <a:pt x="100" y="127"/>
                  </a:cubicBezTo>
                  <a:cubicBezTo>
                    <a:pt x="97" y="127"/>
                    <a:pt x="94" y="125"/>
                    <a:pt x="94" y="122"/>
                  </a:cubicBezTo>
                  <a:cubicBezTo>
                    <a:pt x="94" y="119"/>
                    <a:pt x="97" y="116"/>
                    <a:pt x="100" y="116"/>
                  </a:cubicBezTo>
                  <a:cubicBezTo>
                    <a:pt x="102" y="116"/>
                    <a:pt x="103" y="117"/>
                    <a:pt x="104" y="118"/>
                  </a:cubicBezTo>
                  <a:cubicBezTo>
                    <a:pt x="106" y="120"/>
                    <a:pt x="107" y="124"/>
                    <a:pt x="107" y="127"/>
                  </a:cubicBezTo>
                  <a:moveTo>
                    <a:pt x="231" y="111"/>
                  </a:moveTo>
                  <a:cubicBezTo>
                    <a:pt x="212" y="111"/>
                    <a:pt x="212" y="111"/>
                    <a:pt x="212" y="111"/>
                  </a:cubicBezTo>
                  <a:cubicBezTo>
                    <a:pt x="206" y="111"/>
                    <a:pt x="202" y="115"/>
                    <a:pt x="202" y="120"/>
                  </a:cubicBezTo>
                  <a:cubicBezTo>
                    <a:pt x="202" y="125"/>
                    <a:pt x="206" y="130"/>
                    <a:pt x="212" y="130"/>
                  </a:cubicBezTo>
                  <a:cubicBezTo>
                    <a:pt x="231" y="130"/>
                    <a:pt x="231" y="130"/>
                    <a:pt x="231" y="130"/>
                  </a:cubicBezTo>
                  <a:cubicBezTo>
                    <a:pt x="236" y="130"/>
                    <a:pt x="240" y="125"/>
                    <a:pt x="240" y="120"/>
                  </a:cubicBezTo>
                  <a:cubicBezTo>
                    <a:pt x="240" y="115"/>
                    <a:pt x="236" y="111"/>
                    <a:pt x="231" y="11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2B45C2C-1847-42DA-8283-0AA5F0939D2B}"/>
                </a:ext>
              </a:extLst>
            </p:cNvPr>
            <p:cNvCxnSpPr/>
            <p:nvPr/>
          </p:nvCxnSpPr>
          <p:spPr>
            <a:xfrm>
              <a:off x="669925" y="2288625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2D590E2-A0A8-4534-8124-0EA337726F16}"/>
                </a:ext>
              </a:extLst>
            </p:cNvPr>
            <p:cNvCxnSpPr/>
            <p:nvPr/>
          </p:nvCxnSpPr>
          <p:spPr>
            <a:xfrm>
              <a:off x="669925" y="2626401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ṣ1îḋè">
              <a:extLst>
                <a:ext uri="{FF2B5EF4-FFF2-40B4-BE49-F238E27FC236}">
                  <a16:creationId xmlns:a16="http://schemas.microsoft.com/office/drawing/2014/main" xmlns="" id="{DCC83914-ACF1-4C07-A8D4-8FB560EB09C3}"/>
                </a:ext>
              </a:extLst>
            </p:cNvPr>
            <p:cNvGrpSpPr/>
            <p:nvPr/>
          </p:nvGrpSpPr>
          <p:grpSpPr>
            <a:xfrm>
              <a:off x="2176332" y="1879319"/>
              <a:ext cx="2413261" cy="3799681"/>
              <a:chOff x="669925" y="1879319"/>
              <a:chExt cx="2413261" cy="3799681"/>
            </a:xfrm>
          </p:grpSpPr>
          <p:sp>
            <p:nvSpPr>
              <p:cNvPr id="18" name="iŝḻïďé">
                <a:extLst>
                  <a:ext uri="{FF2B5EF4-FFF2-40B4-BE49-F238E27FC236}">
                    <a16:creationId xmlns:a16="http://schemas.microsoft.com/office/drawing/2014/main" xmlns="" id="{46DB69DB-0705-441F-8ADE-BD0B05D0B9A7}"/>
                  </a:ext>
                </a:extLst>
              </p:cNvPr>
              <p:cNvSpPr/>
              <p:nvPr/>
            </p:nvSpPr>
            <p:spPr>
              <a:xfrm>
                <a:off x="1381463" y="2844000"/>
                <a:ext cx="1123570" cy="112357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şľíďê">
                <a:extLst>
                  <a:ext uri="{FF2B5EF4-FFF2-40B4-BE49-F238E27FC236}">
                    <a16:creationId xmlns:a16="http://schemas.microsoft.com/office/drawing/2014/main" xmlns="" id="{72BB3B05-C5A5-4514-9E49-7A0D44A0A625}"/>
                  </a:ext>
                </a:extLst>
              </p:cNvPr>
              <p:cNvSpPr/>
              <p:nvPr/>
            </p:nvSpPr>
            <p:spPr bwMode="auto">
              <a:xfrm>
                <a:off x="1649325" y="3073524"/>
                <a:ext cx="587847" cy="664522"/>
              </a:xfrm>
              <a:custGeom>
                <a:avLst/>
                <a:gdLst>
                  <a:gd name="T0" fmla="*/ 62 w 240"/>
                  <a:gd name="T1" fmla="*/ 49 h 272"/>
                  <a:gd name="T2" fmla="*/ 35 w 240"/>
                  <a:gd name="T3" fmla="*/ 35 h 272"/>
                  <a:gd name="T4" fmla="*/ 49 w 240"/>
                  <a:gd name="T5" fmla="*/ 62 h 272"/>
                  <a:gd name="T6" fmla="*/ 62 w 240"/>
                  <a:gd name="T7" fmla="*/ 62 h 272"/>
                  <a:gd name="T8" fmla="*/ 9 w 240"/>
                  <a:gd name="T9" fmla="*/ 111 h 272"/>
                  <a:gd name="T10" fmla="*/ 9 w 240"/>
                  <a:gd name="T11" fmla="*/ 130 h 272"/>
                  <a:gd name="T12" fmla="*/ 38 w 240"/>
                  <a:gd name="T13" fmla="*/ 120 h 272"/>
                  <a:gd name="T14" fmla="*/ 120 w 240"/>
                  <a:gd name="T15" fmla="*/ 38 h 272"/>
                  <a:gd name="T16" fmla="*/ 129 w 240"/>
                  <a:gd name="T17" fmla="*/ 10 h 272"/>
                  <a:gd name="T18" fmla="*/ 111 w 240"/>
                  <a:gd name="T19" fmla="*/ 10 h 272"/>
                  <a:gd name="T20" fmla="*/ 120 w 240"/>
                  <a:gd name="T21" fmla="*/ 38 h 272"/>
                  <a:gd name="T22" fmla="*/ 107 w 240"/>
                  <a:gd name="T23" fmla="*/ 272 h 272"/>
                  <a:gd name="T24" fmla="*/ 153 w 240"/>
                  <a:gd name="T25" fmla="*/ 253 h 272"/>
                  <a:gd name="T26" fmla="*/ 87 w 240"/>
                  <a:gd name="T27" fmla="*/ 244 h 272"/>
                  <a:gd name="T28" fmla="*/ 205 w 240"/>
                  <a:gd name="T29" fmla="*/ 35 h 272"/>
                  <a:gd name="T30" fmla="*/ 178 w 240"/>
                  <a:gd name="T31" fmla="*/ 49 h 272"/>
                  <a:gd name="T32" fmla="*/ 185 w 240"/>
                  <a:gd name="T33" fmla="*/ 65 h 272"/>
                  <a:gd name="T34" fmla="*/ 205 w 240"/>
                  <a:gd name="T35" fmla="*/ 49 h 272"/>
                  <a:gd name="T36" fmla="*/ 120 w 240"/>
                  <a:gd name="T37" fmla="*/ 49 h 272"/>
                  <a:gd name="T38" fmla="*/ 61 w 240"/>
                  <a:gd name="T39" fmla="*/ 156 h 272"/>
                  <a:gd name="T40" fmla="*/ 78 w 240"/>
                  <a:gd name="T41" fmla="*/ 186 h 272"/>
                  <a:gd name="T42" fmla="*/ 75 w 240"/>
                  <a:gd name="T43" fmla="*/ 199 h 272"/>
                  <a:gd name="T44" fmla="*/ 69 w 240"/>
                  <a:gd name="T45" fmla="*/ 229 h 272"/>
                  <a:gd name="T46" fmla="*/ 166 w 240"/>
                  <a:gd name="T47" fmla="*/ 235 h 272"/>
                  <a:gd name="T48" fmla="*/ 171 w 240"/>
                  <a:gd name="T49" fmla="*/ 204 h 272"/>
                  <a:gd name="T50" fmla="*/ 162 w 240"/>
                  <a:gd name="T51" fmla="*/ 199 h 272"/>
                  <a:gd name="T52" fmla="*/ 178 w 240"/>
                  <a:gd name="T53" fmla="*/ 158 h 272"/>
                  <a:gd name="T54" fmla="*/ 120 w 240"/>
                  <a:gd name="T55" fmla="*/ 49 h 272"/>
                  <a:gd name="T56" fmla="*/ 117 w 240"/>
                  <a:gd name="T57" fmla="*/ 136 h 272"/>
                  <a:gd name="T58" fmla="*/ 120 w 240"/>
                  <a:gd name="T59" fmla="*/ 170 h 272"/>
                  <a:gd name="T60" fmla="*/ 143 w 240"/>
                  <a:gd name="T61" fmla="*/ 186 h 272"/>
                  <a:gd name="T62" fmla="*/ 127 w 240"/>
                  <a:gd name="T63" fmla="*/ 199 h 272"/>
                  <a:gd name="T64" fmla="*/ 141 w 240"/>
                  <a:gd name="T65" fmla="*/ 136 h 272"/>
                  <a:gd name="T66" fmla="*/ 141 w 240"/>
                  <a:gd name="T67" fmla="*/ 107 h 272"/>
                  <a:gd name="T68" fmla="*/ 125 w 240"/>
                  <a:gd name="T69" fmla="*/ 127 h 272"/>
                  <a:gd name="T70" fmla="*/ 111 w 240"/>
                  <a:gd name="T71" fmla="*/ 111 h 272"/>
                  <a:gd name="T72" fmla="*/ 85 w 240"/>
                  <a:gd name="T73" fmla="*/ 122 h 272"/>
                  <a:gd name="T74" fmla="*/ 107 w 240"/>
                  <a:gd name="T75" fmla="*/ 136 h 272"/>
                  <a:gd name="T76" fmla="*/ 97 w 240"/>
                  <a:gd name="T77" fmla="*/ 199 h 272"/>
                  <a:gd name="T78" fmla="*/ 78 w 240"/>
                  <a:gd name="T79" fmla="*/ 147 h 272"/>
                  <a:gd name="T80" fmla="*/ 77 w 240"/>
                  <a:gd name="T81" fmla="*/ 146 h 272"/>
                  <a:gd name="T82" fmla="*/ 120 w 240"/>
                  <a:gd name="T83" fmla="*/ 68 h 272"/>
                  <a:gd name="T84" fmla="*/ 162 w 240"/>
                  <a:gd name="T85" fmla="*/ 147 h 272"/>
                  <a:gd name="T86" fmla="*/ 138 w 240"/>
                  <a:gd name="T87" fmla="*/ 117 h 272"/>
                  <a:gd name="T88" fmla="*/ 147 w 240"/>
                  <a:gd name="T89" fmla="*/ 122 h 272"/>
                  <a:gd name="T90" fmla="*/ 135 w 240"/>
                  <a:gd name="T91" fmla="*/ 127 h 272"/>
                  <a:gd name="T92" fmla="*/ 100 w 240"/>
                  <a:gd name="T93" fmla="*/ 127 h 272"/>
                  <a:gd name="T94" fmla="*/ 100 w 240"/>
                  <a:gd name="T95" fmla="*/ 116 h 272"/>
                  <a:gd name="T96" fmla="*/ 107 w 240"/>
                  <a:gd name="T97" fmla="*/ 127 h 272"/>
                  <a:gd name="T98" fmla="*/ 212 w 240"/>
                  <a:gd name="T99" fmla="*/ 111 h 272"/>
                  <a:gd name="T100" fmla="*/ 212 w 240"/>
                  <a:gd name="T101" fmla="*/ 130 h 272"/>
                  <a:gd name="T102" fmla="*/ 240 w 240"/>
                  <a:gd name="T103" fmla="*/ 12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0" h="272">
                    <a:moveTo>
                      <a:pt x="62" y="62"/>
                    </a:moveTo>
                    <a:cubicBezTo>
                      <a:pt x="66" y="58"/>
                      <a:pt x="66" y="52"/>
                      <a:pt x="62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5" y="32"/>
                      <a:pt x="39" y="32"/>
                      <a:pt x="35" y="35"/>
                    </a:cubicBezTo>
                    <a:cubicBezTo>
                      <a:pt x="32" y="39"/>
                      <a:pt x="32" y="45"/>
                      <a:pt x="35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0" y="64"/>
                      <a:pt x="53" y="65"/>
                      <a:pt x="55" y="65"/>
                    </a:cubicBezTo>
                    <a:cubicBezTo>
                      <a:pt x="58" y="65"/>
                      <a:pt x="60" y="64"/>
                      <a:pt x="62" y="62"/>
                    </a:cubicBezTo>
                    <a:moveTo>
                      <a:pt x="28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4" y="111"/>
                      <a:pt x="0" y="115"/>
                      <a:pt x="0" y="120"/>
                    </a:cubicBezTo>
                    <a:cubicBezTo>
                      <a:pt x="0" y="125"/>
                      <a:pt x="4" y="130"/>
                      <a:pt x="9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34" y="130"/>
                      <a:pt x="38" y="125"/>
                      <a:pt x="38" y="120"/>
                    </a:cubicBezTo>
                    <a:cubicBezTo>
                      <a:pt x="38" y="115"/>
                      <a:pt x="34" y="111"/>
                      <a:pt x="28" y="111"/>
                    </a:cubicBezTo>
                    <a:moveTo>
                      <a:pt x="120" y="38"/>
                    </a:moveTo>
                    <a:cubicBezTo>
                      <a:pt x="125" y="38"/>
                      <a:pt x="129" y="34"/>
                      <a:pt x="129" y="29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4"/>
                      <a:pt x="125" y="0"/>
                      <a:pt x="120" y="0"/>
                    </a:cubicBezTo>
                    <a:cubicBezTo>
                      <a:pt x="115" y="0"/>
                      <a:pt x="111" y="4"/>
                      <a:pt x="111" y="10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1" y="34"/>
                      <a:pt x="115" y="38"/>
                      <a:pt x="120" y="38"/>
                    </a:cubicBezTo>
                    <a:moveTo>
                      <a:pt x="87" y="253"/>
                    </a:moveTo>
                    <a:cubicBezTo>
                      <a:pt x="87" y="264"/>
                      <a:pt x="96" y="272"/>
                      <a:pt x="107" y="272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44" y="272"/>
                      <a:pt x="153" y="264"/>
                      <a:pt x="153" y="253"/>
                    </a:cubicBezTo>
                    <a:cubicBezTo>
                      <a:pt x="153" y="244"/>
                      <a:pt x="153" y="244"/>
                      <a:pt x="153" y="244"/>
                    </a:cubicBezTo>
                    <a:cubicBezTo>
                      <a:pt x="87" y="244"/>
                      <a:pt x="87" y="244"/>
                      <a:pt x="87" y="244"/>
                    </a:cubicBezTo>
                    <a:cubicBezTo>
                      <a:pt x="87" y="253"/>
                      <a:pt x="87" y="253"/>
                      <a:pt x="87" y="253"/>
                    </a:cubicBezTo>
                    <a:close/>
                    <a:moveTo>
                      <a:pt x="205" y="35"/>
                    </a:moveTo>
                    <a:cubicBezTo>
                      <a:pt x="201" y="32"/>
                      <a:pt x="195" y="32"/>
                      <a:pt x="192" y="35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74" y="52"/>
                      <a:pt x="174" y="58"/>
                      <a:pt x="178" y="62"/>
                    </a:cubicBezTo>
                    <a:cubicBezTo>
                      <a:pt x="180" y="64"/>
                      <a:pt x="182" y="65"/>
                      <a:pt x="185" y="65"/>
                    </a:cubicBezTo>
                    <a:cubicBezTo>
                      <a:pt x="187" y="65"/>
                      <a:pt x="190" y="64"/>
                      <a:pt x="192" y="62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9" y="45"/>
                      <a:pt x="209" y="39"/>
                      <a:pt x="205" y="35"/>
                    </a:cubicBezTo>
                    <a:moveTo>
                      <a:pt x="120" y="49"/>
                    </a:moveTo>
                    <a:cubicBezTo>
                      <a:pt x="81" y="49"/>
                      <a:pt x="50" y="80"/>
                      <a:pt x="50" y="118"/>
                    </a:cubicBezTo>
                    <a:cubicBezTo>
                      <a:pt x="50" y="132"/>
                      <a:pt x="54" y="145"/>
                      <a:pt x="61" y="156"/>
                    </a:cubicBezTo>
                    <a:cubicBezTo>
                      <a:pt x="62" y="157"/>
                      <a:pt x="62" y="158"/>
                      <a:pt x="62" y="158"/>
                    </a:cubicBezTo>
                    <a:cubicBezTo>
                      <a:pt x="75" y="176"/>
                      <a:pt x="78" y="182"/>
                      <a:pt x="78" y="186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5" y="199"/>
                      <a:pt x="75" y="199"/>
                      <a:pt x="75" y="199"/>
                    </a:cubicBezTo>
                    <a:cubicBezTo>
                      <a:pt x="71" y="199"/>
                      <a:pt x="69" y="200"/>
                      <a:pt x="69" y="204"/>
                    </a:cubicBezTo>
                    <a:cubicBezTo>
                      <a:pt x="69" y="229"/>
                      <a:pt x="69" y="229"/>
                      <a:pt x="69" y="229"/>
                    </a:cubicBezTo>
                    <a:cubicBezTo>
                      <a:pt x="69" y="233"/>
                      <a:pt x="71" y="235"/>
                      <a:pt x="75" y="235"/>
                    </a:cubicBezTo>
                    <a:cubicBezTo>
                      <a:pt x="166" y="235"/>
                      <a:pt x="166" y="235"/>
                      <a:pt x="166" y="235"/>
                    </a:cubicBezTo>
                    <a:cubicBezTo>
                      <a:pt x="169" y="235"/>
                      <a:pt x="171" y="233"/>
                      <a:pt x="171" y="229"/>
                    </a:cubicBezTo>
                    <a:cubicBezTo>
                      <a:pt x="171" y="204"/>
                      <a:pt x="171" y="204"/>
                      <a:pt x="171" y="204"/>
                    </a:cubicBezTo>
                    <a:cubicBezTo>
                      <a:pt x="171" y="200"/>
                      <a:pt x="169" y="199"/>
                      <a:pt x="166" y="199"/>
                    </a:cubicBezTo>
                    <a:cubicBezTo>
                      <a:pt x="162" y="199"/>
                      <a:pt x="162" y="199"/>
                      <a:pt x="162" y="199"/>
                    </a:cubicBezTo>
                    <a:cubicBezTo>
                      <a:pt x="162" y="186"/>
                      <a:pt x="162" y="186"/>
                      <a:pt x="162" y="186"/>
                    </a:cubicBezTo>
                    <a:cubicBezTo>
                      <a:pt x="162" y="183"/>
                      <a:pt x="163" y="178"/>
                      <a:pt x="178" y="158"/>
                    </a:cubicBezTo>
                    <a:cubicBezTo>
                      <a:pt x="186" y="146"/>
                      <a:pt x="190" y="133"/>
                      <a:pt x="190" y="118"/>
                    </a:cubicBezTo>
                    <a:cubicBezTo>
                      <a:pt x="190" y="80"/>
                      <a:pt x="159" y="49"/>
                      <a:pt x="120" y="49"/>
                    </a:cubicBezTo>
                    <a:moveTo>
                      <a:pt x="120" y="170"/>
                    </a:move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24" y="136"/>
                      <a:pt x="124" y="136"/>
                      <a:pt x="124" y="136"/>
                    </a:cubicBezTo>
                    <a:lnTo>
                      <a:pt x="120" y="170"/>
                    </a:lnTo>
                    <a:close/>
                    <a:moveTo>
                      <a:pt x="162" y="147"/>
                    </a:moveTo>
                    <a:cubicBezTo>
                      <a:pt x="147" y="168"/>
                      <a:pt x="143" y="176"/>
                      <a:pt x="143" y="186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41" y="136"/>
                      <a:pt x="141" y="136"/>
                      <a:pt x="141" y="136"/>
                    </a:cubicBezTo>
                    <a:cubicBezTo>
                      <a:pt x="149" y="136"/>
                      <a:pt x="156" y="130"/>
                      <a:pt x="156" y="122"/>
                    </a:cubicBezTo>
                    <a:cubicBezTo>
                      <a:pt x="156" y="113"/>
                      <a:pt x="149" y="107"/>
                      <a:pt x="141" y="107"/>
                    </a:cubicBezTo>
                    <a:cubicBezTo>
                      <a:pt x="137" y="107"/>
                      <a:pt x="134" y="108"/>
                      <a:pt x="131" y="111"/>
                    </a:cubicBezTo>
                    <a:cubicBezTo>
                      <a:pt x="127" y="115"/>
                      <a:pt x="125" y="122"/>
                      <a:pt x="125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22"/>
                      <a:pt x="115" y="116"/>
                      <a:pt x="111" y="111"/>
                    </a:cubicBezTo>
                    <a:cubicBezTo>
                      <a:pt x="108" y="108"/>
                      <a:pt x="104" y="107"/>
                      <a:pt x="100" y="107"/>
                    </a:cubicBezTo>
                    <a:cubicBezTo>
                      <a:pt x="92" y="107"/>
                      <a:pt x="85" y="113"/>
                      <a:pt x="85" y="122"/>
                    </a:cubicBezTo>
                    <a:cubicBezTo>
                      <a:pt x="85" y="130"/>
                      <a:pt x="92" y="136"/>
                      <a:pt x="100" y="136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14" y="199"/>
                      <a:pt x="114" y="199"/>
                      <a:pt x="114" y="199"/>
                    </a:cubicBezTo>
                    <a:cubicBezTo>
                      <a:pt x="97" y="199"/>
                      <a:pt x="97" y="199"/>
                      <a:pt x="97" y="199"/>
                    </a:cubicBezTo>
                    <a:cubicBezTo>
                      <a:pt x="97" y="186"/>
                      <a:pt x="97" y="186"/>
                      <a:pt x="97" y="186"/>
                    </a:cubicBezTo>
                    <a:cubicBezTo>
                      <a:pt x="97" y="177"/>
                      <a:pt x="93" y="168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1" y="138"/>
                      <a:pt x="68" y="128"/>
                      <a:pt x="68" y="118"/>
                    </a:cubicBezTo>
                    <a:cubicBezTo>
                      <a:pt x="68" y="91"/>
                      <a:pt x="92" y="68"/>
                      <a:pt x="120" y="68"/>
                    </a:cubicBezTo>
                    <a:cubicBezTo>
                      <a:pt x="148" y="68"/>
                      <a:pt x="172" y="91"/>
                      <a:pt x="172" y="118"/>
                    </a:cubicBezTo>
                    <a:cubicBezTo>
                      <a:pt x="172" y="129"/>
                      <a:pt x="168" y="139"/>
                      <a:pt x="162" y="147"/>
                    </a:cubicBezTo>
                    <a:moveTo>
                      <a:pt x="135" y="127"/>
                    </a:moveTo>
                    <a:cubicBezTo>
                      <a:pt x="135" y="124"/>
                      <a:pt x="136" y="119"/>
                      <a:pt x="138" y="117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4" y="116"/>
                      <a:pt x="147" y="119"/>
                      <a:pt x="147" y="122"/>
                    </a:cubicBezTo>
                    <a:cubicBezTo>
                      <a:pt x="147" y="125"/>
                      <a:pt x="144" y="127"/>
                      <a:pt x="141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lose/>
                    <a:moveTo>
                      <a:pt x="107" y="127"/>
                    </a:moveTo>
                    <a:cubicBezTo>
                      <a:pt x="100" y="127"/>
                      <a:pt x="100" y="127"/>
                      <a:pt x="100" y="127"/>
                    </a:cubicBezTo>
                    <a:cubicBezTo>
                      <a:pt x="97" y="127"/>
                      <a:pt x="94" y="125"/>
                      <a:pt x="94" y="122"/>
                    </a:cubicBezTo>
                    <a:cubicBezTo>
                      <a:pt x="94" y="119"/>
                      <a:pt x="97" y="116"/>
                      <a:pt x="100" y="116"/>
                    </a:cubicBezTo>
                    <a:cubicBezTo>
                      <a:pt x="102" y="116"/>
                      <a:pt x="103" y="117"/>
                      <a:pt x="104" y="118"/>
                    </a:cubicBezTo>
                    <a:cubicBezTo>
                      <a:pt x="106" y="120"/>
                      <a:pt x="107" y="124"/>
                      <a:pt x="107" y="127"/>
                    </a:cubicBezTo>
                    <a:moveTo>
                      <a:pt x="231" y="111"/>
                    </a:move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06" y="111"/>
                      <a:pt x="202" y="115"/>
                      <a:pt x="202" y="120"/>
                    </a:cubicBezTo>
                    <a:cubicBezTo>
                      <a:pt x="202" y="125"/>
                      <a:pt x="206" y="130"/>
                      <a:pt x="212" y="130"/>
                    </a:cubicBezTo>
                    <a:cubicBezTo>
                      <a:pt x="231" y="130"/>
                      <a:pt x="231" y="130"/>
                      <a:pt x="231" y="130"/>
                    </a:cubicBezTo>
                    <a:cubicBezTo>
                      <a:pt x="236" y="130"/>
                      <a:pt x="240" y="125"/>
                      <a:pt x="240" y="120"/>
                    </a:cubicBezTo>
                    <a:cubicBezTo>
                      <a:pt x="240" y="115"/>
                      <a:pt x="236" y="111"/>
                      <a:pt x="231" y="11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ṩļïdê">
                <a:extLst>
                  <a:ext uri="{FF2B5EF4-FFF2-40B4-BE49-F238E27FC236}">
                    <a16:creationId xmlns:a16="http://schemas.microsoft.com/office/drawing/2014/main" xmlns="" id="{CC158A5D-3A71-4995-9B59-BBE9CEB54FBC}"/>
                  </a:ext>
                </a:extLst>
              </p:cNvPr>
              <p:cNvSpPr txBox="1"/>
              <p:nvPr/>
            </p:nvSpPr>
            <p:spPr bwMode="auto">
              <a:xfrm>
                <a:off x="735239" y="4197094"/>
                <a:ext cx="2347947" cy="3874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21" name="ïśľîḓè">
                <a:extLst>
                  <a:ext uri="{FF2B5EF4-FFF2-40B4-BE49-F238E27FC236}">
                    <a16:creationId xmlns:a16="http://schemas.microsoft.com/office/drawing/2014/main" xmlns="" id="{49C34BB9-EB86-4E0A-862C-A22E84681D04}"/>
                  </a:ext>
                </a:extLst>
              </p:cNvPr>
              <p:cNvSpPr txBox="1"/>
              <p:nvPr/>
            </p:nvSpPr>
            <p:spPr bwMode="auto">
              <a:xfrm>
                <a:off x="735239" y="4584550"/>
                <a:ext cx="2347947" cy="1094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000"/>
                  <a:t>Copy paste fonts. Choose the only option to retain text.</a:t>
                </a:r>
                <a:br>
                  <a:rPr lang="en-US" altLang="zh-CN" sz="1000"/>
                </a:br>
                <a:r>
                  <a:rPr lang="en-US" altLang="zh-CN" sz="1000"/>
                  <a:t/>
                </a:r>
                <a:br>
                  <a:rPr lang="en-US" altLang="zh-CN" sz="1000"/>
                </a:br>
                <a:r>
                  <a:rPr lang="en-US" altLang="zh-CN" sz="1000"/>
                  <a:t>…… </a:t>
                </a:r>
                <a:br>
                  <a:rPr lang="en-US" altLang="zh-CN" sz="1000"/>
                </a:br>
                <a:endParaRPr lang="zh-CN" altLang="en-US" sz="1000" dirty="0"/>
              </a:p>
            </p:txBody>
          </p:sp>
          <p:sp>
            <p:nvSpPr>
              <p:cNvPr id="22" name="íşļiďê">
                <a:extLst>
                  <a:ext uri="{FF2B5EF4-FFF2-40B4-BE49-F238E27FC236}">
                    <a16:creationId xmlns:a16="http://schemas.microsoft.com/office/drawing/2014/main" xmlns="" id="{A0471469-DB02-4694-BBEE-03E8C524866F}"/>
                  </a:ext>
                </a:extLst>
              </p:cNvPr>
              <p:cNvSpPr/>
              <p:nvPr/>
            </p:nvSpPr>
            <p:spPr>
              <a:xfrm>
                <a:off x="1718697" y="1879319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42K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3" name="îsḻïḍè">
                <a:extLst>
                  <a:ext uri="{FF2B5EF4-FFF2-40B4-BE49-F238E27FC236}">
                    <a16:creationId xmlns:a16="http://schemas.microsoft.com/office/drawing/2014/main" xmlns="" id="{631FC6DE-CB12-4050-B42B-057EDFBB89C7}"/>
                  </a:ext>
                </a:extLst>
              </p:cNvPr>
              <p:cNvSpPr txBox="1"/>
              <p:nvPr/>
            </p:nvSpPr>
            <p:spPr bwMode="auto">
              <a:xfrm>
                <a:off x="669925" y="2288625"/>
                <a:ext cx="2413261" cy="337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2018 Q1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ïṥliḑe">
              <a:extLst>
                <a:ext uri="{FF2B5EF4-FFF2-40B4-BE49-F238E27FC236}">
                  <a16:creationId xmlns:a16="http://schemas.microsoft.com/office/drawing/2014/main" xmlns="" id="{57227460-FC45-429D-B48B-9B8F9083A6EF}"/>
                </a:ext>
              </a:extLst>
            </p:cNvPr>
            <p:cNvGrpSpPr/>
            <p:nvPr/>
          </p:nvGrpSpPr>
          <p:grpSpPr>
            <a:xfrm>
              <a:off x="7602408" y="1879319"/>
              <a:ext cx="2413261" cy="3799681"/>
              <a:chOff x="3482359" y="1879319"/>
              <a:chExt cx="2413261" cy="3799681"/>
            </a:xfrm>
          </p:grpSpPr>
          <p:sp>
            <p:nvSpPr>
              <p:cNvPr id="12" name="î$ľíḋé">
                <a:extLst>
                  <a:ext uri="{FF2B5EF4-FFF2-40B4-BE49-F238E27FC236}">
                    <a16:creationId xmlns:a16="http://schemas.microsoft.com/office/drawing/2014/main" xmlns="" id="{4E42BA02-7146-4E03-8A85-3D92B93E9E25}"/>
                  </a:ext>
                </a:extLst>
              </p:cNvPr>
              <p:cNvSpPr/>
              <p:nvPr/>
            </p:nvSpPr>
            <p:spPr>
              <a:xfrm>
                <a:off x="4193897" y="2844000"/>
                <a:ext cx="1123570" cy="112357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ṡļïḓè">
                <a:extLst>
                  <a:ext uri="{FF2B5EF4-FFF2-40B4-BE49-F238E27FC236}">
                    <a16:creationId xmlns:a16="http://schemas.microsoft.com/office/drawing/2014/main" xmlns="" id="{7A52BCFC-2052-45BF-BA51-327523BEB8A3}"/>
                  </a:ext>
                </a:extLst>
              </p:cNvPr>
              <p:cNvSpPr/>
              <p:nvPr/>
            </p:nvSpPr>
            <p:spPr bwMode="auto">
              <a:xfrm>
                <a:off x="4461759" y="3073524"/>
                <a:ext cx="587847" cy="664522"/>
              </a:xfrm>
              <a:custGeom>
                <a:avLst/>
                <a:gdLst>
                  <a:gd name="T0" fmla="*/ 62 w 240"/>
                  <a:gd name="T1" fmla="*/ 49 h 272"/>
                  <a:gd name="T2" fmla="*/ 35 w 240"/>
                  <a:gd name="T3" fmla="*/ 35 h 272"/>
                  <a:gd name="T4" fmla="*/ 49 w 240"/>
                  <a:gd name="T5" fmla="*/ 62 h 272"/>
                  <a:gd name="T6" fmla="*/ 62 w 240"/>
                  <a:gd name="T7" fmla="*/ 62 h 272"/>
                  <a:gd name="T8" fmla="*/ 9 w 240"/>
                  <a:gd name="T9" fmla="*/ 111 h 272"/>
                  <a:gd name="T10" fmla="*/ 9 w 240"/>
                  <a:gd name="T11" fmla="*/ 130 h 272"/>
                  <a:gd name="T12" fmla="*/ 38 w 240"/>
                  <a:gd name="T13" fmla="*/ 120 h 272"/>
                  <a:gd name="T14" fmla="*/ 120 w 240"/>
                  <a:gd name="T15" fmla="*/ 38 h 272"/>
                  <a:gd name="T16" fmla="*/ 129 w 240"/>
                  <a:gd name="T17" fmla="*/ 10 h 272"/>
                  <a:gd name="T18" fmla="*/ 111 w 240"/>
                  <a:gd name="T19" fmla="*/ 10 h 272"/>
                  <a:gd name="T20" fmla="*/ 120 w 240"/>
                  <a:gd name="T21" fmla="*/ 38 h 272"/>
                  <a:gd name="T22" fmla="*/ 107 w 240"/>
                  <a:gd name="T23" fmla="*/ 272 h 272"/>
                  <a:gd name="T24" fmla="*/ 153 w 240"/>
                  <a:gd name="T25" fmla="*/ 253 h 272"/>
                  <a:gd name="T26" fmla="*/ 87 w 240"/>
                  <a:gd name="T27" fmla="*/ 244 h 272"/>
                  <a:gd name="T28" fmla="*/ 205 w 240"/>
                  <a:gd name="T29" fmla="*/ 35 h 272"/>
                  <a:gd name="T30" fmla="*/ 178 w 240"/>
                  <a:gd name="T31" fmla="*/ 49 h 272"/>
                  <a:gd name="T32" fmla="*/ 185 w 240"/>
                  <a:gd name="T33" fmla="*/ 65 h 272"/>
                  <a:gd name="T34" fmla="*/ 205 w 240"/>
                  <a:gd name="T35" fmla="*/ 49 h 272"/>
                  <a:gd name="T36" fmla="*/ 120 w 240"/>
                  <a:gd name="T37" fmla="*/ 49 h 272"/>
                  <a:gd name="T38" fmla="*/ 61 w 240"/>
                  <a:gd name="T39" fmla="*/ 156 h 272"/>
                  <a:gd name="T40" fmla="*/ 78 w 240"/>
                  <a:gd name="T41" fmla="*/ 186 h 272"/>
                  <a:gd name="T42" fmla="*/ 75 w 240"/>
                  <a:gd name="T43" fmla="*/ 199 h 272"/>
                  <a:gd name="T44" fmla="*/ 69 w 240"/>
                  <a:gd name="T45" fmla="*/ 229 h 272"/>
                  <a:gd name="T46" fmla="*/ 166 w 240"/>
                  <a:gd name="T47" fmla="*/ 235 h 272"/>
                  <a:gd name="T48" fmla="*/ 171 w 240"/>
                  <a:gd name="T49" fmla="*/ 204 h 272"/>
                  <a:gd name="T50" fmla="*/ 162 w 240"/>
                  <a:gd name="T51" fmla="*/ 199 h 272"/>
                  <a:gd name="T52" fmla="*/ 178 w 240"/>
                  <a:gd name="T53" fmla="*/ 158 h 272"/>
                  <a:gd name="T54" fmla="*/ 120 w 240"/>
                  <a:gd name="T55" fmla="*/ 49 h 272"/>
                  <a:gd name="T56" fmla="*/ 117 w 240"/>
                  <a:gd name="T57" fmla="*/ 136 h 272"/>
                  <a:gd name="T58" fmla="*/ 120 w 240"/>
                  <a:gd name="T59" fmla="*/ 170 h 272"/>
                  <a:gd name="T60" fmla="*/ 143 w 240"/>
                  <a:gd name="T61" fmla="*/ 186 h 272"/>
                  <a:gd name="T62" fmla="*/ 127 w 240"/>
                  <a:gd name="T63" fmla="*/ 199 h 272"/>
                  <a:gd name="T64" fmla="*/ 141 w 240"/>
                  <a:gd name="T65" fmla="*/ 136 h 272"/>
                  <a:gd name="T66" fmla="*/ 141 w 240"/>
                  <a:gd name="T67" fmla="*/ 107 h 272"/>
                  <a:gd name="T68" fmla="*/ 125 w 240"/>
                  <a:gd name="T69" fmla="*/ 127 h 272"/>
                  <a:gd name="T70" fmla="*/ 111 w 240"/>
                  <a:gd name="T71" fmla="*/ 111 h 272"/>
                  <a:gd name="T72" fmla="*/ 85 w 240"/>
                  <a:gd name="T73" fmla="*/ 122 h 272"/>
                  <a:gd name="T74" fmla="*/ 107 w 240"/>
                  <a:gd name="T75" fmla="*/ 136 h 272"/>
                  <a:gd name="T76" fmla="*/ 97 w 240"/>
                  <a:gd name="T77" fmla="*/ 199 h 272"/>
                  <a:gd name="T78" fmla="*/ 78 w 240"/>
                  <a:gd name="T79" fmla="*/ 147 h 272"/>
                  <a:gd name="T80" fmla="*/ 77 w 240"/>
                  <a:gd name="T81" fmla="*/ 146 h 272"/>
                  <a:gd name="T82" fmla="*/ 120 w 240"/>
                  <a:gd name="T83" fmla="*/ 68 h 272"/>
                  <a:gd name="T84" fmla="*/ 162 w 240"/>
                  <a:gd name="T85" fmla="*/ 147 h 272"/>
                  <a:gd name="T86" fmla="*/ 138 w 240"/>
                  <a:gd name="T87" fmla="*/ 117 h 272"/>
                  <a:gd name="T88" fmla="*/ 147 w 240"/>
                  <a:gd name="T89" fmla="*/ 122 h 272"/>
                  <a:gd name="T90" fmla="*/ 135 w 240"/>
                  <a:gd name="T91" fmla="*/ 127 h 272"/>
                  <a:gd name="T92" fmla="*/ 100 w 240"/>
                  <a:gd name="T93" fmla="*/ 127 h 272"/>
                  <a:gd name="T94" fmla="*/ 100 w 240"/>
                  <a:gd name="T95" fmla="*/ 116 h 272"/>
                  <a:gd name="T96" fmla="*/ 107 w 240"/>
                  <a:gd name="T97" fmla="*/ 127 h 272"/>
                  <a:gd name="T98" fmla="*/ 212 w 240"/>
                  <a:gd name="T99" fmla="*/ 111 h 272"/>
                  <a:gd name="T100" fmla="*/ 212 w 240"/>
                  <a:gd name="T101" fmla="*/ 130 h 272"/>
                  <a:gd name="T102" fmla="*/ 240 w 240"/>
                  <a:gd name="T103" fmla="*/ 12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0" h="272">
                    <a:moveTo>
                      <a:pt x="62" y="62"/>
                    </a:moveTo>
                    <a:cubicBezTo>
                      <a:pt x="66" y="58"/>
                      <a:pt x="66" y="52"/>
                      <a:pt x="62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5" y="32"/>
                      <a:pt x="39" y="32"/>
                      <a:pt x="35" y="35"/>
                    </a:cubicBezTo>
                    <a:cubicBezTo>
                      <a:pt x="32" y="39"/>
                      <a:pt x="32" y="45"/>
                      <a:pt x="35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0" y="64"/>
                      <a:pt x="53" y="65"/>
                      <a:pt x="55" y="65"/>
                    </a:cubicBezTo>
                    <a:cubicBezTo>
                      <a:pt x="58" y="65"/>
                      <a:pt x="60" y="64"/>
                      <a:pt x="62" y="62"/>
                    </a:cubicBezTo>
                    <a:moveTo>
                      <a:pt x="28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4" y="111"/>
                      <a:pt x="0" y="115"/>
                      <a:pt x="0" y="120"/>
                    </a:cubicBezTo>
                    <a:cubicBezTo>
                      <a:pt x="0" y="125"/>
                      <a:pt x="4" y="130"/>
                      <a:pt x="9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34" y="130"/>
                      <a:pt x="38" y="125"/>
                      <a:pt x="38" y="120"/>
                    </a:cubicBezTo>
                    <a:cubicBezTo>
                      <a:pt x="38" y="115"/>
                      <a:pt x="34" y="111"/>
                      <a:pt x="28" y="111"/>
                    </a:cubicBezTo>
                    <a:moveTo>
                      <a:pt x="120" y="38"/>
                    </a:moveTo>
                    <a:cubicBezTo>
                      <a:pt x="125" y="38"/>
                      <a:pt x="129" y="34"/>
                      <a:pt x="129" y="29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4"/>
                      <a:pt x="125" y="0"/>
                      <a:pt x="120" y="0"/>
                    </a:cubicBezTo>
                    <a:cubicBezTo>
                      <a:pt x="115" y="0"/>
                      <a:pt x="111" y="4"/>
                      <a:pt x="111" y="10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1" y="34"/>
                      <a:pt x="115" y="38"/>
                      <a:pt x="120" y="38"/>
                    </a:cubicBezTo>
                    <a:moveTo>
                      <a:pt x="87" y="253"/>
                    </a:moveTo>
                    <a:cubicBezTo>
                      <a:pt x="87" y="264"/>
                      <a:pt x="96" y="272"/>
                      <a:pt x="107" y="272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44" y="272"/>
                      <a:pt x="153" y="264"/>
                      <a:pt x="153" y="253"/>
                    </a:cubicBezTo>
                    <a:cubicBezTo>
                      <a:pt x="153" y="244"/>
                      <a:pt x="153" y="244"/>
                      <a:pt x="153" y="244"/>
                    </a:cubicBezTo>
                    <a:cubicBezTo>
                      <a:pt x="87" y="244"/>
                      <a:pt x="87" y="244"/>
                      <a:pt x="87" y="244"/>
                    </a:cubicBezTo>
                    <a:cubicBezTo>
                      <a:pt x="87" y="253"/>
                      <a:pt x="87" y="253"/>
                      <a:pt x="87" y="253"/>
                    </a:cubicBezTo>
                    <a:close/>
                    <a:moveTo>
                      <a:pt x="205" y="35"/>
                    </a:moveTo>
                    <a:cubicBezTo>
                      <a:pt x="201" y="32"/>
                      <a:pt x="195" y="32"/>
                      <a:pt x="192" y="35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74" y="52"/>
                      <a:pt x="174" y="58"/>
                      <a:pt x="178" y="62"/>
                    </a:cubicBezTo>
                    <a:cubicBezTo>
                      <a:pt x="180" y="64"/>
                      <a:pt x="182" y="65"/>
                      <a:pt x="185" y="65"/>
                    </a:cubicBezTo>
                    <a:cubicBezTo>
                      <a:pt x="187" y="65"/>
                      <a:pt x="190" y="64"/>
                      <a:pt x="192" y="62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9" y="45"/>
                      <a:pt x="209" y="39"/>
                      <a:pt x="205" y="35"/>
                    </a:cubicBezTo>
                    <a:moveTo>
                      <a:pt x="120" y="49"/>
                    </a:moveTo>
                    <a:cubicBezTo>
                      <a:pt x="81" y="49"/>
                      <a:pt x="50" y="80"/>
                      <a:pt x="50" y="118"/>
                    </a:cubicBezTo>
                    <a:cubicBezTo>
                      <a:pt x="50" y="132"/>
                      <a:pt x="54" y="145"/>
                      <a:pt x="61" y="156"/>
                    </a:cubicBezTo>
                    <a:cubicBezTo>
                      <a:pt x="62" y="157"/>
                      <a:pt x="62" y="158"/>
                      <a:pt x="62" y="158"/>
                    </a:cubicBezTo>
                    <a:cubicBezTo>
                      <a:pt x="75" y="176"/>
                      <a:pt x="78" y="182"/>
                      <a:pt x="78" y="186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5" y="199"/>
                      <a:pt x="75" y="199"/>
                      <a:pt x="75" y="199"/>
                    </a:cubicBezTo>
                    <a:cubicBezTo>
                      <a:pt x="71" y="199"/>
                      <a:pt x="69" y="200"/>
                      <a:pt x="69" y="204"/>
                    </a:cubicBezTo>
                    <a:cubicBezTo>
                      <a:pt x="69" y="229"/>
                      <a:pt x="69" y="229"/>
                      <a:pt x="69" y="229"/>
                    </a:cubicBezTo>
                    <a:cubicBezTo>
                      <a:pt x="69" y="233"/>
                      <a:pt x="71" y="235"/>
                      <a:pt x="75" y="235"/>
                    </a:cubicBezTo>
                    <a:cubicBezTo>
                      <a:pt x="166" y="235"/>
                      <a:pt x="166" y="235"/>
                      <a:pt x="166" y="235"/>
                    </a:cubicBezTo>
                    <a:cubicBezTo>
                      <a:pt x="169" y="235"/>
                      <a:pt x="171" y="233"/>
                      <a:pt x="171" y="229"/>
                    </a:cubicBezTo>
                    <a:cubicBezTo>
                      <a:pt x="171" y="204"/>
                      <a:pt x="171" y="204"/>
                      <a:pt x="171" y="204"/>
                    </a:cubicBezTo>
                    <a:cubicBezTo>
                      <a:pt x="171" y="200"/>
                      <a:pt x="169" y="199"/>
                      <a:pt x="166" y="199"/>
                    </a:cubicBezTo>
                    <a:cubicBezTo>
                      <a:pt x="162" y="199"/>
                      <a:pt x="162" y="199"/>
                      <a:pt x="162" y="199"/>
                    </a:cubicBezTo>
                    <a:cubicBezTo>
                      <a:pt x="162" y="186"/>
                      <a:pt x="162" y="186"/>
                      <a:pt x="162" y="186"/>
                    </a:cubicBezTo>
                    <a:cubicBezTo>
                      <a:pt x="162" y="183"/>
                      <a:pt x="163" y="178"/>
                      <a:pt x="178" y="158"/>
                    </a:cubicBezTo>
                    <a:cubicBezTo>
                      <a:pt x="186" y="146"/>
                      <a:pt x="190" y="133"/>
                      <a:pt x="190" y="118"/>
                    </a:cubicBezTo>
                    <a:cubicBezTo>
                      <a:pt x="190" y="80"/>
                      <a:pt x="159" y="49"/>
                      <a:pt x="120" y="49"/>
                    </a:cubicBezTo>
                    <a:moveTo>
                      <a:pt x="120" y="170"/>
                    </a:move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24" y="136"/>
                      <a:pt x="124" y="136"/>
                      <a:pt x="124" y="136"/>
                    </a:cubicBezTo>
                    <a:lnTo>
                      <a:pt x="120" y="170"/>
                    </a:lnTo>
                    <a:close/>
                    <a:moveTo>
                      <a:pt x="162" y="147"/>
                    </a:moveTo>
                    <a:cubicBezTo>
                      <a:pt x="147" y="168"/>
                      <a:pt x="143" y="176"/>
                      <a:pt x="143" y="186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41" y="136"/>
                      <a:pt x="141" y="136"/>
                      <a:pt x="141" y="136"/>
                    </a:cubicBezTo>
                    <a:cubicBezTo>
                      <a:pt x="149" y="136"/>
                      <a:pt x="156" y="130"/>
                      <a:pt x="156" y="122"/>
                    </a:cubicBezTo>
                    <a:cubicBezTo>
                      <a:pt x="156" y="113"/>
                      <a:pt x="149" y="107"/>
                      <a:pt x="141" y="107"/>
                    </a:cubicBezTo>
                    <a:cubicBezTo>
                      <a:pt x="137" y="107"/>
                      <a:pt x="134" y="108"/>
                      <a:pt x="131" y="111"/>
                    </a:cubicBezTo>
                    <a:cubicBezTo>
                      <a:pt x="127" y="115"/>
                      <a:pt x="125" y="122"/>
                      <a:pt x="125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22"/>
                      <a:pt x="115" y="116"/>
                      <a:pt x="111" y="111"/>
                    </a:cubicBezTo>
                    <a:cubicBezTo>
                      <a:pt x="108" y="108"/>
                      <a:pt x="104" y="107"/>
                      <a:pt x="100" y="107"/>
                    </a:cubicBezTo>
                    <a:cubicBezTo>
                      <a:pt x="92" y="107"/>
                      <a:pt x="85" y="113"/>
                      <a:pt x="85" y="122"/>
                    </a:cubicBezTo>
                    <a:cubicBezTo>
                      <a:pt x="85" y="130"/>
                      <a:pt x="92" y="136"/>
                      <a:pt x="100" y="136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14" y="199"/>
                      <a:pt x="114" y="199"/>
                      <a:pt x="114" y="199"/>
                    </a:cubicBezTo>
                    <a:cubicBezTo>
                      <a:pt x="97" y="199"/>
                      <a:pt x="97" y="199"/>
                      <a:pt x="97" y="199"/>
                    </a:cubicBezTo>
                    <a:cubicBezTo>
                      <a:pt x="97" y="186"/>
                      <a:pt x="97" y="186"/>
                      <a:pt x="97" y="186"/>
                    </a:cubicBezTo>
                    <a:cubicBezTo>
                      <a:pt x="97" y="177"/>
                      <a:pt x="93" y="168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1" y="138"/>
                      <a:pt x="68" y="128"/>
                      <a:pt x="68" y="118"/>
                    </a:cubicBezTo>
                    <a:cubicBezTo>
                      <a:pt x="68" y="91"/>
                      <a:pt x="92" y="68"/>
                      <a:pt x="120" y="68"/>
                    </a:cubicBezTo>
                    <a:cubicBezTo>
                      <a:pt x="148" y="68"/>
                      <a:pt x="172" y="91"/>
                      <a:pt x="172" y="118"/>
                    </a:cubicBezTo>
                    <a:cubicBezTo>
                      <a:pt x="172" y="129"/>
                      <a:pt x="168" y="139"/>
                      <a:pt x="162" y="147"/>
                    </a:cubicBezTo>
                    <a:moveTo>
                      <a:pt x="135" y="127"/>
                    </a:moveTo>
                    <a:cubicBezTo>
                      <a:pt x="135" y="124"/>
                      <a:pt x="136" y="119"/>
                      <a:pt x="138" y="117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4" y="116"/>
                      <a:pt x="147" y="119"/>
                      <a:pt x="147" y="122"/>
                    </a:cubicBezTo>
                    <a:cubicBezTo>
                      <a:pt x="147" y="125"/>
                      <a:pt x="144" y="127"/>
                      <a:pt x="141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lose/>
                    <a:moveTo>
                      <a:pt x="107" y="127"/>
                    </a:moveTo>
                    <a:cubicBezTo>
                      <a:pt x="100" y="127"/>
                      <a:pt x="100" y="127"/>
                      <a:pt x="100" y="127"/>
                    </a:cubicBezTo>
                    <a:cubicBezTo>
                      <a:pt x="97" y="127"/>
                      <a:pt x="94" y="125"/>
                      <a:pt x="94" y="122"/>
                    </a:cubicBezTo>
                    <a:cubicBezTo>
                      <a:pt x="94" y="119"/>
                      <a:pt x="97" y="116"/>
                      <a:pt x="100" y="116"/>
                    </a:cubicBezTo>
                    <a:cubicBezTo>
                      <a:pt x="102" y="116"/>
                      <a:pt x="103" y="117"/>
                      <a:pt x="104" y="118"/>
                    </a:cubicBezTo>
                    <a:cubicBezTo>
                      <a:pt x="106" y="120"/>
                      <a:pt x="107" y="124"/>
                      <a:pt x="107" y="127"/>
                    </a:cubicBezTo>
                    <a:moveTo>
                      <a:pt x="231" y="111"/>
                    </a:move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06" y="111"/>
                      <a:pt x="202" y="115"/>
                      <a:pt x="202" y="120"/>
                    </a:cubicBezTo>
                    <a:cubicBezTo>
                      <a:pt x="202" y="125"/>
                      <a:pt x="206" y="130"/>
                      <a:pt x="212" y="130"/>
                    </a:cubicBezTo>
                    <a:cubicBezTo>
                      <a:pt x="231" y="130"/>
                      <a:pt x="231" y="130"/>
                      <a:pt x="231" y="130"/>
                    </a:cubicBezTo>
                    <a:cubicBezTo>
                      <a:pt x="236" y="130"/>
                      <a:pt x="240" y="125"/>
                      <a:pt x="240" y="120"/>
                    </a:cubicBezTo>
                    <a:cubicBezTo>
                      <a:pt x="240" y="115"/>
                      <a:pt x="236" y="111"/>
                      <a:pt x="231" y="11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ṧ1iḋé">
                <a:extLst>
                  <a:ext uri="{FF2B5EF4-FFF2-40B4-BE49-F238E27FC236}">
                    <a16:creationId xmlns:a16="http://schemas.microsoft.com/office/drawing/2014/main" xmlns="" id="{C1F906A6-B7A5-4B73-839E-556C3AA62213}"/>
                  </a:ext>
                </a:extLst>
              </p:cNvPr>
              <p:cNvSpPr txBox="1"/>
              <p:nvPr/>
            </p:nvSpPr>
            <p:spPr bwMode="auto">
              <a:xfrm>
                <a:off x="3547673" y="4197094"/>
                <a:ext cx="2347947" cy="3874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15" name="îṡḻîḍê">
                <a:extLst>
                  <a:ext uri="{FF2B5EF4-FFF2-40B4-BE49-F238E27FC236}">
                    <a16:creationId xmlns:a16="http://schemas.microsoft.com/office/drawing/2014/main" xmlns="" id="{4FF67AC4-9F04-4F36-9978-7C0FD12FFAF9}"/>
                  </a:ext>
                </a:extLst>
              </p:cNvPr>
              <p:cNvSpPr txBox="1"/>
              <p:nvPr/>
            </p:nvSpPr>
            <p:spPr bwMode="auto">
              <a:xfrm>
                <a:off x="3547673" y="4584550"/>
                <a:ext cx="2347947" cy="1094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000"/>
                  <a:t>Copy paste fonts. Choose the only option to retain text.</a:t>
                </a:r>
                <a:br>
                  <a:rPr lang="en-US" altLang="zh-CN" sz="1000"/>
                </a:br>
                <a:r>
                  <a:rPr lang="en-US" altLang="zh-CN" sz="1000"/>
                  <a:t/>
                </a:r>
                <a:br>
                  <a:rPr lang="en-US" altLang="zh-CN" sz="1000"/>
                </a:br>
                <a:r>
                  <a:rPr lang="en-US" altLang="zh-CN" sz="1000"/>
                  <a:t>…… </a:t>
                </a:r>
                <a:br>
                  <a:rPr lang="en-US" altLang="zh-CN" sz="1000"/>
                </a:br>
                <a:endParaRPr lang="zh-CN" altLang="en-US" sz="1000" dirty="0"/>
              </a:p>
            </p:txBody>
          </p:sp>
          <p:sp>
            <p:nvSpPr>
              <p:cNvPr id="16" name="iṩ1íḑê">
                <a:extLst>
                  <a:ext uri="{FF2B5EF4-FFF2-40B4-BE49-F238E27FC236}">
                    <a16:creationId xmlns:a16="http://schemas.microsoft.com/office/drawing/2014/main" xmlns="" id="{DF53BADB-31C2-4ABC-B995-23A833530350}"/>
                  </a:ext>
                </a:extLst>
              </p:cNvPr>
              <p:cNvSpPr/>
              <p:nvPr/>
            </p:nvSpPr>
            <p:spPr>
              <a:xfrm>
                <a:off x="4531131" y="1879319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52K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7" name="is1íḍê">
                <a:extLst>
                  <a:ext uri="{FF2B5EF4-FFF2-40B4-BE49-F238E27FC236}">
                    <a16:creationId xmlns:a16="http://schemas.microsoft.com/office/drawing/2014/main" xmlns="" id="{3EEB3244-F65E-48F0-A0AC-DE98D876BBB3}"/>
                  </a:ext>
                </a:extLst>
              </p:cNvPr>
              <p:cNvSpPr txBox="1"/>
              <p:nvPr/>
            </p:nvSpPr>
            <p:spPr bwMode="auto">
              <a:xfrm>
                <a:off x="3482359" y="2288625"/>
                <a:ext cx="2413261" cy="337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2018 Q2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A4B4A77-F9BF-4D52-97A7-1E3534425BE1}"/>
                </a:ext>
              </a:extLst>
            </p:cNvPr>
            <p:cNvCxnSpPr/>
            <p:nvPr/>
          </p:nvCxnSpPr>
          <p:spPr>
            <a:xfrm>
              <a:off x="6096000" y="4197094"/>
              <a:ext cx="0" cy="194653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609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AF2336-A0CC-48D2-B318-493909F30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04043C9-B7BE-48A8-8193-8608D8F9F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A1E66DC-F00C-4536-9DB4-C70415EFE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15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233B8AE-C414-491C-9403-DDF0929A57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59678"/>
            <a:ext cx="10852150" cy="6714617"/>
            <a:chOff x="669925" y="1559678"/>
            <a:chExt cx="10852150" cy="6714617"/>
          </a:xfrm>
        </p:grpSpPr>
        <p:sp>
          <p:nvSpPr>
            <p:cNvPr id="6" name="isḻiḓe">
              <a:extLst>
                <a:ext uri="{FF2B5EF4-FFF2-40B4-BE49-F238E27FC236}">
                  <a16:creationId xmlns:a16="http://schemas.microsoft.com/office/drawing/2014/main" xmlns="" id="{0940B206-92CA-43EF-87A1-718DDBBD9F25}"/>
                </a:ext>
              </a:extLst>
            </p:cNvPr>
            <p:cNvSpPr/>
            <p:nvPr/>
          </p:nvSpPr>
          <p:spPr>
            <a:xfrm>
              <a:off x="2913892" y="1910081"/>
              <a:ext cx="6364216" cy="6364214"/>
            </a:xfrm>
            <a:prstGeom prst="blockArc">
              <a:avLst>
                <a:gd name="adj1" fmla="val 10800000"/>
                <a:gd name="adj2" fmla="val 159406"/>
                <a:gd name="adj3" fmla="val 11339"/>
              </a:avLst>
            </a:prstGeom>
            <a:solidFill>
              <a:schemeClr val="bg1">
                <a:lumMod val="95000"/>
              </a:schemeClr>
            </a:solidFill>
            <a:ln w="69850" cap="rnd">
              <a:noFill/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ṣľîde">
              <a:extLst>
                <a:ext uri="{FF2B5EF4-FFF2-40B4-BE49-F238E27FC236}">
                  <a16:creationId xmlns:a16="http://schemas.microsoft.com/office/drawing/2014/main" xmlns="" id="{452276B9-3D52-4C6C-90ED-BA3E93CABB89}"/>
                </a:ext>
              </a:extLst>
            </p:cNvPr>
            <p:cNvSpPr/>
            <p:nvPr/>
          </p:nvSpPr>
          <p:spPr>
            <a:xfrm>
              <a:off x="5411704" y="1559678"/>
              <a:ext cx="1370336" cy="1370336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8" name="ïṩḻídè">
              <a:extLst>
                <a:ext uri="{FF2B5EF4-FFF2-40B4-BE49-F238E27FC236}">
                  <a16:creationId xmlns:a16="http://schemas.microsoft.com/office/drawing/2014/main" xmlns="" id="{1BFAD2C4-5B4D-42DB-93D9-4C2E43E35C2F}"/>
                </a:ext>
              </a:extLst>
            </p:cNvPr>
            <p:cNvSpPr/>
            <p:nvPr/>
          </p:nvSpPr>
          <p:spPr>
            <a:xfrm>
              <a:off x="2828847" y="4568775"/>
              <a:ext cx="893607" cy="8936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ṣ1idè">
              <a:extLst>
                <a:ext uri="{FF2B5EF4-FFF2-40B4-BE49-F238E27FC236}">
                  <a16:creationId xmlns:a16="http://schemas.microsoft.com/office/drawing/2014/main" xmlns="" id="{0B86722B-0A82-4944-B227-1D78E01C0529}"/>
                </a:ext>
              </a:extLst>
            </p:cNvPr>
            <p:cNvSpPr/>
            <p:nvPr/>
          </p:nvSpPr>
          <p:spPr>
            <a:xfrm>
              <a:off x="8488030" y="4568775"/>
              <a:ext cx="893607" cy="8936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ṧļíḍé">
              <a:extLst>
                <a:ext uri="{FF2B5EF4-FFF2-40B4-BE49-F238E27FC236}">
                  <a16:creationId xmlns:a16="http://schemas.microsoft.com/office/drawing/2014/main" xmlns="" id="{BDEA8964-8BDC-48DF-8190-D5D8630C35F9}"/>
                </a:ext>
              </a:extLst>
            </p:cNvPr>
            <p:cNvSpPr/>
            <p:nvPr/>
          </p:nvSpPr>
          <p:spPr>
            <a:xfrm>
              <a:off x="7815790" y="2724041"/>
              <a:ext cx="893607" cy="8936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$ḷiďé">
              <a:extLst>
                <a:ext uri="{FF2B5EF4-FFF2-40B4-BE49-F238E27FC236}">
                  <a16:creationId xmlns:a16="http://schemas.microsoft.com/office/drawing/2014/main" xmlns="" id="{C2052595-8761-4B6E-B5AC-7D2B098FE336}"/>
                </a:ext>
              </a:extLst>
            </p:cNvPr>
            <p:cNvSpPr/>
            <p:nvPr/>
          </p:nvSpPr>
          <p:spPr>
            <a:xfrm>
              <a:off x="3544172" y="2724041"/>
              <a:ext cx="893607" cy="8936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ṩḻïḑê">
              <a:extLst>
                <a:ext uri="{FF2B5EF4-FFF2-40B4-BE49-F238E27FC236}">
                  <a16:creationId xmlns:a16="http://schemas.microsoft.com/office/drawing/2014/main" xmlns="" id="{02885F2A-81B2-44D5-8412-F223F63C8D6A}"/>
                </a:ext>
              </a:extLst>
            </p:cNvPr>
            <p:cNvSpPr txBox="1"/>
            <p:nvPr/>
          </p:nvSpPr>
          <p:spPr>
            <a:xfrm>
              <a:off x="669926" y="3019185"/>
              <a:ext cx="2659202" cy="5895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3" name="îṧḷîďê">
              <a:extLst>
                <a:ext uri="{FF2B5EF4-FFF2-40B4-BE49-F238E27FC236}">
                  <a16:creationId xmlns:a16="http://schemas.microsoft.com/office/drawing/2014/main" xmlns="" id="{DAAA21C1-7D4F-4C4F-947B-B2771C4EC24D}"/>
                </a:ext>
              </a:extLst>
            </p:cNvPr>
            <p:cNvSpPr/>
            <p:nvPr/>
          </p:nvSpPr>
          <p:spPr>
            <a:xfrm>
              <a:off x="669926" y="2648206"/>
              <a:ext cx="2659202" cy="37098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ṡ1íḍè">
              <a:extLst>
                <a:ext uri="{FF2B5EF4-FFF2-40B4-BE49-F238E27FC236}">
                  <a16:creationId xmlns:a16="http://schemas.microsoft.com/office/drawing/2014/main" xmlns="" id="{F58E9F6D-2D9F-4A1E-A310-77C0B85E39DF}"/>
                </a:ext>
              </a:extLst>
            </p:cNvPr>
            <p:cNvSpPr txBox="1"/>
            <p:nvPr/>
          </p:nvSpPr>
          <p:spPr>
            <a:xfrm>
              <a:off x="8860623" y="3011528"/>
              <a:ext cx="2457329" cy="5895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5" name="ïş1îďê">
              <a:extLst>
                <a:ext uri="{FF2B5EF4-FFF2-40B4-BE49-F238E27FC236}">
                  <a16:creationId xmlns:a16="http://schemas.microsoft.com/office/drawing/2014/main" xmlns="" id="{FB4281F8-46DA-4B94-954D-6F95599AA380}"/>
                </a:ext>
              </a:extLst>
            </p:cNvPr>
            <p:cNvSpPr/>
            <p:nvPr/>
          </p:nvSpPr>
          <p:spPr>
            <a:xfrm>
              <a:off x="8860623" y="2640549"/>
              <a:ext cx="2457329" cy="37098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îślïḍê">
              <a:extLst>
                <a:ext uri="{FF2B5EF4-FFF2-40B4-BE49-F238E27FC236}">
                  <a16:creationId xmlns:a16="http://schemas.microsoft.com/office/drawing/2014/main" xmlns="" id="{E52BAACF-321A-4B50-8DFA-706587B11014}"/>
                </a:ext>
              </a:extLst>
            </p:cNvPr>
            <p:cNvSpPr txBox="1"/>
            <p:nvPr/>
          </p:nvSpPr>
          <p:spPr>
            <a:xfrm>
              <a:off x="669925" y="4836337"/>
              <a:ext cx="2076222" cy="5895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7" name="íṥļiḍé">
              <a:extLst>
                <a:ext uri="{FF2B5EF4-FFF2-40B4-BE49-F238E27FC236}">
                  <a16:creationId xmlns:a16="http://schemas.microsoft.com/office/drawing/2014/main" xmlns="" id="{41A3BD12-FF47-45C6-AC0F-1807E3D7A073}"/>
                </a:ext>
              </a:extLst>
            </p:cNvPr>
            <p:cNvSpPr/>
            <p:nvPr/>
          </p:nvSpPr>
          <p:spPr>
            <a:xfrm>
              <a:off x="669925" y="4465358"/>
              <a:ext cx="2076222" cy="37098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îŝ1iḑè">
              <a:extLst>
                <a:ext uri="{FF2B5EF4-FFF2-40B4-BE49-F238E27FC236}">
                  <a16:creationId xmlns:a16="http://schemas.microsoft.com/office/drawing/2014/main" xmlns="" id="{52FB6A0F-F985-4052-BFBB-0095637E687F}"/>
                </a:ext>
              </a:extLst>
            </p:cNvPr>
            <p:cNvSpPr txBox="1"/>
            <p:nvPr/>
          </p:nvSpPr>
          <p:spPr>
            <a:xfrm>
              <a:off x="9441171" y="4828680"/>
              <a:ext cx="2080904" cy="5895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9" name="îŝḻîḋe">
              <a:extLst>
                <a:ext uri="{FF2B5EF4-FFF2-40B4-BE49-F238E27FC236}">
                  <a16:creationId xmlns:a16="http://schemas.microsoft.com/office/drawing/2014/main" xmlns="" id="{EA4EBDCD-7FD5-4ECD-A9D6-9BB4034A3EB3}"/>
                </a:ext>
              </a:extLst>
            </p:cNvPr>
            <p:cNvSpPr/>
            <p:nvPr/>
          </p:nvSpPr>
          <p:spPr>
            <a:xfrm>
              <a:off x="9441171" y="4457701"/>
              <a:ext cx="2080904" cy="37098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îṧḷíḍê">
              <a:extLst>
                <a:ext uri="{FF2B5EF4-FFF2-40B4-BE49-F238E27FC236}">
                  <a16:creationId xmlns:a16="http://schemas.microsoft.com/office/drawing/2014/main" xmlns="" id="{9DDF039B-A2BA-420E-A034-E4C953F9E0AF}"/>
                </a:ext>
              </a:extLst>
            </p:cNvPr>
            <p:cNvSpPr/>
            <p:nvPr/>
          </p:nvSpPr>
          <p:spPr bwMode="auto">
            <a:xfrm>
              <a:off x="5803757" y="1945288"/>
              <a:ext cx="650298" cy="588140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îṡľïḋe">
              <a:extLst>
                <a:ext uri="{FF2B5EF4-FFF2-40B4-BE49-F238E27FC236}">
                  <a16:creationId xmlns:a16="http://schemas.microsoft.com/office/drawing/2014/main" xmlns="" id="{1E4E2DC1-A0B0-4150-B8DD-01FB3D057884}"/>
                </a:ext>
              </a:extLst>
            </p:cNvPr>
            <p:cNvSpPr/>
            <p:nvPr/>
          </p:nvSpPr>
          <p:spPr bwMode="auto">
            <a:xfrm>
              <a:off x="3076954" y="4818676"/>
              <a:ext cx="428132" cy="387209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îṧlïdè">
              <a:extLst>
                <a:ext uri="{FF2B5EF4-FFF2-40B4-BE49-F238E27FC236}">
                  <a16:creationId xmlns:a16="http://schemas.microsoft.com/office/drawing/2014/main" xmlns="" id="{1643896D-D926-4F57-84AD-F842830FFE76}"/>
                </a:ext>
              </a:extLst>
            </p:cNvPr>
            <p:cNvSpPr/>
            <p:nvPr/>
          </p:nvSpPr>
          <p:spPr bwMode="auto">
            <a:xfrm>
              <a:off x="3764930" y="2941469"/>
              <a:ext cx="456434" cy="412806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íšḻíďé">
              <a:extLst>
                <a:ext uri="{FF2B5EF4-FFF2-40B4-BE49-F238E27FC236}">
                  <a16:creationId xmlns:a16="http://schemas.microsoft.com/office/drawing/2014/main" xmlns="" id="{556F2227-6120-4EA1-8442-05303A94BFEB}"/>
                </a:ext>
              </a:extLst>
            </p:cNvPr>
            <p:cNvSpPr/>
            <p:nvPr/>
          </p:nvSpPr>
          <p:spPr bwMode="auto">
            <a:xfrm>
              <a:off x="8632333" y="4752487"/>
              <a:ext cx="574501" cy="519587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iŝlîďè">
              <a:extLst>
                <a:ext uri="{FF2B5EF4-FFF2-40B4-BE49-F238E27FC236}">
                  <a16:creationId xmlns:a16="http://schemas.microsoft.com/office/drawing/2014/main" xmlns="" id="{C38B44C2-943E-46A8-A415-BF7429ED9521}"/>
                </a:ext>
              </a:extLst>
            </p:cNvPr>
            <p:cNvSpPr/>
            <p:nvPr/>
          </p:nvSpPr>
          <p:spPr bwMode="auto">
            <a:xfrm>
              <a:off x="8038457" y="2971607"/>
              <a:ext cx="440588" cy="398474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3423EF75-9A97-4B88-8547-394A904B62F4}"/>
                </a:ext>
              </a:extLst>
            </p:cNvPr>
            <p:cNvCxnSpPr>
              <a:cxnSpLocks/>
              <a:stCxn id="7" idx="4"/>
            </p:cNvCxnSpPr>
            <p:nvPr/>
          </p:nvCxnSpPr>
          <p:spPr>
            <a:xfrm flipH="1">
              <a:off x="6095999" y="2930014"/>
              <a:ext cx="873" cy="671070"/>
            </a:xfrm>
            <a:prstGeom prst="line">
              <a:avLst/>
            </a:prstGeom>
            <a:ln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ş1idé">
              <a:extLst>
                <a:ext uri="{FF2B5EF4-FFF2-40B4-BE49-F238E27FC236}">
                  <a16:creationId xmlns:a16="http://schemas.microsoft.com/office/drawing/2014/main" xmlns="" id="{9C52973C-6D6D-4C46-ADD6-CCF4289F38BE}"/>
                </a:ext>
              </a:extLst>
            </p:cNvPr>
            <p:cNvSpPr txBox="1"/>
            <p:nvPr/>
          </p:nvSpPr>
          <p:spPr>
            <a:xfrm>
              <a:off x="4305302" y="3517954"/>
              <a:ext cx="3581396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b="1" dirty="0"/>
                <a:t>Unified fonts make reading more fluent.</a:t>
              </a:r>
            </a:p>
          </p:txBody>
        </p:sp>
        <p:sp>
          <p:nvSpPr>
            <p:cNvPr id="27" name="iş1îḑê">
              <a:extLst>
                <a:ext uri="{FF2B5EF4-FFF2-40B4-BE49-F238E27FC236}">
                  <a16:creationId xmlns:a16="http://schemas.microsoft.com/office/drawing/2014/main" xmlns="" id="{0668A6B2-C939-40DB-A97C-F93D0F35CEDE}"/>
                </a:ext>
              </a:extLst>
            </p:cNvPr>
            <p:cNvSpPr txBox="1"/>
            <p:nvPr/>
          </p:nvSpPr>
          <p:spPr>
            <a:xfrm>
              <a:off x="4305302" y="4370115"/>
              <a:ext cx="3581398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116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3000">
              <a:schemeClr val="accent1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084357" y="2657929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078583" y="3629479"/>
            <a:ext cx="542607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078583" y="1130300"/>
            <a:ext cx="1349036" cy="117293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46C01-0DCD-4D1D-AB34-C95D3C233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6DD5E01-8DF4-4821-9B54-2A466DFD7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F51045F-33A7-428E-B264-BD8DB2EBF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89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2FA4F95-BA98-451D-AF2F-6F56418669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09041"/>
            <a:ext cx="10858500" cy="4846318"/>
            <a:chOff x="660400" y="1209040"/>
            <a:chExt cx="10858500" cy="4846318"/>
          </a:xfrm>
        </p:grpSpPr>
        <p:grpSp>
          <p:nvGrpSpPr>
            <p:cNvPr id="6" name="íšliḑé">
              <a:extLst>
                <a:ext uri="{FF2B5EF4-FFF2-40B4-BE49-F238E27FC236}">
                  <a16:creationId xmlns:a16="http://schemas.microsoft.com/office/drawing/2014/main" xmlns="" id="{7790B490-5098-47C4-94D6-37E133438EAC}"/>
                </a:ext>
              </a:extLst>
            </p:cNvPr>
            <p:cNvGrpSpPr>
              <a:grpSpLocks/>
            </p:cNvGrpSpPr>
            <p:nvPr/>
          </p:nvGrpSpPr>
          <p:grpSpPr>
            <a:xfrm>
              <a:off x="4983852" y="4591416"/>
              <a:ext cx="1463943" cy="1462650"/>
              <a:chOff x="8018441" y="4769176"/>
              <a:chExt cx="1795463" cy="1793875"/>
            </a:xfrm>
            <a:solidFill>
              <a:schemeClr val="bg1">
                <a:lumMod val="75000"/>
              </a:schemeClr>
            </a:solidFill>
          </p:grpSpPr>
          <p:sp>
            <p:nvSpPr>
              <p:cNvPr id="35" name="íŝľide">
                <a:extLst>
                  <a:ext uri="{FF2B5EF4-FFF2-40B4-BE49-F238E27FC236}">
                    <a16:creationId xmlns:a16="http://schemas.microsoft.com/office/drawing/2014/main" xmlns="" id="{9B3F15E8-E2EC-4AE9-A200-C73525496EDB}"/>
                  </a:ext>
                </a:extLst>
              </p:cNvPr>
              <p:cNvSpPr/>
              <p:nvPr/>
            </p:nvSpPr>
            <p:spPr bwMode="auto">
              <a:xfrm flipH="1">
                <a:off x="8018441" y="4769176"/>
                <a:ext cx="1795463" cy="1793875"/>
              </a:xfrm>
              <a:custGeom>
                <a:avLst/>
                <a:gdLst>
                  <a:gd name="T0" fmla="*/ 841 w 841"/>
                  <a:gd name="T1" fmla="*/ 440 h 840"/>
                  <a:gd name="T2" fmla="*/ 769 w 841"/>
                  <a:gd name="T3" fmla="*/ 369 h 840"/>
                  <a:gd name="T4" fmla="*/ 819 w 841"/>
                  <a:gd name="T5" fmla="*/ 280 h 840"/>
                  <a:gd name="T6" fmla="*/ 721 w 841"/>
                  <a:gd name="T7" fmla="*/ 238 h 840"/>
                  <a:gd name="T8" fmla="*/ 732 w 841"/>
                  <a:gd name="T9" fmla="*/ 137 h 840"/>
                  <a:gd name="T10" fmla="*/ 630 w 841"/>
                  <a:gd name="T11" fmla="*/ 138 h 840"/>
                  <a:gd name="T12" fmla="*/ 603 w 841"/>
                  <a:gd name="T13" fmla="*/ 41 h 840"/>
                  <a:gd name="T14" fmla="*/ 504 w 841"/>
                  <a:gd name="T15" fmla="*/ 79 h 840"/>
                  <a:gd name="T16" fmla="*/ 441 w 841"/>
                  <a:gd name="T17" fmla="*/ 0 h 840"/>
                  <a:gd name="T18" fmla="*/ 370 w 841"/>
                  <a:gd name="T19" fmla="*/ 72 h 840"/>
                  <a:gd name="T20" fmla="*/ 280 w 841"/>
                  <a:gd name="T21" fmla="*/ 22 h 840"/>
                  <a:gd name="T22" fmla="*/ 238 w 841"/>
                  <a:gd name="T23" fmla="*/ 119 h 840"/>
                  <a:gd name="T24" fmla="*/ 138 w 841"/>
                  <a:gd name="T25" fmla="*/ 109 h 840"/>
                  <a:gd name="T26" fmla="*/ 139 w 841"/>
                  <a:gd name="T27" fmla="*/ 210 h 840"/>
                  <a:gd name="T28" fmla="*/ 41 w 841"/>
                  <a:gd name="T29" fmla="*/ 238 h 840"/>
                  <a:gd name="T30" fmla="*/ 79 w 841"/>
                  <a:gd name="T31" fmla="*/ 336 h 840"/>
                  <a:gd name="T32" fmla="*/ 0 w 841"/>
                  <a:gd name="T33" fmla="*/ 400 h 840"/>
                  <a:gd name="T34" fmla="*/ 73 w 841"/>
                  <a:gd name="T35" fmla="*/ 471 h 840"/>
                  <a:gd name="T36" fmla="*/ 23 w 841"/>
                  <a:gd name="T37" fmla="*/ 560 h 840"/>
                  <a:gd name="T38" fmla="*/ 120 w 841"/>
                  <a:gd name="T39" fmla="*/ 603 h 840"/>
                  <a:gd name="T40" fmla="*/ 110 w 841"/>
                  <a:gd name="T41" fmla="*/ 703 h 840"/>
                  <a:gd name="T42" fmla="*/ 211 w 841"/>
                  <a:gd name="T43" fmla="*/ 702 h 840"/>
                  <a:gd name="T44" fmla="*/ 239 w 841"/>
                  <a:gd name="T45" fmla="*/ 799 h 840"/>
                  <a:gd name="T46" fmla="*/ 337 w 841"/>
                  <a:gd name="T47" fmla="*/ 761 h 840"/>
                  <a:gd name="T48" fmla="*/ 401 w 841"/>
                  <a:gd name="T49" fmla="*/ 840 h 840"/>
                  <a:gd name="T50" fmla="*/ 472 w 841"/>
                  <a:gd name="T51" fmla="*/ 768 h 840"/>
                  <a:gd name="T52" fmla="*/ 561 w 841"/>
                  <a:gd name="T53" fmla="*/ 818 h 840"/>
                  <a:gd name="T54" fmla="*/ 603 w 841"/>
                  <a:gd name="T55" fmla="*/ 721 h 840"/>
                  <a:gd name="T56" fmla="*/ 704 w 841"/>
                  <a:gd name="T57" fmla="*/ 731 h 840"/>
                  <a:gd name="T58" fmla="*/ 703 w 841"/>
                  <a:gd name="T59" fmla="*/ 630 h 840"/>
                  <a:gd name="T60" fmla="*/ 800 w 841"/>
                  <a:gd name="T61" fmla="*/ 602 h 840"/>
                  <a:gd name="T62" fmla="*/ 762 w 841"/>
                  <a:gd name="T63" fmla="*/ 504 h 840"/>
                  <a:gd name="T64" fmla="*/ 835 w 841"/>
                  <a:gd name="T65" fmla="*/ 493 h 840"/>
                  <a:gd name="T66" fmla="*/ 160 w 841"/>
                  <a:gd name="T67" fmla="*/ 493 h 840"/>
                  <a:gd name="T68" fmla="*/ 681 w 841"/>
                  <a:gd name="T69" fmla="*/ 347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41" h="840">
                    <a:moveTo>
                      <a:pt x="835" y="493"/>
                    </a:moveTo>
                    <a:cubicBezTo>
                      <a:pt x="841" y="440"/>
                      <a:pt x="841" y="440"/>
                      <a:pt x="841" y="440"/>
                    </a:cubicBezTo>
                    <a:cubicBezTo>
                      <a:pt x="773" y="414"/>
                      <a:pt x="773" y="414"/>
                      <a:pt x="773" y="414"/>
                    </a:cubicBezTo>
                    <a:cubicBezTo>
                      <a:pt x="772" y="399"/>
                      <a:pt x="771" y="384"/>
                      <a:pt x="769" y="369"/>
                    </a:cubicBezTo>
                    <a:cubicBezTo>
                      <a:pt x="833" y="331"/>
                      <a:pt x="833" y="331"/>
                      <a:pt x="833" y="331"/>
                    </a:cubicBezTo>
                    <a:cubicBezTo>
                      <a:pt x="819" y="280"/>
                      <a:pt x="819" y="280"/>
                      <a:pt x="819" y="280"/>
                    </a:cubicBezTo>
                    <a:cubicBezTo>
                      <a:pt x="744" y="282"/>
                      <a:pt x="744" y="282"/>
                      <a:pt x="744" y="282"/>
                    </a:cubicBezTo>
                    <a:cubicBezTo>
                      <a:pt x="738" y="267"/>
                      <a:pt x="730" y="252"/>
                      <a:pt x="721" y="238"/>
                    </a:cubicBezTo>
                    <a:cubicBezTo>
                      <a:pt x="766" y="179"/>
                      <a:pt x="766" y="179"/>
                      <a:pt x="766" y="179"/>
                    </a:cubicBezTo>
                    <a:cubicBezTo>
                      <a:pt x="732" y="137"/>
                      <a:pt x="732" y="137"/>
                      <a:pt x="732" y="137"/>
                    </a:cubicBezTo>
                    <a:cubicBezTo>
                      <a:pt x="665" y="167"/>
                      <a:pt x="665" y="167"/>
                      <a:pt x="665" y="167"/>
                    </a:cubicBezTo>
                    <a:cubicBezTo>
                      <a:pt x="654" y="157"/>
                      <a:pt x="643" y="147"/>
                      <a:pt x="630" y="138"/>
                    </a:cubicBezTo>
                    <a:cubicBezTo>
                      <a:pt x="649" y="67"/>
                      <a:pt x="649" y="67"/>
                      <a:pt x="649" y="67"/>
                    </a:cubicBezTo>
                    <a:cubicBezTo>
                      <a:pt x="603" y="41"/>
                      <a:pt x="603" y="41"/>
                      <a:pt x="603" y="41"/>
                    </a:cubicBezTo>
                    <a:cubicBezTo>
                      <a:pt x="551" y="94"/>
                      <a:pt x="551" y="94"/>
                      <a:pt x="551" y="94"/>
                    </a:cubicBezTo>
                    <a:cubicBezTo>
                      <a:pt x="536" y="88"/>
                      <a:pt x="521" y="83"/>
                      <a:pt x="504" y="79"/>
                    </a:cubicBezTo>
                    <a:cubicBezTo>
                      <a:pt x="494" y="6"/>
                      <a:pt x="494" y="6"/>
                      <a:pt x="494" y="6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14" y="69"/>
                      <a:pt x="414" y="69"/>
                      <a:pt x="414" y="69"/>
                    </a:cubicBezTo>
                    <a:cubicBezTo>
                      <a:pt x="400" y="69"/>
                      <a:pt x="385" y="70"/>
                      <a:pt x="370" y="72"/>
                    </a:cubicBezTo>
                    <a:cubicBezTo>
                      <a:pt x="332" y="8"/>
                      <a:pt x="332" y="8"/>
                      <a:pt x="332" y="8"/>
                    </a:cubicBezTo>
                    <a:cubicBezTo>
                      <a:pt x="280" y="22"/>
                      <a:pt x="280" y="22"/>
                      <a:pt x="280" y="22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67" y="104"/>
                      <a:pt x="253" y="111"/>
                      <a:pt x="238" y="11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38" y="109"/>
                      <a:pt x="138" y="109"/>
                      <a:pt x="138" y="109"/>
                    </a:cubicBezTo>
                    <a:cubicBezTo>
                      <a:pt x="168" y="176"/>
                      <a:pt x="168" y="176"/>
                      <a:pt x="168" y="176"/>
                    </a:cubicBezTo>
                    <a:cubicBezTo>
                      <a:pt x="157" y="187"/>
                      <a:pt x="147" y="198"/>
                      <a:pt x="139" y="210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41" y="238"/>
                      <a:pt x="41" y="238"/>
                      <a:pt x="41" y="238"/>
                    </a:cubicBezTo>
                    <a:cubicBezTo>
                      <a:pt x="94" y="289"/>
                      <a:pt x="94" y="289"/>
                      <a:pt x="94" y="289"/>
                    </a:cubicBezTo>
                    <a:cubicBezTo>
                      <a:pt x="88" y="305"/>
                      <a:pt x="83" y="320"/>
                      <a:pt x="79" y="336"/>
                    </a:cubicBezTo>
                    <a:cubicBezTo>
                      <a:pt x="6" y="347"/>
                      <a:pt x="6" y="347"/>
                      <a:pt x="6" y="347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69" y="426"/>
                      <a:pt x="69" y="426"/>
                      <a:pt x="69" y="426"/>
                    </a:cubicBezTo>
                    <a:cubicBezTo>
                      <a:pt x="69" y="441"/>
                      <a:pt x="71" y="456"/>
                      <a:pt x="73" y="471"/>
                    </a:cubicBezTo>
                    <a:cubicBezTo>
                      <a:pt x="8" y="509"/>
                      <a:pt x="8" y="509"/>
                      <a:pt x="8" y="509"/>
                    </a:cubicBezTo>
                    <a:cubicBezTo>
                      <a:pt x="23" y="560"/>
                      <a:pt x="23" y="560"/>
                      <a:pt x="23" y="560"/>
                    </a:cubicBezTo>
                    <a:cubicBezTo>
                      <a:pt x="97" y="558"/>
                      <a:pt x="97" y="558"/>
                      <a:pt x="97" y="558"/>
                    </a:cubicBezTo>
                    <a:cubicBezTo>
                      <a:pt x="104" y="574"/>
                      <a:pt x="111" y="588"/>
                      <a:pt x="120" y="603"/>
                    </a:cubicBezTo>
                    <a:cubicBezTo>
                      <a:pt x="76" y="661"/>
                      <a:pt x="76" y="661"/>
                      <a:pt x="76" y="661"/>
                    </a:cubicBezTo>
                    <a:cubicBezTo>
                      <a:pt x="110" y="703"/>
                      <a:pt x="110" y="703"/>
                      <a:pt x="110" y="703"/>
                    </a:cubicBezTo>
                    <a:cubicBezTo>
                      <a:pt x="177" y="673"/>
                      <a:pt x="177" y="673"/>
                      <a:pt x="177" y="673"/>
                    </a:cubicBezTo>
                    <a:cubicBezTo>
                      <a:pt x="188" y="683"/>
                      <a:pt x="199" y="693"/>
                      <a:pt x="211" y="702"/>
                    </a:cubicBezTo>
                    <a:cubicBezTo>
                      <a:pt x="192" y="773"/>
                      <a:pt x="192" y="773"/>
                      <a:pt x="192" y="773"/>
                    </a:cubicBezTo>
                    <a:cubicBezTo>
                      <a:pt x="239" y="799"/>
                      <a:pt x="239" y="799"/>
                      <a:pt x="239" y="799"/>
                    </a:cubicBezTo>
                    <a:cubicBezTo>
                      <a:pt x="290" y="746"/>
                      <a:pt x="290" y="746"/>
                      <a:pt x="290" y="746"/>
                    </a:cubicBezTo>
                    <a:cubicBezTo>
                      <a:pt x="305" y="752"/>
                      <a:pt x="321" y="757"/>
                      <a:pt x="337" y="761"/>
                    </a:cubicBezTo>
                    <a:cubicBezTo>
                      <a:pt x="348" y="834"/>
                      <a:pt x="348" y="834"/>
                      <a:pt x="348" y="834"/>
                    </a:cubicBezTo>
                    <a:cubicBezTo>
                      <a:pt x="401" y="840"/>
                      <a:pt x="401" y="840"/>
                      <a:pt x="401" y="840"/>
                    </a:cubicBezTo>
                    <a:cubicBezTo>
                      <a:pt x="427" y="772"/>
                      <a:pt x="427" y="772"/>
                      <a:pt x="427" y="772"/>
                    </a:cubicBezTo>
                    <a:cubicBezTo>
                      <a:pt x="442" y="771"/>
                      <a:pt x="457" y="770"/>
                      <a:pt x="472" y="768"/>
                    </a:cubicBezTo>
                    <a:cubicBezTo>
                      <a:pt x="509" y="832"/>
                      <a:pt x="509" y="832"/>
                      <a:pt x="509" y="832"/>
                    </a:cubicBezTo>
                    <a:cubicBezTo>
                      <a:pt x="561" y="818"/>
                      <a:pt x="561" y="818"/>
                      <a:pt x="561" y="818"/>
                    </a:cubicBezTo>
                    <a:cubicBezTo>
                      <a:pt x="559" y="743"/>
                      <a:pt x="559" y="743"/>
                      <a:pt x="559" y="743"/>
                    </a:cubicBezTo>
                    <a:cubicBezTo>
                      <a:pt x="574" y="737"/>
                      <a:pt x="589" y="729"/>
                      <a:pt x="603" y="721"/>
                    </a:cubicBezTo>
                    <a:cubicBezTo>
                      <a:pt x="662" y="765"/>
                      <a:pt x="662" y="765"/>
                      <a:pt x="662" y="765"/>
                    </a:cubicBezTo>
                    <a:cubicBezTo>
                      <a:pt x="704" y="731"/>
                      <a:pt x="704" y="731"/>
                      <a:pt x="704" y="731"/>
                    </a:cubicBezTo>
                    <a:cubicBezTo>
                      <a:pt x="674" y="664"/>
                      <a:pt x="674" y="664"/>
                      <a:pt x="674" y="664"/>
                    </a:cubicBezTo>
                    <a:cubicBezTo>
                      <a:pt x="684" y="653"/>
                      <a:pt x="694" y="642"/>
                      <a:pt x="703" y="630"/>
                    </a:cubicBezTo>
                    <a:cubicBezTo>
                      <a:pt x="774" y="648"/>
                      <a:pt x="774" y="648"/>
                      <a:pt x="774" y="648"/>
                    </a:cubicBezTo>
                    <a:cubicBezTo>
                      <a:pt x="800" y="602"/>
                      <a:pt x="800" y="602"/>
                      <a:pt x="800" y="602"/>
                    </a:cubicBezTo>
                    <a:cubicBezTo>
                      <a:pt x="747" y="551"/>
                      <a:pt x="747" y="551"/>
                      <a:pt x="747" y="551"/>
                    </a:cubicBezTo>
                    <a:cubicBezTo>
                      <a:pt x="753" y="535"/>
                      <a:pt x="758" y="520"/>
                      <a:pt x="762" y="504"/>
                    </a:cubicBezTo>
                    <a:cubicBezTo>
                      <a:pt x="835" y="493"/>
                      <a:pt x="835" y="493"/>
                      <a:pt x="835" y="493"/>
                    </a:cubicBezTo>
                    <a:cubicBezTo>
                      <a:pt x="835" y="493"/>
                      <a:pt x="835" y="493"/>
                      <a:pt x="835" y="493"/>
                    </a:cubicBezTo>
                    <a:close/>
                    <a:moveTo>
                      <a:pt x="494" y="680"/>
                    </a:moveTo>
                    <a:cubicBezTo>
                      <a:pt x="350" y="721"/>
                      <a:pt x="201" y="637"/>
                      <a:pt x="160" y="493"/>
                    </a:cubicBezTo>
                    <a:cubicBezTo>
                      <a:pt x="120" y="350"/>
                      <a:pt x="204" y="200"/>
                      <a:pt x="347" y="160"/>
                    </a:cubicBezTo>
                    <a:cubicBezTo>
                      <a:pt x="491" y="119"/>
                      <a:pt x="640" y="203"/>
                      <a:pt x="681" y="347"/>
                    </a:cubicBezTo>
                    <a:cubicBezTo>
                      <a:pt x="722" y="490"/>
                      <a:pt x="638" y="640"/>
                      <a:pt x="494" y="6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íṥḻíḓé">
                <a:extLst>
                  <a:ext uri="{FF2B5EF4-FFF2-40B4-BE49-F238E27FC236}">
                    <a16:creationId xmlns:a16="http://schemas.microsoft.com/office/drawing/2014/main" xmlns="" id="{63B93E5B-83CE-4190-AD01-D8441DAE066E}"/>
                  </a:ext>
                </a:extLst>
              </p:cNvPr>
              <p:cNvSpPr/>
              <p:nvPr/>
            </p:nvSpPr>
            <p:spPr bwMode="auto">
              <a:xfrm flipH="1">
                <a:off x="8513741" y="5264476"/>
                <a:ext cx="804863" cy="803275"/>
              </a:xfrm>
              <a:custGeom>
                <a:avLst/>
                <a:gdLst>
                  <a:gd name="T0" fmla="*/ 189 w 377"/>
                  <a:gd name="T1" fmla="*/ 376 h 376"/>
                  <a:gd name="T2" fmla="*/ 0 w 377"/>
                  <a:gd name="T3" fmla="*/ 188 h 376"/>
                  <a:gd name="T4" fmla="*/ 189 w 377"/>
                  <a:gd name="T5" fmla="*/ 0 h 376"/>
                  <a:gd name="T6" fmla="*/ 377 w 377"/>
                  <a:gd name="T7" fmla="*/ 188 h 376"/>
                  <a:gd name="T8" fmla="*/ 189 w 377"/>
                  <a:gd name="T9" fmla="*/ 376 h 376"/>
                  <a:gd name="T10" fmla="*/ 189 w 377"/>
                  <a:gd name="T11" fmla="*/ 105 h 376"/>
                  <a:gd name="T12" fmla="*/ 106 w 377"/>
                  <a:gd name="T13" fmla="*/ 188 h 376"/>
                  <a:gd name="T14" fmla="*/ 189 w 377"/>
                  <a:gd name="T15" fmla="*/ 271 h 376"/>
                  <a:gd name="T16" fmla="*/ 272 w 377"/>
                  <a:gd name="T17" fmla="*/ 188 h 376"/>
                  <a:gd name="T18" fmla="*/ 189 w 377"/>
                  <a:gd name="T19" fmla="*/ 105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7" h="376">
                    <a:moveTo>
                      <a:pt x="189" y="376"/>
                    </a:moveTo>
                    <a:cubicBezTo>
                      <a:pt x="85" y="376"/>
                      <a:pt x="0" y="292"/>
                      <a:pt x="0" y="188"/>
                    </a:cubicBezTo>
                    <a:cubicBezTo>
                      <a:pt x="0" y="84"/>
                      <a:pt x="85" y="0"/>
                      <a:pt x="189" y="0"/>
                    </a:cubicBezTo>
                    <a:cubicBezTo>
                      <a:pt x="293" y="0"/>
                      <a:pt x="377" y="84"/>
                      <a:pt x="377" y="188"/>
                    </a:cubicBezTo>
                    <a:cubicBezTo>
                      <a:pt x="377" y="292"/>
                      <a:pt x="293" y="376"/>
                      <a:pt x="189" y="376"/>
                    </a:cubicBezTo>
                    <a:close/>
                    <a:moveTo>
                      <a:pt x="189" y="105"/>
                    </a:moveTo>
                    <a:cubicBezTo>
                      <a:pt x="143" y="105"/>
                      <a:pt x="106" y="142"/>
                      <a:pt x="106" y="188"/>
                    </a:cubicBezTo>
                    <a:cubicBezTo>
                      <a:pt x="106" y="234"/>
                      <a:pt x="143" y="271"/>
                      <a:pt x="189" y="271"/>
                    </a:cubicBezTo>
                    <a:cubicBezTo>
                      <a:pt x="235" y="271"/>
                      <a:pt x="272" y="234"/>
                      <a:pt x="272" y="188"/>
                    </a:cubicBezTo>
                    <a:cubicBezTo>
                      <a:pt x="272" y="142"/>
                      <a:pt x="235" y="105"/>
                      <a:pt x="18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548CFE6-0000-4B84-8CDD-72C3D85C579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0401" y="3445710"/>
              <a:ext cx="464908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2D5ECE6-60DA-41C1-B17A-6B0675BFB10C}"/>
                </a:ext>
              </a:extLst>
            </p:cNvPr>
            <p:cNvCxnSpPr/>
            <p:nvPr/>
          </p:nvCxnSpPr>
          <p:spPr>
            <a:xfrm flipH="1">
              <a:off x="660400" y="6015759"/>
              <a:ext cx="481720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3F8106B-F3F1-4F71-AF3A-C6DE40FBE5DA}"/>
                </a:ext>
              </a:extLst>
            </p:cNvPr>
            <p:cNvCxnSpPr/>
            <p:nvPr/>
          </p:nvCxnSpPr>
          <p:spPr>
            <a:xfrm flipV="1">
              <a:off x="6752430" y="2398932"/>
              <a:ext cx="476647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A9E67BF-14ED-44E4-9DD6-4C8290BB5DCB}"/>
                </a:ext>
              </a:extLst>
            </p:cNvPr>
            <p:cNvCxnSpPr/>
            <p:nvPr/>
          </p:nvCxnSpPr>
          <p:spPr>
            <a:xfrm flipV="1">
              <a:off x="6877190" y="4479215"/>
              <a:ext cx="4641710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Slíďe">
              <a:extLst>
                <a:ext uri="{FF2B5EF4-FFF2-40B4-BE49-F238E27FC236}">
                  <a16:creationId xmlns:a16="http://schemas.microsoft.com/office/drawing/2014/main" xmlns="" id="{D56F89D6-DBBE-425E-9C93-BA2FE4C08E10}"/>
                </a:ext>
              </a:extLst>
            </p:cNvPr>
            <p:cNvGrpSpPr/>
            <p:nvPr/>
          </p:nvGrpSpPr>
          <p:grpSpPr>
            <a:xfrm>
              <a:off x="4485220" y="1773471"/>
              <a:ext cx="1717987" cy="1717989"/>
              <a:chOff x="7419974" y="965040"/>
              <a:chExt cx="2107037" cy="2107037"/>
            </a:xfrm>
            <a:solidFill>
              <a:schemeClr val="bg1">
                <a:lumMod val="95000"/>
              </a:schemeClr>
            </a:solidFill>
          </p:grpSpPr>
          <p:sp>
            <p:nvSpPr>
              <p:cNvPr id="33" name="î$lïḋe">
                <a:extLst>
                  <a:ext uri="{FF2B5EF4-FFF2-40B4-BE49-F238E27FC236}">
                    <a16:creationId xmlns:a16="http://schemas.microsoft.com/office/drawing/2014/main" xmlns="" id="{B9D9B9FF-B8CC-41DC-822B-48D2A9C2F9E6}"/>
                  </a:ext>
                </a:extLst>
              </p:cNvPr>
              <p:cNvSpPr/>
              <p:nvPr/>
            </p:nvSpPr>
            <p:spPr bwMode="auto">
              <a:xfrm>
                <a:off x="7419974" y="965040"/>
                <a:ext cx="2107037" cy="2107037"/>
              </a:xfrm>
              <a:custGeom>
                <a:avLst/>
                <a:gdLst>
                  <a:gd name="T0" fmla="*/ 1840 w 1840"/>
                  <a:gd name="T1" fmla="*/ 964 h 1840"/>
                  <a:gd name="T2" fmla="*/ 1682 w 1840"/>
                  <a:gd name="T3" fmla="*/ 808 h 1840"/>
                  <a:gd name="T4" fmla="*/ 1791 w 1840"/>
                  <a:gd name="T5" fmla="*/ 614 h 1840"/>
                  <a:gd name="T6" fmla="*/ 1578 w 1840"/>
                  <a:gd name="T7" fmla="*/ 521 h 1840"/>
                  <a:gd name="T8" fmla="*/ 1602 w 1840"/>
                  <a:gd name="T9" fmla="*/ 301 h 1840"/>
                  <a:gd name="T10" fmla="*/ 1379 w 1840"/>
                  <a:gd name="T11" fmla="*/ 303 h 1840"/>
                  <a:gd name="T12" fmla="*/ 1318 w 1840"/>
                  <a:gd name="T13" fmla="*/ 90 h 1840"/>
                  <a:gd name="T14" fmla="*/ 1103 w 1840"/>
                  <a:gd name="T15" fmla="*/ 173 h 1840"/>
                  <a:gd name="T16" fmla="*/ 964 w 1840"/>
                  <a:gd name="T17" fmla="*/ 0 h 1840"/>
                  <a:gd name="T18" fmla="*/ 808 w 1840"/>
                  <a:gd name="T19" fmla="*/ 159 h 1840"/>
                  <a:gd name="T20" fmla="*/ 613 w 1840"/>
                  <a:gd name="T21" fmla="*/ 49 h 1840"/>
                  <a:gd name="T22" fmla="*/ 521 w 1840"/>
                  <a:gd name="T23" fmla="*/ 262 h 1840"/>
                  <a:gd name="T24" fmla="*/ 301 w 1840"/>
                  <a:gd name="T25" fmla="*/ 239 h 1840"/>
                  <a:gd name="T26" fmla="*/ 303 w 1840"/>
                  <a:gd name="T27" fmla="*/ 461 h 1840"/>
                  <a:gd name="T28" fmla="*/ 89 w 1840"/>
                  <a:gd name="T29" fmla="*/ 522 h 1840"/>
                  <a:gd name="T30" fmla="*/ 173 w 1840"/>
                  <a:gd name="T31" fmla="*/ 737 h 1840"/>
                  <a:gd name="T32" fmla="*/ 0 w 1840"/>
                  <a:gd name="T33" fmla="*/ 877 h 1840"/>
                  <a:gd name="T34" fmla="*/ 159 w 1840"/>
                  <a:gd name="T35" fmla="*/ 1032 h 1840"/>
                  <a:gd name="T36" fmla="*/ 49 w 1840"/>
                  <a:gd name="T37" fmla="*/ 1227 h 1840"/>
                  <a:gd name="T38" fmla="*/ 262 w 1840"/>
                  <a:gd name="T39" fmla="*/ 1320 h 1840"/>
                  <a:gd name="T40" fmla="*/ 239 w 1840"/>
                  <a:gd name="T41" fmla="*/ 1540 h 1840"/>
                  <a:gd name="T42" fmla="*/ 461 w 1840"/>
                  <a:gd name="T43" fmla="*/ 1538 h 1840"/>
                  <a:gd name="T44" fmla="*/ 522 w 1840"/>
                  <a:gd name="T45" fmla="*/ 1751 h 1840"/>
                  <a:gd name="T46" fmla="*/ 737 w 1840"/>
                  <a:gd name="T47" fmla="*/ 1668 h 1840"/>
                  <a:gd name="T48" fmla="*/ 876 w 1840"/>
                  <a:gd name="T49" fmla="*/ 1840 h 1840"/>
                  <a:gd name="T50" fmla="*/ 1032 w 1840"/>
                  <a:gd name="T51" fmla="*/ 1682 h 1840"/>
                  <a:gd name="T52" fmla="*/ 1227 w 1840"/>
                  <a:gd name="T53" fmla="*/ 1791 h 1840"/>
                  <a:gd name="T54" fmla="*/ 1319 w 1840"/>
                  <a:gd name="T55" fmla="*/ 1579 h 1840"/>
                  <a:gd name="T56" fmla="*/ 1540 w 1840"/>
                  <a:gd name="T57" fmla="*/ 1602 h 1840"/>
                  <a:gd name="T58" fmla="*/ 1538 w 1840"/>
                  <a:gd name="T59" fmla="*/ 1380 h 1840"/>
                  <a:gd name="T60" fmla="*/ 1751 w 1840"/>
                  <a:gd name="T61" fmla="*/ 1318 h 1840"/>
                  <a:gd name="T62" fmla="*/ 1668 w 1840"/>
                  <a:gd name="T63" fmla="*/ 1104 h 1840"/>
                  <a:gd name="T64" fmla="*/ 1081 w 1840"/>
                  <a:gd name="T65" fmla="*/ 1490 h 1840"/>
                  <a:gd name="T66" fmla="*/ 759 w 1840"/>
                  <a:gd name="T67" fmla="*/ 351 h 1840"/>
                  <a:gd name="T68" fmla="*/ 1081 w 1840"/>
                  <a:gd name="T69" fmla="*/ 1490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40" h="1840">
                    <a:moveTo>
                      <a:pt x="1827" y="1080"/>
                    </a:moveTo>
                    <a:cubicBezTo>
                      <a:pt x="1840" y="964"/>
                      <a:pt x="1840" y="964"/>
                      <a:pt x="1840" y="964"/>
                    </a:cubicBezTo>
                    <a:cubicBezTo>
                      <a:pt x="1690" y="906"/>
                      <a:pt x="1690" y="906"/>
                      <a:pt x="1690" y="906"/>
                    </a:cubicBezTo>
                    <a:cubicBezTo>
                      <a:pt x="1689" y="874"/>
                      <a:pt x="1687" y="841"/>
                      <a:pt x="1682" y="808"/>
                    </a:cubicBezTo>
                    <a:cubicBezTo>
                      <a:pt x="1823" y="726"/>
                      <a:pt x="1823" y="726"/>
                      <a:pt x="1823" y="726"/>
                    </a:cubicBezTo>
                    <a:cubicBezTo>
                      <a:pt x="1791" y="614"/>
                      <a:pt x="1791" y="614"/>
                      <a:pt x="1791" y="614"/>
                    </a:cubicBezTo>
                    <a:cubicBezTo>
                      <a:pt x="1628" y="618"/>
                      <a:pt x="1628" y="618"/>
                      <a:pt x="1628" y="618"/>
                    </a:cubicBezTo>
                    <a:cubicBezTo>
                      <a:pt x="1614" y="584"/>
                      <a:pt x="1597" y="552"/>
                      <a:pt x="1578" y="521"/>
                    </a:cubicBezTo>
                    <a:cubicBezTo>
                      <a:pt x="1675" y="392"/>
                      <a:pt x="1675" y="392"/>
                      <a:pt x="1675" y="392"/>
                    </a:cubicBezTo>
                    <a:cubicBezTo>
                      <a:pt x="1602" y="301"/>
                      <a:pt x="1602" y="301"/>
                      <a:pt x="1602" y="301"/>
                    </a:cubicBezTo>
                    <a:cubicBezTo>
                      <a:pt x="1455" y="366"/>
                      <a:pt x="1455" y="366"/>
                      <a:pt x="1455" y="366"/>
                    </a:cubicBezTo>
                    <a:cubicBezTo>
                      <a:pt x="1431" y="344"/>
                      <a:pt x="1406" y="322"/>
                      <a:pt x="1379" y="303"/>
                    </a:cubicBezTo>
                    <a:cubicBezTo>
                      <a:pt x="1420" y="147"/>
                      <a:pt x="1420" y="147"/>
                      <a:pt x="1420" y="147"/>
                    </a:cubicBezTo>
                    <a:cubicBezTo>
                      <a:pt x="1318" y="90"/>
                      <a:pt x="1318" y="90"/>
                      <a:pt x="1318" y="90"/>
                    </a:cubicBezTo>
                    <a:cubicBezTo>
                      <a:pt x="1206" y="206"/>
                      <a:pt x="1206" y="206"/>
                      <a:pt x="1206" y="206"/>
                    </a:cubicBezTo>
                    <a:cubicBezTo>
                      <a:pt x="1173" y="193"/>
                      <a:pt x="1139" y="181"/>
                      <a:pt x="1103" y="173"/>
                    </a:cubicBezTo>
                    <a:cubicBezTo>
                      <a:pt x="1080" y="13"/>
                      <a:pt x="1080" y="13"/>
                      <a:pt x="1080" y="13"/>
                    </a:cubicBezTo>
                    <a:cubicBezTo>
                      <a:pt x="964" y="0"/>
                      <a:pt x="964" y="0"/>
                      <a:pt x="964" y="0"/>
                    </a:cubicBezTo>
                    <a:cubicBezTo>
                      <a:pt x="906" y="151"/>
                      <a:pt x="906" y="151"/>
                      <a:pt x="906" y="151"/>
                    </a:cubicBezTo>
                    <a:cubicBezTo>
                      <a:pt x="874" y="151"/>
                      <a:pt x="841" y="154"/>
                      <a:pt x="808" y="159"/>
                    </a:cubicBezTo>
                    <a:cubicBezTo>
                      <a:pt x="726" y="17"/>
                      <a:pt x="726" y="17"/>
                      <a:pt x="726" y="17"/>
                    </a:cubicBezTo>
                    <a:cubicBezTo>
                      <a:pt x="613" y="49"/>
                      <a:pt x="613" y="49"/>
                      <a:pt x="613" y="49"/>
                    </a:cubicBezTo>
                    <a:cubicBezTo>
                      <a:pt x="617" y="213"/>
                      <a:pt x="617" y="213"/>
                      <a:pt x="617" y="213"/>
                    </a:cubicBezTo>
                    <a:cubicBezTo>
                      <a:pt x="584" y="227"/>
                      <a:pt x="552" y="244"/>
                      <a:pt x="521" y="262"/>
                    </a:cubicBezTo>
                    <a:cubicBezTo>
                      <a:pt x="392" y="166"/>
                      <a:pt x="392" y="166"/>
                      <a:pt x="392" y="166"/>
                    </a:cubicBezTo>
                    <a:cubicBezTo>
                      <a:pt x="301" y="239"/>
                      <a:pt x="301" y="239"/>
                      <a:pt x="301" y="239"/>
                    </a:cubicBezTo>
                    <a:cubicBezTo>
                      <a:pt x="366" y="386"/>
                      <a:pt x="366" y="386"/>
                      <a:pt x="366" y="386"/>
                    </a:cubicBezTo>
                    <a:cubicBezTo>
                      <a:pt x="343" y="410"/>
                      <a:pt x="322" y="435"/>
                      <a:pt x="303" y="461"/>
                    </a:cubicBezTo>
                    <a:cubicBezTo>
                      <a:pt x="147" y="420"/>
                      <a:pt x="147" y="420"/>
                      <a:pt x="147" y="420"/>
                    </a:cubicBezTo>
                    <a:cubicBezTo>
                      <a:pt x="89" y="522"/>
                      <a:pt x="89" y="522"/>
                      <a:pt x="89" y="522"/>
                    </a:cubicBezTo>
                    <a:cubicBezTo>
                      <a:pt x="206" y="634"/>
                      <a:pt x="206" y="634"/>
                      <a:pt x="206" y="634"/>
                    </a:cubicBezTo>
                    <a:cubicBezTo>
                      <a:pt x="192" y="668"/>
                      <a:pt x="181" y="702"/>
                      <a:pt x="173" y="737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0" y="877"/>
                      <a:pt x="0" y="877"/>
                      <a:pt x="0" y="877"/>
                    </a:cubicBezTo>
                    <a:cubicBezTo>
                      <a:pt x="151" y="934"/>
                      <a:pt x="151" y="934"/>
                      <a:pt x="151" y="934"/>
                    </a:cubicBezTo>
                    <a:cubicBezTo>
                      <a:pt x="151" y="967"/>
                      <a:pt x="154" y="1000"/>
                      <a:pt x="159" y="1032"/>
                    </a:cubicBezTo>
                    <a:cubicBezTo>
                      <a:pt x="17" y="1115"/>
                      <a:pt x="17" y="1115"/>
                      <a:pt x="17" y="1115"/>
                    </a:cubicBezTo>
                    <a:cubicBezTo>
                      <a:pt x="49" y="1227"/>
                      <a:pt x="49" y="1227"/>
                      <a:pt x="49" y="1227"/>
                    </a:cubicBezTo>
                    <a:cubicBezTo>
                      <a:pt x="212" y="1223"/>
                      <a:pt x="212" y="1223"/>
                      <a:pt x="212" y="1223"/>
                    </a:cubicBezTo>
                    <a:cubicBezTo>
                      <a:pt x="227" y="1257"/>
                      <a:pt x="243" y="1289"/>
                      <a:pt x="262" y="1320"/>
                    </a:cubicBezTo>
                    <a:cubicBezTo>
                      <a:pt x="166" y="1449"/>
                      <a:pt x="166" y="1449"/>
                      <a:pt x="166" y="1449"/>
                    </a:cubicBezTo>
                    <a:cubicBezTo>
                      <a:pt x="239" y="1540"/>
                      <a:pt x="239" y="1540"/>
                      <a:pt x="239" y="1540"/>
                    </a:cubicBezTo>
                    <a:cubicBezTo>
                      <a:pt x="386" y="1474"/>
                      <a:pt x="386" y="1474"/>
                      <a:pt x="386" y="1474"/>
                    </a:cubicBezTo>
                    <a:cubicBezTo>
                      <a:pt x="410" y="1497"/>
                      <a:pt x="435" y="1518"/>
                      <a:pt x="461" y="1538"/>
                    </a:cubicBezTo>
                    <a:cubicBezTo>
                      <a:pt x="420" y="1694"/>
                      <a:pt x="420" y="1694"/>
                      <a:pt x="420" y="1694"/>
                    </a:cubicBezTo>
                    <a:cubicBezTo>
                      <a:pt x="522" y="1751"/>
                      <a:pt x="522" y="1751"/>
                      <a:pt x="522" y="1751"/>
                    </a:cubicBezTo>
                    <a:cubicBezTo>
                      <a:pt x="634" y="1635"/>
                      <a:pt x="634" y="1635"/>
                      <a:pt x="634" y="1635"/>
                    </a:cubicBezTo>
                    <a:cubicBezTo>
                      <a:pt x="667" y="1648"/>
                      <a:pt x="702" y="1659"/>
                      <a:pt x="737" y="1668"/>
                    </a:cubicBezTo>
                    <a:cubicBezTo>
                      <a:pt x="760" y="1827"/>
                      <a:pt x="760" y="1827"/>
                      <a:pt x="760" y="1827"/>
                    </a:cubicBezTo>
                    <a:cubicBezTo>
                      <a:pt x="876" y="1840"/>
                      <a:pt x="876" y="1840"/>
                      <a:pt x="876" y="1840"/>
                    </a:cubicBezTo>
                    <a:cubicBezTo>
                      <a:pt x="934" y="1690"/>
                      <a:pt x="934" y="1690"/>
                      <a:pt x="934" y="1690"/>
                    </a:cubicBezTo>
                    <a:cubicBezTo>
                      <a:pt x="967" y="1689"/>
                      <a:pt x="1000" y="1687"/>
                      <a:pt x="1032" y="1682"/>
                    </a:cubicBezTo>
                    <a:cubicBezTo>
                      <a:pt x="1114" y="1823"/>
                      <a:pt x="1114" y="1823"/>
                      <a:pt x="1114" y="1823"/>
                    </a:cubicBezTo>
                    <a:cubicBezTo>
                      <a:pt x="1227" y="1791"/>
                      <a:pt x="1227" y="1791"/>
                      <a:pt x="1227" y="1791"/>
                    </a:cubicBezTo>
                    <a:cubicBezTo>
                      <a:pt x="1223" y="1628"/>
                      <a:pt x="1223" y="1628"/>
                      <a:pt x="1223" y="1628"/>
                    </a:cubicBezTo>
                    <a:cubicBezTo>
                      <a:pt x="1256" y="1614"/>
                      <a:pt x="1289" y="1597"/>
                      <a:pt x="1319" y="1579"/>
                    </a:cubicBezTo>
                    <a:cubicBezTo>
                      <a:pt x="1448" y="1675"/>
                      <a:pt x="1448" y="1675"/>
                      <a:pt x="1448" y="1675"/>
                    </a:cubicBezTo>
                    <a:cubicBezTo>
                      <a:pt x="1540" y="1602"/>
                      <a:pt x="1540" y="1602"/>
                      <a:pt x="1540" y="1602"/>
                    </a:cubicBezTo>
                    <a:cubicBezTo>
                      <a:pt x="1474" y="1455"/>
                      <a:pt x="1474" y="1455"/>
                      <a:pt x="1474" y="1455"/>
                    </a:cubicBezTo>
                    <a:cubicBezTo>
                      <a:pt x="1497" y="1431"/>
                      <a:pt x="1518" y="1406"/>
                      <a:pt x="1538" y="1380"/>
                    </a:cubicBezTo>
                    <a:cubicBezTo>
                      <a:pt x="1694" y="1420"/>
                      <a:pt x="1694" y="1420"/>
                      <a:pt x="1694" y="1420"/>
                    </a:cubicBezTo>
                    <a:cubicBezTo>
                      <a:pt x="1751" y="1318"/>
                      <a:pt x="1751" y="1318"/>
                      <a:pt x="1751" y="1318"/>
                    </a:cubicBezTo>
                    <a:cubicBezTo>
                      <a:pt x="1635" y="1207"/>
                      <a:pt x="1635" y="1207"/>
                      <a:pt x="1635" y="1207"/>
                    </a:cubicBezTo>
                    <a:cubicBezTo>
                      <a:pt x="1648" y="1173"/>
                      <a:pt x="1659" y="1139"/>
                      <a:pt x="1668" y="1104"/>
                    </a:cubicBezTo>
                    <a:lnTo>
                      <a:pt x="1827" y="1080"/>
                    </a:lnTo>
                    <a:close/>
                    <a:moveTo>
                      <a:pt x="1081" y="1490"/>
                    </a:moveTo>
                    <a:cubicBezTo>
                      <a:pt x="766" y="1579"/>
                      <a:pt x="439" y="1396"/>
                      <a:pt x="350" y="1081"/>
                    </a:cubicBezTo>
                    <a:cubicBezTo>
                      <a:pt x="262" y="767"/>
                      <a:pt x="445" y="439"/>
                      <a:pt x="759" y="351"/>
                    </a:cubicBezTo>
                    <a:cubicBezTo>
                      <a:pt x="1074" y="262"/>
                      <a:pt x="1401" y="445"/>
                      <a:pt x="1490" y="760"/>
                    </a:cubicBezTo>
                    <a:cubicBezTo>
                      <a:pt x="1579" y="1074"/>
                      <a:pt x="1396" y="1401"/>
                      <a:pt x="1081" y="14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ísľiḓé">
                <a:extLst>
                  <a:ext uri="{FF2B5EF4-FFF2-40B4-BE49-F238E27FC236}">
                    <a16:creationId xmlns:a16="http://schemas.microsoft.com/office/drawing/2014/main" xmlns="" id="{70F4B47C-9C2C-4DE6-91E8-C4009CAE4DCE}"/>
                  </a:ext>
                </a:extLst>
              </p:cNvPr>
              <p:cNvSpPr/>
              <p:nvPr/>
            </p:nvSpPr>
            <p:spPr bwMode="auto">
              <a:xfrm>
                <a:off x="8187218" y="1733727"/>
                <a:ext cx="572549" cy="571107"/>
              </a:xfrm>
              <a:custGeom>
                <a:avLst/>
                <a:gdLst>
                  <a:gd name="T0" fmla="*/ 250 w 500"/>
                  <a:gd name="T1" fmla="*/ 499 h 499"/>
                  <a:gd name="T2" fmla="*/ 0 w 500"/>
                  <a:gd name="T3" fmla="*/ 249 h 499"/>
                  <a:gd name="T4" fmla="*/ 250 w 500"/>
                  <a:gd name="T5" fmla="*/ 0 h 499"/>
                  <a:gd name="T6" fmla="*/ 500 w 500"/>
                  <a:gd name="T7" fmla="*/ 249 h 499"/>
                  <a:gd name="T8" fmla="*/ 250 w 500"/>
                  <a:gd name="T9" fmla="*/ 499 h 499"/>
                  <a:gd name="T10" fmla="*/ 250 w 500"/>
                  <a:gd name="T11" fmla="*/ 140 h 499"/>
                  <a:gd name="T12" fmla="*/ 140 w 500"/>
                  <a:gd name="T13" fmla="*/ 249 h 499"/>
                  <a:gd name="T14" fmla="*/ 250 w 500"/>
                  <a:gd name="T15" fmla="*/ 359 h 499"/>
                  <a:gd name="T16" fmla="*/ 360 w 500"/>
                  <a:gd name="T17" fmla="*/ 249 h 499"/>
                  <a:gd name="T18" fmla="*/ 250 w 500"/>
                  <a:gd name="T19" fmla="*/ 14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0" h="499">
                    <a:moveTo>
                      <a:pt x="250" y="499"/>
                    </a:moveTo>
                    <a:cubicBezTo>
                      <a:pt x="112" y="499"/>
                      <a:pt x="0" y="387"/>
                      <a:pt x="0" y="249"/>
                    </a:cubicBezTo>
                    <a:cubicBezTo>
                      <a:pt x="0" y="112"/>
                      <a:pt x="112" y="0"/>
                      <a:pt x="250" y="0"/>
                    </a:cubicBezTo>
                    <a:cubicBezTo>
                      <a:pt x="388" y="0"/>
                      <a:pt x="500" y="112"/>
                      <a:pt x="500" y="249"/>
                    </a:cubicBezTo>
                    <a:cubicBezTo>
                      <a:pt x="500" y="387"/>
                      <a:pt x="388" y="499"/>
                      <a:pt x="250" y="499"/>
                    </a:cubicBezTo>
                    <a:close/>
                    <a:moveTo>
                      <a:pt x="250" y="140"/>
                    </a:moveTo>
                    <a:cubicBezTo>
                      <a:pt x="190" y="140"/>
                      <a:pt x="140" y="189"/>
                      <a:pt x="140" y="249"/>
                    </a:cubicBezTo>
                    <a:cubicBezTo>
                      <a:pt x="140" y="310"/>
                      <a:pt x="190" y="359"/>
                      <a:pt x="250" y="359"/>
                    </a:cubicBezTo>
                    <a:cubicBezTo>
                      <a:pt x="311" y="359"/>
                      <a:pt x="360" y="310"/>
                      <a:pt x="360" y="249"/>
                    </a:cubicBezTo>
                    <a:cubicBezTo>
                      <a:pt x="360" y="189"/>
                      <a:pt x="311" y="140"/>
                      <a:pt x="250" y="1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" name="iṣḷïďê">
              <a:extLst>
                <a:ext uri="{FF2B5EF4-FFF2-40B4-BE49-F238E27FC236}">
                  <a16:creationId xmlns:a16="http://schemas.microsoft.com/office/drawing/2014/main" xmlns="" id="{0F0C93C2-6BC3-480B-968E-317F60C4D9F4}"/>
                </a:ext>
              </a:extLst>
            </p:cNvPr>
            <p:cNvGrpSpPr>
              <a:grpSpLocks/>
            </p:cNvGrpSpPr>
            <p:nvPr/>
          </p:nvGrpSpPr>
          <p:grpSpPr>
            <a:xfrm>
              <a:off x="5877484" y="2503705"/>
              <a:ext cx="1975509" cy="1975511"/>
              <a:chOff x="9127525" y="1860640"/>
              <a:chExt cx="2422876" cy="2422876"/>
            </a:xfrm>
            <a:solidFill>
              <a:schemeClr val="bg1">
                <a:lumMod val="75000"/>
              </a:schemeClr>
            </a:solidFill>
          </p:grpSpPr>
          <p:sp>
            <p:nvSpPr>
              <p:cNvPr id="31" name="ï$ļîḍè">
                <a:extLst>
                  <a:ext uri="{FF2B5EF4-FFF2-40B4-BE49-F238E27FC236}">
                    <a16:creationId xmlns:a16="http://schemas.microsoft.com/office/drawing/2014/main" xmlns="" id="{8A2C111F-9733-47B9-B299-2CCDAD7E45BE}"/>
                  </a:ext>
                </a:extLst>
              </p:cNvPr>
              <p:cNvSpPr/>
              <p:nvPr/>
            </p:nvSpPr>
            <p:spPr bwMode="auto">
              <a:xfrm>
                <a:off x="9127525" y="1860640"/>
                <a:ext cx="2422876" cy="2422876"/>
              </a:xfrm>
              <a:custGeom>
                <a:avLst/>
                <a:gdLst>
                  <a:gd name="T0" fmla="*/ 2116 w 2116"/>
                  <a:gd name="T1" fmla="*/ 1052 h 2116"/>
                  <a:gd name="T2" fmla="*/ 1925 w 2116"/>
                  <a:gd name="T3" fmla="*/ 883 h 2116"/>
                  <a:gd name="T4" fmla="*/ 2038 w 2116"/>
                  <a:gd name="T5" fmla="*/ 652 h 2116"/>
                  <a:gd name="T6" fmla="*/ 1795 w 2116"/>
                  <a:gd name="T7" fmla="*/ 570 h 2116"/>
                  <a:gd name="T8" fmla="*/ 1802 w 2116"/>
                  <a:gd name="T9" fmla="*/ 305 h 2116"/>
                  <a:gd name="T10" fmla="*/ 1548 w 2116"/>
                  <a:gd name="T11" fmla="*/ 321 h 2116"/>
                  <a:gd name="T12" fmla="*/ 1464 w 2116"/>
                  <a:gd name="T13" fmla="*/ 80 h 2116"/>
                  <a:gd name="T14" fmla="*/ 1234 w 2116"/>
                  <a:gd name="T15" fmla="*/ 191 h 2116"/>
                  <a:gd name="T16" fmla="*/ 1052 w 2116"/>
                  <a:gd name="T17" fmla="*/ 0 h 2116"/>
                  <a:gd name="T18" fmla="*/ 884 w 2116"/>
                  <a:gd name="T19" fmla="*/ 191 h 2116"/>
                  <a:gd name="T20" fmla="*/ 653 w 2116"/>
                  <a:gd name="T21" fmla="*/ 78 h 2116"/>
                  <a:gd name="T22" fmla="*/ 570 w 2116"/>
                  <a:gd name="T23" fmla="*/ 321 h 2116"/>
                  <a:gd name="T24" fmla="*/ 305 w 2116"/>
                  <a:gd name="T25" fmla="*/ 314 h 2116"/>
                  <a:gd name="T26" fmla="*/ 322 w 2116"/>
                  <a:gd name="T27" fmla="*/ 568 h 2116"/>
                  <a:gd name="T28" fmla="*/ 81 w 2116"/>
                  <a:gd name="T29" fmla="*/ 652 h 2116"/>
                  <a:gd name="T30" fmla="*/ 192 w 2116"/>
                  <a:gd name="T31" fmla="*/ 882 h 2116"/>
                  <a:gd name="T32" fmla="*/ 0 w 2116"/>
                  <a:gd name="T33" fmla="*/ 1064 h 2116"/>
                  <a:gd name="T34" fmla="*/ 191 w 2116"/>
                  <a:gd name="T35" fmla="*/ 1233 h 2116"/>
                  <a:gd name="T36" fmla="*/ 78 w 2116"/>
                  <a:gd name="T37" fmla="*/ 1463 h 2116"/>
                  <a:gd name="T38" fmla="*/ 321 w 2116"/>
                  <a:gd name="T39" fmla="*/ 1546 h 2116"/>
                  <a:gd name="T40" fmla="*/ 314 w 2116"/>
                  <a:gd name="T41" fmla="*/ 1811 h 2116"/>
                  <a:gd name="T42" fmla="*/ 569 w 2116"/>
                  <a:gd name="T43" fmla="*/ 1794 h 2116"/>
                  <a:gd name="T44" fmla="*/ 653 w 2116"/>
                  <a:gd name="T45" fmla="*/ 2035 h 2116"/>
                  <a:gd name="T46" fmla="*/ 882 w 2116"/>
                  <a:gd name="T47" fmla="*/ 1925 h 2116"/>
                  <a:gd name="T48" fmla="*/ 1064 w 2116"/>
                  <a:gd name="T49" fmla="*/ 2116 h 2116"/>
                  <a:gd name="T50" fmla="*/ 1233 w 2116"/>
                  <a:gd name="T51" fmla="*/ 1925 h 2116"/>
                  <a:gd name="T52" fmla="*/ 1464 w 2116"/>
                  <a:gd name="T53" fmla="*/ 2038 h 2116"/>
                  <a:gd name="T54" fmla="*/ 1546 w 2116"/>
                  <a:gd name="T55" fmla="*/ 1795 h 2116"/>
                  <a:gd name="T56" fmla="*/ 1811 w 2116"/>
                  <a:gd name="T57" fmla="*/ 1802 h 2116"/>
                  <a:gd name="T58" fmla="*/ 1795 w 2116"/>
                  <a:gd name="T59" fmla="*/ 1547 h 2116"/>
                  <a:gd name="T60" fmla="*/ 2036 w 2116"/>
                  <a:gd name="T61" fmla="*/ 1463 h 2116"/>
                  <a:gd name="T62" fmla="*/ 1925 w 2116"/>
                  <a:gd name="T63" fmla="*/ 1234 h 2116"/>
                  <a:gd name="T64" fmla="*/ 1358 w 2116"/>
                  <a:gd name="T65" fmla="*/ 1669 h 2116"/>
                  <a:gd name="T66" fmla="*/ 759 w 2116"/>
                  <a:gd name="T67" fmla="*/ 447 h 2116"/>
                  <a:gd name="T68" fmla="*/ 1358 w 2116"/>
                  <a:gd name="T69" fmla="*/ 1669 h 2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16" h="2116">
                    <a:moveTo>
                      <a:pt x="1941" y="1111"/>
                    </a:moveTo>
                    <a:cubicBezTo>
                      <a:pt x="2116" y="1052"/>
                      <a:pt x="2116" y="1052"/>
                      <a:pt x="2116" y="1052"/>
                    </a:cubicBezTo>
                    <a:cubicBezTo>
                      <a:pt x="2107" y="917"/>
                      <a:pt x="2107" y="917"/>
                      <a:pt x="2107" y="917"/>
                    </a:cubicBezTo>
                    <a:cubicBezTo>
                      <a:pt x="1925" y="883"/>
                      <a:pt x="1925" y="883"/>
                      <a:pt x="1925" y="883"/>
                    </a:cubicBezTo>
                    <a:cubicBezTo>
                      <a:pt x="1918" y="847"/>
                      <a:pt x="1908" y="810"/>
                      <a:pt x="1896" y="774"/>
                    </a:cubicBezTo>
                    <a:cubicBezTo>
                      <a:pt x="2038" y="652"/>
                      <a:pt x="2038" y="652"/>
                      <a:pt x="2038" y="652"/>
                    </a:cubicBezTo>
                    <a:cubicBezTo>
                      <a:pt x="1979" y="532"/>
                      <a:pt x="1979" y="532"/>
                      <a:pt x="1979" y="532"/>
                    </a:cubicBezTo>
                    <a:cubicBezTo>
                      <a:pt x="1795" y="570"/>
                      <a:pt x="1795" y="570"/>
                      <a:pt x="1795" y="570"/>
                    </a:cubicBezTo>
                    <a:cubicBezTo>
                      <a:pt x="1772" y="535"/>
                      <a:pt x="1747" y="502"/>
                      <a:pt x="1720" y="471"/>
                    </a:cubicBezTo>
                    <a:cubicBezTo>
                      <a:pt x="1802" y="305"/>
                      <a:pt x="1802" y="305"/>
                      <a:pt x="1802" y="305"/>
                    </a:cubicBezTo>
                    <a:cubicBezTo>
                      <a:pt x="1700" y="217"/>
                      <a:pt x="1700" y="217"/>
                      <a:pt x="1700" y="217"/>
                    </a:cubicBezTo>
                    <a:cubicBezTo>
                      <a:pt x="1548" y="321"/>
                      <a:pt x="1548" y="321"/>
                      <a:pt x="1548" y="321"/>
                    </a:cubicBezTo>
                    <a:cubicBezTo>
                      <a:pt x="1516" y="301"/>
                      <a:pt x="1483" y="282"/>
                      <a:pt x="1450" y="265"/>
                    </a:cubicBezTo>
                    <a:cubicBezTo>
                      <a:pt x="1464" y="80"/>
                      <a:pt x="1464" y="80"/>
                      <a:pt x="1464" y="80"/>
                    </a:cubicBezTo>
                    <a:cubicBezTo>
                      <a:pt x="1336" y="37"/>
                      <a:pt x="1336" y="37"/>
                      <a:pt x="1336" y="37"/>
                    </a:cubicBezTo>
                    <a:cubicBezTo>
                      <a:pt x="1234" y="191"/>
                      <a:pt x="1234" y="191"/>
                      <a:pt x="1234" y="191"/>
                    </a:cubicBezTo>
                    <a:cubicBezTo>
                      <a:pt x="1194" y="183"/>
                      <a:pt x="1152" y="178"/>
                      <a:pt x="1111" y="175"/>
                    </a:cubicBezTo>
                    <a:cubicBezTo>
                      <a:pt x="1052" y="0"/>
                      <a:pt x="1052" y="0"/>
                      <a:pt x="1052" y="0"/>
                    </a:cubicBezTo>
                    <a:cubicBezTo>
                      <a:pt x="918" y="9"/>
                      <a:pt x="918" y="9"/>
                      <a:pt x="918" y="9"/>
                    </a:cubicBezTo>
                    <a:cubicBezTo>
                      <a:pt x="884" y="191"/>
                      <a:pt x="884" y="191"/>
                      <a:pt x="884" y="191"/>
                    </a:cubicBezTo>
                    <a:cubicBezTo>
                      <a:pt x="847" y="198"/>
                      <a:pt x="810" y="208"/>
                      <a:pt x="774" y="220"/>
                    </a:cubicBezTo>
                    <a:cubicBezTo>
                      <a:pt x="653" y="78"/>
                      <a:pt x="653" y="78"/>
                      <a:pt x="653" y="78"/>
                    </a:cubicBezTo>
                    <a:cubicBezTo>
                      <a:pt x="532" y="137"/>
                      <a:pt x="532" y="137"/>
                      <a:pt x="532" y="137"/>
                    </a:cubicBezTo>
                    <a:cubicBezTo>
                      <a:pt x="570" y="321"/>
                      <a:pt x="570" y="321"/>
                      <a:pt x="570" y="321"/>
                    </a:cubicBezTo>
                    <a:cubicBezTo>
                      <a:pt x="535" y="344"/>
                      <a:pt x="502" y="369"/>
                      <a:pt x="471" y="396"/>
                    </a:cubicBezTo>
                    <a:cubicBezTo>
                      <a:pt x="305" y="314"/>
                      <a:pt x="305" y="314"/>
                      <a:pt x="305" y="314"/>
                    </a:cubicBezTo>
                    <a:cubicBezTo>
                      <a:pt x="217" y="416"/>
                      <a:pt x="217" y="416"/>
                      <a:pt x="217" y="416"/>
                    </a:cubicBezTo>
                    <a:cubicBezTo>
                      <a:pt x="322" y="568"/>
                      <a:pt x="322" y="568"/>
                      <a:pt x="322" y="568"/>
                    </a:cubicBezTo>
                    <a:cubicBezTo>
                      <a:pt x="301" y="600"/>
                      <a:pt x="282" y="633"/>
                      <a:pt x="265" y="666"/>
                    </a:cubicBezTo>
                    <a:cubicBezTo>
                      <a:pt x="81" y="652"/>
                      <a:pt x="81" y="652"/>
                      <a:pt x="81" y="652"/>
                    </a:cubicBezTo>
                    <a:cubicBezTo>
                      <a:pt x="37" y="780"/>
                      <a:pt x="37" y="780"/>
                      <a:pt x="37" y="780"/>
                    </a:cubicBezTo>
                    <a:cubicBezTo>
                      <a:pt x="192" y="882"/>
                      <a:pt x="192" y="882"/>
                      <a:pt x="192" y="882"/>
                    </a:cubicBezTo>
                    <a:cubicBezTo>
                      <a:pt x="183" y="923"/>
                      <a:pt x="178" y="964"/>
                      <a:pt x="175" y="1005"/>
                    </a:cubicBezTo>
                    <a:cubicBezTo>
                      <a:pt x="0" y="1064"/>
                      <a:pt x="0" y="1064"/>
                      <a:pt x="0" y="1064"/>
                    </a:cubicBezTo>
                    <a:cubicBezTo>
                      <a:pt x="9" y="1198"/>
                      <a:pt x="9" y="1198"/>
                      <a:pt x="9" y="1198"/>
                    </a:cubicBezTo>
                    <a:cubicBezTo>
                      <a:pt x="191" y="1233"/>
                      <a:pt x="191" y="1233"/>
                      <a:pt x="191" y="1233"/>
                    </a:cubicBezTo>
                    <a:cubicBezTo>
                      <a:pt x="199" y="1269"/>
                      <a:pt x="208" y="1306"/>
                      <a:pt x="221" y="1342"/>
                    </a:cubicBezTo>
                    <a:cubicBezTo>
                      <a:pt x="78" y="1463"/>
                      <a:pt x="78" y="1463"/>
                      <a:pt x="78" y="1463"/>
                    </a:cubicBezTo>
                    <a:cubicBezTo>
                      <a:pt x="138" y="1584"/>
                      <a:pt x="138" y="1584"/>
                      <a:pt x="138" y="1584"/>
                    </a:cubicBezTo>
                    <a:cubicBezTo>
                      <a:pt x="321" y="1546"/>
                      <a:pt x="321" y="1546"/>
                      <a:pt x="321" y="1546"/>
                    </a:cubicBezTo>
                    <a:cubicBezTo>
                      <a:pt x="344" y="1581"/>
                      <a:pt x="369" y="1614"/>
                      <a:pt x="397" y="1645"/>
                    </a:cubicBezTo>
                    <a:cubicBezTo>
                      <a:pt x="314" y="1811"/>
                      <a:pt x="314" y="1811"/>
                      <a:pt x="314" y="1811"/>
                    </a:cubicBezTo>
                    <a:cubicBezTo>
                      <a:pt x="416" y="1899"/>
                      <a:pt x="416" y="1899"/>
                      <a:pt x="416" y="1899"/>
                    </a:cubicBezTo>
                    <a:cubicBezTo>
                      <a:pt x="569" y="1794"/>
                      <a:pt x="569" y="1794"/>
                      <a:pt x="569" y="1794"/>
                    </a:cubicBezTo>
                    <a:cubicBezTo>
                      <a:pt x="600" y="1815"/>
                      <a:pt x="633" y="1834"/>
                      <a:pt x="667" y="1851"/>
                    </a:cubicBezTo>
                    <a:cubicBezTo>
                      <a:pt x="653" y="2035"/>
                      <a:pt x="653" y="2035"/>
                      <a:pt x="653" y="2035"/>
                    </a:cubicBezTo>
                    <a:cubicBezTo>
                      <a:pt x="780" y="2079"/>
                      <a:pt x="780" y="2079"/>
                      <a:pt x="780" y="2079"/>
                    </a:cubicBezTo>
                    <a:cubicBezTo>
                      <a:pt x="882" y="1925"/>
                      <a:pt x="882" y="1925"/>
                      <a:pt x="882" y="1925"/>
                    </a:cubicBezTo>
                    <a:cubicBezTo>
                      <a:pt x="923" y="1933"/>
                      <a:pt x="964" y="1938"/>
                      <a:pt x="1005" y="1941"/>
                    </a:cubicBezTo>
                    <a:cubicBezTo>
                      <a:pt x="1064" y="2116"/>
                      <a:pt x="1064" y="2116"/>
                      <a:pt x="1064" y="2116"/>
                    </a:cubicBezTo>
                    <a:cubicBezTo>
                      <a:pt x="1199" y="2107"/>
                      <a:pt x="1199" y="2107"/>
                      <a:pt x="1199" y="2107"/>
                    </a:cubicBezTo>
                    <a:cubicBezTo>
                      <a:pt x="1233" y="1925"/>
                      <a:pt x="1233" y="1925"/>
                      <a:pt x="1233" y="1925"/>
                    </a:cubicBezTo>
                    <a:cubicBezTo>
                      <a:pt x="1269" y="1918"/>
                      <a:pt x="1306" y="1908"/>
                      <a:pt x="1342" y="1896"/>
                    </a:cubicBezTo>
                    <a:cubicBezTo>
                      <a:pt x="1464" y="2038"/>
                      <a:pt x="1464" y="2038"/>
                      <a:pt x="1464" y="2038"/>
                    </a:cubicBezTo>
                    <a:cubicBezTo>
                      <a:pt x="1584" y="1979"/>
                      <a:pt x="1584" y="1979"/>
                      <a:pt x="1584" y="1979"/>
                    </a:cubicBezTo>
                    <a:cubicBezTo>
                      <a:pt x="1546" y="1795"/>
                      <a:pt x="1546" y="1795"/>
                      <a:pt x="1546" y="1795"/>
                    </a:cubicBezTo>
                    <a:cubicBezTo>
                      <a:pt x="1581" y="1772"/>
                      <a:pt x="1614" y="1747"/>
                      <a:pt x="1645" y="1719"/>
                    </a:cubicBezTo>
                    <a:cubicBezTo>
                      <a:pt x="1811" y="1802"/>
                      <a:pt x="1811" y="1802"/>
                      <a:pt x="1811" y="1802"/>
                    </a:cubicBezTo>
                    <a:cubicBezTo>
                      <a:pt x="1899" y="1700"/>
                      <a:pt x="1899" y="1700"/>
                      <a:pt x="1899" y="1700"/>
                    </a:cubicBezTo>
                    <a:cubicBezTo>
                      <a:pt x="1795" y="1547"/>
                      <a:pt x="1795" y="1547"/>
                      <a:pt x="1795" y="1547"/>
                    </a:cubicBezTo>
                    <a:cubicBezTo>
                      <a:pt x="1816" y="1516"/>
                      <a:pt x="1834" y="1483"/>
                      <a:pt x="1851" y="1450"/>
                    </a:cubicBezTo>
                    <a:cubicBezTo>
                      <a:pt x="2036" y="1463"/>
                      <a:pt x="2036" y="1463"/>
                      <a:pt x="2036" y="1463"/>
                    </a:cubicBezTo>
                    <a:cubicBezTo>
                      <a:pt x="2079" y="1336"/>
                      <a:pt x="2079" y="1336"/>
                      <a:pt x="2079" y="1336"/>
                    </a:cubicBezTo>
                    <a:cubicBezTo>
                      <a:pt x="1925" y="1234"/>
                      <a:pt x="1925" y="1234"/>
                      <a:pt x="1925" y="1234"/>
                    </a:cubicBezTo>
                    <a:cubicBezTo>
                      <a:pt x="1933" y="1193"/>
                      <a:pt x="1938" y="1152"/>
                      <a:pt x="1941" y="1111"/>
                    </a:cubicBezTo>
                    <a:close/>
                    <a:moveTo>
                      <a:pt x="1358" y="1669"/>
                    </a:moveTo>
                    <a:cubicBezTo>
                      <a:pt x="1020" y="1834"/>
                      <a:pt x="613" y="1695"/>
                      <a:pt x="447" y="1357"/>
                    </a:cubicBezTo>
                    <a:cubicBezTo>
                      <a:pt x="282" y="1020"/>
                      <a:pt x="421" y="613"/>
                      <a:pt x="759" y="447"/>
                    </a:cubicBezTo>
                    <a:cubicBezTo>
                      <a:pt x="1096" y="282"/>
                      <a:pt x="1504" y="421"/>
                      <a:pt x="1669" y="759"/>
                    </a:cubicBezTo>
                    <a:cubicBezTo>
                      <a:pt x="1834" y="1096"/>
                      <a:pt x="1695" y="1503"/>
                      <a:pt x="1358" y="16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iŝļiďe">
                <a:extLst>
                  <a:ext uri="{FF2B5EF4-FFF2-40B4-BE49-F238E27FC236}">
                    <a16:creationId xmlns:a16="http://schemas.microsoft.com/office/drawing/2014/main" xmlns="" id="{77DBE4B5-DAA5-48BD-8522-34C3F60D2DA2}"/>
                  </a:ext>
                </a:extLst>
              </p:cNvPr>
              <p:cNvSpPr/>
              <p:nvPr/>
            </p:nvSpPr>
            <p:spPr bwMode="auto">
              <a:xfrm>
                <a:off x="10010865" y="2742538"/>
                <a:ext cx="656196" cy="659080"/>
              </a:xfrm>
              <a:custGeom>
                <a:avLst/>
                <a:gdLst>
                  <a:gd name="T0" fmla="*/ 287 w 574"/>
                  <a:gd name="T1" fmla="*/ 575 h 575"/>
                  <a:gd name="T2" fmla="*/ 0 w 574"/>
                  <a:gd name="T3" fmla="*/ 287 h 575"/>
                  <a:gd name="T4" fmla="*/ 287 w 574"/>
                  <a:gd name="T5" fmla="*/ 0 h 575"/>
                  <a:gd name="T6" fmla="*/ 574 w 574"/>
                  <a:gd name="T7" fmla="*/ 287 h 575"/>
                  <a:gd name="T8" fmla="*/ 287 w 574"/>
                  <a:gd name="T9" fmla="*/ 575 h 575"/>
                  <a:gd name="T10" fmla="*/ 287 w 574"/>
                  <a:gd name="T11" fmla="*/ 160 h 575"/>
                  <a:gd name="T12" fmla="*/ 160 w 574"/>
                  <a:gd name="T13" fmla="*/ 287 h 575"/>
                  <a:gd name="T14" fmla="*/ 287 w 574"/>
                  <a:gd name="T15" fmla="*/ 415 h 575"/>
                  <a:gd name="T16" fmla="*/ 414 w 574"/>
                  <a:gd name="T17" fmla="*/ 287 h 575"/>
                  <a:gd name="T18" fmla="*/ 287 w 574"/>
                  <a:gd name="T19" fmla="*/ 16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4" h="575">
                    <a:moveTo>
                      <a:pt x="287" y="575"/>
                    </a:moveTo>
                    <a:cubicBezTo>
                      <a:pt x="129" y="575"/>
                      <a:pt x="0" y="446"/>
                      <a:pt x="0" y="287"/>
                    </a:cubicBezTo>
                    <a:cubicBezTo>
                      <a:pt x="0" y="129"/>
                      <a:pt x="129" y="0"/>
                      <a:pt x="287" y="0"/>
                    </a:cubicBezTo>
                    <a:cubicBezTo>
                      <a:pt x="446" y="0"/>
                      <a:pt x="574" y="129"/>
                      <a:pt x="574" y="287"/>
                    </a:cubicBezTo>
                    <a:cubicBezTo>
                      <a:pt x="574" y="446"/>
                      <a:pt x="446" y="575"/>
                      <a:pt x="287" y="575"/>
                    </a:cubicBezTo>
                    <a:close/>
                    <a:moveTo>
                      <a:pt x="287" y="160"/>
                    </a:moveTo>
                    <a:cubicBezTo>
                      <a:pt x="217" y="160"/>
                      <a:pt x="160" y="217"/>
                      <a:pt x="160" y="287"/>
                    </a:cubicBezTo>
                    <a:cubicBezTo>
                      <a:pt x="160" y="358"/>
                      <a:pt x="217" y="415"/>
                      <a:pt x="287" y="415"/>
                    </a:cubicBezTo>
                    <a:cubicBezTo>
                      <a:pt x="357" y="415"/>
                      <a:pt x="414" y="358"/>
                      <a:pt x="414" y="287"/>
                    </a:cubicBezTo>
                    <a:cubicBezTo>
                      <a:pt x="414" y="217"/>
                      <a:pt x="357" y="160"/>
                      <a:pt x="287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3" name="iṥ1îďê">
              <a:extLst>
                <a:ext uri="{FF2B5EF4-FFF2-40B4-BE49-F238E27FC236}">
                  <a16:creationId xmlns:a16="http://schemas.microsoft.com/office/drawing/2014/main" xmlns="" id="{E647EF2E-BC40-4BD9-BDC8-C156334EF11F}"/>
                </a:ext>
              </a:extLst>
            </p:cNvPr>
            <p:cNvGrpSpPr>
              <a:grpSpLocks/>
            </p:cNvGrpSpPr>
            <p:nvPr/>
          </p:nvGrpSpPr>
          <p:grpSpPr>
            <a:xfrm>
              <a:off x="5915112" y="1209040"/>
              <a:ext cx="1246452" cy="1246453"/>
              <a:chOff x="9173675" y="272791"/>
              <a:chExt cx="1528719" cy="1528720"/>
            </a:xfrm>
            <a:solidFill>
              <a:schemeClr val="bg1">
                <a:lumMod val="85000"/>
              </a:schemeClr>
            </a:solidFill>
          </p:grpSpPr>
          <p:sp>
            <p:nvSpPr>
              <p:cNvPr id="29" name="ï$ḷíḋê">
                <a:extLst>
                  <a:ext uri="{FF2B5EF4-FFF2-40B4-BE49-F238E27FC236}">
                    <a16:creationId xmlns:a16="http://schemas.microsoft.com/office/drawing/2014/main" xmlns="" id="{F7396898-4F1C-4C48-988A-A1AAE42CB05E}"/>
                  </a:ext>
                </a:extLst>
              </p:cNvPr>
              <p:cNvSpPr/>
              <p:nvPr/>
            </p:nvSpPr>
            <p:spPr bwMode="auto">
              <a:xfrm>
                <a:off x="9173675" y="272791"/>
                <a:ext cx="1528719" cy="1528720"/>
              </a:xfrm>
              <a:custGeom>
                <a:avLst/>
                <a:gdLst>
                  <a:gd name="T0" fmla="*/ 1335 w 1335"/>
                  <a:gd name="T1" fmla="*/ 699 h 1335"/>
                  <a:gd name="T2" fmla="*/ 1220 w 1335"/>
                  <a:gd name="T3" fmla="*/ 586 h 1335"/>
                  <a:gd name="T4" fmla="*/ 1300 w 1335"/>
                  <a:gd name="T5" fmla="*/ 445 h 1335"/>
                  <a:gd name="T6" fmla="*/ 1145 w 1335"/>
                  <a:gd name="T7" fmla="*/ 378 h 1335"/>
                  <a:gd name="T8" fmla="*/ 1162 w 1335"/>
                  <a:gd name="T9" fmla="*/ 218 h 1335"/>
                  <a:gd name="T10" fmla="*/ 1001 w 1335"/>
                  <a:gd name="T11" fmla="*/ 219 h 1335"/>
                  <a:gd name="T12" fmla="*/ 956 w 1335"/>
                  <a:gd name="T13" fmla="*/ 65 h 1335"/>
                  <a:gd name="T14" fmla="*/ 801 w 1335"/>
                  <a:gd name="T15" fmla="*/ 125 h 1335"/>
                  <a:gd name="T16" fmla="*/ 699 w 1335"/>
                  <a:gd name="T17" fmla="*/ 0 h 1335"/>
                  <a:gd name="T18" fmla="*/ 586 w 1335"/>
                  <a:gd name="T19" fmla="*/ 115 h 1335"/>
                  <a:gd name="T20" fmla="*/ 445 w 1335"/>
                  <a:gd name="T21" fmla="*/ 35 h 1335"/>
                  <a:gd name="T22" fmla="*/ 378 w 1335"/>
                  <a:gd name="T23" fmla="*/ 190 h 1335"/>
                  <a:gd name="T24" fmla="*/ 218 w 1335"/>
                  <a:gd name="T25" fmla="*/ 173 h 1335"/>
                  <a:gd name="T26" fmla="*/ 220 w 1335"/>
                  <a:gd name="T27" fmla="*/ 334 h 1335"/>
                  <a:gd name="T28" fmla="*/ 65 w 1335"/>
                  <a:gd name="T29" fmla="*/ 379 h 1335"/>
                  <a:gd name="T30" fmla="*/ 125 w 1335"/>
                  <a:gd name="T31" fmla="*/ 535 h 1335"/>
                  <a:gd name="T32" fmla="*/ 0 w 1335"/>
                  <a:gd name="T33" fmla="*/ 636 h 1335"/>
                  <a:gd name="T34" fmla="*/ 115 w 1335"/>
                  <a:gd name="T35" fmla="*/ 749 h 1335"/>
                  <a:gd name="T36" fmla="*/ 35 w 1335"/>
                  <a:gd name="T37" fmla="*/ 890 h 1335"/>
                  <a:gd name="T38" fmla="*/ 190 w 1335"/>
                  <a:gd name="T39" fmla="*/ 957 h 1335"/>
                  <a:gd name="T40" fmla="*/ 173 w 1335"/>
                  <a:gd name="T41" fmla="*/ 1117 h 1335"/>
                  <a:gd name="T42" fmla="*/ 334 w 1335"/>
                  <a:gd name="T43" fmla="*/ 1116 h 1335"/>
                  <a:gd name="T44" fmla="*/ 379 w 1335"/>
                  <a:gd name="T45" fmla="*/ 1270 h 1335"/>
                  <a:gd name="T46" fmla="*/ 535 w 1335"/>
                  <a:gd name="T47" fmla="*/ 1210 h 1335"/>
                  <a:gd name="T48" fmla="*/ 636 w 1335"/>
                  <a:gd name="T49" fmla="*/ 1335 h 1335"/>
                  <a:gd name="T50" fmla="*/ 749 w 1335"/>
                  <a:gd name="T51" fmla="*/ 1220 h 1335"/>
                  <a:gd name="T52" fmla="*/ 890 w 1335"/>
                  <a:gd name="T53" fmla="*/ 1299 h 1335"/>
                  <a:gd name="T54" fmla="*/ 957 w 1335"/>
                  <a:gd name="T55" fmla="*/ 1145 h 1335"/>
                  <a:gd name="T56" fmla="*/ 1117 w 1335"/>
                  <a:gd name="T57" fmla="*/ 1162 h 1335"/>
                  <a:gd name="T58" fmla="*/ 1116 w 1335"/>
                  <a:gd name="T59" fmla="*/ 1001 h 1335"/>
                  <a:gd name="T60" fmla="*/ 1271 w 1335"/>
                  <a:gd name="T61" fmla="*/ 956 h 1335"/>
                  <a:gd name="T62" fmla="*/ 1210 w 1335"/>
                  <a:gd name="T63" fmla="*/ 801 h 1335"/>
                  <a:gd name="T64" fmla="*/ 776 w 1335"/>
                  <a:gd name="T65" fmla="*/ 1050 h 1335"/>
                  <a:gd name="T66" fmla="*/ 560 w 1335"/>
                  <a:gd name="T67" fmla="*/ 286 h 1335"/>
                  <a:gd name="T68" fmla="*/ 776 w 1335"/>
                  <a:gd name="T69" fmla="*/ 1050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35" h="1335">
                    <a:moveTo>
                      <a:pt x="1326" y="784"/>
                    </a:moveTo>
                    <a:cubicBezTo>
                      <a:pt x="1335" y="699"/>
                      <a:pt x="1335" y="699"/>
                      <a:pt x="1335" y="699"/>
                    </a:cubicBezTo>
                    <a:cubicBezTo>
                      <a:pt x="1226" y="658"/>
                      <a:pt x="1226" y="658"/>
                      <a:pt x="1226" y="658"/>
                    </a:cubicBezTo>
                    <a:cubicBezTo>
                      <a:pt x="1226" y="634"/>
                      <a:pt x="1224" y="610"/>
                      <a:pt x="1220" y="586"/>
                    </a:cubicBezTo>
                    <a:cubicBezTo>
                      <a:pt x="1323" y="527"/>
                      <a:pt x="1323" y="527"/>
                      <a:pt x="1323" y="527"/>
                    </a:cubicBezTo>
                    <a:cubicBezTo>
                      <a:pt x="1300" y="445"/>
                      <a:pt x="1300" y="445"/>
                      <a:pt x="1300" y="445"/>
                    </a:cubicBezTo>
                    <a:cubicBezTo>
                      <a:pt x="1181" y="448"/>
                      <a:pt x="1181" y="448"/>
                      <a:pt x="1181" y="448"/>
                    </a:cubicBezTo>
                    <a:cubicBezTo>
                      <a:pt x="1171" y="424"/>
                      <a:pt x="1159" y="400"/>
                      <a:pt x="1145" y="378"/>
                    </a:cubicBezTo>
                    <a:cubicBezTo>
                      <a:pt x="1215" y="284"/>
                      <a:pt x="1215" y="284"/>
                      <a:pt x="1215" y="284"/>
                    </a:cubicBezTo>
                    <a:cubicBezTo>
                      <a:pt x="1162" y="218"/>
                      <a:pt x="1162" y="218"/>
                      <a:pt x="1162" y="218"/>
                    </a:cubicBezTo>
                    <a:cubicBezTo>
                      <a:pt x="1055" y="266"/>
                      <a:pt x="1055" y="266"/>
                      <a:pt x="1055" y="266"/>
                    </a:cubicBezTo>
                    <a:cubicBezTo>
                      <a:pt x="1038" y="249"/>
                      <a:pt x="1020" y="234"/>
                      <a:pt x="1001" y="219"/>
                    </a:cubicBezTo>
                    <a:cubicBezTo>
                      <a:pt x="1031" y="106"/>
                      <a:pt x="1031" y="106"/>
                      <a:pt x="1031" y="106"/>
                    </a:cubicBezTo>
                    <a:cubicBezTo>
                      <a:pt x="956" y="65"/>
                      <a:pt x="956" y="65"/>
                      <a:pt x="956" y="65"/>
                    </a:cubicBezTo>
                    <a:cubicBezTo>
                      <a:pt x="875" y="149"/>
                      <a:pt x="875" y="149"/>
                      <a:pt x="875" y="149"/>
                    </a:cubicBezTo>
                    <a:cubicBezTo>
                      <a:pt x="851" y="139"/>
                      <a:pt x="826" y="131"/>
                      <a:pt x="801" y="125"/>
                    </a:cubicBezTo>
                    <a:cubicBezTo>
                      <a:pt x="784" y="9"/>
                      <a:pt x="784" y="9"/>
                      <a:pt x="784" y="9"/>
                    </a:cubicBezTo>
                    <a:cubicBezTo>
                      <a:pt x="699" y="0"/>
                      <a:pt x="699" y="0"/>
                      <a:pt x="699" y="0"/>
                    </a:cubicBezTo>
                    <a:cubicBezTo>
                      <a:pt x="658" y="109"/>
                      <a:pt x="658" y="109"/>
                      <a:pt x="658" y="109"/>
                    </a:cubicBezTo>
                    <a:cubicBezTo>
                      <a:pt x="634" y="109"/>
                      <a:pt x="610" y="111"/>
                      <a:pt x="586" y="115"/>
                    </a:cubicBezTo>
                    <a:cubicBezTo>
                      <a:pt x="527" y="12"/>
                      <a:pt x="527" y="12"/>
                      <a:pt x="527" y="12"/>
                    </a:cubicBezTo>
                    <a:cubicBezTo>
                      <a:pt x="445" y="35"/>
                      <a:pt x="445" y="35"/>
                      <a:pt x="445" y="35"/>
                    </a:cubicBezTo>
                    <a:cubicBezTo>
                      <a:pt x="448" y="154"/>
                      <a:pt x="448" y="154"/>
                      <a:pt x="448" y="154"/>
                    </a:cubicBezTo>
                    <a:cubicBezTo>
                      <a:pt x="424" y="164"/>
                      <a:pt x="400" y="176"/>
                      <a:pt x="378" y="190"/>
                    </a:cubicBezTo>
                    <a:cubicBezTo>
                      <a:pt x="284" y="120"/>
                      <a:pt x="284" y="120"/>
                      <a:pt x="284" y="120"/>
                    </a:cubicBezTo>
                    <a:cubicBezTo>
                      <a:pt x="218" y="173"/>
                      <a:pt x="218" y="173"/>
                      <a:pt x="218" y="173"/>
                    </a:cubicBezTo>
                    <a:cubicBezTo>
                      <a:pt x="266" y="280"/>
                      <a:pt x="266" y="280"/>
                      <a:pt x="266" y="280"/>
                    </a:cubicBezTo>
                    <a:cubicBezTo>
                      <a:pt x="249" y="297"/>
                      <a:pt x="234" y="315"/>
                      <a:pt x="220" y="334"/>
                    </a:cubicBezTo>
                    <a:cubicBezTo>
                      <a:pt x="106" y="305"/>
                      <a:pt x="106" y="305"/>
                      <a:pt x="106" y="305"/>
                    </a:cubicBezTo>
                    <a:cubicBezTo>
                      <a:pt x="65" y="379"/>
                      <a:pt x="65" y="379"/>
                      <a:pt x="65" y="379"/>
                    </a:cubicBezTo>
                    <a:cubicBezTo>
                      <a:pt x="149" y="460"/>
                      <a:pt x="149" y="460"/>
                      <a:pt x="149" y="460"/>
                    </a:cubicBezTo>
                    <a:cubicBezTo>
                      <a:pt x="139" y="484"/>
                      <a:pt x="131" y="509"/>
                      <a:pt x="125" y="535"/>
                    </a:cubicBezTo>
                    <a:cubicBezTo>
                      <a:pt x="9" y="551"/>
                      <a:pt x="9" y="551"/>
                      <a:pt x="9" y="551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109" y="678"/>
                      <a:pt x="109" y="678"/>
                      <a:pt x="109" y="678"/>
                    </a:cubicBezTo>
                    <a:cubicBezTo>
                      <a:pt x="110" y="701"/>
                      <a:pt x="111" y="725"/>
                      <a:pt x="115" y="749"/>
                    </a:cubicBezTo>
                    <a:cubicBezTo>
                      <a:pt x="12" y="809"/>
                      <a:pt x="12" y="809"/>
                      <a:pt x="12" y="809"/>
                    </a:cubicBezTo>
                    <a:cubicBezTo>
                      <a:pt x="35" y="890"/>
                      <a:pt x="35" y="890"/>
                      <a:pt x="35" y="890"/>
                    </a:cubicBezTo>
                    <a:cubicBezTo>
                      <a:pt x="154" y="887"/>
                      <a:pt x="154" y="887"/>
                      <a:pt x="154" y="887"/>
                    </a:cubicBezTo>
                    <a:cubicBezTo>
                      <a:pt x="164" y="912"/>
                      <a:pt x="177" y="935"/>
                      <a:pt x="190" y="957"/>
                    </a:cubicBezTo>
                    <a:cubicBezTo>
                      <a:pt x="120" y="1051"/>
                      <a:pt x="120" y="1051"/>
                      <a:pt x="120" y="1051"/>
                    </a:cubicBezTo>
                    <a:cubicBezTo>
                      <a:pt x="173" y="1117"/>
                      <a:pt x="173" y="1117"/>
                      <a:pt x="173" y="1117"/>
                    </a:cubicBezTo>
                    <a:cubicBezTo>
                      <a:pt x="280" y="1070"/>
                      <a:pt x="280" y="1070"/>
                      <a:pt x="280" y="1070"/>
                    </a:cubicBezTo>
                    <a:cubicBezTo>
                      <a:pt x="297" y="1086"/>
                      <a:pt x="315" y="1102"/>
                      <a:pt x="334" y="1116"/>
                    </a:cubicBezTo>
                    <a:cubicBezTo>
                      <a:pt x="305" y="1229"/>
                      <a:pt x="305" y="1229"/>
                      <a:pt x="305" y="1229"/>
                    </a:cubicBezTo>
                    <a:cubicBezTo>
                      <a:pt x="379" y="1270"/>
                      <a:pt x="379" y="1270"/>
                      <a:pt x="379" y="1270"/>
                    </a:cubicBezTo>
                    <a:cubicBezTo>
                      <a:pt x="460" y="1186"/>
                      <a:pt x="460" y="1186"/>
                      <a:pt x="460" y="1186"/>
                    </a:cubicBezTo>
                    <a:cubicBezTo>
                      <a:pt x="484" y="1196"/>
                      <a:pt x="509" y="1204"/>
                      <a:pt x="535" y="1210"/>
                    </a:cubicBezTo>
                    <a:cubicBezTo>
                      <a:pt x="551" y="1326"/>
                      <a:pt x="551" y="1326"/>
                      <a:pt x="551" y="1326"/>
                    </a:cubicBezTo>
                    <a:cubicBezTo>
                      <a:pt x="636" y="1335"/>
                      <a:pt x="636" y="1335"/>
                      <a:pt x="636" y="1335"/>
                    </a:cubicBezTo>
                    <a:cubicBezTo>
                      <a:pt x="678" y="1226"/>
                      <a:pt x="678" y="1226"/>
                      <a:pt x="678" y="1226"/>
                    </a:cubicBezTo>
                    <a:cubicBezTo>
                      <a:pt x="701" y="1226"/>
                      <a:pt x="725" y="1224"/>
                      <a:pt x="749" y="1220"/>
                    </a:cubicBezTo>
                    <a:cubicBezTo>
                      <a:pt x="808" y="1323"/>
                      <a:pt x="808" y="1323"/>
                      <a:pt x="808" y="1323"/>
                    </a:cubicBezTo>
                    <a:cubicBezTo>
                      <a:pt x="890" y="1299"/>
                      <a:pt x="890" y="1299"/>
                      <a:pt x="890" y="1299"/>
                    </a:cubicBezTo>
                    <a:cubicBezTo>
                      <a:pt x="887" y="1181"/>
                      <a:pt x="887" y="1181"/>
                      <a:pt x="887" y="1181"/>
                    </a:cubicBezTo>
                    <a:cubicBezTo>
                      <a:pt x="912" y="1171"/>
                      <a:pt x="935" y="1159"/>
                      <a:pt x="957" y="1145"/>
                    </a:cubicBezTo>
                    <a:cubicBezTo>
                      <a:pt x="1051" y="1215"/>
                      <a:pt x="1051" y="1215"/>
                      <a:pt x="1051" y="1215"/>
                    </a:cubicBezTo>
                    <a:cubicBezTo>
                      <a:pt x="1117" y="1162"/>
                      <a:pt x="1117" y="1162"/>
                      <a:pt x="1117" y="1162"/>
                    </a:cubicBezTo>
                    <a:cubicBezTo>
                      <a:pt x="1070" y="1055"/>
                      <a:pt x="1070" y="1055"/>
                      <a:pt x="1070" y="1055"/>
                    </a:cubicBezTo>
                    <a:cubicBezTo>
                      <a:pt x="1086" y="1038"/>
                      <a:pt x="1102" y="1020"/>
                      <a:pt x="1116" y="1001"/>
                    </a:cubicBezTo>
                    <a:cubicBezTo>
                      <a:pt x="1229" y="1031"/>
                      <a:pt x="1229" y="1031"/>
                      <a:pt x="1229" y="1031"/>
                    </a:cubicBezTo>
                    <a:cubicBezTo>
                      <a:pt x="1271" y="956"/>
                      <a:pt x="1271" y="956"/>
                      <a:pt x="1271" y="956"/>
                    </a:cubicBezTo>
                    <a:cubicBezTo>
                      <a:pt x="1186" y="875"/>
                      <a:pt x="1186" y="875"/>
                      <a:pt x="1186" y="875"/>
                    </a:cubicBezTo>
                    <a:cubicBezTo>
                      <a:pt x="1196" y="851"/>
                      <a:pt x="1204" y="826"/>
                      <a:pt x="1210" y="801"/>
                    </a:cubicBezTo>
                    <a:lnTo>
                      <a:pt x="1326" y="784"/>
                    </a:lnTo>
                    <a:close/>
                    <a:moveTo>
                      <a:pt x="776" y="1050"/>
                    </a:moveTo>
                    <a:cubicBezTo>
                      <a:pt x="565" y="1109"/>
                      <a:pt x="345" y="986"/>
                      <a:pt x="286" y="775"/>
                    </a:cubicBezTo>
                    <a:cubicBezTo>
                      <a:pt x="226" y="564"/>
                      <a:pt x="349" y="345"/>
                      <a:pt x="560" y="286"/>
                    </a:cubicBezTo>
                    <a:cubicBezTo>
                      <a:pt x="771" y="226"/>
                      <a:pt x="990" y="349"/>
                      <a:pt x="1050" y="560"/>
                    </a:cubicBezTo>
                    <a:cubicBezTo>
                      <a:pt x="1109" y="771"/>
                      <a:pt x="987" y="990"/>
                      <a:pt x="776" y="10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ïSliḍê">
                <a:extLst>
                  <a:ext uri="{FF2B5EF4-FFF2-40B4-BE49-F238E27FC236}">
                    <a16:creationId xmlns:a16="http://schemas.microsoft.com/office/drawing/2014/main" xmlns="" id="{F0F860A0-BB04-41BB-8080-3B35917BB291}"/>
                  </a:ext>
                </a:extLst>
              </p:cNvPr>
              <p:cNvSpPr/>
              <p:nvPr/>
            </p:nvSpPr>
            <p:spPr bwMode="auto">
              <a:xfrm>
                <a:off x="9730359" y="829476"/>
                <a:ext cx="415350" cy="415350"/>
              </a:xfrm>
              <a:custGeom>
                <a:avLst/>
                <a:gdLst>
                  <a:gd name="T0" fmla="*/ 181 w 363"/>
                  <a:gd name="T1" fmla="*/ 363 h 363"/>
                  <a:gd name="T2" fmla="*/ 0 w 363"/>
                  <a:gd name="T3" fmla="*/ 181 h 363"/>
                  <a:gd name="T4" fmla="*/ 181 w 363"/>
                  <a:gd name="T5" fmla="*/ 0 h 363"/>
                  <a:gd name="T6" fmla="*/ 363 w 363"/>
                  <a:gd name="T7" fmla="*/ 181 h 363"/>
                  <a:gd name="T8" fmla="*/ 181 w 363"/>
                  <a:gd name="T9" fmla="*/ 363 h 363"/>
                  <a:gd name="T10" fmla="*/ 181 w 363"/>
                  <a:gd name="T11" fmla="*/ 120 h 363"/>
                  <a:gd name="T12" fmla="*/ 120 w 363"/>
                  <a:gd name="T13" fmla="*/ 181 h 363"/>
                  <a:gd name="T14" fmla="*/ 181 w 363"/>
                  <a:gd name="T15" fmla="*/ 243 h 363"/>
                  <a:gd name="T16" fmla="*/ 243 w 363"/>
                  <a:gd name="T17" fmla="*/ 181 h 363"/>
                  <a:gd name="T18" fmla="*/ 181 w 363"/>
                  <a:gd name="T19" fmla="*/ 12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3" h="363">
                    <a:moveTo>
                      <a:pt x="181" y="363"/>
                    </a:moveTo>
                    <a:cubicBezTo>
                      <a:pt x="81" y="363"/>
                      <a:pt x="0" y="282"/>
                      <a:pt x="0" y="181"/>
                    </a:cubicBezTo>
                    <a:cubicBezTo>
                      <a:pt x="0" y="81"/>
                      <a:pt x="81" y="0"/>
                      <a:pt x="181" y="0"/>
                    </a:cubicBezTo>
                    <a:cubicBezTo>
                      <a:pt x="281" y="0"/>
                      <a:pt x="363" y="81"/>
                      <a:pt x="363" y="181"/>
                    </a:cubicBezTo>
                    <a:cubicBezTo>
                      <a:pt x="363" y="282"/>
                      <a:pt x="281" y="363"/>
                      <a:pt x="181" y="363"/>
                    </a:cubicBezTo>
                    <a:close/>
                    <a:moveTo>
                      <a:pt x="181" y="120"/>
                    </a:moveTo>
                    <a:cubicBezTo>
                      <a:pt x="147" y="120"/>
                      <a:pt x="120" y="147"/>
                      <a:pt x="120" y="181"/>
                    </a:cubicBezTo>
                    <a:cubicBezTo>
                      <a:pt x="120" y="215"/>
                      <a:pt x="147" y="243"/>
                      <a:pt x="181" y="243"/>
                    </a:cubicBezTo>
                    <a:cubicBezTo>
                      <a:pt x="215" y="243"/>
                      <a:pt x="243" y="215"/>
                      <a:pt x="243" y="181"/>
                    </a:cubicBezTo>
                    <a:cubicBezTo>
                      <a:pt x="243" y="147"/>
                      <a:pt x="215" y="120"/>
                      <a:pt x="181" y="1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4" name="isľïdé">
              <a:extLst>
                <a:ext uri="{FF2B5EF4-FFF2-40B4-BE49-F238E27FC236}">
                  <a16:creationId xmlns:a16="http://schemas.microsoft.com/office/drawing/2014/main" xmlns="" id="{B6094F9D-42F5-4298-B17D-93CCBB508567}"/>
                </a:ext>
              </a:extLst>
            </p:cNvPr>
            <p:cNvGrpSpPr/>
            <p:nvPr/>
          </p:nvGrpSpPr>
          <p:grpSpPr>
            <a:xfrm>
              <a:off x="660400" y="2333821"/>
              <a:ext cx="3524966" cy="1111889"/>
              <a:chOff x="5640517" y="2232919"/>
              <a:chExt cx="2674497" cy="1111889"/>
            </a:xfrm>
          </p:grpSpPr>
          <p:sp>
            <p:nvSpPr>
              <p:cNvPr id="27" name="iṩḻïḓe">
                <a:extLst>
                  <a:ext uri="{FF2B5EF4-FFF2-40B4-BE49-F238E27FC236}">
                    <a16:creationId xmlns:a16="http://schemas.microsoft.com/office/drawing/2014/main" xmlns="" id="{D85331A8-FED1-44BE-9D35-BE9A4B875923}"/>
                  </a:ext>
                </a:extLst>
              </p:cNvPr>
              <p:cNvSpPr/>
              <p:nvPr/>
            </p:nvSpPr>
            <p:spPr bwMode="auto">
              <a:xfrm>
                <a:off x="5640517" y="2620517"/>
                <a:ext cx="267449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íṡḻïḋê">
                <a:extLst>
                  <a:ext uri="{FF2B5EF4-FFF2-40B4-BE49-F238E27FC236}">
                    <a16:creationId xmlns:a16="http://schemas.microsoft.com/office/drawing/2014/main" xmlns="" id="{A5D8366B-D0ED-4869-B5FF-757FD5070635}"/>
                  </a:ext>
                </a:extLst>
              </p:cNvPr>
              <p:cNvSpPr txBox="1"/>
              <p:nvPr/>
            </p:nvSpPr>
            <p:spPr bwMode="auto">
              <a:xfrm>
                <a:off x="5640517" y="2232919"/>
                <a:ext cx="26744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íṣļidê">
              <a:extLst>
                <a:ext uri="{FF2B5EF4-FFF2-40B4-BE49-F238E27FC236}">
                  <a16:creationId xmlns:a16="http://schemas.microsoft.com/office/drawing/2014/main" xmlns="" id="{1D28E1B5-71A2-4A9C-ABDD-7D4E41CD8DD2}"/>
                </a:ext>
              </a:extLst>
            </p:cNvPr>
            <p:cNvGrpSpPr/>
            <p:nvPr/>
          </p:nvGrpSpPr>
          <p:grpSpPr>
            <a:xfrm>
              <a:off x="1008779" y="4903870"/>
              <a:ext cx="3275597" cy="1111889"/>
              <a:chOff x="5640517" y="2232919"/>
              <a:chExt cx="2674497" cy="1111889"/>
            </a:xfrm>
          </p:grpSpPr>
          <p:sp>
            <p:nvSpPr>
              <p:cNvPr id="25" name="îṧlíḋe">
                <a:extLst>
                  <a:ext uri="{FF2B5EF4-FFF2-40B4-BE49-F238E27FC236}">
                    <a16:creationId xmlns:a16="http://schemas.microsoft.com/office/drawing/2014/main" xmlns="" id="{E5ABCB44-751B-439F-B005-CDBDB7B89009}"/>
                  </a:ext>
                </a:extLst>
              </p:cNvPr>
              <p:cNvSpPr/>
              <p:nvPr/>
            </p:nvSpPr>
            <p:spPr bwMode="auto">
              <a:xfrm>
                <a:off x="5640517" y="2620517"/>
                <a:ext cx="267449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ïṩľiďê">
                <a:extLst>
                  <a:ext uri="{FF2B5EF4-FFF2-40B4-BE49-F238E27FC236}">
                    <a16:creationId xmlns:a16="http://schemas.microsoft.com/office/drawing/2014/main" xmlns="" id="{C32CFBCE-FE30-4B6A-9920-3C07CE8386EB}"/>
                  </a:ext>
                </a:extLst>
              </p:cNvPr>
              <p:cNvSpPr txBox="1"/>
              <p:nvPr/>
            </p:nvSpPr>
            <p:spPr bwMode="auto">
              <a:xfrm>
                <a:off x="5640517" y="2232919"/>
                <a:ext cx="26744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íSļiḓé">
              <a:extLst>
                <a:ext uri="{FF2B5EF4-FFF2-40B4-BE49-F238E27FC236}">
                  <a16:creationId xmlns:a16="http://schemas.microsoft.com/office/drawing/2014/main" xmlns="" id="{FB5765E6-0068-4605-80E6-809C9618616A}"/>
                </a:ext>
              </a:extLst>
            </p:cNvPr>
            <p:cNvGrpSpPr/>
            <p:nvPr/>
          </p:nvGrpSpPr>
          <p:grpSpPr>
            <a:xfrm>
              <a:off x="7551874" y="1287043"/>
              <a:ext cx="3275597" cy="1111889"/>
              <a:chOff x="5640517" y="2232919"/>
              <a:chExt cx="2674497" cy="1111889"/>
            </a:xfrm>
          </p:grpSpPr>
          <p:sp>
            <p:nvSpPr>
              <p:cNvPr id="23" name="íšḻîdê">
                <a:extLst>
                  <a:ext uri="{FF2B5EF4-FFF2-40B4-BE49-F238E27FC236}">
                    <a16:creationId xmlns:a16="http://schemas.microsoft.com/office/drawing/2014/main" xmlns="" id="{71D1711E-C2A8-4FE1-B7D1-D90DF01D5D7B}"/>
                  </a:ext>
                </a:extLst>
              </p:cNvPr>
              <p:cNvSpPr/>
              <p:nvPr/>
            </p:nvSpPr>
            <p:spPr bwMode="auto">
              <a:xfrm>
                <a:off x="5640517" y="2620517"/>
                <a:ext cx="267449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ṣḷîḑê">
                <a:extLst>
                  <a:ext uri="{FF2B5EF4-FFF2-40B4-BE49-F238E27FC236}">
                    <a16:creationId xmlns:a16="http://schemas.microsoft.com/office/drawing/2014/main" xmlns="" id="{195243B6-5024-440A-A0CA-E0FA8EDD4291}"/>
                  </a:ext>
                </a:extLst>
              </p:cNvPr>
              <p:cNvSpPr txBox="1"/>
              <p:nvPr/>
            </p:nvSpPr>
            <p:spPr bwMode="auto">
              <a:xfrm>
                <a:off x="5640517" y="2232919"/>
                <a:ext cx="26744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ṡľîdé">
              <a:extLst>
                <a:ext uri="{FF2B5EF4-FFF2-40B4-BE49-F238E27FC236}">
                  <a16:creationId xmlns:a16="http://schemas.microsoft.com/office/drawing/2014/main" xmlns="" id="{30314F15-3CF3-4C2D-9552-BB3767F9D4E8}"/>
                </a:ext>
              </a:extLst>
            </p:cNvPr>
            <p:cNvGrpSpPr/>
            <p:nvPr/>
          </p:nvGrpSpPr>
          <p:grpSpPr>
            <a:xfrm>
              <a:off x="8010185" y="3367327"/>
              <a:ext cx="3508715" cy="1111889"/>
              <a:chOff x="5640517" y="2232919"/>
              <a:chExt cx="2674497" cy="1111889"/>
            </a:xfrm>
          </p:grpSpPr>
          <p:sp>
            <p:nvSpPr>
              <p:cNvPr id="21" name="î$1íḓè">
                <a:extLst>
                  <a:ext uri="{FF2B5EF4-FFF2-40B4-BE49-F238E27FC236}">
                    <a16:creationId xmlns:a16="http://schemas.microsoft.com/office/drawing/2014/main" xmlns="" id="{6D7D957E-9E7C-4530-87D7-AE28D5707C56}"/>
                  </a:ext>
                </a:extLst>
              </p:cNvPr>
              <p:cNvSpPr/>
              <p:nvPr/>
            </p:nvSpPr>
            <p:spPr bwMode="auto">
              <a:xfrm>
                <a:off x="5640517" y="2620517"/>
                <a:ext cx="267449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sḻïḓè">
                <a:extLst>
                  <a:ext uri="{FF2B5EF4-FFF2-40B4-BE49-F238E27FC236}">
                    <a16:creationId xmlns:a16="http://schemas.microsoft.com/office/drawing/2014/main" xmlns="" id="{E5EF9386-8BE6-470C-A123-9C043FDA543A}"/>
                  </a:ext>
                </a:extLst>
              </p:cNvPr>
              <p:cNvSpPr txBox="1"/>
              <p:nvPr/>
            </p:nvSpPr>
            <p:spPr bwMode="auto">
              <a:xfrm>
                <a:off x="5640517" y="2232919"/>
                <a:ext cx="26744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ŝḻîďe">
              <a:extLst>
                <a:ext uri="{FF2B5EF4-FFF2-40B4-BE49-F238E27FC236}">
                  <a16:creationId xmlns:a16="http://schemas.microsoft.com/office/drawing/2014/main" xmlns="" id="{5A7E6DA0-05A8-4D12-9890-9B17EE6DC33C}"/>
                </a:ext>
              </a:extLst>
            </p:cNvPr>
            <p:cNvGrpSpPr/>
            <p:nvPr/>
          </p:nvGrpSpPr>
          <p:grpSpPr>
            <a:xfrm>
              <a:off x="4326311" y="3476954"/>
              <a:ext cx="1509247" cy="2578404"/>
              <a:chOff x="7211991" y="3402339"/>
              <a:chExt cx="1851025" cy="3162299"/>
            </a:xfrm>
            <a:solidFill>
              <a:schemeClr val="accent1"/>
            </a:solidFill>
          </p:grpSpPr>
          <p:sp>
            <p:nvSpPr>
              <p:cNvPr id="19" name="îṡḷiḋê">
                <a:extLst>
                  <a:ext uri="{FF2B5EF4-FFF2-40B4-BE49-F238E27FC236}">
                    <a16:creationId xmlns:a16="http://schemas.microsoft.com/office/drawing/2014/main" xmlns="" id="{3B5652FF-C30E-47E2-A7BA-A825A4E03673}"/>
                  </a:ext>
                </a:extLst>
              </p:cNvPr>
              <p:cNvSpPr/>
              <p:nvPr/>
            </p:nvSpPr>
            <p:spPr bwMode="auto">
              <a:xfrm flipH="1">
                <a:off x="7575528" y="3402339"/>
                <a:ext cx="674688" cy="674687"/>
              </a:xfrm>
              <a:custGeom>
                <a:avLst/>
                <a:gdLst>
                  <a:gd name="T0" fmla="*/ 125 w 316"/>
                  <a:gd name="T1" fmla="*/ 298 h 316"/>
                  <a:gd name="T2" fmla="*/ 298 w 316"/>
                  <a:gd name="T3" fmla="*/ 191 h 316"/>
                  <a:gd name="T4" fmla="*/ 191 w 316"/>
                  <a:gd name="T5" fmla="*/ 18 h 316"/>
                  <a:gd name="T6" fmla="*/ 18 w 316"/>
                  <a:gd name="T7" fmla="*/ 125 h 316"/>
                  <a:gd name="T8" fmla="*/ 125 w 316"/>
                  <a:gd name="T9" fmla="*/ 29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316">
                    <a:moveTo>
                      <a:pt x="125" y="298"/>
                    </a:moveTo>
                    <a:cubicBezTo>
                      <a:pt x="203" y="316"/>
                      <a:pt x="280" y="268"/>
                      <a:pt x="298" y="191"/>
                    </a:cubicBezTo>
                    <a:cubicBezTo>
                      <a:pt x="316" y="113"/>
                      <a:pt x="268" y="36"/>
                      <a:pt x="191" y="18"/>
                    </a:cubicBezTo>
                    <a:cubicBezTo>
                      <a:pt x="113" y="0"/>
                      <a:pt x="36" y="48"/>
                      <a:pt x="18" y="125"/>
                    </a:cubicBezTo>
                    <a:cubicBezTo>
                      <a:pt x="0" y="203"/>
                      <a:pt x="48" y="280"/>
                      <a:pt x="125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îšľïḑê">
                <a:extLst>
                  <a:ext uri="{FF2B5EF4-FFF2-40B4-BE49-F238E27FC236}">
                    <a16:creationId xmlns:a16="http://schemas.microsoft.com/office/drawing/2014/main" xmlns="" id="{FAA767AE-AF51-4F17-9DEF-340FA81F45D5}"/>
                  </a:ext>
                </a:extLst>
              </p:cNvPr>
              <p:cNvSpPr/>
              <p:nvPr/>
            </p:nvSpPr>
            <p:spPr bwMode="auto">
              <a:xfrm flipH="1">
                <a:off x="7211991" y="4138938"/>
                <a:ext cx="1851025" cy="2425700"/>
              </a:xfrm>
              <a:custGeom>
                <a:avLst/>
                <a:gdLst>
                  <a:gd name="T0" fmla="*/ 838 w 866"/>
                  <a:gd name="T1" fmla="*/ 125 h 1136"/>
                  <a:gd name="T2" fmla="*/ 742 w 866"/>
                  <a:gd name="T3" fmla="*/ 25 h 1136"/>
                  <a:gd name="T4" fmla="*/ 681 w 866"/>
                  <a:gd name="T5" fmla="*/ 2 h 1136"/>
                  <a:gd name="T6" fmla="*/ 674 w 866"/>
                  <a:gd name="T7" fmla="*/ 1 h 1136"/>
                  <a:gd name="T8" fmla="*/ 662 w 866"/>
                  <a:gd name="T9" fmla="*/ 0 h 1136"/>
                  <a:gd name="T10" fmla="*/ 414 w 866"/>
                  <a:gd name="T11" fmla="*/ 0 h 1136"/>
                  <a:gd name="T12" fmla="*/ 376 w 866"/>
                  <a:gd name="T13" fmla="*/ 19 h 1136"/>
                  <a:gd name="T14" fmla="*/ 365 w 866"/>
                  <a:gd name="T15" fmla="*/ 34 h 1136"/>
                  <a:gd name="T16" fmla="*/ 290 w 866"/>
                  <a:gd name="T17" fmla="*/ 132 h 1136"/>
                  <a:gd name="T18" fmla="*/ 49 w 866"/>
                  <a:gd name="T19" fmla="*/ 236 h 1136"/>
                  <a:gd name="T20" fmla="*/ 2 w 866"/>
                  <a:gd name="T21" fmla="*/ 290 h 1136"/>
                  <a:gd name="T22" fmla="*/ 2 w 866"/>
                  <a:gd name="T23" fmla="*/ 294 h 1136"/>
                  <a:gd name="T24" fmla="*/ 46 w 866"/>
                  <a:gd name="T25" fmla="*/ 291 h 1136"/>
                  <a:gd name="T26" fmla="*/ 75 w 866"/>
                  <a:gd name="T27" fmla="*/ 292 h 1136"/>
                  <a:gd name="T28" fmla="*/ 80 w 866"/>
                  <a:gd name="T29" fmla="*/ 280 h 1136"/>
                  <a:gd name="T30" fmla="*/ 154 w 866"/>
                  <a:gd name="T31" fmla="*/ 288 h 1136"/>
                  <a:gd name="T32" fmla="*/ 157 w 866"/>
                  <a:gd name="T33" fmla="*/ 306 h 1136"/>
                  <a:gd name="T34" fmla="*/ 181 w 866"/>
                  <a:gd name="T35" fmla="*/ 313 h 1136"/>
                  <a:gd name="T36" fmla="*/ 365 w 866"/>
                  <a:gd name="T37" fmla="*/ 202 h 1136"/>
                  <a:gd name="T38" fmla="*/ 365 w 866"/>
                  <a:gd name="T39" fmla="*/ 355 h 1136"/>
                  <a:gd name="T40" fmla="*/ 364 w 866"/>
                  <a:gd name="T41" fmla="*/ 366 h 1136"/>
                  <a:gd name="T42" fmla="*/ 364 w 866"/>
                  <a:gd name="T43" fmla="*/ 424 h 1136"/>
                  <a:gd name="T44" fmla="*/ 384 w 866"/>
                  <a:gd name="T45" fmla="*/ 415 h 1136"/>
                  <a:gd name="T46" fmla="*/ 431 w 866"/>
                  <a:gd name="T47" fmla="*/ 474 h 1136"/>
                  <a:gd name="T48" fmla="*/ 386 w 866"/>
                  <a:gd name="T49" fmla="*/ 534 h 1136"/>
                  <a:gd name="T50" fmla="*/ 401 w 866"/>
                  <a:gd name="T51" fmla="*/ 563 h 1136"/>
                  <a:gd name="T52" fmla="*/ 477 w 866"/>
                  <a:gd name="T53" fmla="*/ 561 h 1136"/>
                  <a:gd name="T54" fmla="*/ 498 w 866"/>
                  <a:gd name="T55" fmla="*/ 633 h 1136"/>
                  <a:gd name="T56" fmla="*/ 432 w 866"/>
                  <a:gd name="T57" fmla="*/ 671 h 1136"/>
                  <a:gd name="T58" fmla="*/ 434 w 866"/>
                  <a:gd name="T59" fmla="*/ 699 h 1136"/>
                  <a:gd name="T60" fmla="*/ 504 w 866"/>
                  <a:gd name="T61" fmla="*/ 726 h 1136"/>
                  <a:gd name="T62" fmla="*/ 496 w 866"/>
                  <a:gd name="T63" fmla="*/ 800 h 1136"/>
                  <a:gd name="T64" fmla="*/ 422 w 866"/>
                  <a:gd name="T65" fmla="*/ 811 h 1136"/>
                  <a:gd name="T66" fmla="*/ 412 w 866"/>
                  <a:gd name="T67" fmla="*/ 842 h 1136"/>
                  <a:gd name="T68" fmla="*/ 466 w 866"/>
                  <a:gd name="T69" fmla="*/ 894 h 1136"/>
                  <a:gd name="T70" fmla="*/ 429 w 866"/>
                  <a:gd name="T71" fmla="*/ 959 h 1136"/>
                  <a:gd name="T72" fmla="*/ 364 w 866"/>
                  <a:gd name="T73" fmla="*/ 943 h 1136"/>
                  <a:gd name="T74" fmla="*/ 364 w 866"/>
                  <a:gd name="T75" fmla="*/ 980 h 1136"/>
                  <a:gd name="T76" fmla="*/ 364 w 866"/>
                  <a:gd name="T77" fmla="*/ 996 h 1136"/>
                  <a:gd name="T78" fmla="*/ 364 w 866"/>
                  <a:gd name="T79" fmla="*/ 1007 h 1136"/>
                  <a:gd name="T80" fmla="*/ 364 w 866"/>
                  <a:gd name="T81" fmla="*/ 1019 h 1136"/>
                  <a:gd name="T82" fmla="*/ 369 w 866"/>
                  <a:gd name="T83" fmla="*/ 1031 h 1136"/>
                  <a:gd name="T84" fmla="*/ 364 w 866"/>
                  <a:gd name="T85" fmla="*/ 1035 h 1136"/>
                  <a:gd name="T86" fmla="*/ 364 w 866"/>
                  <a:gd name="T87" fmla="*/ 1057 h 1136"/>
                  <a:gd name="T88" fmla="*/ 443 w 866"/>
                  <a:gd name="T89" fmla="*/ 1136 h 1136"/>
                  <a:gd name="T90" fmla="*/ 522 w 866"/>
                  <a:gd name="T91" fmla="*/ 1057 h 1136"/>
                  <a:gd name="T92" fmla="*/ 522 w 866"/>
                  <a:gd name="T93" fmla="*/ 537 h 1136"/>
                  <a:gd name="T94" fmla="*/ 553 w 866"/>
                  <a:gd name="T95" fmla="*/ 537 h 1136"/>
                  <a:gd name="T96" fmla="*/ 553 w 866"/>
                  <a:gd name="T97" fmla="*/ 1057 h 1136"/>
                  <a:gd name="T98" fmla="*/ 632 w 866"/>
                  <a:gd name="T99" fmla="*/ 1136 h 1136"/>
                  <a:gd name="T100" fmla="*/ 711 w 866"/>
                  <a:gd name="T101" fmla="*/ 1057 h 1136"/>
                  <a:gd name="T102" fmla="*/ 711 w 866"/>
                  <a:gd name="T103" fmla="*/ 562 h 1136"/>
                  <a:gd name="T104" fmla="*/ 719 w 866"/>
                  <a:gd name="T105" fmla="*/ 567 h 1136"/>
                  <a:gd name="T106" fmla="*/ 741 w 866"/>
                  <a:gd name="T107" fmla="*/ 572 h 1136"/>
                  <a:gd name="T108" fmla="*/ 787 w 866"/>
                  <a:gd name="T109" fmla="*/ 542 h 1136"/>
                  <a:gd name="T110" fmla="*/ 866 w 866"/>
                  <a:gd name="T111" fmla="*/ 254 h 1136"/>
                  <a:gd name="T112" fmla="*/ 838 w 866"/>
                  <a:gd name="T113" fmla="*/ 125 h 1136"/>
                  <a:gd name="T114" fmla="*/ 711 w 866"/>
                  <a:gd name="T115" fmla="*/ 462 h 1136"/>
                  <a:gd name="T116" fmla="*/ 711 w 866"/>
                  <a:gd name="T117" fmla="*/ 366 h 1136"/>
                  <a:gd name="T118" fmla="*/ 711 w 866"/>
                  <a:gd name="T119" fmla="*/ 127 h 1136"/>
                  <a:gd name="T120" fmla="*/ 723 w 866"/>
                  <a:gd name="T121" fmla="*/ 137 h 1136"/>
                  <a:gd name="T122" fmla="*/ 763 w 866"/>
                  <a:gd name="T123" fmla="*/ 254 h 1136"/>
                  <a:gd name="T124" fmla="*/ 711 w 866"/>
                  <a:gd name="T125" fmla="*/ 462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66" h="1136">
                    <a:moveTo>
                      <a:pt x="838" y="125"/>
                    </a:moveTo>
                    <a:cubicBezTo>
                      <a:pt x="813" y="73"/>
                      <a:pt x="773" y="42"/>
                      <a:pt x="742" y="25"/>
                    </a:cubicBezTo>
                    <a:cubicBezTo>
                      <a:pt x="710" y="7"/>
                      <a:pt x="685" y="3"/>
                      <a:pt x="681" y="2"/>
                    </a:cubicBezTo>
                    <a:cubicBezTo>
                      <a:pt x="678" y="2"/>
                      <a:pt x="676" y="2"/>
                      <a:pt x="674" y="1"/>
                    </a:cubicBezTo>
                    <a:cubicBezTo>
                      <a:pt x="670" y="1"/>
                      <a:pt x="666" y="0"/>
                      <a:pt x="662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399" y="0"/>
                      <a:pt x="385" y="7"/>
                      <a:pt x="376" y="19"/>
                    </a:cubicBezTo>
                    <a:cubicBezTo>
                      <a:pt x="371" y="23"/>
                      <a:pt x="367" y="28"/>
                      <a:pt x="365" y="34"/>
                    </a:cubicBezTo>
                    <a:cubicBezTo>
                      <a:pt x="363" y="38"/>
                      <a:pt x="340" y="85"/>
                      <a:pt x="290" y="132"/>
                    </a:cubicBezTo>
                    <a:cubicBezTo>
                      <a:pt x="239" y="179"/>
                      <a:pt x="163" y="227"/>
                      <a:pt x="49" y="236"/>
                    </a:cubicBezTo>
                    <a:cubicBezTo>
                      <a:pt x="21" y="238"/>
                      <a:pt x="0" y="262"/>
                      <a:pt x="2" y="290"/>
                    </a:cubicBezTo>
                    <a:cubicBezTo>
                      <a:pt x="2" y="292"/>
                      <a:pt x="2" y="293"/>
                      <a:pt x="2" y="294"/>
                    </a:cubicBezTo>
                    <a:cubicBezTo>
                      <a:pt x="17" y="292"/>
                      <a:pt x="32" y="291"/>
                      <a:pt x="46" y="291"/>
                    </a:cubicBezTo>
                    <a:cubicBezTo>
                      <a:pt x="55" y="291"/>
                      <a:pt x="65" y="292"/>
                      <a:pt x="75" y="292"/>
                    </a:cubicBezTo>
                    <a:cubicBezTo>
                      <a:pt x="80" y="280"/>
                      <a:pt x="80" y="280"/>
                      <a:pt x="80" y="280"/>
                    </a:cubicBezTo>
                    <a:cubicBezTo>
                      <a:pt x="154" y="288"/>
                      <a:pt x="154" y="288"/>
                      <a:pt x="154" y="288"/>
                    </a:cubicBezTo>
                    <a:cubicBezTo>
                      <a:pt x="157" y="306"/>
                      <a:pt x="157" y="306"/>
                      <a:pt x="157" y="306"/>
                    </a:cubicBezTo>
                    <a:cubicBezTo>
                      <a:pt x="165" y="308"/>
                      <a:pt x="173" y="311"/>
                      <a:pt x="181" y="313"/>
                    </a:cubicBezTo>
                    <a:cubicBezTo>
                      <a:pt x="261" y="287"/>
                      <a:pt x="322" y="244"/>
                      <a:pt x="365" y="202"/>
                    </a:cubicBezTo>
                    <a:cubicBezTo>
                      <a:pt x="365" y="355"/>
                      <a:pt x="365" y="355"/>
                      <a:pt x="365" y="355"/>
                    </a:cubicBezTo>
                    <a:cubicBezTo>
                      <a:pt x="364" y="358"/>
                      <a:pt x="364" y="362"/>
                      <a:pt x="364" y="366"/>
                    </a:cubicBezTo>
                    <a:cubicBezTo>
                      <a:pt x="364" y="424"/>
                      <a:pt x="364" y="424"/>
                      <a:pt x="364" y="424"/>
                    </a:cubicBezTo>
                    <a:cubicBezTo>
                      <a:pt x="384" y="415"/>
                      <a:pt x="384" y="415"/>
                      <a:pt x="384" y="415"/>
                    </a:cubicBezTo>
                    <a:cubicBezTo>
                      <a:pt x="431" y="474"/>
                      <a:pt x="431" y="474"/>
                      <a:pt x="431" y="474"/>
                    </a:cubicBezTo>
                    <a:cubicBezTo>
                      <a:pt x="386" y="534"/>
                      <a:pt x="386" y="534"/>
                      <a:pt x="386" y="534"/>
                    </a:cubicBezTo>
                    <a:cubicBezTo>
                      <a:pt x="392" y="544"/>
                      <a:pt x="397" y="553"/>
                      <a:pt x="401" y="563"/>
                    </a:cubicBezTo>
                    <a:cubicBezTo>
                      <a:pt x="477" y="561"/>
                      <a:pt x="477" y="561"/>
                      <a:pt x="477" y="561"/>
                    </a:cubicBezTo>
                    <a:cubicBezTo>
                      <a:pt x="498" y="633"/>
                      <a:pt x="498" y="633"/>
                      <a:pt x="498" y="633"/>
                    </a:cubicBezTo>
                    <a:cubicBezTo>
                      <a:pt x="432" y="671"/>
                      <a:pt x="432" y="671"/>
                      <a:pt x="432" y="671"/>
                    </a:cubicBezTo>
                    <a:cubicBezTo>
                      <a:pt x="433" y="680"/>
                      <a:pt x="434" y="689"/>
                      <a:pt x="434" y="699"/>
                    </a:cubicBezTo>
                    <a:cubicBezTo>
                      <a:pt x="504" y="726"/>
                      <a:pt x="504" y="726"/>
                      <a:pt x="504" y="726"/>
                    </a:cubicBezTo>
                    <a:cubicBezTo>
                      <a:pt x="496" y="800"/>
                      <a:pt x="496" y="800"/>
                      <a:pt x="496" y="800"/>
                    </a:cubicBezTo>
                    <a:cubicBezTo>
                      <a:pt x="422" y="811"/>
                      <a:pt x="422" y="811"/>
                      <a:pt x="422" y="811"/>
                    </a:cubicBezTo>
                    <a:cubicBezTo>
                      <a:pt x="419" y="822"/>
                      <a:pt x="415" y="832"/>
                      <a:pt x="412" y="842"/>
                    </a:cubicBezTo>
                    <a:cubicBezTo>
                      <a:pt x="466" y="894"/>
                      <a:pt x="466" y="894"/>
                      <a:pt x="466" y="894"/>
                    </a:cubicBezTo>
                    <a:cubicBezTo>
                      <a:pt x="429" y="959"/>
                      <a:pt x="429" y="959"/>
                      <a:pt x="429" y="959"/>
                    </a:cubicBezTo>
                    <a:cubicBezTo>
                      <a:pt x="364" y="943"/>
                      <a:pt x="364" y="943"/>
                      <a:pt x="364" y="943"/>
                    </a:cubicBezTo>
                    <a:cubicBezTo>
                      <a:pt x="364" y="980"/>
                      <a:pt x="364" y="980"/>
                      <a:pt x="364" y="980"/>
                    </a:cubicBezTo>
                    <a:cubicBezTo>
                      <a:pt x="364" y="996"/>
                      <a:pt x="364" y="996"/>
                      <a:pt x="364" y="996"/>
                    </a:cubicBezTo>
                    <a:cubicBezTo>
                      <a:pt x="364" y="1007"/>
                      <a:pt x="364" y="1007"/>
                      <a:pt x="364" y="1007"/>
                    </a:cubicBezTo>
                    <a:cubicBezTo>
                      <a:pt x="364" y="1019"/>
                      <a:pt x="364" y="1019"/>
                      <a:pt x="364" y="1019"/>
                    </a:cubicBezTo>
                    <a:cubicBezTo>
                      <a:pt x="369" y="1031"/>
                      <a:pt x="369" y="1031"/>
                      <a:pt x="369" y="1031"/>
                    </a:cubicBezTo>
                    <a:cubicBezTo>
                      <a:pt x="364" y="1035"/>
                      <a:pt x="364" y="1035"/>
                      <a:pt x="364" y="1035"/>
                    </a:cubicBezTo>
                    <a:cubicBezTo>
                      <a:pt x="364" y="1057"/>
                      <a:pt x="364" y="1057"/>
                      <a:pt x="364" y="1057"/>
                    </a:cubicBezTo>
                    <a:cubicBezTo>
                      <a:pt x="364" y="1100"/>
                      <a:pt x="399" y="1136"/>
                      <a:pt x="443" y="1136"/>
                    </a:cubicBezTo>
                    <a:cubicBezTo>
                      <a:pt x="487" y="1136"/>
                      <a:pt x="522" y="1100"/>
                      <a:pt x="522" y="1057"/>
                    </a:cubicBezTo>
                    <a:cubicBezTo>
                      <a:pt x="522" y="537"/>
                      <a:pt x="522" y="537"/>
                      <a:pt x="522" y="537"/>
                    </a:cubicBezTo>
                    <a:cubicBezTo>
                      <a:pt x="553" y="537"/>
                      <a:pt x="553" y="537"/>
                      <a:pt x="553" y="537"/>
                    </a:cubicBezTo>
                    <a:cubicBezTo>
                      <a:pt x="553" y="1057"/>
                      <a:pt x="553" y="1057"/>
                      <a:pt x="553" y="1057"/>
                    </a:cubicBezTo>
                    <a:cubicBezTo>
                      <a:pt x="553" y="1100"/>
                      <a:pt x="588" y="1136"/>
                      <a:pt x="632" y="1136"/>
                    </a:cubicBezTo>
                    <a:cubicBezTo>
                      <a:pt x="676" y="1136"/>
                      <a:pt x="711" y="1100"/>
                      <a:pt x="711" y="1057"/>
                    </a:cubicBezTo>
                    <a:cubicBezTo>
                      <a:pt x="711" y="562"/>
                      <a:pt x="711" y="562"/>
                      <a:pt x="711" y="562"/>
                    </a:cubicBezTo>
                    <a:cubicBezTo>
                      <a:pt x="714" y="564"/>
                      <a:pt x="716" y="565"/>
                      <a:pt x="719" y="567"/>
                    </a:cubicBezTo>
                    <a:cubicBezTo>
                      <a:pt x="726" y="570"/>
                      <a:pt x="734" y="572"/>
                      <a:pt x="741" y="572"/>
                    </a:cubicBezTo>
                    <a:cubicBezTo>
                      <a:pt x="760" y="572"/>
                      <a:pt x="779" y="561"/>
                      <a:pt x="787" y="542"/>
                    </a:cubicBezTo>
                    <a:cubicBezTo>
                      <a:pt x="843" y="423"/>
                      <a:pt x="865" y="330"/>
                      <a:pt x="866" y="254"/>
                    </a:cubicBezTo>
                    <a:cubicBezTo>
                      <a:pt x="866" y="203"/>
                      <a:pt x="855" y="160"/>
                      <a:pt x="838" y="125"/>
                    </a:cubicBezTo>
                    <a:close/>
                    <a:moveTo>
                      <a:pt x="711" y="462"/>
                    </a:moveTo>
                    <a:cubicBezTo>
                      <a:pt x="711" y="366"/>
                      <a:pt x="711" y="366"/>
                      <a:pt x="711" y="366"/>
                    </a:cubicBezTo>
                    <a:cubicBezTo>
                      <a:pt x="711" y="127"/>
                      <a:pt x="711" y="127"/>
                      <a:pt x="711" y="127"/>
                    </a:cubicBezTo>
                    <a:cubicBezTo>
                      <a:pt x="715" y="130"/>
                      <a:pt x="719" y="133"/>
                      <a:pt x="723" y="137"/>
                    </a:cubicBezTo>
                    <a:cubicBezTo>
                      <a:pt x="743" y="159"/>
                      <a:pt x="763" y="190"/>
                      <a:pt x="763" y="254"/>
                    </a:cubicBezTo>
                    <a:cubicBezTo>
                      <a:pt x="763" y="303"/>
                      <a:pt x="750" y="371"/>
                      <a:pt x="711" y="46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989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1ED85E-5868-482D-9623-BACF3B0C7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5B40D55-66C2-44A6-9664-55D6579DB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37DA1AB-6603-4075-B40E-4D4D4C9D0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75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0A16E7D-8B72-415A-B385-EE06ACA51EF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7757" y="1724234"/>
            <a:ext cx="10623786" cy="3815933"/>
            <a:chOff x="777758" y="1724234"/>
            <a:chExt cx="10623785" cy="3815933"/>
          </a:xfrm>
        </p:grpSpPr>
        <p:grpSp>
          <p:nvGrpSpPr>
            <p:cNvPr id="6" name="îṩḻïdè">
              <a:extLst>
                <a:ext uri="{FF2B5EF4-FFF2-40B4-BE49-F238E27FC236}">
                  <a16:creationId xmlns:a16="http://schemas.microsoft.com/office/drawing/2014/main" xmlns="" id="{4632255C-96DE-482F-86BB-CA0C667F93CF}"/>
                </a:ext>
              </a:extLst>
            </p:cNvPr>
            <p:cNvGrpSpPr/>
            <p:nvPr/>
          </p:nvGrpSpPr>
          <p:grpSpPr>
            <a:xfrm>
              <a:off x="777758" y="1749423"/>
              <a:ext cx="4305181" cy="3765549"/>
              <a:chOff x="3995765" y="1800771"/>
              <a:chExt cx="4187771" cy="3662857"/>
            </a:xfrm>
          </p:grpSpPr>
          <p:sp>
            <p:nvSpPr>
              <p:cNvPr id="21" name="íśḷiḑê">
                <a:extLst>
                  <a:ext uri="{FF2B5EF4-FFF2-40B4-BE49-F238E27FC236}">
                    <a16:creationId xmlns:a16="http://schemas.microsoft.com/office/drawing/2014/main" xmlns="" id="{0E8DAB43-A39B-4607-8C79-A5DF044BE59D}"/>
                  </a:ext>
                </a:extLst>
              </p:cNvPr>
              <p:cNvSpPr/>
              <p:nvPr/>
            </p:nvSpPr>
            <p:spPr bwMode="auto">
              <a:xfrm>
                <a:off x="4611817" y="3585476"/>
                <a:ext cx="2955667" cy="677196"/>
              </a:xfrm>
              <a:custGeom>
                <a:avLst/>
                <a:gdLst>
                  <a:gd name="T0" fmla="*/ 2154 w 2562"/>
                  <a:gd name="T1" fmla="*/ 0 h 587"/>
                  <a:gd name="T2" fmla="*/ 408 w 2562"/>
                  <a:gd name="T3" fmla="*/ 0 h 587"/>
                  <a:gd name="T4" fmla="*/ 0 w 2562"/>
                  <a:gd name="T5" fmla="*/ 587 h 587"/>
                  <a:gd name="T6" fmla="*/ 2562 w 2562"/>
                  <a:gd name="T7" fmla="*/ 587 h 587"/>
                  <a:gd name="T8" fmla="*/ 2154 w 2562"/>
                  <a:gd name="T9" fmla="*/ 0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2" h="587">
                    <a:moveTo>
                      <a:pt x="2154" y="0"/>
                    </a:moveTo>
                    <a:lnTo>
                      <a:pt x="408" y="0"/>
                    </a:lnTo>
                    <a:lnTo>
                      <a:pt x="0" y="587"/>
                    </a:lnTo>
                    <a:lnTo>
                      <a:pt x="2562" y="587"/>
                    </a:lnTo>
                    <a:lnTo>
                      <a:pt x="21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2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íṩḷîḑe">
                <a:extLst>
                  <a:ext uri="{FF2B5EF4-FFF2-40B4-BE49-F238E27FC236}">
                    <a16:creationId xmlns:a16="http://schemas.microsoft.com/office/drawing/2014/main" xmlns="" id="{E117719C-CBAB-4C38-BF43-5940C11E4B18}"/>
                  </a:ext>
                </a:extLst>
              </p:cNvPr>
              <p:cNvSpPr/>
              <p:nvPr/>
            </p:nvSpPr>
            <p:spPr bwMode="auto">
              <a:xfrm>
                <a:off x="3995765" y="4950251"/>
                <a:ext cx="4187771" cy="513377"/>
              </a:xfrm>
              <a:custGeom>
                <a:avLst/>
                <a:gdLst>
                  <a:gd name="T0" fmla="*/ 306 w 3630"/>
                  <a:gd name="T1" fmla="*/ 0 h 445"/>
                  <a:gd name="T2" fmla="*/ 0 w 3630"/>
                  <a:gd name="T3" fmla="*/ 445 h 445"/>
                  <a:gd name="T4" fmla="*/ 3630 w 3630"/>
                  <a:gd name="T5" fmla="*/ 445 h 445"/>
                  <a:gd name="T6" fmla="*/ 3324 w 3630"/>
                  <a:gd name="T7" fmla="*/ 0 h 445"/>
                  <a:gd name="T8" fmla="*/ 306 w 3630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0" h="445">
                    <a:moveTo>
                      <a:pt x="306" y="0"/>
                    </a:moveTo>
                    <a:lnTo>
                      <a:pt x="0" y="445"/>
                    </a:lnTo>
                    <a:lnTo>
                      <a:pt x="3630" y="445"/>
                    </a:lnTo>
                    <a:lnTo>
                      <a:pt x="3324" y="0"/>
                    </a:lnTo>
                    <a:lnTo>
                      <a:pt x="30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3</a:t>
                </a:r>
                <a:endParaRPr lang="id-ID" sz="2400" b="1" dirty="0"/>
              </a:p>
            </p:txBody>
          </p:sp>
          <p:sp>
            <p:nvSpPr>
              <p:cNvPr id="23" name="isļídé">
                <a:extLst>
                  <a:ext uri="{FF2B5EF4-FFF2-40B4-BE49-F238E27FC236}">
                    <a16:creationId xmlns:a16="http://schemas.microsoft.com/office/drawing/2014/main" xmlns="" id="{32D7B900-BBE0-4FCF-A109-57205FF36F95}"/>
                  </a:ext>
                </a:extLst>
              </p:cNvPr>
              <p:cNvSpPr/>
              <p:nvPr/>
            </p:nvSpPr>
            <p:spPr bwMode="auto">
              <a:xfrm>
                <a:off x="5346696" y="1800771"/>
                <a:ext cx="1485909" cy="1083283"/>
              </a:xfrm>
              <a:custGeom>
                <a:avLst/>
                <a:gdLst>
                  <a:gd name="T0" fmla="*/ 1288 w 1288"/>
                  <a:gd name="T1" fmla="*/ 939 h 939"/>
                  <a:gd name="T2" fmla="*/ 644 w 1288"/>
                  <a:gd name="T3" fmla="*/ 0 h 939"/>
                  <a:gd name="T4" fmla="*/ 0 w 1288"/>
                  <a:gd name="T5" fmla="*/ 939 h 939"/>
                  <a:gd name="T6" fmla="*/ 1288 w 1288"/>
                  <a:gd name="T7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8" h="939">
                    <a:moveTo>
                      <a:pt x="1288" y="939"/>
                    </a:moveTo>
                    <a:lnTo>
                      <a:pt x="644" y="0"/>
                    </a:lnTo>
                    <a:lnTo>
                      <a:pt x="0" y="939"/>
                    </a:lnTo>
                    <a:lnTo>
                      <a:pt x="1288" y="93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1</a:t>
                </a:r>
                <a:endParaRPr lang="id-ID" sz="2400" b="1" dirty="0"/>
              </a:p>
            </p:txBody>
          </p:sp>
          <p:grpSp>
            <p:nvGrpSpPr>
              <p:cNvPr id="24" name="iṣliḓè">
                <a:extLst>
                  <a:ext uri="{FF2B5EF4-FFF2-40B4-BE49-F238E27FC236}">
                    <a16:creationId xmlns:a16="http://schemas.microsoft.com/office/drawing/2014/main" xmlns="" id="{A0C6C9D8-8BE4-4EED-8A1A-75888B3A5E16}"/>
                  </a:ext>
                </a:extLst>
              </p:cNvPr>
              <p:cNvGrpSpPr/>
              <p:nvPr/>
            </p:nvGrpSpPr>
            <p:grpSpPr>
              <a:xfrm>
                <a:off x="4567559" y="4282290"/>
                <a:ext cx="3044458" cy="654123"/>
                <a:chOff x="4573909" y="4079091"/>
                <a:chExt cx="3044458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0" name="íṣļîde">
                  <a:extLst>
                    <a:ext uri="{FF2B5EF4-FFF2-40B4-BE49-F238E27FC236}">
                      <a16:creationId xmlns:a16="http://schemas.microsoft.com/office/drawing/2014/main" xmlns="" id="{65DE25CE-7CD6-4A9F-8C99-C1877CFB4678}"/>
                    </a:ext>
                  </a:extLst>
                </p:cNvPr>
                <p:cNvSpPr/>
                <p:nvPr/>
              </p:nvSpPr>
              <p:spPr bwMode="auto">
                <a:xfrm>
                  <a:off x="495000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1" name="işľîḓè">
                  <a:extLst>
                    <a:ext uri="{FF2B5EF4-FFF2-40B4-BE49-F238E27FC236}">
                      <a16:creationId xmlns:a16="http://schemas.microsoft.com/office/drawing/2014/main" xmlns="" id="{7AB4ECE3-96F8-40C7-ABD6-7841BAB62A7E}"/>
                    </a:ext>
                  </a:extLst>
                </p:cNvPr>
                <p:cNvSpPr/>
                <p:nvPr/>
              </p:nvSpPr>
              <p:spPr bwMode="auto">
                <a:xfrm>
                  <a:off x="4573909" y="4079091"/>
                  <a:ext cx="409511" cy="654123"/>
                </a:xfrm>
                <a:custGeom>
                  <a:avLst/>
                  <a:gdLst>
                    <a:gd name="connsiteX0" fmla="*/ 206925 w 409511"/>
                    <a:gd name="connsiteY0" fmla="*/ 27688 h 654123"/>
                    <a:gd name="connsiteX1" fmla="*/ 265762 w 409511"/>
                    <a:gd name="connsiteY1" fmla="*/ 86525 h 654123"/>
                    <a:gd name="connsiteX2" fmla="*/ 206925 w 409511"/>
                    <a:gd name="connsiteY2" fmla="*/ 145362 h 654123"/>
                    <a:gd name="connsiteX3" fmla="*/ 148088 w 409511"/>
                    <a:gd name="connsiteY3" fmla="*/ 86525 h 654123"/>
                    <a:gd name="connsiteX4" fmla="*/ 206925 w 409511"/>
                    <a:gd name="connsiteY4" fmla="*/ 27688 h 654123"/>
                    <a:gd name="connsiteX5" fmla="*/ 12193 w 409511"/>
                    <a:gd name="connsiteY5" fmla="*/ 0 h 654123"/>
                    <a:gd name="connsiteX6" fmla="*/ 21579 w 409511"/>
                    <a:gd name="connsiteY6" fmla="*/ 0 h 654123"/>
                    <a:gd name="connsiteX7" fmla="*/ 40352 w 409511"/>
                    <a:gd name="connsiteY7" fmla="*/ 9412 h 654123"/>
                    <a:gd name="connsiteX8" fmla="*/ 138911 w 409511"/>
                    <a:gd name="connsiteY8" fmla="*/ 160002 h 654123"/>
                    <a:gd name="connsiteX9" fmla="*/ 270324 w 409511"/>
                    <a:gd name="connsiteY9" fmla="*/ 160002 h 654123"/>
                    <a:gd name="connsiteX10" fmla="*/ 373576 w 409511"/>
                    <a:gd name="connsiteY10" fmla="*/ 9412 h 654123"/>
                    <a:gd name="connsiteX11" fmla="*/ 387656 w 409511"/>
                    <a:gd name="connsiteY11" fmla="*/ 0 h 654123"/>
                    <a:gd name="connsiteX12" fmla="*/ 401736 w 409511"/>
                    <a:gd name="connsiteY12" fmla="*/ 0 h 654123"/>
                    <a:gd name="connsiteX13" fmla="*/ 406429 w 409511"/>
                    <a:gd name="connsiteY13" fmla="*/ 32942 h 654123"/>
                    <a:gd name="connsiteX14" fmla="*/ 298483 w 409511"/>
                    <a:gd name="connsiteY14" fmla="*/ 192943 h 654123"/>
                    <a:gd name="connsiteX15" fmla="*/ 284404 w 409511"/>
                    <a:gd name="connsiteY15" fmla="*/ 202355 h 654123"/>
                    <a:gd name="connsiteX16" fmla="*/ 275017 w 409511"/>
                    <a:gd name="connsiteY16" fmla="*/ 202355 h 654123"/>
                    <a:gd name="connsiteX17" fmla="*/ 275017 w 409511"/>
                    <a:gd name="connsiteY17" fmla="*/ 621182 h 654123"/>
                    <a:gd name="connsiteX18" fmla="*/ 242164 w 409511"/>
                    <a:gd name="connsiteY18" fmla="*/ 654123 h 654123"/>
                    <a:gd name="connsiteX19" fmla="*/ 209311 w 409511"/>
                    <a:gd name="connsiteY19" fmla="*/ 621182 h 654123"/>
                    <a:gd name="connsiteX20" fmla="*/ 209311 w 409511"/>
                    <a:gd name="connsiteY20" fmla="*/ 381180 h 654123"/>
                    <a:gd name="connsiteX21" fmla="*/ 199924 w 409511"/>
                    <a:gd name="connsiteY21" fmla="*/ 381180 h 654123"/>
                    <a:gd name="connsiteX22" fmla="*/ 199924 w 409511"/>
                    <a:gd name="connsiteY22" fmla="*/ 621182 h 654123"/>
                    <a:gd name="connsiteX23" fmla="*/ 167071 w 409511"/>
                    <a:gd name="connsiteY23" fmla="*/ 654123 h 654123"/>
                    <a:gd name="connsiteX24" fmla="*/ 134218 w 409511"/>
                    <a:gd name="connsiteY24" fmla="*/ 621182 h 654123"/>
                    <a:gd name="connsiteX25" fmla="*/ 134218 w 409511"/>
                    <a:gd name="connsiteY25" fmla="*/ 202355 h 654123"/>
                    <a:gd name="connsiteX26" fmla="*/ 129525 w 409511"/>
                    <a:gd name="connsiteY26" fmla="*/ 202355 h 654123"/>
                    <a:gd name="connsiteX27" fmla="*/ 110752 w 409511"/>
                    <a:gd name="connsiteY27" fmla="*/ 192943 h 654123"/>
                    <a:gd name="connsiteX28" fmla="*/ 2806 w 409511"/>
                    <a:gd name="connsiteY28" fmla="*/ 32942 h 654123"/>
                    <a:gd name="connsiteX29" fmla="*/ 12193 w 409511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09511" h="654123">
                      <a:moveTo>
                        <a:pt x="206925" y="27688"/>
                      </a:moveTo>
                      <a:cubicBezTo>
                        <a:pt x="239420" y="27688"/>
                        <a:pt x="265762" y="54030"/>
                        <a:pt x="265762" y="86525"/>
                      </a:cubicBezTo>
                      <a:cubicBezTo>
                        <a:pt x="265762" y="119020"/>
                        <a:pt x="239420" y="145362"/>
                        <a:pt x="206925" y="145362"/>
                      </a:cubicBezTo>
                      <a:cubicBezTo>
                        <a:pt x="174430" y="145362"/>
                        <a:pt x="148088" y="119020"/>
                        <a:pt x="148088" y="86525"/>
                      </a:cubicBezTo>
                      <a:cubicBezTo>
                        <a:pt x="148088" y="54030"/>
                        <a:pt x="174430" y="27688"/>
                        <a:pt x="206925" y="27688"/>
                      </a:cubicBezTo>
                      <a:close/>
                      <a:moveTo>
                        <a:pt x="12193" y="0"/>
                      </a:moveTo>
                      <a:cubicBezTo>
                        <a:pt x="12193" y="0"/>
                        <a:pt x="16886" y="0"/>
                        <a:pt x="21579" y="0"/>
                      </a:cubicBezTo>
                      <a:cubicBezTo>
                        <a:pt x="26272" y="0"/>
                        <a:pt x="35659" y="0"/>
                        <a:pt x="40352" y="9412"/>
                      </a:cubicBezTo>
                      <a:cubicBezTo>
                        <a:pt x="40352" y="9412"/>
                        <a:pt x="40352" y="9412"/>
                        <a:pt x="138911" y="160002"/>
                      </a:cubicBezTo>
                      <a:cubicBezTo>
                        <a:pt x="138911" y="160002"/>
                        <a:pt x="138911" y="160002"/>
                        <a:pt x="270324" y="160002"/>
                      </a:cubicBezTo>
                      <a:cubicBezTo>
                        <a:pt x="270324" y="160002"/>
                        <a:pt x="270324" y="160002"/>
                        <a:pt x="373576" y="9412"/>
                      </a:cubicBezTo>
                      <a:cubicBezTo>
                        <a:pt x="373576" y="0"/>
                        <a:pt x="382963" y="0"/>
                        <a:pt x="387656" y="0"/>
                      </a:cubicBezTo>
                      <a:cubicBezTo>
                        <a:pt x="392349" y="0"/>
                        <a:pt x="397042" y="0"/>
                        <a:pt x="401736" y="0"/>
                      </a:cubicBezTo>
                      <a:cubicBezTo>
                        <a:pt x="411122" y="9412"/>
                        <a:pt x="411122" y="23529"/>
                        <a:pt x="406429" y="32942"/>
                      </a:cubicBezTo>
                      <a:cubicBezTo>
                        <a:pt x="406429" y="32942"/>
                        <a:pt x="406429" y="32942"/>
                        <a:pt x="298483" y="192943"/>
                      </a:cubicBezTo>
                      <a:cubicBezTo>
                        <a:pt x="293790" y="197649"/>
                        <a:pt x="289097" y="202355"/>
                        <a:pt x="284404" y="202355"/>
                      </a:cubicBezTo>
                      <a:cubicBezTo>
                        <a:pt x="284404" y="202355"/>
                        <a:pt x="284404" y="202355"/>
                        <a:pt x="275017" y="202355"/>
                      </a:cubicBezTo>
                      <a:cubicBezTo>
                        <a:pt x="275017" y="202355"/>
                        <a:pt x="275017" y="202355"/>
                        <a:pt x="275017" y="621182"/>
                      </a:cubicBezTo>
                      <a:cubicBezTo>
                        <a:pt x="275017" y="635300"/>
                        <a:pt x="260937" y="654123"/>
                        <a:pt x="242164" y="654123"/>
                      </a:cubicBezTo>
                      <a:cubicBezTo>
                        <a:pt x="228084" y="654123"/>
                        <a:pt x="209311" y="635300"/>
                        <a:pt x="209311" y="621182"/>
                      </a:cubicBezTo>
                      <a:cubicBezTo>
                        <a:pt x="209311" y="621182"/>
                        <a:pt x="209311" y="621182"/>
                        <a:pt x="209311" y="381180"/>
                      </a:cubicBezTo>
                      <a:cubicBezTo>
                        <a:pt x="209311" y="381180"/>
                        <a:pt x="209311" y="381180"/>
                        <a:pt x="199924" y="381180"/>
                      </a:cubicBezTo>
                      <a:cubicBezTo>
                        <a:pt x="199924" y="381180"/>
                        <a:pt x="199924" y="381180"/>
                        <a:pt x="199924" y="621182"/>
                      </a:cubicBezTo>
                      <a:cubicBezTo>
                        <a:pt x="199924" y="635300"/>
                        <a:pt x="185845" y="654123"/>
                        <a:pt x="167071" y="654123"/>
                      </a:cubicBezTo>
                      <a:cubicBezTo>
                        <a:pt x="148298" y="654123"/>
                        <a:pt x="134218" y="635300"/>
                        <a:pt x="134218" y="621182"/>
                      </a:cubicBezTo>
                      <a:cubicBezTo>
                        <a:pt x="134218" y="621182"/>
                        <a:pt x="134218" y="621182"/>
                        <a:pt x="134218" y="202355"/>
                      </a:cubicBezTo>
                      <a:cubicBezTo>
                        <a:pt x="134218" y="202355"/>
                        <a:pt x="134218" y="202355"/>
                        <a:pt x="129525" y="202355"/>
                      </a:cubicBezTo>
                      <a:cubicBezTo>
                        <a:pt x="120138" y="202355"/>
                        <a:pt x="115445" y="197649"/>
                        <a:pt x="110752" y="192943"/>
                      </a:cubicBezTo>
                      <a:cubicBezTo>
                        <a:pt x="110752" y="192943"/>
                        <a:pt x="110752" y="192943"/>
                        <a:pt x="2806" y="32942"/>
                      </a:cubicBezTo>
                      <a:cubicBezTo>
                        <a:pt x="-1887" y="23529"/>
                        <a:pt x="-1887" y="9412"/>
                        <a:pt x="121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2" name="íṩlidê">
                  <a:extLst>
                    <a:ext uri="{FF2B5EF4-FFF2-40B4-BE49-F238E27FC236}">
                      <a16:creationId xmlns:a16="http://schemas.microsoft.com/office/drawing/2014/main" xmlns="" id="{083206CB-61B2-46FA-9770-9CEB735633DA}"/>
                    </a:ext>
                  </a:extLst>
                </p:cNvPr>
                <p:cNvSpPr/>
                <p:nvPr/>
              </p:nvSpPr>
              <p:spPr bwMode="auto">
                <a:xfrm>
                  <a:off x="5326097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" name="îṡḻíḍê">
                  <a:extLst>
                    <a:ext uri="{FF2B5EF4-FFF2-40B4-BE49-F238E27FC236}">
                      <a16:creationId xmlns:a16="http://schemas.microsoft.com/office/drawing/2014/main" xmlns="" id="{B63E70C7-8CE8-4A65-9A3A-98672DFB0750}"/>
                    </a:ext>
                  </a:extLst>
                </p:cNvPr>
                <p:cNvSpPr/>
                <p:nvPr/>
              </p:nvSpPr>
              <p:spPr bwMode="auto">
                <a:xfrm>
                  <a:off x="570218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4" name="îŝlïḑe">
                  <a:extLst>
                    <a:ext uri="{FF2B5EF4-FFF2-40B4-BE49-F238E27FC236}">
                      <a16:creationId xmlns:a16="http://schemas.microsoft.com/office/drawing/2014/main" xmlns="" id="{6406A5CD-0665-49D2-84BE-90982F1EA0A4}"/>
                    </a:ext>
                  </a:extLst>
                </p:cNvPr>
                <p:cNvSpPr/>
                <p:nvPr/>
              </p:nvSpPr>
              <p:spPr bwMode="auto">
                <a:xfrm>
                  <a:off x="607943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5" name="iṣ1iḑe">
                  <a:extLst>
                    <a:ext uri="{FF2B5EF4-FFF2-40B4-BE49-F238E27FC236}">
                      <a16:creationId xmlns:a16="http://schemas.microsoft.com/office/drawing/2014/main" xmlns="" id="{948056C1-4867-457E-8CE4-1EB065C9BC13}"/>
                    </a:ext>
                  </a:extLst>
                </p:cNvPr>
                <p:cNvSpPr/>
                <p:nvPr/>
              </p:nvSpPr>
              <p:spPr bwMode="auto">
                <a:xfrm>
                  <a:off x="6455527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6" name="îṧlïďé">
                  <a:extLst>
                    <a:ext uri="{FF2B5EF4-FFF2-40B4-BE49-F238E27FC236}">
                      <a16:creationId xmlns:a16="http://schemas.microsoft.com/office/drawing/2014/main" xmlns="" id="{EE0CE70E-C2EA-497B-8662-5019A5A2506D}"/>
                    </a:ext>
                  </a:extLst>
                </p:cNvPr>
                <p:cNvSpPr/>
                <p:nvPr/>
              </p:nvSpPr>
              <p:spPr bwMode="auto">
                <a:xfrm>
                  <a:off x="683161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7" name="íṧḷíḋe">
                  <a:extLst>
                    <a:ext uri="{FF2B5EF4-FFF2-40B4-BE49-F238E27FC236}">
                      <a16:creationId xmlns:a16="http://schemas.microsoft.com/office/drawing/2014/main" xmlns="" id="{CFB510E3-80F3-40E4-B84A-C983A5BCADE1}"/>
                    </a:ext>
                  </a:extLst>
                </p:cNvPr>
                <p:cNvSpPr/>
                <p:nvPr/>
              </p:nvSpPr>
              <p:spPr bwMode="auto">
                <a:xfrm>
                  <a:off x="7207711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  <p:grpSp>
            <p:nvGrpSpPr>
              <p:cNvPr id="25" name="îsḻïdè">
                <a:extLst>
                  <a:ext uri="{FF2B5EF4-FFF2-40B4-BE49-F238E27FC236}">
                    <a16:creationId xmlns:a16="http://schemas.microsoft.com/office/drawing/2014/main" xmlns="" id="{0699E801-D522-4C9B-9447-205A7B0A2E0F}"/>
                  </a:ext>
                </a:extLst>
              </p:cNvPr>
              <p:cNvGrpSpPr/>
              <p:nvPr/>
            </p:nvGrpSpPr>
            <p:grpSpPr>
              <a:xfrm>
                <a:off x="5319748" y="2907130"/>
                <a:ext cx="1540087" cy="654123"/>
                <a:chOff x="5326098" y="2703931"/>
                <a:chExt cx="1540087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6" name="ïs1ïďé">
                  <a:extLst>
                    <a:ext uri="{FF2B5EF4-FFF2-40B4-BE49-F238E27FC236}">
                      <a16:creationId xmlns:a16="http://schemas.microsoft.com/office/drawing/2014/main" xmlns="" id="{C6617295-9164-4761-9382-E2520D2288FF}"/>
                    </a:ext>
                  </a:extLst>
                </p:cNvPr>
                <p:cNvSpPr/>
                <p:nvPr/>
              </p:nvSpPr>
              <p:spPr bwMode="auto">
                <a:xfrm>
                  <a:off x="5326098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7" name="îSlïdè">
                  <a:extLst>
                    <a:ext uri="{FF2B5EF4-FFF2-40B4-BE49-F238E27FC236}">
                      <a16:creationId xmlns:a16="http://schemas.microsoft.com/office/drawing/2014/main" xmlns="" id="{694A9B80-B89F-45BA-8E19-A99292830DB9}"/>
                    </a:ext>
                  </a:extLst>
                </p:cNvPr>
                <p:cNvSpPr/>
                <p:nvPr/>
              </p:nvSpPr>
              <p:spPr bwMode="auto">
                <a:xfrm>
                  <a:off x="5702190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8" name="ïṡľíḍe">
                  <a:extLst>
                    <a:ext uri="{FF2B5EF4-FFF2-40B4-BE49-F238E27FC236}">
                      <a16:creationId xmlns:a16="http://schemas.microsoft.com/office/drawing/2014/main" xmlns="" id="{7428672A-316F-4ED9-87DA-375D036CEB03}"/>
                    </a:ext>
                  </a:extLst>
                </p:cNvPr>
                <p:cNvSpPr/>
                <p:nvPr/>
              </p:nvSpPr>
              <p:spPr bwMode="auto">
                <a:xfrm>
                  <a:off x="6079436" y="270393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8842 h 654123"/>
                    <a:gd name="connsiteX1" fmla="*/ 265757 w 410656"/>
                    <a:gd name="connsiteY1" fmla="*/ 87679 h 654123"/>
                    <a:gd name="connsiteX2" fmla="*/ 206920 w 410656"/>
                    <a:gd name="connsiteY2" fmla="*/ 146516 h 654123"/>
                    <a:gd name="connsiteX3" fmla="*/ 148083 w 410656"/>
                    <a:gd name="connsiteY3" fmla="*/ 87679 h 654123"/>
                    <a:gd name="connsiteX4" fmla="*/ 206920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8842"/>
                      </a:moveTo>
                      <a:cubicBezTo>
                        <a:pt x="239415" y="28842"/>
                        <a:pt x="265757" y="55184"/>
                        <a:pt x="265757" y="87679"/>
                      </a:cubicBezTo>
                      <a:cubicBezTo>
                        <a:pt x="265757" y="120174"/>
                        <a:pt x="239415" y="146516"/>
                        <a:pt x="206920" y="146516"/>
                      </a:cubicBezTo>
                      <a:cubicBezTo>
                        <a:pt x="174425" y="146516"/>
                        <a:pt x="148083" y="120174"/>
                        <a:pt x="148083" y="87679"/>
                      </a:cubicBezTo>
                      <a:cubicBezTo>
                        <a:pt x="148083" y="55184"/>
                        <a:pt x="174425" y="28842"/>
                        <a:pt x="206920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9" name="íSḷíḍe">
                  <a:extLst>
                    <a:ext uri="{FF2B5EF4-FFF2-40B4-BE49-F238E27FC236}">
                      <a16:creationId xmlns:a16="http://schemas.microsoft.com/office/drawing/2014/main" xmlns="" id="{859F66E5-EDE5-4825-B7CD-51D4FE3288E5}"/>
                    </a:ext>
                  </a:extLst>
                </p:cNvPr>
                <p:cNvSpPr/>
                <p:nvPr/>
              </p:nvSpPr>
              <p:spPr bwMode="auto">
                <a:xfrm>
                  <a:off x="6455528" y="2703931"/>
                  <a:ext cx="410657" cy="654123"/>
                </a:xfrm>
                <a:custGeom>
                  <a:avLst/>
                  <a:gdLst>
                    <a:gd name="connsiteX0" fmla="*/ 206921 w 410657"/>
                    <a:gd name="connsiteY0" fmla="*/ 28842 h 654123"/>
                    <a:gd name="connsiteX1" fmla="*/ 265758 w 410657"/>
                    <a:gd name="connsiteY1" fmla="*/ 87679 h 654123"/>
                    <a:gd name="connsiteX2" fmla="*/ 206921 w 410657"/>
                    <a:gd name="connsiteY2" fmla="*/ 146516 h 654123"/>
                    <a:gd name="connsiteX3" fmla="*/ 148084 w 410657"/>
                    <a:gd name="connsiteY3" fmla="*/ 87679 h 654123"/>
                    <a:gd name="connsiteX4" fmla="*/ 206921 w 410657"/>
                    <a:gd name="connsiteY4" fmla="*/ 28842 h 654123"/>
                    <a:gd name="connsiteX5" fmla="*/ 12228 w 410657"/>
                    <a:gd name="connsiteY5" fmla="*/ 0 h 654123"/>
                    <a:gd name="connsiteX6" fmla="*/ 21641 w 410657"/>
                    <a:gd name="connsiteY6" fmla="*/ 0 h 654123"/>
                    <a:gd name="connsiteX7" fmla="*/ 40467 w 410657"/>
                    <a:gd name="connsiteY7" fmla="*/ 9412 h 654123"/>
                    <a:gd name="connsiteX8" fmla="*/ 139301 w 410657"/>
                    <a:gd name="connsiteY8" fmla="*/ 160001 h 654123"/>
                    <a:gd name="connsiteX9" fmla="*/ 271080 w 410657"/>
                    <a:gd name="connsiteY9" fmla="*/ 160001 h 654123"/>
                    <a:gd name="connsiteX10" fmla="*/ 374621 w 410657"/>
                    <a:gd name="connsiteY10" fmla="*/ 9412 h 654123"/>
                    <a:gd name="connsiteX11" fmla="*/ 388740 w 410657"/>
                    <a:gd name="connsiteY11" fmla="*/ 0 h 654123"/>
                    <a:gd name="connsiteX12" fmla="*/ 402859 w 410657"/>
                    <a:gd name="connsiteY12" fmla="*/ 0 h 654123"/>
                    <a:gd name="connsiteX13" fmla="*/ 407566 w 410657"/>
                    <a:gd name="connsiteY13" fmla="*/ 32942 h 654123"/>
                    <a:gd name="connsiteX14" fmla="*/ 299319 w 410657"/>
                    <a:gd name="connsiteY14" fmla="*/ 192943 h 654123"/>
                    <a:gd name="connsiteX15" fmla="*/ 285199 w 410657"/>
                    <a:gd name="connsiteY15" fmla="*/ 202355 h 654123"/>
                    <a:gd name="connsiteX16" fmla="*/ 275787 w 410657"/>
                    <a:gd name="connsiteY16" fmla="*/ 202355 h 654123"/>
                    <a:gd name="connsiteX17" fmla="*/ 275787 w 410657"/>
                    <a:gd name="connsiteY17" fmla="*/ 621182 h 654123"/>
                    <a:gd name="connsiteX18" fmla="*/ 242842 w 410657"/>
                    <a:gd name="connsiteY18" fmla="*/ 654123 h 654123"/>
                    <a:gd name="connsiteX19" fmla="*/ 209897 w 410657"/>
                    <a:gd name="connsiteY19" fmla="*/ 621182 h 654123"/>
                    <a:gd name="connsiteX20" fmla="*/ 209897 w 410657"/>
                    <a:gd name="connsiteY20" fmla="*/ 381180 h 654123"/>
                    <a:gd name="connsiteX21" fmla="*/ 200484 w 410657"/>
                    <a:gd name="connsiteY21" fmla="*/ 381180 h 654123"/>
                    <a:gd name="connsiteX22" fmla="*/ 200484 w 410657"/>
                    <a:gd name="connsiteY22" fmla="*/ 621182 h 654123"/>
                    <a:gd name="connsiteX23" fmla="*/ 167540 w 410657"/>
                    <a:gd name="connsiteY23" fmla="*/ 654123 h 654123"/>
                    <a:gd name="connsiteX24" fmla="*/ 134595 w 410657"/>
                    <a:gd name="connsiteY24" fmla="*/ 621182 h 654123"/>
                    <a:gd name="connsiteX25" fmla="*/ 134595 w 410657"/>
                    <a:gd name="connsiteY25" fmla="*/ 202355 h 654123"/>
                    <a:gd name="connsiteX26" fmla="*/ 129888 w 410657"/>
                    <a:gd name="connsiteY26" fmla="*/ 202355 h 654123"/>
                    <a:gd name="connsiteX27" fmla="*/ 111063 w 410657"/>
                    <a:gd name="connsiteY27" fmla="*/ 192943 h 654123"/>
                    <a:gd name="connsiteX28" fmla="*/ 2816 w 410657"/>
                    <a:gd name="connsiteY28" fmla="*/ 32942 h 654123"/>
                    <a:gd name="connsiteX29" fmla="*/ 12228 w 410657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7" h="654123">
                      <a:moveTo>
                        <a:pt x="206921" y="28842"/>
                      </a:moveTo>
                      <a:cubicBezTo>
                        <a:pt x="239416" y="28842"/>
                        <a:pt x="265758" y="55184"/>
                        <a:pt x="265758" y="87679"/>
                      </a:cubicBezTo>
                      <a:cubicBezTo>
                        <a:pt x="265758" y="120174"/>
                        <a:pt x="239416" y="146516"/>
                        <a:pt x="206921" y="146516"/>
                      </a:cubicBezTo>
                      <a:cubicBezTo>
                        <a:pt x="174426" y="146516"/>
                        <a:pt x="148084" y="120174"/>
                        <a:pt x="148084" y="87679"/>
                      </a:cubicBezTo>
                      <a:cubicBezTo>
                        <a:pt x="148084" y="55184"/>
                        <a:pt x="174426" y="28842"/>
                        <a:pt x="206921" y="28842"/>
                      </a:cubicBezTo>
                      <a:close/>
                      <a:moveTo>
                        <a:pt x="12228" y="0"/>
                      </a:moveTo>
                      <a:cubicBezTo>
                        <a:pt x="12228" y="0"/>
                        <a:pt x="16935" y="0"/>
                        <a:pt x="21641" y="0"/>
                      </a:cubicBezTo>
                      <a:cubicBezTo>
                        <a:pt x="26348" y="0"/>
                        <a:pt x="35760" y="0"/>
                        <a:pt x="40467" y="9412"/>
                      </a:cubicBezTo>
                      <a:cubicBezTo>
                        <a:pt x="40467" y="9412"/>
                        <a:pt x="40467" y="9412"/>
                        <a:pt x="139301" y="160001"/>
                      </a:cubicBezTo>
                      <a:cubicBezTo>
                        <a:pt x="139301" y="160001"/>
                        <a:pt x="139301" y="160001"/>
                        <a:pt x="271080" y="160001"/>
                      </a:cubicBezTo>
                      <a:cubicBezTo>
                        <a:pt x="271080" y="160001"/>
                        <a:pt x="271080" y="160001"/>
                        <a:pt x="374621" y="9412"/>
                      </a:cubicBezTo>
                      <a:cubicBezTo>
                        <a:pt x="374621" y="0"/>
                        <a:pt x="384034" y="0"/>
                        <a:pt x="388740" y="0"/>
                      </a:cubicBezTo>
                      <a:cubicBezTo>
                        <a:pt x="393447" y="0"/>
                        <a:pt x="398153" y="0"/>
                        <a:pt x="402859" y="0"/>
                      </a:cubicBezTo>
                      <a:cubicBezTo>
                        <a:pt x="412272" y="9412"/>
                        <a:pt x="412272" y="23530"/>
                        <a:pt x="407566" y="32942"/>
                      </a:cubicBezTo>
                      <a:cubicBezTo>
                        <a:pt x="407566" y="32942"/>
                        <a:pt x="407566" y="32942"/>
                        <a:pt x="299319" y="192943"/>
                      </a:cubicBezTo>
                      <a:cubicBezTo>
                        <a:pt x="294612" y="197649"/>
                        <a:pt x="289906" y="202355"/>
                        <a:pt x="285199" y="202355"/>
                      </a:cubicBezTo>
                      <a:cubicBezTo>
                        <a:pt x="285199" y="202355"/>
                        <a:pt x="285199" y="202355"/>
                        <a:pt x="275787" y="202355"/>
                      </a:cubicBezTo>
                      <a:cubicBezTo>
                        <a:pt x="275787" y="202355"/>
                        <a:pt x="275787" y="202355"/>
                        <a:pt x="275787" y="621182"/>
                      </a:cubicBezTo>
                      <a:cubicBezTo>
                        <a:pt x="275787" y="635299"/>
                        <a:pt x="261668" y="654123"/>
                        <a:pt x="242842" y="654123"/>
                      </a:cubicBezTo>
                      <a:cubicBezTo>
                        <a:pt x="228723" y="654123"/>
                        <a:pt x="209897" y="635299"/>
                        <a:pt x="209897" y="621182"/>
                      </a:cubicBezTo>
                      <a:cubicBezTo>
                        <a:pt x="209897" y="621182"/>
                        <a:pt x="209897" y="621182"/>
                        <a:pt x="209897" y="381180"/>
                      </a:cubicBezTo>
                      <a:cubicBezTo>
                        <a:pt x="209897" y="381180"/>
                        <a:pt x="209897" y="381180"/>
                        <a:pt x="200484" y="381180"/>
                      </a:cubicBezTo>
                      <a:cubicBezTo>
                        <a:pt x="200484" y="381180"/>
                        <a:pt x="200484" y="381180"/>
                        <a:pt x="200484" y="621182"/>
                      </a:cubicBezTo>
                      <a:cubicBezTo>
                        <a:pt x="200484" y="635299"/>
                        <a:pt x="186365" y="654123"/>
                        <a:pt x="167540" y="654123"/>
                      </a:cubicBezTo>
                      <a:cubicBezTo>
                        <a:pt x="148714" y="654123"/>
                        <a:pt x="134595" y="635299"/>
                        <a:pt x="134595" y="621182"/>
                      </a:cubicBezTo>
                      <a:cubicBezTo>
                        <a:pt x="134595" y="621182"/>
                        <a:pt x="134595" y="621182"/>
                        <a:pt x="134595" y="202355"/>
                      </a:cubicBezTo>
                      <a:cubicBezTo>
                        <a:pt x="134595" y="202355"/>
                        <a:pt x="134595" y="202355"/>
                        <a:pt x="129888" y="202355"/>
                      </a:cubicBezTo>
                      <a:cubicBezTo>
                        <a:pt x="120476" y="202355"/>
                        <a:pt x="115769" y="197649"/>
                        <a:pt x="111063" y="192943"/>
                      </a:cubicBezTo>
                      <a:cubicBezTo>
                        <a:pt x="111063" y="192943"/>
                        <a:pt x="111063" y="192943"/>
                        <a:pt x="2816" y="32942"/>
                      </a:cubicBezTo>
                      <a:cubicBezTo>
                        <a:pt x="-1891" y="23530"/>
                        <a:pt x="-1891" y="9412"/>
                        <a:pt x="122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</p:grpSp>
        <p:grpSp>
          <p:nvGrpSpPr>
            <p:cNvPr id="7" name="îslïde">
              <a:extLst>
                <a:ext uri="{FF2B5EF4-FFF2-40B4-BE49-F238E27FC236}">
                  <a16:creationId xmlns:a16="http://schemas.microsoft.com/office/drawing/2014/main" xmlns="" id="{D7DDEFCD-2CAF-4A12-A7DA-883A4187F19D}"/>
                </a:ext>
              </a:extLst>
            </p:cNvPr>
            <p:cNvGrpSpPr/>
            <p:nvPr/>
          </p:nvGrpSpPr>
          <p:grpSpPr>
            <a:xfrm>
              <a:off x="6486253" y="1724234"/>
              <a:ext cx="4915290" cy="1045924"/>
              <a:chOff x="8371435" y="2611035"/>
              <a:chExt cx="3806825" cy="1045924"/>
            </a:xfrm>
          </p:grpSpPr>
          <p:sp>
            <p:nvSpPr>
              <p:cNvPr id="19" name="íšľíḋé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iśľidè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$ľíde">
              <a:extLst>
                <a:ext uri="{FF2B5EF4-FFF2-40B4-BE49-F238E27FC236}">
                  <a16:creationId xmlns:a16="http://schemas.microsoft.com/office/drawing/2014/main" xmlns="" id="{63EA710D-1F16-46E8-950D-C3A2E8C7749B}"/>
                </a:ext>
              </a:extLst>
            </p:cNvPr>
            <p:cNvGrpSpPr/>
            <p:nvPr/>
          </p:nvGrpSpPr>
          <p:grpSpPr>
            <a:xfrm>
              <a:off x="6486253" y="4494243"/>
              <a:ext cx="4915290" cy="1045924"/>
              <a:chOff x="8371435" y="2611035"/>
              <a:chExt cx="3806825" cy="1045924"/>
            </a:xfrm>
          </p:grpSpPr>
          <p:sp>
            <p:nvSpPr>
              <p:cNvPr id="17" name="ïśḷíḑé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8" name="ïšḷïďé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ï$1iḋê">
              <a:extLst>
                <a:ext uri="{FF2B5EF4-FFF2-40B4-BE49-F238E27FC236}">
                  <a16:creationId xmlns:a16="http://schemas.microsoft.com/office/drawing/2014/main" xmlns="" id="{AD7C044C-3E66-4C4B-9C7E-DC7F8F2B6DC7}"/>
                </a:ext>
              </a:extLst>
            </p:cNvPr>
            <p:cNvGrpSpPr/>
            <p:nvPr/>
          </p:nvGrpSpPr>
          <p:grpSpPr>
            <a:xfrm>
              <a:off x="6486253" y="3109238"/>
              <a:ext cx="4915290" cy="1045924"/>
              <a:chOff x="8371435" y="2611035"/>
              <a:chExt cx="3806825" cy="1045924"/>
            </a:xfrm>
          </p:grpSpPr>
          <p:sp>
            <p:nvSpPr>
              <p:cNvPr id="15" name="išľîďe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íṥḷïḍê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D09C0C3-7E88-4428-AD52-9E9F108E66FB}"/>
                </a:ext>
              </a:extLst>
            </p:cNvPr>
            <p:cNvCxnSpPr/>
            <p:nvPr/>
          </p:nvCxnSpPr>
          <p:spPr>
            <a:xfrm>
              <a:off x="6601039" y="2939698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2D7C821-5C58-4E6E-BF41-2B0096C7DCAE}"/>
                </a:ext>
              </a:extLst>
            </p:cNvPr>
            <p:cNvCxnSpPr/>
            <p:nvPr/>
          </p:nvCxnSpPr>
          <p:spPr>
            <a:xfrm>
              <a:off x="6601039" y="4324702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$ḻîḑê">
              <a:extLst>
                <a:ext uri="{FF2B5EF4-FFF2-40B4-BE49-F238E27FC236}">
                  <a16:creationId xmlns:a16="http://schemas.microsoft.com/office/drawing/2014/main" xmlns="" id="{A2DF57C9-6F32-417C-AE51-7E5BC33292C9}"/>
                </a:ext>
              </a:extLst>
            </p:cNvPr>
            <p:cNvSpPr/>
            <p:nvPr/>
          </p:nvSpPr>
          <p:spPr bwMode="auto">
            <a:xfrm>
              <a:off x="5664318" y="4814710"/>
              <a:ext cx="523223" cy="40499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3" name="ïṧľïḍe">
              <a:extLst>
                <a:ext uri="{FF2B5EF4-FFF2-40B4-BE49-F238E27FC236}">
                  <a16:creationId xmlns:a16="http://schemas.microsoft.com/office/drawing/2014/main" xmlns="" id="{B43B4A9F-0854-41B2-8EA0-9825E45E492B}"/>
                </a:ext>
              </a:extLst>
            </p:cNvPr>
            <p:cNvSpPr/>
            <p:nvPr/>
          </p:nvSpPr>
          <p:spPr bwMode="auto">
            <a:xfrm>
              <a:off x="5683334" y="3409018"/>
              <a:ext cx="485190" cy="4463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íşľiḍé">
              <a:extLst>
                <a:ext uri="{FF2B5EF4-FFF2-40B4-BE49-F238E27FC236}">
                  <a16:creationId xmlns:a16="http://schemas.microsoft.com/office/drawing/2014/main" xmlns="" id="{AEB8E933-440A-4D14-8E47-50467A42EDB0}"/>
                </a:ext>
              </a:extLst>
            </p:cNvPr>
            <p:cNvSpPr/>
            <p:nvPr/>
          </p:nvSpPr>
          <p:spPr bwMode="auto">
            <a:xfrm>
              <a:off x="5704590" y="2043634"/>
              <a:ext cx="442678" cy="4071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351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3000">
              <a:schemeClr val="accent1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E36CB0-4EC8-4324-927D-A6013B111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ECB16B-C7A3-41DF-A7B6-27AD1154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624ED4-299B-4067-91F8-2CFD831F9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64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6CC5752-F35E-4A2F-8E06-CAD75DE9F6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826" y="1613693"/>
            <a:ext cx="10783662" cy="4386538"/>
            <a:chOff x="736826" y="1613693"/>
            <a:chExt cx="10783662" cy="4386538"/>
          </a:xfrm>
        </p:grpSpPr>
        <p:grpSp>
          <p:nvGrpSpPr>
            <p:cNvPr id="6" name="ïṥ1iďé">
              <a:extLst>
                <a:ext uri="{FF2B5EF4-FFF2-40B4-BE49-F238E27FC236}">
                  <a16:creationId xmlns:a16="http://schemas.microsoft.com/office/drawing/2014/main" xmlns="" id="{AB1DB323-A8C5-47A2-B355-66B8BD035FAD}"/>
                </a:ext>
              </a:extLst>
            </p:cNvPr>
            <p:cNvGrpSpPr/>
            <p:nvPr/>
          </p:nvGrpSpPr>
          <p:grpSpPr>
            <a:xfrm flipH="1">
              <a:off x="5918693" y="2584705"/>
              <a:ext cx="5427624" cy="3415526"/>
              <a:chOff x="1047976" y="1996877"/>
              <a:chExt cx="5427624" cy="3415526"/>
            </a:xfrm>
            <a:solidFill>
              <a:schemeClr val="bg1">
                <a:lumMod val="85000"/>
              </a:schemeClr>
            </a:solidFill>
          </p:grpSpPr>
          <p:sp>
            <p:nvSpPr>
              <p:cNvPr id="24" name="iṣľïḋé">
                <a:extLst>
                  <a:ext uri="{FF2B5EF4-FFF2-40B4-BE49-F238E27FC236}">
                    <a16:creationId xmlns:a16="http://schemas.microsoft.com/office/drawing/2014/main" xmlns="" id="{3E3DAE87-9707-4F3F-8DCC-1F991C56AC32}"/>
                  </a:ext>
                </a:extLst>
              </p:cNvPr>
              <p:cNvSpPr/>
              <p:nvPr/>
            </p:nvSpPr>
            <p:spPr>
              <a:xfrm rot="1582721">
                <a:off x="4768544" y="1996877"/>
                <a:ext cx="1707056" cy="2560577"/>
              </a:xfrm>
              <a:custGeom>
                <a:avLst/>
                <a:gdLst/>
                <a:ahLst/>
                <a:cxnLst/>
                <a:rect l="l" t="t" r="r" b="b"/>
                <a:pathLst>
                  <a:path w="130629" h="195943">
                    <a:moveTo>
                      <a:pt x="65315" y="36739"/>
                    </a:moveTo>
                    <a:cubicBezTo>
                      <a:pt x="69567" y="36739"/>
                      <a:pt x="73798" y="37419"/>
                      <a:pt x="78007" y="38780"/>
                    </a:cubicBezTo>
                    <a:cubicBezTo>
                      <a:pt x="82217" y="40141"/>
                      <a:pt x="85917" y="42437"/>
                      <a:pt x="89106" y="45669"/>
                    </a:cubicBezTo>
                    <a:cubicBezTo>
                      <a:pt x="92295" y="48901"/>
                      <a:pt x="93890" y="52728"/>
                      <a:pt x="93890" y="57150"/>
                    </a:cubicBezTo>
                    <a:cubicBezTo>
                      <a:pt x="93890" y="58255"/>
                      <a:pt x="93486" y="59212"/>
                      <a:pt x="92678" y="60020"/>
                    </a:cubicBezTo>
                    <a:cubicBezTo>
                      <a:pt x="91870" y="60828"/>
                      <a:pt x="90913" y="61232"/>
                      <a:pt x="89807" y="61232"/>
                    </a:cubicBezTo>
                    <a:cubicBezTo>
                      <a:pt x="88702" y="61232"/>
                      <a:pt x="87745" y="60828"/>
                      <a:pt x="86937" y="60020"/>
                    </a:cubicBezTo>
                    <a:cubicBezTo>
                      <a:pt x="86129" y="59212"/>
                      <a:pt x="85725" y="58255"/>
                      <a:pt x="85725" y="57150"/>
                    </a:cubicBezTo>
                    <a:cubicBezTo>
                      <a:pt x="85725" y="53238"/>
                      <a:pt x="83429" y="50219"/>
                      <a:pt x="78837" y="48093"/>
                    </a:cubicBezTo>
                    <a:cubicBezTo>
                      <a:pt x="74244" y="45966"/>
                      <a:pt x="69737" y="44903"/>
                      <a:pt x="65315" y="44903"/>
                    </a:cubicBezTo>
                    <a:cubicBezTo>
                      <a:pt x="64209" y="44903"/>
                      <a:pt x="63252" y="44499"/>
                      <a:pt x="62444" y="43692"/>
                    </a:cubicBezTo>
                    <a:cubicBezTo>
                      <a:pt x="61636" y="42884"/>
                      <a:pt x="61232" y="41927"/>
                      <a:pt x="61232" y="40821"/>
                    </a:cubicBezTo>
                    <a:cubicBezTo>
                      <a:pt x="61232" y="39716"/>
                      <a:pt x="61636" y="38759"/>
                      <a:pt x="62444" y="37951"/>
                    </a:cubicBezTo>
                    <a:cubicBezTo>
                      <a:pt x="63252" y="37143"/>
                      <a:pt x="64209" y="36739"/>
                      <a:pt x="65315" y="36739"/>
                    </a:cubicBezTo>
                    <a:close/>
                    <a:moveTo>
                      <a:pt x="65315" y="16328"/>
                    </a:moveTo>
                    <a:cubicBezTo>
                      <a:pt x="59446" y="16328"/>
                      <a:pt x="53642" y="17285"/>
                      <a:pt x="47902" y="19199"/>
                    </a:cubicBezTo>
                    <a:cubicBezTo>
                      <a:pt x="42161" y="21112"/>
                      <a:pt x="36931" y="23749"/>
                      <a:pt x="32211" y="27108"/>
                    </a:cubicBezTo>
                    <a:cubicBezTo>
                      <a:pt x="27491" y="30467"/>
                      <a:pt x="23664" y="34783"/>
                      <a:pt x="20730" y="40056"/>
                    </a:cubicBezTo>
                    <a:cubicBezTo>
                      <a:pt x="17796" y="45329"/>
                      <a:pt x="16329" y="51027"/>
                      <a:pt x="16329" y="57150"/>
                    </a:cubicBezTo>
                    <a:cubicBezTo>
                      <a:pt x="16329" y="65739"/>
                      <a:pt x="19220" y="73393"/>
                      <a:pt x="25003" y="80112"/>
                    </a:cubicBezTo>
                    <a:cubicBezTo>
                      <a:pt x="25854" y="81047"/>
                      <a:pt x="27151" y="82451"/>
                      <a:pt x="28894" y="84322"/>
                    </a:cubicBezTo>
                    <a:cubicBezTo>
                      <a:pt x="30638" y="86193"/>
                      <a:pt x="31935" y="87596"/>
                      <a:pt x="32785" y="88531"/>
                    </a:cubicBezTo>
                    <a:cubicBezTo>
                      <a:pt x="43671" y="101543"/>
                      <a:pt x="49666" y="114215"/>
                      <a:pt x="50772" y="126546"/>
                    </a:cubicBezTo>
                    <a:lnTo>
                      <a:pt x="79857" y="126546"/>
                    </a:lnTo>
                    <a:cubicBezTo>
                      <a:pt x="80963" y="114215"/>
                      <a:pt x="86958" y="101543"/>
                      <a:pt x="97844" y="88531"/>
                    </a:cubicBezTo>
                    <a:cubicBezTo>
                      <a:pt x="98695" y="87596"/>
                      <a:pt x="99991" y="86193"/>
                      <a:pt x="101735" y="84322"/>
                    </a:cubicBezTo>
                    <a:cubicBezTo>
                      <a:pt x="103478" y="82451"/>
                      <a:pt x="104775" y="81047"/>
                      <a:pt x="105626" y="80112"/>
                    </a:cubicBezTo>
                    <a:cubicBezTo>
                      <a:pt x="111409" y="73393"/>
                      <a:pt x="114300" y="65739"/>
                      <a:pt x="114300" y="57150"/>
                    </a:cubicBezTo>
                    <a:cubicBezTo>
                      <a:pt x="114300" y="51027"/>
                      <a:pt x="112833" y="45329"/>
                      <a:pt x="109899" y="40056"/>
                    </a:cubicBezTo>
                    <a:cubicBezTo>
                      <a:pt x="106965" y="34783"/>
                      <a:pt x="103138" y="30467"/>
                      <a:pt x="98418" y="27108"/>
                    </a:cubicBezTo>
                    <a:cubicBezTo>
                      <a:pt x="93698" y="23749"/>
                      <a:pt x="88468" y="21112"/>
                      <a:pt x="82727" y="19199"/>
                    </a:cubicBezTo>
                    <a:cubicBezTo>
                      <a:pt x="76987" y="17285"/>
                      <a:pt x="71183" y="16328"/>
                      <a:pt x="65315" y="16328"/>
                    </a:cubicBezTo>
                    <a:close/>
                    <a:moveTo>
                      <a:pt x="65315" y="0"/>
                    </a:moveTo>
                    <a:cubicBezTo>
                      <a:pt x="73394" y="0"/>
                      <a:pt x="81324" y="1382"/>
                      <a:pt x="89106" y="4146"/>
                    </a:cubicBezTo>
                    <a:cubicBezTo>
                      <a:pt x="96887" y="6910"/>
                      <a:pt x="103861" y="10694"/>
                      <a:pt x="110027" y="15499"/>
                    </a:cubicBezTo>
                    <a:cubicBezTo>
                      <a:pt x="116192" y="20304"/>
                      <a:pt x="121168" y="26342"/>
                      <a:pt x="124952" y="33614"/>
                    </a:cubicBezTo>
                    <a:cubicBezTo>
                      <a:pt x="128737" y="40885"/>
                      <a:pt x="130629" y="48730"/>
                      <a:pt x="130629" y="57150"/>
                    </a:cubicBezTo>
                    <a:cubicBezTo>
                      <a:pt x="130629" y="70332"/>
                      <a:pt x="126249" y="81728"/>
                      <a:pt x="117489" y="91338"/>
                    </a:cubicBezTo>
                    <a:cubicBezTo>
                      <a:pt x="113662" y="95505"/>
                      <a:pt x="110495" y="99204"/>
                      <a:pt x="107986" y="102436"/>
                    </a:cubicBezTo>
                    <a:cubicBezTo>
                      <a:pt x="105477" y="105668"/>
                      <a:pt x="102947" y="109729"/>
                      <a:pt x="100395" y="114619"/>
                    </a:cubicBezTo>
                    <a:cubicBezTo>
                      <a:pt x="97844" y="119509"/>
                      <a:pt x="96398" y="124080"/>
                      <a:pt x="96058" y="128332"/>
                    </a:cubicBezTo>
                    <a:cubicBezTo>
                      <a:pt x="100055" y="130713"/>
                      <a:pt x="102054" y="134200"/>
                      <a:pt x="102054" y="138793"/>
                    </a:cubicBezTo>
                    <a:cubicBezTo>
                      <a:pt x="102054" y="141939"/>
                      <a:pt x="100991" y="144661"/>
                      <a:pt x="98865" y="146957"/>
                    </a:cubicBezTo>
                    <a:cubicBezTo>
                      <a:pt x="100991" y="149253"/>
                      <a:pt x="102054" y="151975"/>
                      <a:pt x="102054" y="155121"/>
                    </a:cubicBezTo>
                    <a:cubicBezTo>
                      <a:pt x="102054" y="159544"/>
                      <a:pt x="100140" y="162988"/>
                      <a:pt x="96313" y="165454"/>
                    </a:cubicBezTo>
                    <a:cubicBezTo>
                      <a:pt x="97419" y="167410"/>
                      <a:pt x="97972" y="169409"/>
                      <a:pt x="97972" y="171450"/>
                    </a:cubicBezTo>
                    <a:cubicBezTo>
                      <a:pt x="97972" y="175362"/>
                      <a:pt x="96632" y="178381"/>
                      <a:pt x="93953" y="180507"/>
                    </a:cubicBezTo>
                    <a:cubicBezTo>
                      <a:pt x="91274" y="182633"/>
                      <a:pt x="87979" y="183696"/>
                      <a:pt x="84067" y="183696"/>
                    </a:cubicBezTo>
                    <a:cubicBezTo>
                      <a:pt x="82366" y="187438"/>
                      <a:pt x="79815" y="190415"/>
                      <a:pt x="76413" y="192626"/>
                    </a:cubicBezTo>
                    <a:cubicBezTo>
                      <a:pt x="73011" y="194837"/>
                      <a:pt x="69312" y="195943"/>
                      <a:pt x="65315" y="195943"/>
                    </a:cubicBezTo>
                    <a:cubicBezTo>
                      <a:pt x="61317" y="195943"/>
                      <a:pt x="57618" y="194837"/>
                      <a:pt x="54216" y="192626"/>
                    </a:cubicBezTo>
                    <a:cubicBezTo>
                      <a:pt x="50814" y="190415"/>
                      <a:pt x="48263" y="187438"/>
                      <a:pt x="46562" y="183696"/>
                    </a:cubicBezTo>
                    <a:cubicBezTo>
                      <a:pt x="42650" y="183696"/>
                      <a:pt x="39355" y="182633"/>
                      <a:pt x="36676" y="180507"/>
                    </a:cubicBezTo>
                    <a:cubicBezTo>
                      <a:pt x="33997" y="178381"/>
                      <a:pt x="32657" y="175362"/>
                      <a:pt x="32657" y="171450"/>
                    </a:cubicBezTo>
                    <a:cubicBezTo>
                      <a:pt x="32657" y="169409"/>
                      <a:pt x="33210" y="167410"/>
                      <a:pt x="34316" y="165454"/>
                    </a:cubicBezTo>
                    <a:cubicBezTo>
                      <a:pt x="30489" y="162988"/>
                      <a:pt x="28575" y="159544"/>
                      <a:pt x="28575" y="155121"/>
                    </a:cubicBezTo>
                    <a:cubicBezTo>
                      <a:pt x="28575" y="151975"/>
                      <a:pt x="29638" y="149253"/>
                      <a:pt x="31764" y="146957"/>
                    </a:cubicBezTo>
                    <a:cubicBezTo>
                      <a:pt x="29638" y="144661"/>
                      <a:pt x="28575" y="141939"/>
                      <a:pt x="28575" y="138793"/>
                    </a:cubicBezTo>
                    <a:cubicBezTo>
                      <a:pt x="28575" y="134200"/>
                      <a:pt x="30574" y="130713"/>
                      <a:pt x="34571" y="128332"/>
                    </a:cubicBezTo>
                    <a:cubicBezTo>
                      <a:pt x="34231" y="124080"/>
                      <a:pt x="32785" y="119509"/>
                      <a:pt x="30234" y="114619"/>
                    </a:cubicBezTo>
                    <a:cubicBezTo>
                      <a:pt x="27682" y="109729"/>
                      <a:pt x="25152" y="105668"/>
                      <a:pt x="22643" y="102436"/>
                    </a:cubicBezTo>
                    <a:cubicBezTo>
                      <a:pt x="20135" y="99204"/>
                      <a:pt x="16967" y="95505"/>
                      <a:pt x="13140" y="91338"/>
                    </a:cubicBezTo>
                    <a:cubicBezTo>
                      <a:pt x="4380" y="81728"/>
                      <a:pt x="0" y="70332"/>
                      <a:pt x="0" y="57150"/>
                    </a:cubicBezTo>
                    <a:cubicBezTo>
                      <a:pt x="0" y="48730"/>
                      <a:pt x="1892" y="40885"/>
                      <a:pt x="5677" y="33614"/>
                    </a:cubicBezTo>
                    <a:cubicBezTo>
                      <a:pt x="9461" y="26342"/>
                      <a:pt x="14437" y="20304"/>
                      <a:pt x="20602" y="15499"/>
                    </a:cubicBezTo>
                    <a:cubicBezTo>
                      <a:pt x="26768" y="10694"/>
                      <a:pt x="33742" y="6910"/>
                      <a:pt x="41523" y="4146"/>
                    </a:cubicBezTo>
                    <a:cubicBezTo>
                      <a:pt x="49305" y="1382"/>
                      <a:pt x="57235" y="0"/>
                      <a:pt x="65315" y="0"/>
                    </a:cubicBezTo>
                    <a:close/>
                  </a:path>
                </a:pathLst>
              </a:custGeom>
              <a:grpFill/>
              <a:ln w="57150"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ṩļiḓè">
                <a:extLst>
                  <a:ext uri="{FF2B5EF4-FFF2-40B4-BE49-F238E27FC236}">
                    <a16:creationId xmlns:a16="http://schemas.microsoft.com/office/drawing/2014/main" xmlns="" id="{7C99620B-8631-4194-A4B4-5C3A0230A3FB}"/>
                  </a:ext>
                </a:extLst>
              </p:cNvPr>
              <p:cNvSpPr/>
              <p:nvPr/>
            </p:nvSpPr>
            <p:spPr bwMode="auto">
              <a:xfrm>
                <a:off x="1047976" y="4389750"/>
                <a:ext cx="4079154" cy="1022653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îṥḻiḑe">
              <a:extLst>
                <a:ext uri="{FF2B5EF4-FFF2-40B4-BE49-F238E27FC236}">
                  <a16:creationId xmlns:a16="http://schemas.microsoft.com/office/drawing/2014/main" xmlns="" id="{BC9DE894-F68E-4242-9C2D-C8BE1D1383B6}"/>
                </a:ext>
              </a:extLst>
            </p:cNvPr>
            <p:cNvGrpSpPr/>
            <p:nvPr/>
          </p:nvGrpSpPr>
          <p:grpSpPr>
            <a:xfrm>
              <a:off x="7655735" y="1613693"/>
              <a:ext cx="3864753" cy="1773518"/>
              <a:chOff x="7655735" y="3429000"/>
              <a:chExt cx="3864753" cy="1773518"/>
            </a:xfrm>
          </p:grpSpPr>
          <p:sp>
            <p:nvSpPr>
              <p:cNvPr id="22" name="îṡḷîḑê">
                <a:extLst>
                  <a:ext uri="{FF2B5EF4-FFF2-40B4-BE49-F238E27FC236}">
                    <a16:creationId xmlns:a16="http://schemas.microsoft.com/office/drawing/2014/main" xmlns="" id="{58040EE1-403C-4D16-805A-67E382AFAE09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iŝľîḍé">
                <a:extLst>
                  <a:ext uri="{FF2B5EF4-FFF2-40B4-BE49-F238E27FC236}">
                    <a16:creationId xmlns:a16="http://schemas.microsoft.com/office/drawing/2014/main" xmlns="" id="{C0DB57A8-7D5A-46AC-9674-8E4020F4DC34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í$ľïde">
              <a:extLst>
                <a:ext uri="{FF2B5EF4-FFF2-40B4-BE49-F238E27FC236}">
                  <a16:creationId xmlns:a16="http://schemas.microsoft.com/office/drawing/2014/main" xmlns="" id="{B5884592-A842-4598-BF2C-5AC2908A1F53}"/>
                </a:ext>
              </a:extLst>
            </p:cNvPr>
            <p:cNvSpPr/>
            <p:nvPr/>
          </p:nvSpPr>
          <p:spPr bwMode="auto">
            <a:xfrm>
              <a:off x="736826" y="1916433"/>
              <a:ext cx="544678" cy="47546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ïṩľîḋê">
              <a:extLst>
                <a:ext uri="{FF2B5EF4-FFF2-40B4-BE49-F238E27FC236}">
                  <a16:creationId xmlns:a16="http://schemas.microsoft.com/office/drawing/2014/main" xmlns="" id="{165AB61E-D741-4E30-817A-E6A747FA3ABC}"/>
                </a:ext>
              </a:extLst>
            </p:cNvPr>
            <p:cNvGrpSpPr/>
            <p:nvPr/>
          </p:nvGrpSpPr>
          <p:grpSpPr>
            <a:xfrm>
              <a:off x="1460255" y="1663318"/>
              <a:ext cx="4035424" cy="1056347"/>
              <a:chOff x="1577477" y="1221513"/>
              <a:chExt cx="4035424" cy="1056347"/>
            </a:xfrm>
          </p:grpSpPr>
          <p:sp>
            <p:nvSpPr>
              <p:cNvPr id="20" name="iŝļïḓe">
                <a:extLst>
                  <a:ext uri="{FF2B5EF4-FFF2-40B4-BE49-F238E27FC236}">
                    <a16:creationId xmlns:a16="http://schemas.microsoft.com/office/drawing/2014/main" xmlns="" id="{A70B6A9C-E454-42A3-99EF-A99D0DADEFDC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íşḷîḑê">
                <a:extLst>
                  <a:ext uri="{FF2B5EF4-FFF2-40B4-BE49-F238E27FC236}">
                    <a16:creationId xmlns:a16="http://schemas.microsoft.com/office/drawing/2014/main" xmlns="" id="{F261DDCC-7A12-4753-A96D-A66BF6D90F72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íśḻîde">
              <a:extLst>
                <a:ext uri="{FF2B5EF4-FFF2-40B4-BE49-F238E27FC236}">
                  <a16:creationId xmlns:a16="http://schemas.microsoft.com/office/drawing/2014/main" xmlns="" id="{02BE77F2-616E-4D58-9B34-CD181C4F368C}"/>
                </a:ext>
              </a:extLst>
            </p:cNvPr>
            <p:cNvGrpSpPr/>
            <p:nvPr/>
          </p:nvGrpSpPr>
          <p:grpSpPr>
            <a:xfrm>
              <a:off x="1485623" y="3180771"/>
              <a:ext cx="4035424" cy="1056347"/>
              <a:chOff x="1577477" y="2859469"/>
              <a:chExt cx="4035424" cy="1056347"/>
            </a:xfrm>
          </p:grpSpPr>
          <p:sp>
            <p:nvSpPr>
              <p:cNvPr id="18" name="ïṧļïde">
                <a:extLst>
                  <a:ext uri="{FF2B5EF4-FFF2-40B4-BE49-F238E27FC236}">
                    <a16:creationId xmlns:a16="http://schemas.microsoft.com/office/drawing/2014/main" xmlns="" id="{994F9FB6-1752-496E-B5A4-656F7EFB958D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ïśľîḓè">
                <a:extLst>
                  <a:ext uri="{FF2B5EF4-FFF2-40B4-BE49-F238E27FC236}">
                    <a16:creationId xmlns:a16="http://schemas.microsoft.com/office/drawing/2014/main" xmlns="" id="{138C9BF3-E4D9-493B-AF68-5FDA2301554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1" name="iṥlïḑe">
              <a:extLst>
                <a:ext uri="{FF2B5EF4-FFF2-40B4-BE49-F238E27FC236}">
                  <a16:creationId xmlns:a16="http://schemas.microsoft.com/office/drawing/2014/main" xmlns="" id="{0B6E79DF-27D4-4FD7-A49F-BFE9638CB8D2}"/>
                </a:ext>
              </a:extLst>
            </p:cNvPr>
            <p:cNvSpPr/>
            <p:nvPr/>
          </p:nvSpPr>
          <p:spPr bwMode="auto">
            <a:xfrm>
              <a:off x="736826" y="3414864"/>
              <a:ext cx="570046" cy="46140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2" name="îśḻïḍe">
              <a:extLst>
                <a:ext uri="{FF2B5EF4-FFF2-40B4-BE49-F238E27FC236}">
                  <a16:creationId xmlns:a16="http://schemas.microsoft.com/office/drawing/2014/main" xmlns="" id="{4CB66015-57B5-4177-A0B1-A20264D174F5}"/>
                </a:ext>
              </a:extLst>
            </p:cNvPr>
            <p:cNvGrpSpPr/>
            <p:nvPr/>
          </p:nvGrpSpPr>
          <p:grpSpPr>
            <a:xfrm>
              <a:off x="1436482" y="4698223"/>
              <a:ext cx="4035424" cy="1056347"/>
              <a:chOff x="1577477" y="2859469"/>
              <a:chExt cx="4035424" cy="1056347"/>
            </a:xfrm>
          </p:grpSpPr>
          <p:sp>
            <p:nvSpPr>
              <p:cNvPr id="16" name="iṣľîďê">
                <a:extLst>
                  <a:ext uri="{FF2B5EF4-FFF2-40B4-BE49-F238E27FC236}">
                    <a16:creationId xmlns:a16="http://schemas.microsoft.com/office/drawing/2014/main" xmlns="" id="{43D1CF3A-53DA-4618-B1BC-906EB392FBEE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ïšḷîḋé">
                <a:extLst>
                  <a:ext uri="{FF2B5EF4-FFF2-40B4-BE49-F238E27FC236}">
                    <a16:creationId xmlns:a16="http://schemas.microsoft.com/office/drawing/2014/main" xmlns="" id="{A34974BB-8B6D-46D3-993F-36C359440FBE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3" name="iṣ1îḓé">
              <a:extLst>
                <a:ext uri="{FF2B5EF4-FFF2-40B4-BE49-F238E27FC236}">
                  <a16:creationId xmlns:a16="http://schemas.microsoft.com/office/drawing/2014/main" xmlns="" id="{4C15E081-152E-496C-83E4-74D382B4C67B}"/>
                </a:ext>
              </a:extLst>
            </p:cNvPr>
            <p:cNvSpPr/>
            <p:nvPr/>
          </p:nvSpPr>
          <p:spPr bwMode="auto">
            <a:xfrm>
              <a:off x="736826" y="4950021"/>
              <a:ext cx="497132" cy="47810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4AF6CE2-AB73-4A77-93B7-F5DF25175591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2950218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20497B1-88C5-4886-8A04-CC1D01C8EEBD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4467671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13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1696" y="3035808"/>
            <a:ext cx="64739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907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8228DC-5A90-4DEE-9DB4-80E0B806F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2C226A-43AC-4B16-8F06-E707FB34E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8C2A0D-96DB-4E71-9994-F276AE8CC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64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7A15D44-B892-457F-9CE8-EF2B2EB8F49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16491" y="1464560"/>
            <a:ext cx="8159018" cy="4377950"/>
            <a:chOff x="2016491" y="1464560"/>
            <a:chExt cx="8159018" cy="4377950"/>
          </a:xfrm>
        </p:grpSpPr>
        <p:sp>
          <p:nvSpPr>
            <p:cNvPr id="6" name="íŝḻîďê">
              <a:extLst>
                <a:ext uri="{FF2B5EF4-FFF2-40B4-BE49-F238E27FC236}">
                  <a16:creationId xmlns:a16="http://schemas.microsoft.com/office/drawing/2014/main" xmlns="" id="{B66ED1A8-76D5-47A1-9EA0-1CCAF4EEF010}"/>
                </a:ext>
              </a:extLst>
            </p:cNvPr>
            <p:cNvSpPr/>
            <p:nvPr/>
          </p:nvSpPr>
          <p:spPr>
            <a:xfrm>
              <a:off x="5883617" y="3679173"/>
              <a:ext cx="4256648" cy="2163337"/>
            </a:xfrm>
            <a:prstGeom prst="parallelogram">
              <a:avLst>
                <a:gd name="adj" fmla="val 3677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ḷîďè">
              <a:extLst>
                <a:ext uri="{FF2B5EF4-FFF2-40B4-BE49-F238E27FC236}">
                  <a16:creationId xmlns:a16="http://schemas.microsoft.com/office/drawing/2014/main" xmlns="" id="{3EDD4D0A-DCB5-42F8-8B09-FBEF40B01931}"/>
                </a:ext>
              </a:extLst>
            </p:cNvPr>
            <p:cNvSpPr/>
            <p:nvPr/>
          </p:nvSpPr>
          <p:spPr>
            <a:xfrm flipH="1">
              <a:off x="5883617" y="1464560"/>
              <a:ext cx="4256648" cy="2163337"/>
            </a:xfrm>
            <a:prstGeom prst="parallelogram">
              <a:avLst>
                <a:gd name="adj" fmla="val 36770"/>
              </a:avLst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ṣlîḓê">
              <a:extLst>
                <a:ext uri="{FF2B5EF4-FFF2-40B4-BE49-F238E27FC236}">
                  <a16:creationId xmlns:a16="http://schemas.microsoft.com/office/drawing/2014/main" xmlns="" id="{C5BB51D5-F09A-407E-B22A-3AD8951E7F15}"/>
                </a:ext>
              </a:extLst>
            </p:cNvPr>
            <p:cNvSpPr/>
            <p:nvPr/>
          </p:nvSpPr>
          <p:spPr>
            <a:xfrm>
              <a:off x="2059848" y="1464560"/>
              <a:ext cx="4256648" cy="2163337"/>
            </a:xfrm>
            <a:prstGeom prst="parallelogram">
              <a:avLst>
                <a:gd name="adj" fmla="val 3677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ṩliḋè">
              <a:extLst>
                <a:ext uri="{FF2B5EF4-FFF2-40B4-BE49-F238E27FC236}">
                  <a16:creationId xmlns:a16="http://schemas.microsoft.com/office/drawing/2014/main" xmlns="" id="{99F44F97-7153-45DA-A579-CB7DC58586C3}"/>
                </a:ext>
              </a:extLst>
            </p:cNvPr>
            <p:cNvSpPr/>
            <p:nvPr/>
          </p:nvSpPr>
          <p:spPr>
            <a:xfrm flipH="1">
              <a:off x="2059848" y="3679173"/>
              <a:ext cx="4256648" cy="2163337"/>
            </a:xfrm>
            <a:prstGeom prst="parallelogram">
              <a:avLst>
                <a:gd name="adj" fmla="val 36770"/>
              </a:avLst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$ļïḑé">
              <a:extLst>
                <a:ext uri="{FF2B5EF4-FFF2-40B4-BE49-F238E27FC236}">
                  <a16:creationId xmlns:a16="http://schemas.microsoft.com/office/drawing/2014/main" xmlns="" id="{0BDFD8BC-ED88-44CB-B174-E1872BC4C59C}"/>
                </a:ext>
              </a:extLst>
            </p:cNvPr>
            <p:cNvSpPr/>
            <p:nvPr/>
          </p:nvSpPr>
          <p:spPr>
            <a:xfrm>
              <a:off x="2016491" y="2110035"/>
              <a:ext cx="872386" cy="872386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ŝ1îḓê">
              <a:extLst>
                <a:ext uri="{FF2B5EF4-FFF2-40B4-BE49-F238E27FC236}">
                  <a16:creationId xmlns:a16="http://schemas.microsoft.com/office/drawing/2014/main" xmlns="" id="{FF0F0A7B-BDDC-4EBA-A63E-C2ADC10E4D44}"/>
                </a:ext>
              </a:extLst>
            </p:cNvPr>
            <p:cNvSpPr/>
            <p:nvPr/>
          </p:nvSpPr>
          <p:spPr>
            <a:xfrm>
              <a:off x="2016491" y="4324648"/>
              <a:ext cx="872386" cy="872386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ṡļíḓè">
              <a:extLst>
                <a:ext uri="{FF2B5EF4-FFF2-40B4-BE49-F238E27FC236}">
                  <a16:creationId xmlns:a16="http://schemas.microsoft.com/office/drawing/2014/main" xmlns="" id="{C04252B0-F006-4E73-9847-D6A0CE162A7C}"/>
                </a:ext>
              </a:extLst>
            </p:cNvPr>
            <p:cNvSpPr/>
            <p:nvPr/>
          </p:nvSpPr>
          <p:spPr>
            <a:xfrm>
              <a:off x="9303123" y="2110035"/>
              <a:ext cx="872386" cy="872386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3" name="ïśḷidé">
              <a:extLst>
                <a:ext uri="{FF2B5EF4-FFF2-40B4-BE49-F238E27FC236}">
                  <a16:creationId xmlns:a16="http://schemas.microsoft.com/office/drawing/2014/main" xmlns="" id="{8F72562A-006B-4940-B5FE-A1E891C12480}"/>
                </a:ext>
              </a:extLst>
            </p:cNvPr>
            <p:cNvGrpSpPr/>
            <p:nvPr/>
          </p:nvGrpSpPr>
          <p:grpSpPr>
            <a:xfrm>
              <a:off x="6684133" y="1990284"/>
              <a:ext cx="2655616" cy="1111889"/>
              <a:chOff x="4768192" y="1522331"/>
              <a:chExt cx="2655616" cy="1111889"/>
            </a:xfrm>
          </p:grpSpPr>
          <p:sp>
            <p:nvSpPr>
              <p:cNvPr id="29" name="íṣlíḑè">
                <a:extLst>
                  <a:ext uri="{FF2B5EF4-FFF2-40B4-BE49-F238E27FC236}">
                    <a16:creationId xmlns:a16="http://schemas.microsoft.com/office/drawing/2014/main" xmlns="" id="{F1AA91F3-D441-4886-86D0-96914383FAEB}"/>
                  </a:ext>
                </a:extLst>
              </p:cNvPr>
              <p:cNvSpPr/>
              <p:nvPr/>
            </p:nvSpPr>
            <p:spPr bwMode="auto">
              <a:xfrm>
                <a:off x="4768192" y="1909929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Sļiḑê">
                <a:extLst>
                  <a:ext uri="{FF2B5EF4-FFF2-40B4-BE49-F238E27FC236}">
                    <a16:creationId xmlns:a16="http://schemas.microsoft.com/office/drawing/2014/main" xmlns="" id="{7495FDCD-A0EF-4493-8A6C-D9F17A64CE2E}"/>
                  </a:ext>
                </a:extLst>
              </p:cNvPr>
              <p:cNvSpPr txBox="1"/>
              <p:nvPr/>
            </p:nvSpPr>
            <p:spPr bwMode="auto">
              <a:xfrm>
                <a:off x="4768192" y="1522331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S1íḑè">
              <a:extLst>
                <a:ext uri="{FF2B5EF4-FFF2-40B4-BE49-F238E27FC236}">
                  <a16:creationId xmlns:a16="http://schemas.microsoft.com/office/drawing/2014/main" xmlns="" id="{9F59245A-8DB3-4A6B-80FB-5DE7C8ADB7A3}"/>
                </a:ext>
              </a:extLst>
            </p:cNvPr>
            <p:cNvGrpSpPr/>
            <p:nvPr/>
          </p:nvGrpSpPr>
          <p:grpSpPr>
            <a:xfrm>
              <a:off x="6684133" y="4204897"/>
              <a:ext cx="2655616" cy="1111889"/>
              <a:chOff x="4768192" y="1522331"/>
              <a:chExt cx="2655616" cy="1111889"/>
            </a:xfrm>
          </p:grpSpPr>
          <p:sp>
            <p:nvSpPr>
              <p:cNvPr id="27" name="ïśľíḓé">
                <a:extLst>
                  <a:ext uri="{FF2B5EF4-FFF2-40B4-BE49-F238E27FC236}">
                    <a16:creationId xmlns:a16="http://schemas.microsoft.com/office/drawing/2014/main" xmlns="" id="{B484C3BB-C03E-4374-B51E-441A890D91A7}"/>
                  </a:ext>
                </a:extLst>
              </p:cNvPr>
              <p:cNvSpPr/>
              <p:nvPr/>
            </p:nvSpPr>
            <p:spPr bwMode="auto">
              <a:xfrm>
                <a:off x="4768192" y="1909929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8" name="íSľiďe">
                <a:extLst>
                  <a:ext uri="{FF2B5EF4-FFF2-40B4-BE49-F238E27FC236}">
                    <a16:creationId xmlns:a16="http://schemas.microsoft.com/office/drawing/2014/main" xmlns="" id="{FC1F5A8C-C65F-4457-B7DE-6E59F2A6021E}"/>
                  </a:ext>
                </a:extLst>
              </p:cNvPr>
              <p:cNvSpPr txBox="1"/>
              <p:nvPr/>
            </p:nvSpPr>
            <p:spPr bwMode="auto">
              <a:xfrm>
                <a:off x="4768192" y="1522331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5" name="ïSļíḓé">
              <a:extLst>
                <a:ext uri="{FF2B5EF4-FFF2-40B4-BE49-F238E27FC236}">
                  <a16:creationId xmlns:a16="http://schemas.microsoft.com/office/drawing/2014/main" xmlns="" id="{56208DFF-53D7-4AFB-9B75-92E821B24339}"/>
                </a:ext>
              </a:extLst>
            </p:cNvPr>
            <p:cNvGrpSpPr/>
            <p:nvPr/>
          </p:nvGrpSpPr>
          <p:grpSpPr>
            <a:xfrm>
              <a:off x="2860364" y="4204897"/>
              <a:ext cx="2655616" cy="1111889"/>
              <a:chOff x="4768192" y="1522331"/>
              <a:chExt cx="2655616" cy="1111889"/>
            </a:xfrm>
          </p:grpSpPr>
          <p:sp>
            <p:nvSpPr>
              <p:cNvPr id="25" name="íṡḻíḋè">
                <a:extLst>
                  <a:ext uri="{FF2B5EF4-FFF2-40B4-BE49-F238E27FC236}">
                    <a16:creationId xmlns:a16="http://schemas.microsoft.com/office/drawing/2014/main" xmlns="" id="{657FB3A7-BBC8-4152-93D6-1004287DA8EA}"/>
                  </a:ext>
                </a:extLst>
              </p:cNvPr>
              <p:cNvSpPr/>
              <p:nvPr/>
            </p:nvSpPr>
            <p:spPr bwMode="auto">
              <a:xfrm>
                <a:off x="4768192" y="1909929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ṧḷïḓé">
                <a:extLst>
                  <a:ext uri="{FF2B5EF4-FFF2-40B4-BE49-F238E27FC236}">
                    <a16:creationId xmlns:a16="http://schemas.microsoft.com/office/drawing/2014/main" xmlns="" id="{3B06BAD8-25CD-4622-8D60-E9FD791B81FA}"/>
                  </a:ext>
                </a:extLst>
              </p:cNvPr>
              <p:cNvSpPr txBox="1"/>
              <p:nvPr/>
            </p:nvSpPr>
            <p:spPr bwMode="auto">
              <a:xfrm>
                <a:off x="4768192" y="1522331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ïŝļïḓé">
              <a:extLst>
                <a:ext uri="{FF2B5EF4-FFF2-40B4-BE49-F238E27FC236}">
                  <a16:creationId xmlns:a16="http://schemas.microsoft.com/office/drawing/2014/main" xmlns="" id="{53CEED80-7164-4458-B0A5-BC7C40E4D9D7}"/>
                </a:ext>
              </a:extLst>
            </p:cNvPr>
            <p:cNvGrpSpPr/>
            <p:nvPr/>
          </p:nvGrpSpPr>
          <p:grpSpPr>
            <a:xfrm>
              <a:off x="2860364" y="1990284"/>
              <a:ext cx="2655616" cy="1111889"/>
              <a:chOff x="4768192" y="1522331"/>
              <a:chExt cx="2655616" cy="1111889"/>
            </a:xfrm>
          </p:grpSpPr>
          <p:sp>
            <p:nvSpPr>
              <p:cNvPr id="23" name="i$ļiďé">
                <a:extLst>
                  <a:ext uri="{FF2B5EF4-FFF2-40B4-BE49-F238E27FC236}">
                    <a16:creationId xmlns:a16="http://schemas.microsoft.com/office/drawing/2014/main" xmlns="" id="{D736FDAB-BD0A-4486-B876-5076F6FE37DD}"/>
                  </a:ext>
                </a:extLst>
              </p:cNvPr>
              <p:cNvSpPr/>
              <p:nvPr/>
            </p:nvSpPr>
            <p:spPr bwMode="auto">
              <a:xfrm>
                <a:off x="4768192" y="1909929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4" name="iṥ1iḓè">
                <a:extLst>
                  <a:ext uri="{FF2B5EF4-FFF2-40B4-BE49-F238E27FC236}">
                    <a16:creationId xmlns:a16="http://schemas.microsoft.com/office/drawing/2014/main" xmlns="" id="{FE9DF176-0A36-4AB5-A1DB-13E8DD61143C}"/>
                  </a:ext>
                </a:extLst>
              </p:cNvPr>
              <p:cNvSpPr txBox="1"/>
              <p:nvPr/>
            </p:nvSpPr>
            <p:spPr bwMode="auto">
              <a:xfrm>
                <a:off x="4768192" y="1522331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17" name="îšļïdé">
              <a:extLst>
                <a:ext uri="{FF2B5EF4-FFF2-40B4-BE49-F238E27FC236}">
                  <a16:creationId xmlns:a16="http://schemas.microsoft.com/office/drawing/2014/main" xmlns="" id="{DDC4D57D-4D43-4BFD-9A4C-22C1E0640100}"/>
                </a:ext>
              </a:extLst>
            </p:cNvPr>
            <p:cNvSpPr/>
            <p:nvPr/>
          </p:nvSpPr>
          <p:spPr bwMode="auto">
            <a:xfrm>
              <a:off x="2204312" y="2307289"/>
              <a:ext cx="496744" cy="47787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ïśļiḋe">
              <a:extLst>
                <a:ext uri="{FF2B5EF4-FFF2-40B4-BE49-F238E27FC236}">
                  <a16:creationId xmlns:a16="http://schemas.microsoft.com/office/drawing/2014/main" xmlns="" id="{06395978-7F3C-438F-A37D-CD9CE7363BF0}"/>
                </a:ext>
              </a:extLst>
            </p:cNvPr>
            <p:cNvSpPr/>
            <p:nvPr/>
          </p:nvSpPr>
          <p:spPr bwMode="auto">
            <a:xfrm>
              <a:off x="2204314" y="4512936"/>
              <a:ext cx="496740" cy="4958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9" name="íṣḷiďê">
              <a:extLst>
                <a:ext uri="{FF2B5EF4-FFF2-40B4-BE49-F238E27FC236}">
                  <a16:creationId xmlns:a16="http://schemas.microsoft.com/office/drawing/2014/main" xmlns="" id="{A6002F62-A603-477D-9716-291F27E11024}"/>
                </a:ext>
              </a:extLst>
            </p:cNvPr>
            <p:cNvSpPr/>
            <p:nvPr/>
          </p:nvSpPr>
          <p:spPr bwMode="auto">
            <a:xfrm>
              <a:off x="9490947" y="2307366"/>
              <a:ext cx="496738" cy="4777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íşļïḋé">
              <a:extLst>
                <a:ext uri="{FF2B5EF4-FFF2-40B4-BE49-F238E27FC236}">
                  <a16:creationId xmlns:a16="http://schemas.microsoft.com/office/drawing/2014/main" xmlns="" id="{DDEF38A8-C812-45E1-9EE9-583A1E57F04A}"/>
                </a:ext>
              </a:extLst>
            </p:cNvPr>
            <p:cNvSpPr/>
            <p:nvPr/>
          </p:nvSpPr>
          <p:spPr>
            <a:xfrm>
              <a:off x="9303123" y="4324648"/>
              <a:ext cx="872386" cy="872386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iś1ïďè">
              <a:extLst>
                <a:ext uri="{FF2B5EF4-FFF2-40B4-BE49-F238E27FC236}">
                  <a16:creationId xmlns:a16="http://schemas.microsoft.com/office/drawing/2014/main" xmlns="" id="{095D7210-4C1D-454F-886D-2086EE478D9D}"/>
                </a:ext>
              </a:extLst>
            </p:cNvPr>
            <p:cNvSpPr/>
            <p:nvPr/>
          </p:nvSpPr>
          <p:spPr bwMode="auto">
            <a:xfrm>
              <a:off x="9461158" y="4535697"/>
              <a:ext cx="556316" cy="4502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22" name="i$ḷíḓè">
              <a:extLst>
                <a:ext uri="{FF2B5EF4-FFF2-40B4-BE49-F238E27FC236}">
                  <a16:creationId xmlns:a16="http://schemas.microsoft.com/office/drawing/2014/main" xmlns="" id="{E3654318-679A-4198-83BF-693E7E841B7B}"/>
                </a:ext>
              </a:extLst>
            </p:cNvPr>
            <p:cNvSpPr txBox="1"/>
            <p:nvPr/>
          </p:nvSpPr>
          <p:spPr bwMode="auto">
            <a:xfrm>
              <a:off x="5507867" y="3485374"/>
              <a:ext cx="11762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777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5C3AC4-CA01-47AD-A56C-2915A1F2D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25C673-BE93-4E4F-ADCC-9ACB7A655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B00C40-9625-470A-871B-1BF8ECCA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64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1FDF5AC-3567-4DA2-A4A0-957299B4721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9263" y="1841701"/>
            <a:ext cx="10759637" cy="3619680"/>
            <a:chOff x="759264" y="1841702"/>
            <a:chExt cx="10759636" cy="3619680"/>
          </a:xfrm>
        </p:grpSpPr>
        <p:grpSp>
          <p:nvGrpSpPr>
            <p:cNvPr id="6" name="íṥľïďê">
              <a:extLst>
                <a:ext uri="{FF2B5EF4-FFF2-40B4-BE49-F238E27FC236}">
                  <a16:creationId xmlns:a16="http://schemas.microsoft.com/office/drawing/2014/main" xmlns="" id="{E67B60A4-775F-415B-B947-A738267BD397}"/>
                </a:ext>
              </a:extLst>
            </p:cNvPr>
            <p:cNvGrpSpPr/>
            <p:nvPr/>
          </p:nvGrpSpPr>
          <p:grpSpPr>
            <a:xfrm rot="2413841">
              <a:off x="759264" y="1841702"/>
              <a:ext cx="3490642" cy="3619680"/>
              <a:chOff x="4673129" y="1705913"/>
              <a:chExt cx="3490642" cy="3619680"/>
            </a:xfrm>
          </p:grpSpPr>
          <p:grpSp>
            <p:nvGrpSpPr>
              <p:cNvPr id="32" name="íş1ïdé">
                <a:extLst>
                  <a:ext uri="{FF2B5EF4-FFF2-40B4-BE49-F238E27FC236}">
                    <a16:creationId xmlns:a16="http://schemas.microsoft.com/office/drawing/2014/main" xmlns="" id="{7E7C1276-4DA7-44DE-B92E-9B398F296E3E}"/>
                  </a:ext>
                </a:extLst>
              </p:cNvPr>
              <p:cNvGrpSpPr/>
              <p:nvPr/>
            </p:nvGrpSpPr>
            <p:grpSpPr>
              <a:xfrm>
                <a:off x="4673129" y="1705913"/>
                <a:ext cx="3490642" cy="3446175"/>
                <a:chOff x="608737" y="1580962"/>
                <a:chExt cx="3490642" cy="3446175"/>
              </a:xfrm>
              <a:solidFill>
                <a:schemeClr val="accent1"/>
              </a:solidFill>
            </p:grpSpPr>
            <p:sp>
              <p:nvSpPr>
                <p:cNvPr id="47" name="iSlïďê">
                  <a:extLst>
                    <a:ext uri="{FF2B5EF4-FFF2-40B4-BE49-F238E27FC236}">
                      <a16:creationId xmlns:a16="http://schemas.microsoft.com/office/drawing/2014/main" xmlns="" id="{64C112FE-7C02-4C4C-82C9-E19FFBD86602}"/>
                    </a:ext>
                  </a:extLst>
                </p:cNvPr>
                <p:cNvSpPr/>
                <p:nvPr/>
              </p:nvSpPr>
              <p:spPr bwMode="auto">
                <a:xfrm>
                  <a:off x="2838746" y="2414714"/>
                  <a:ext cx="249014" cy="153410"/>
                </a:xfrm>
                <a:custGeom>
                  <a:avLst/>
                  <a:gdLst>
                    <a:gd name="T0" fmla="*/ 4 w 47"/>
                    <a:gd name="T1" fmla="*/ 19 h 29"/>
                    <a:gd name="T2" fmla="*/ 47 w 47"/>
                    <a:gd name="T3" fmla="*/ 29 h 29"/>
                    <a:gd name="T4" fmla="*/ 40 w 47"/>
                    <a:gd name="T5" fmla="*/ 7 h 29"/>
                    <a:gd name="T6" fmla="*/ 0 w 47"/>
                    <a:gd name="T7" fmla="*/ 0 h 29"/>
                    <a:gd name="T8" fmla="*/ 4 w 47"/>
                    <a:gd name="T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9">
                      <a:moveTo>
                        <a:pt x="4" y="19"/>
                      </a:moveTo>
                      <a:cubicBezTo>
                        <a:pt x="19" y="22"/>
                        <a:pt x="34" y="25"/>
                        <a:pt x="47" y="29"/>
                      </a:cubicBezTo>
                      <a:cubicBezTo>
                        <a:pt x="45" y="22"/>
                        <a:pt x="43" y="14"/>
                        <a:pt x="40" y="7"/>
                      </a:cubicBezTo>
                      <a:cubicBezTo>
                        <a:pt x="27" y="4"/>
                        <a:pt x="14" y="2"/>
                        <a:pt x="0" y="0"/>
                      </a:cubicBezTo>
                      <a:cubicBezTo>
                        <a:pt x="1" y="6"/>
                        <a:pt x="3" y="12"/>
                        <a:pt x="4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íṩlîḍe">
                  <a:extLst>
                    <a:ext uri="{FF2B5EF4-FFF2-40B4-BE49-F238E27FC236}">
                      <a16:creationId xmlns:a16="http://schemas.microsoft.com/office/drawing/2014/main" xmlns="" id="{34EB0E62-0391-4C3F-85A2-E8486097EEB2}"/>
                    </a:ext>
                  </a:extLst>
                </p:cNvPr>
                <p:cNvSpPr/>
                <p:nvPr/>
              </p:nvSpPr>
              <p:spPr bwMode="auto">
                <a:xfrm>
                  <a:off x="608737" y="2414714"/>
                  <a:ext cx="1260633" cy="1667504"/>
                </a:xfrm>
                <a:custGeom>
                  <a:avLst/>
                  <a:gdLst>
                    <a:gd name="T0" fmla="*/ 141 w 239"/>
                    <a:gd name="T1" fmla="*/ 296 h 316"/>
                    <a:gd name="T2" fmla="*/ 33 w 239"/>
                    <a:gd name="T3" fmla="*/ 172 h 316"/>
                    <a:gd name="T4" fmla="*/ 235 w 239"/>
                    <a:gd name="T5" fmla="*/ 19 h 316"/>
                    <a:gd name="T6" fmla="*/ 239 w 239"/>
                    <a:gd name="T7" fmla="*/ 0 h 316"/>
                    <a:gd name="T8" fmla="*/ 0 w 239"/>
                    <a:gd name="T9" fmla="*/ 172 h 316"/>
                    <a:gd name="T10" fmla="*/ 134 w 239"/>
                    <a:gd name="T11" fmla="*/ 316 h 316"/>
                    <a:gd name="T12" fmla="*/ 141 w 239"/>
                    <a:gd name="T13" fmla="*/ 296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316">
                      <a:moveTo>
                        <a:pt x="141" y="296"/>
                      </a:moveTo>
                      <a:cubicBezTo>
                        <a:pt x="75" y="267"/>
                        <a:pt x="33" y="222"/>
                        <a:pt x="33" y="172"/>
                      </a:cubicBezTo>
                      <a:cubicBezTo>
                        <a:pt x="33" y="101"/>
                        <a:pt x="117" y="41"/>
                        <a:pt x="235" y="19"/>
                      </a:cubicBezTo>
                      <a:cubicBezTo>
                        <a:pt x="236" y="12"/>
                        <a:pt x="238" y="6"/>
                        <a:pt x="239" y="0"/>
                      </a:cubicBezTo>
                      <a:cubicBezTo>
                        <a:pt x="101" y="21"/>
                        <a:pt x="0" y="90"/>
                        <a:pt x="0" y="172"/>
                      </a:cubicBezTo>
                      <a:cubicBezTo>
                        <a:pt x="0" y="231"/>
                        <a:pt x="52" y="284"/>
                        <a:pt x="134" y="316"/>
                      </a:cubicBezTo>
                      <a:cubicBezTo>
                        <a:pt x="136" y="310"/>
                        <a:pt x="138" y="303"/>
                        <a:pt x="141" y="2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iṩḻiḍe">
                  <a:extLst>
                    <a:ext uri="{FF2B5EF4-FFF2-40B4-BE49-F238E27FC236}">
                      <a16:creationId xmlns:a16="http://schemas.microsoft.com/office/drawing/2014/main" xmlns="" id="{10EF7412-C263-45E0-9392-ABDA62D404D3}"/>
                    </a:ext>
                  </a:extLst>
                </p:cNvPr>
                <p:cNvSpPr/>
                <p:nvPr/>
              </p:nvSpPr>
              <p:spPr bwMode="auto">
                <a:xfrm>
                  <a:off x="3203373" y="2494754"/>
                  <a:ext cx="896006" cy="1587464"/>
                </a:xfrm>
                <a:custGeom>
                  <a:avLst/>
                  <a:gdLst>
                    <a:gd name="T0" fmla="*/ 0 w 170"/>
                    <a:gd name="T1" fmla="*/ 0 h 301"/>
                    <a:gd name="T2" fmla="*/ 6 w 170"/>
                    <a:gd name="T3" fmla="*/ 23 h 301"/>
                    <a:gd name="T4" fmla="*/ 137 w 170"/>
                    <a:gd name="T5" fmla="*/ 157 h 301"/>
                    <a:gd name="T6" fmla="*/ 29 w 170"/>
                    <a:gd name="T7" fmla="*/ 281 h 301"/>
                    <a:gd name="T8" fmla="*/ 36 w 170"/>
                    <a:gd name="T9" fmla="*/ 301 h 301"/>
                    <a:gd name="T10" fmla="*/ 170 w 170"/>
                    <a:gd name="T11" fmla="*/ 157 h 301"/>
                    <a:gd name="T12" fmla="*/ 0 w 170"/>
                    <a:gd name="T13" fmla="*/ 0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301">
                      <a:moveTo>
                        <a:pt x="0" y="0"/>
                      </a:moveTo>
                      <a:cubicBezTo>
                        <a:pt x="2" y="8"/>
                        <a:pt x="4" y="15"/>
                        <a:pt x="6" y="23"/>
                      </a:cubicBezTo>
                      <a:cubicBezTo>
                        <a:pt x="85" y="52"/>
                        <a:pt x="137" y="101"/>
                        <a:pt x="137" y="157"/>
                      </a:cubicBezTo>
                      <a:cubicBezTo>
                        <a:pt x="137" y="207"/>
                        <a:pt x="95" y="252"/>
                        <a:pt x="29" y="281"/>
                      </a:cubicBezTo>
                      <a:cubicBezTo>
                        <a:pt x="32" y="288"/>
                        <a:pt x="34" y="295"/>
                        <a:pt x="36" y="301"/>
                      </a:cubicBezTo>
                      <a:cubicBezTo>
                        <a:pt x="118" y="269"/>
                        <a:pt x="170" y="216"/>
                        <a:pt x="170" y="157"/>
                      </a:cubicBezTo>
                      <a:cubicBezTo>
                        <a:pt x="170" y="90"/>
                        <a:pt x="102" y="3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iṥļîḋe">
                  <a:extLst>
                    <a:ext uri="{FF2B5EF4-FFF2-40B4-BE49-F238E27FC236}">
                      <a16:creationId xmlns:a16="http://schemas.microsoft.com/office/drawing/2014/main" xmlns="" id="{1620220D-137B-4691-BA8F-75E3AD8CB764}"/>
                    </a:ext>
                  </a:extLst>
                </p:cNvPr>
                <p:cNvSpPr/>
                <p:nvPr/>
              </p:nvSpPr>
              <p:spPr bwMode="auto">
                <a:xfrm>
                  <a:off x="1524753" y="1580962"/>
                  <a:ext cx="749265" cy="891559"/>
                </a:xfrm>
                <a:custGeom>
                  <a:avLst/>
                  <a:gdLst>
                    <a:gd name="T0" fmla="*/ 110 w 142"/>
                    <a:gd name="T1" fmla="*/ 45 h 169"/>
                    <a:gd name="T2" fmla="*/ 142 w 142"/>
                    <a:gd name="T3" fmla="*/ 0 h 169"/>
                    <a:gd name="T4" fmla="*/ 0 w 142"/>
                    <a:gd name="T5" fmla="*/ 169 h 169"/>
                    <a:gd name="T6" fmla="*/ 23 w 142"/>
                    <a:gd name="T7" fmla="*/ 163 h 169"/>
                    <a:gd name="T8" fmla="*/ 110 w 142"/>
                    <a:gd name="T9" fmla="*/ 45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69">
                      <a:moveTo>
                        <a:pt x="110" y="45"/>
                      </a:moveTo>
                      <a:cubicBezTo>
                        <a:pt x="122" y="24"/>
                        <a:pt x="133" y="10"/>
                        <a:pt x="142" y="0"/>
                      </a:cubicBezTo>
                      <a:cubicBezTo>
                        <a:pt x="81" y="9"/>
                        <a:pt x="28" y="75"/>
                        <a:pt x="0" y="169"/>
                      </a:cubicBezTo>
                      <a:cubicBezTo>
                        <a:pt x="8" y="167"/>
                        <a:pt x="15" y="165"/>
                        <a:pt x="23" y="163"/>
                      </a:cubicBezTo>
                      <a:cubicBezTo>
                        <a:pt x="44" y="107"/>
                        <a:pt x="74" y="65"/>
                        <a:pt x="110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îślïḋè">
                  <a:extLst>
                    <a:ext uri="{FF2B5EF4-FFF2-40B4-BE49-F238E27FC236}">
                      <a16:creationId xmlns:a16="http://schemas.microsoft.com/office/drawing/2014/main" xmlns="" id="{C383F5B8-E0FA-48E1-AC78-4D2CFFE8D7D7}"/>
                    </a:ext>
                  </a:extLst>
                </p:cNvPr>
                <p:cNvSpPr/>
                <p:nvPr/>
              </p:nvSpPr>
              <p:spPr bwMode="auto">
                <a:xfrm>
                  <a:off x="1604793" y="4266755"/>
                  <a:ext cx="533601" cy="760382"/>
                </a:xfrm>
                <a:custGeom>
                  <a:avLst/>
                  <a:gdLst>
                    <a:gd name="T0" fmla="*/ 64 w 101"/>
                    <a:gd name="T1" fmla="*/ 82 h 144"/>
                    <a:gd name="T2" fmla="*/ 13 w 101"/>
                    <a:gd name="T3" fmla="*/ 0 h 144"/>
                    <a:gd name="T4" fmla="*/ 0 w 101"/>
                    <a:gd name="T5" fmla="*/ 23 h 144"/>
                    <a:gd name="T6" fmla="*/ 101 w 101"/>
                    <a:gd name="T7" fmla="*/ 144 h 144"/>
                    <a:gd name="T8" fmla="*/ 92 w 101"/>
                    <a:gd name="T9" fmla="*/ 123 h 144"/>
                    <a:gd name="T10" fmla="*/ 64 w 101"/>
                    <a:gd name="T11" fmla="*/ 8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144">
                      <a:moveTo>
                        <a:pt x="64" y="82"/>
                      </a:moveTo>
                      <a:cubicBezTo>
                        <a:pt x="44" y="62"/>
                        <a:pt x="26" y="34"/>
                        <a:pt x="13" y="0"/>
                      </a:cubicBezTo>
                      <a:cubicBezTo>
                        <a:pt x="6" y="6"/>
                        <a:pt x="2" y="13"/>
                        <a:pt x="0" y="23"/>
                      </a:cubicBezTo>
                      <a:cubicBezTo>
                        <a:pt x="24" y="83"/>
                        <a:pt x="60" y="126"/>
                        <a:pt x="101" y="144"/>
                      </a:cubicBezTo>
                      <a:cubicBezTo>
                        <a:pt x="98" y="137"/>
                        <a:pt x="94" y="130"/>
                        <a:pt x="92" y="123"/>
                      </a:cubicBezTo>
                      <a:cubicBezTo>
                        <a:pt x="79" y="113"/>
                        <a:pt x="69" y="99"/>
                        <a:pt x="64" y="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iś1ide">
                  <a:extLst>
                    <a:ext uri="{FF2B5EF4-FFF2-40B4-BE49-F238E27FC236}">
                      <a16:creationId xmlns:a16="http://schemas.microsoft.com/office/drawing/2014/main" xmlns="" id="{49873B52-6833-4732-98FB-6D1B4EEB8B57}"/>
                    </a:ext>
                  </a:extLst>
                </p:cNvPr>
                <p:cNvSpPr/>
                <p:nvPr/>
              </p:nvSpPr>
              <p:spPr bwMode="auto">
                <a:xfrm>
                  <a:off x="1404692" y="2590357"/>
                  <a:ext cx="195654" cy="1207273"/>
                </a:xfrm>
                <a:custGeom>
                  <a:avLst/>
                  <a:gdLst>
                    <a:gd name="T0" fmla="*/ 23 w 37"/>
                    <a:gd name="T1" fmla="*/ 208 h 229"/>
                    <a:gd name="T2" fmla="*/ 18 w 37"/>
                    <a:gd name="T3" fmla="*/ 139 h 229"/>
                    <a:gd name="T4" fmla="*/ 37 w 37"/>
                    <a:gd name="T5" fmla="*/ 0 h 229"/>
                    <a:gd name="T6" fmla="*/ 15 w 37"/>
                    <a:gd name="T7" fmla="*/ 7 h 229"/>
                    <a:gd name="T8" fmla="*/ 0 w 37"/>
                    <a:gd name="T9" fmla="*/ 139 h 229"/>
                    <a:gd name="T10" fmla="*/ 7 w 37"/>
                    <a:gd name="T11" fmla="*/ 229 h 229"/>
                    <a:gd name="T12" fmla="*/ 23 w 37"/>
                    <a:gd name="T13" fmla="*/ 208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229">
                      <a:moveTo>
                        <a:pt x="23" y="208"/>
                      </a:moveTo>
                      <a:cubicBezTo>
                        <a:pt x="20" y="186"/>
                        <a:pt x="18" y="163"/>
                        <a:pt x="18" y="139"/>
                      </a:cubicBezTo>
                      <a:cubicBezTo>
                        <a:pt x="18" y="89"/>
                        <a:pt x="25" y="41"/>
                        <a:pt x="37" y="0"/>
                      </a:cubicBezTo>
                      <a:cubicBezTo>
                        <a:pt x="30" y="2"/>
                        <a:pt x="22" y="4"/>
                        <a:pt x="15" y="7"/>
                      </a:cubicBezTo>
                      <a:cubicBezTo>
                        <a:pt x="6" y="48"/>
                        <a:pt x="0" y="92"/>
                        <a:pt x="0" y="139"/>
                      </a:cubicBezTo>
                      <a:cubicBezTo>
                        <a:pt x="0" y="170"/>
                        <a:pt x="3" y="200"/>
                        <a:pt x="7" y="229"/>
                      </a:cubicBezTo>
                      <a:cubicBezTo>
                        <a:pt x="12" y="222"/>
                        <a:pt x="17" y="214"/>
                        <a:pt x="23" y="20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i$ļîďé">
                  <a:extLst>
                    <a:ext uri="{FF2B5EF4-FFF2-40B4-BE49-F238E27FC236}">
                      <a16:creationId xmlns:a16="http://schemas.microsoft.com/office/drawing/2014/main" xmlns="" id="{1971BCB1-285D-4615-B2AC-BC44EC06E645}"/>
                    </a:ext>
                  </a:extLst>
                </p:cNvPr>
                <p:cNvSpPr/>
                <p:nvPr/>
              </p:nvSpPr>
              <p:spPr bwMode="auto">
                <a:xfrm>
                  <a:off x="2569722" y="4266755"/>
                  <a:ext cx="533601" cy="760382"/>
                </a:xfrm>
                <a:custGeom>
                  <a:avLst/>
                  <a:gdLst>
                    <a:gd name="T0" fmla="*/ 88 w 101"/>
                    <a:gd name="T1" fmla="*/ 0 h 144"/>
                    <a:gd name="T2" fmla="*/ 37 w 101"/>
                    <a:gd name="T3" fmla="*/ 82 h 144"/>
                    <a:gd name="T4" fmla="*/ 9 w 101"/>
                    <a:gd name="T5" fmla="*/ 123 h 144"/>
                    <a:gd name="T6" fmla="*/ 0 w 101"/>
                    <a:gd name="T7" fmla="*/ 144 h 144"/>
                    <a:gd name="T8" fmla="*/ 101 w 101"/>
                    <a:gd name="T9" fmla="*/ 23 h 144"/>
                    <a:gd name="T10" fmla="*/ 88 w 101"/>
                    <a:gd name="T1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144">
                      <a:moveTo>
                        <a:pt x="88" y="0"/>
                      </a:moveTo>
                      <a:cubicBezTo>
                        <a:pt x="75" y="34"/>
                        <a:pt x="57" y="62"/>
                        <a:pt x="37" y="82"/>
                      </a:cubicBezTo>
                      <a:cubicBezTo>
                        <a:pt x="32" y="99"/>
                        <a:pt x="22" y="113"/>
                        <a:pt x="9" y="123"/>
                      </a:cubicBezTo>
                      <a:cubicBezTo>
                        <a:pt x="7" y="130"/>
                        <a:pt x="3" y="137"/>
                        <a:pt x="0" y="144"/>
                      </a:cubicBezTo>
                      <a:cubicBezTo>
                        <a:pt x="41" y="126"/>
                        <a:pt x="77" y="83"/>
                        <a:pt x="101" y="23"/>
                      </a:cubicBezTo>
                      <a:cubicBezTo>
                        <a:pt x="99" y="13"/>
                        <a:pt x="95" y="6"/>
                        <a:pt x="8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îSḻïḍè">
                  <a:extLst>
                    <a:ext uri="{FF2B5EF4-FFF2-40B4-BE49-F238E27FC236}">
                      <a16:creationId xmlns:a16="http://schemas.microsoft.com/office/drawing/2014/main" xmlns="" id="{BE061722-6394-424B-9484-968023B243F9}"/>
                    </a:ext>
                  </a:extLst>
                </p:cNvPr>
                <p:cNvSpPr/>
                <p:nvPr/>
              </p:nvSpPr>
              <p:spPr bwMode="auto">
                <a:xfrm>
                  <a:off x="2434098" y="1580962"/>
                  <a:ext cx="869325" cy="2216669"/>
                </a:xfrm>
                <a:custGeom>
                  <a:avLst/>
                  <a:gdLst>
                    <a:gd name="T0" fmla="*/ 2 w 165"/>
                    <a:gd name="T1" fmla="*/ 2 h 420"/>
                    <a:gd name="T2" fmla="*/ 2 w 165"/>
                    <a:gd name="T3" fmla="*/ 2 h 420"/>
                    <a:gd name="T4" fmla="*/ 3 w 165"/>
                    <a:gd name="T5" fmla="*/ 4 h 420"/>
                    <a:gd name="T6" fmla="*/ 3 w 165"/>
                    <a:gd name="T7" fmla="*/ 4 h 420"/>
                    <a:gd name="T8" fmla="*/ 5 w 165"/>
                    <a:gd name="T9" fmla="*/ 6 h 420"/>
                    <a:gd name="T10" fmla="*/ 5 w 165"/>
                    <a:gd name="T11" fmla="*/ 6 h 420"/>
                    <a:gd name="T12" fmla="*/ 7 w 165"/>
                    <a:gd name="T13" fmla="*/ 8 h 420"/>
                    <a:gd name="T14" fmla="*/ 7 w 165"/>
                    <a:gd name="T15" fmla="*/ 8 h 420"/>
                    <a:gd name="T16" fmla="*/ 32 w 165"/>
                    <a:gd name="T17" fmla="*/ 45 h 420"/>
                    <a:gd name="T18" fmla="*/ 147 w 165"/>
                    <a:gd name="T19" fmla="*/ 330 h 420"/>
                    <a:gd name="T20" fmla="*/ 142 w 165"/>
                    <a:gd name="T21" fmla="*/ 399 h 420"/>
                    <a:gd name="T22" fmla="*/ 142 w 165"/>
                    <a:gd name="T23" fmla="*/ 399 h 420"/>
                    <a:gd name="T24" fmla="*/ 146 w 165"/>
                    <a:gd name="T25" fmla="*/ 404 h 420"/>
                    <a:gd name="T26" fmla="*/ 147 w 165"/>
                    <a:gd name="T27" fmla="*/ 404 h 420"/>
                    <a:gd name="T28" fmla="*/ 150 w 165"/>
                    <a:gd name="T29" fmla="*/ 409 h 420"/>
                    <a:gd name="T30" fmla="*/ 151 w 165"/>
                    <a:gd name="T31" fmla="*/ 409 h 420"/>
                    <a:gd name="T32" fmla="*/ 158 w 165"/>
                    <a:gd name="T33" fmla="*/ 420 h 420"/>
                    <a:gd name="T34" fmla="*/ 165 w 165"/>
                    <a:gd name="T35" fmla="*/ 330 h 420"/>
                    <a:gd name="T36" fmla="*/ 0 w 165"/>
                    <a:gd name="T37" fmla="*/ 0 h 420"/>
                    <a:gd name="T38" fmla="*/ 2 w 165"/>
                    <a:gd name="T39" fmla="*/ 2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5" h="420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6" y="7"/>
                        <a:pt x="6" y="7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14" y="17"/>
                        <a:pt x="23" y="29"/>
                        <a:pt x="32" y="45"/>
                      </a:cubicBezTo>
                      <a:cubicBezTo>
                        <a:pt x="98" y="82"/>
                        <a:pt x="147" y="196"/>
                        <a:pt x="147" y="330"/>
                      </a:cubicBezTo>
                      <a:cubicBezTo>
                        <a:pt x="147" y="354"/>
                        <a:pt x="145" y="377"/>
                        <a:pt x="142" y="399"/>
                      </a:cubicBezTo>
                      <a:cubicBezTo>
                        <a:pt x="142" y="399"/>
                        <a:pt x="142" y="399"/>
                        <a:pt x="142" y="399"/>
                      </a:cubicBezTo>
                      <a:cubicBezTo>
                        <a:pt x="144" y="400"/>
                        <a:pt x="145" y="402"/>
                        <a:pt x="146" y="404"/>
                      </a:cubicBezTo>
                      <a:cubicBezTo>
                        <a:pt x="147" y="404"/>
                        <a:pt x="147" y="404"/>
                        <a:pt x="147" y="404"/>
                      </a:cubicBezTo>
                      <a:cubicBezTo>
                        <a:pt x="148" y="406"/>
                        <a:pt x="149" y="407"/>
                        <a:pt x="150" y="409"/>
                      </a:cubicBezTo>
                      <a:cubicBezTo>
                        <a:pt x="150" y="409"/>
                        <a:pt x="150" y="409"/>
                        <a:pt x="151" y="409"/>
                      </a:cubicBezTo>
                      <a:cubicBezTo>
                        <a:pt x="153" y="413"/>
                        <a:pt x="156" y="416"/>
                        <a:pt x="158" y="420"/>
                      </a:cubicBezTo>
                      <a:cubicBezTo>
                        <a:pt x="162" y="391"/>
                        <a:pt x="165" y="361"/>
                        <a:pt x="165" y="330"/>
                      </a:cubicBezTo>
                      <a:cubicBezTo>
                        <a:pt x="165" y="156"/>
                        <a:pt x="92" y="14"/>
                        <a:pt x="0" y="0"/>
                      </a:cubicBezTo>
                      <a:cubicBezTo>
                        <a:pt x="1" y="0"/>
                        <a:pt x="1" y="1"/>
                        <a:pt x="2" y="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" name="iṣļïḓè">
                <a:extLst>
                  <a:ext uri="{FF2B5EF4-FFF2-40B4-BE49-F238E27FC236}">
                    <a16:creationId xmlns:a16="http://schemas.microsoft.com/office/drawing/2014/main" xmlns="" id="{93F8D072-B49E-415B-9E46-31C2A552F7F9}"/>
                  </a:ext>
                </a:extLst>
              </p:cNvPr>
              <p:cNvGrpSpPr/>
              <p:nvPr/>
            </p:nvGrpSpPr>
            <p:grpSpPr>
              <a:xfrm>
                <a:off x="5590257" y="1928332"/>
                <a:ext cx="1656387" cy="3397261"/>
                <a:chOff x="5590257" y="1928332"/>
                <a:chExt cx="1656387" cy="3397261"/>
              </a:xfrm>
            </p:grpSpPr>
            <p:sp>
              <p:nvSpPr>
                <p:cNvPr id="34" name="iş1ïḋé">
                  <a:extLst>
                    <a:ext uri="{FF2B5EF4-FFF2-40B4-BE49-F238E27FC236}">
                      <a16:creationId xmlns:a16="http://schemas.microsoft.com/office/drawing/2014/main" xmlns="" id="{BBB7D41A-44F1-4656-8707-A3CB196655EB}"/>
                    </a:ext>
                  </a:extLst>
                </p:cNvPr>
                <p:cNvSpPr/>
                <p:nvPr/>
              </p:nvSpPr>
              <p:spPr bwMode="auto">
                <a:xfrm>
                  <a:off x="6146091" y="4233934"/>
                  <a:ext cx="546941" cy="549165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iṩḷiḍé">
                  <a:extLst>
                    <a:ext uri="{FF2B5EF4-FFF2-40B4-BE49-F238E27FC236}">
                      <a16:creationId xmlns:a16="http://schemas.microsoft.com/office/drawing/2014/main" xmlns="" id="{744B39AA-5F45-479D-8DD6-4CC7ACA0DBB0}"/>
                    </a:ext>
                  </a:extLst>
                </p:cNvPr>
                <p:cNvSpPr/>
                <p:nvPr/>
              </p:nvSpPr>
              <p:spPr bwMode="auto">
                <a:xfrm>
                  <a:off x="6197228" y="4291741"/>
                  <a:ext cx="444668" cy="62698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îṩlîḍe">
                  <a:extLst>
                    <a:ext uri="{FF2B5EF4-FFF2-40B4-BE49-F238E27FC236}">
                      <a16:creationId xmlns:a16="http://schemas.microsoft.com/office/drawing/2014/main" xmlns="" id="{616B67E0-AD68-4B71-AA9D-FF5AE22C70D1}"/>
                    </a:ext>
                  </a:extLst>
                </p:cNvPr>
                <p:cNvSpPr/>
                <p:nvPr/>
              </p:nvSpPr>
              <p:spPr bwMode="auto">
                <a:xfrm>
                  <a:off x="6255035" y="4345101"/>
                  <a:ext cx="326831" cy="711468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ïSlïḓe">
                  <a:extLst>
                    <a:ext uri="{FF2B5EF4-FFF2-40B4-BE49-F238E27FC236}">
                      <a16:creationId xmlns:a16="http://schemas.microsoft.com/office/drawing/2014/main" xmlns="" id="{80464A37-08B5-4718-99AB-0FB5410A0D1B}"/>
                    </a:ext>
                  </a:extLst>
                </p:cNvPr>
                <p:cNvSpPr/>
                <p:nvPr/>
              </p:nvSpPr>
              <p:spPr bwMode="auto">
                <a:xfrm>
                  <a:off x="6308395" y="4396237"/>
                  <a:ext cx="222334" cy="79150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îṥļiḓè">
                  <a:extLst>
                    <a:ext uri="{FF2B5EF4-FFF2-40B4-BE49-F238E27FC236}">
                      <a16:creationId xmlns:a16="http://schemas.microsoft.com/office/drawing/2014/main" xmlns="" id="{CDCDA43D-83AB-43DC-844D-A44A9DAEE887}"/>
                    </a:ext>
                  </a:extLst>
                </p:cNvPr>
                <p:cNvSpPr/>
                <p:nvPr/>
              </p:nvSpPr>
              <p:spPr bwMode="auto">
                <a:xfrm>
                  <a:off x="6366202" y="4454044"/>
                  <a:ext cx="106720" cy="87154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iṧḻïḓè">
                  <a:extLst>
                    <a:ext uri="{FF2B5EF4-FFF2-40B4-BE49-F238E27FC236}">
                      <a16:creationId xmlns:a16="http://schemas.microsoft.com/office/drawing/2014/main" xmlns="" id="{1A9DD8A0-7062-4354-812F-C04067DA090D}"/>
                    </a:ext>
                  </a:extLst>
                </p:cNvPr>
                <p:cNvSpPr/>
                <p:nvPr/>
              </p:nvSpPr>
              <p:spPr bwMode="auto">
                <a:xfrm>
                  <a:off x="5590257" y="3304578"/>
                  <a:ext cx="1656387" cy="1018289"/>
                </a:xfrm>
                <a:custGeom>
                  <a:avLst/>
                  <a:gdLst>
                    <a:gd name="T0" fmla="*/ 157 w 314"/>
                    <a:gd name="T1" fmla="*/ 108 h 193"/>
                    <a:gd name="T2" fmla="*/ 310 w 314"/>
                    <a:gd name="T3" fmla="*/ 193 h 193"/>
                    <a:gd name="T4" fmla="*/ 314 w 314"/>
                    <a:gd name="T5" fmla="*/ 157 h 193"/>
                    <a:gd name="T6" fmla="*/ 157 w 314"/>
                    <a:gd name="T7" fmla="*/ 0 h 193"/>
                    <a:gd name="T8" fmla="*/ 0 w 314"/>
                    <a:gd name="T9" fmla="*/ 157 h 193"/>
                    <a:gd name="T10" fmla="*/ 4 w 314"/>
                    <a:gd name="T11" fmla="*/ 193 h 193"/>
                    <a:gd name="T12" fmla="*/ 157 w 314"/>
                    <a:gd name="T13" fmla="*/ 10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4" h="193">
                      <a:moveTo>
                        <a:pt x="157" y="108"/>
                      </a:moveTo>
                      <a:cubicBezTo>
                        <a:pt x="231" y="108"/>
                        <a:pt x="294" y="124"/>
                        <a:pt x="310" y="193"/>
                      </a:cubicBezTo>
                      <a:cubicBezTo>
                        <a:pt x="313" y="182"/>
                        <a:pt x="314" y="170"/>
                        <a:pt x="314" y="157"/>
                      </a:cubicBezTo>
                      <a:cubicBezTo>
                        <a:pt x="314" y="71"/>
                        <a:pt x="244" y="0"/>
                        <a:pt x="157" y="0"/>
                      </a:cubicBezTo>
                      <a:cubicBezTo>
                        <a:pt x="70" y="0"/>
                        <a:pt x="0" y="71"/>
                        <a:pt x="0" y="157"/>
                      </a:cubicBezTo>
                      <a:cubicBezTo>
                        <a:pt x="0" y="170"/>
                        <a:pt x="1" y="182"/>
                        <a:pt x="4" y="193"/>
                      </a:cubicBezTo>
                      <a:cubicBezTo>
                        <a:pt x="20" y="124"/>
                        <a:pt x="83" y="108"/>
                        <a:pt x="157" y="10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íś1îďé">
                  <a:extLst>
                    <a:ext uri="{FF2B5EF4-FFF2-40B4-BE49-F238E27FC236}">
                      <a16:creationId xmlns:a16="http://schemas.microsoft.com/office/drawing/2014/main" xmlns="" id="{72AC4040-B1B5-425B-A48A-E7474E3DC1E5}"/>
                    </a:ext>
                  </a:extLst>
                </p:cNvPr>
                <p:cNvSpPr/>
                <p:nvPr/>
              </p:nvSpPr>
              <p:spPr bwMode="auto">
                <a:xfrm>
                  <a:off x="5923757" y="1928332"/>
                  <a:ext cx="996056" cy="2236679"/>
                </a:xfrm>
                <a:custGeom>
                  <a:avLst/>
                  <a:gdLst>
                    <a:gd name="T0" fmla="*/ 155 w 189"/>
                    <a:gd name="T1" fmla="*/ 424 h 424"/>
                    <a:gd name="T2" fmla="*/ 177 w 189"/>
                    <a:gd name="T3" fmla="*/ 207 h 424"/>
                    <a:gd name="T4" fmla="*/ 94 w 189"/>
                    <a:gd name="T5" fmla="*/ 0 h 424"/>
                    <a:gd name="T6" fmla="*/ 94 w 189"/>
                    <a:gd name="T7" fmla="*/ 0 h 424"/>
                    <a:gd name="T8" fmla="*/ 94 w 189"/>
                    <a:gd name="T9" fmla="*/ 0 h 424"/>
                    <a:gd name="T10" fmla="*/ 94 w 189"/>
                    <a:gd name="T11" fmla="*/ 0 h 424"/>
                    <a:gd name="T12" fmla="*/ 94 w 189"/>
                    <a:gd name="T13" fmla="*/ 0 h 424"/>
                    <a:gd name="T14" fmla="*/ 11 w 189"/>
                    <a:gd name="T15" fmla="*/ 207 h 424"/>
                    <a:gd name="T16" fmla="*/ 33 w 189"/>
                    <a:gd name="T17" fmla="*/ 424 h 424"/>
                    <a:gd name="T18" fmla="*/ 94 w 189"/>
                    <a:gd name="T19" fmla="*/ 417 h 424"/>
                    <a:gd name="T20" fmla="*/ 155 w 189"/>
                    <a:gd name="T21" fmla="*/ 424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9" h="424">
                      <a:moveTo>
                        <a:pt x="155" y="424"/>
                      </a:moveTo>
                      <a:cubicBezTo>
                        <a:pt x="155" y="424"/>
                        <a:pt x="189" y="341"/>
                        <a:pt x="177" y="207"/>
                      </a:cubicBezTo>
                      <a:cubicBezTo>
                        <a:pt x="164" y="55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24" y="55"/>
                        <a:pt x="11" y="207"/>
                      </a:cubicBezTo>
                      <a:cubicBezTo>
                        <a:pt x="0" y="341"/>
                        <a:pt x="33" y="424"/>
                        <a:pt x="33" y="424"/>
                      </a:cubicBezTo>
                      <a:cubicBezTo>
                        <a:pt x="33" y="424"/>
                        <a:pt x="42" y="417"/>
                        <a:pt x="94" y="417"/>
                      </a:cubicBezTo>
                      <a:cubicBezTo>
                        <a:pt x="146" y="417"/>
                        <a:pt x="155" y="424"/>
                        <a:pt x="155" y="424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i$ḷïďè">
                  <a:extLst>
                    <a:ext uri="{FF2B5EF4-FFF2-40B4-BE49-F238E27FC236}">
                      <a16:creationId xmlns:a16="http://schemas.microsoft.com/office/drawing/2014/main" xmlns="" id="{1302E881-7547-4130-B116-95C84001E72F}"/>
                    </a:ext>
                  </a:extLst>
                </p:cNvPr>
                <p:cNvSpPr/>
                <p:nvPr/>
              </p:nvSpPr>
              <p:spPr bwMode="auto">
                <a:xfrm>
                  <a:off x="6372872" y="2988864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íşļïďè">
                  <a:extLst>
                    <a:ext uri="{FF2B5EF4-FFF2-40B4-BE49-F238E27FC236}">
                      <a16:creationId xmlns:a16="http://schemas.microsoft.com/office/drawing/2014/main" xmlns="" id="{E9D2F30B-4716-4123-9EB0-5A11FFAA336C}"/>
                    </a:ext>
                  </a:extLst>
                </p:cNvPr>
                <p:cNvSpPr/>
                <p:nvPr/>
              </p:nvSpPr>
              <p:spPr bwMode="auto">
                <a:xfrm>
                  <a:off x="6372872" y="3177848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ïṡ1ïḋé">
                  <a:extLst>
                    <a:ext uri="{FF2B5EF4-FFF2-40B4-BE49-F238E27FC236}">
                      <a16:creationId xmlns:a16="http://schemas.microsoft.com/office/drawing/2014/main" xmlns="" id="{77B1C84B-169B-4DF2-9DC0-1E5B4F31C3FE}"/>
                    </a:ext>
                  </a:extLst>
                </p:cNvPr>
                <p:cNvSpPr/>
                <p:nvPr/>
              </p:nvSpPr>
              <p:spPr bwMode="auto">
                <a:xfrm>
                  <a:off x="6372872" y="3369055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ïsḷîďé">
                  <a:extLst>
                    <a:ext uri="{FF2B5EF4-FFF2-40B4-BE49-F238E27FC236}">
                      <a16:creationId xmlns:a16="http://schemas.microsoft.com/office/drawing/2014/main" xmlns="" id="{C2A86508-75D6-4875-BF44-C48CD874B111}"/>
                    </a:ext>
                  </a:extLst>
                </p:cNvPr>
                <p:cNvSpPr/>
                <p:nvPr/>
              </p:nvSpPr>
              <p:spPr bwMode="auto">
                <a:xfrm>
                  <a:off x="6372872" y="3558039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ṣḷïḋe">
                  <a:extLst>
                    <a:ext uri="{FF2B5EF4-FFF2-40B4-BE49-F238E27FC236}">
                      <a16:creationId xmlns:a16="http://schemas.microsoft.com/office/drawing/2014/main" xmlns="" id="{816AEA05-2210-46D4-A099-4C3E94D87F10}"/>
                    </a:ext>
                  </a:extLst>
                </p:cNvPr>
                <p:cNvSpPr/>
                <p:nvPr/>
              </p:nvSpPr>
              <p:spPr bwMode="auto">
                <a:xfrm>
                  <a:off x="6372872" y="3747023"/>
                  <a:ext cx="93380" cy="9115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ïṡlîḑé">
                  <a:extLst>
                    <a:ext uri="{FF2B5EF4-FFF2-40B4-BE49-F238E27FC236}">
                      <a16:creationId xmlns:a16="http://schemas.microsoft.com/office/drawing/2014/main" xmlns="" id="{22E3197F-3A2A-43DE-86B9-0BDD10BB16D3}"/>
                    </a:ext>
                  </a:extLst>
                </p:cNvPr>
                <p:cNvSpPr/>
                <p:nvPr/>
              </p:nvSpPr>
              <p:spPr bwMode="auto">
                <a:xfrm>
                  <a:off x="6230578" y="2433030"/>
                  <a:ext cx="377968" cy="15341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íşlîḍê">
              <a:extLst>
                <a:ext uri="{FF2B5EF4-FFF2-40B4-BE49-F238E27FC236}">
                  <a16:creationId xmlns:a16="http://schemas.microsoft.com/office/drawing/2014/main" xmlns="" id="{12281423-FF8B-406C-9BA1-C0FFC7D90C91}"/>
                </a:ext>
              </a:extLst>
            </p:cNvPr>
            <p:cNvGrpSpPr/>
            <p:nvPr/>
          </p:nvGrpSpPr>
          <p:grpSpPr>
            <a:xfrm>
              <a:off x="4774922" y="2363530"/>
              <a:ext cx="731520" cy="731520"/>
              <a:chOff x="4774922" y="2363530"/>
              <a:chExt cx="731520" cy="731520"/>
            </a:xfrm>
          </p:grpSpPr>
          <p:sp>
            <p:nvSpPr>
              <p:cNvPr id="30" name="íṣļiḑê">
                <a:extLst>
                  <a:ext uri="{FF2B5EF4-FFF2-40B4-BE49-F238E27FC236}">
                    <a16:creationId xmlns:a16="http://schemas.microsoft.com/office/drawing/2014/main" xmlns="" id="{59819E65-0004-4F41-8609-4BB0D25798D4}"/>
                  </a:ext>
                </a:extLst>
              </p:cNvPr>
              <p:cNvSpPr/>
              <p:nvPr/>
            </p:nvSpPr>
            <p:spPr>
              <a:xfrm>
                <a:off x="4774922" y="2363530"/>
                <a:ext cx="731520" cy="731520"/>
              </a:xfrm>
              <a:prstGeom prst="flowChartDocument">
                <a:avLst/>
              </a:prstGeom>
              <a:solidFill>
                <a:schemeClr val="accent1"/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" name="îśḷîďè">
                <a:extLst>
                  <a:ext uri="{FF2B5EF4-FFF2-40B4-BE49-F238E27FC236}">
                    <a16:creationId xmlns:a16="http://schemas.microsoft.com/office/drawing/2014/main" xmlns="" id="{3AEDA3FE-F46E-40CF-A55C-BD7A45353244}"/>
                  </a:ext>
                </a:extLst>
              </p:cNvPr>
              <p:cNvSpPr/>
              <p:nvPr/>
            </p:nvSpPr>
            <p:spPr bwMode="auto">
              <a:xfrm flipH="1">
                <a:off x="4923443" y="2553455"/>
                <a:ext cx="434478" cy="351670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grpSp>
          <p:nvGrpSpPr>
            <p:cNvPr id="8" name="iŝḷïďé">
              <a:extLst>
                <a:ext uri="{FF2B5EF4-FFF2-40B4-BE49-F238E27FC236}">
                  <a16:creationId xmlns:a16="http://schemas.microsoft.com/office/drawing/2014/main" xmlns="" id="{427C9098-DD4F-4579-A443-4F592A3593DA}"/>
                </a:ext>
              </a:extLst>
            </p:cNvPr>
            <p:cNvGrpSpPr/>
            <p:nvPr/>
          </p:nvGrpSpPr>
          <p:grpSpPr>
            <a:xfrm>
              <a:off x="5640518" y="2198851"/>
              <a:ext cx="2263594" cy="1111889"/>
              <a:chOff x="8429020" y="3161137"/>
              <a:chExt cx="3093055" cy="1111889"/>
            </a:xfrm>
          </p:grpSpPr>
          <p:sp>
            <p:nvSpPr>
              <p:cNvPr id="28" name="iṣḻíḑé">
                <a:extLst>
                  <a:ext uri="{FF2B5EF4-FFF2-40B4-BE49-F238E27FC236}">
                    <a16:creationId xmlns:a16="http://schemas.microsoft.com/office/drawing/2014/main" xmlns="" id="{09CADDC0-25F9-43B9-8DFA-ECB6488A8DE8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ŝlíḍè">
                <a:extLst>
                  <a:ext uri="{FF2B5EF4-FFF2-40B4-BE49-F238E27FC236}">
                    <a16:creationId xmlns:a16="http://schemas.microsoft.com/office/drawing/2014/main" xmlns="" id="{37CA12E2-25E5-4C61-B133-CC8DC85D32CF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şlíḍê">
              <a:extLst>
                <a:ext uri="{FF2B5EF4-FFF2-40B4-BE49-F238E27FC236}">
                  <a16:creationId xmlns:a16="http://schemas.microsoft.com/office/drawing/2014/main" xmlns="" id="{BCD4A0EA-CDC1-49CB-BB02-9016B1959E8A}"/>
                </a:ext>
              </a:extLst>
            </p:cNvPr>
            <p:cNvGrpSpPr/>
            <p:nvPr/>
          </p:nvGrpSpPr>
          <p:grpSpPr>
            <a:xfrm>
              <a:off x="9255306" y="2198851"/>
              <a:ext cx="2263594" cy="1111889"/>
              <a:chOff x="8429020" y="3161137"/>
              <a:chExt cx="3093055" cy="1111889"/>
            </a:xfrm>
          </p:grpSpPr>
          <p:sp>
            <p:nvSpPr>
              <p:cNvPr id="26" name="îṥḷídé">
                <a:extLst>
                  <a:ext uri="{FF2B5EF4-FFF2-40B4-BE49-F238E27FC236}">
                    <a16:creationId xmlns:a16="http://schemas.microsoft.com/office/drawing/2014/main" xmlns="" id="{2047798C-8692-4E1F-9446-5AD730611C6D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śḷíḍé">
                <a:extLst>
                  <a:ext uri="{FF2B5EF4-FFF2-40B4-BE49-F238E27FC236}">
                    <a16:creationId xmlns:a16="http://schemas.microsoft.com/office/drawing/2014/main" xmlns="" id="{446C40BA-38FA-4B46-95C0-61ADFA05E7F3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ïṣľïḑe">
              <a:extLst>
                <a:ext uri="{FF2B5EF4-FFF2-40B4-BE49-F238E27FC236}">
                  <a16:creationId xmlns:a16="http://schemas.microsoft.com/office/drawing/2014/main" xmlns="" id="{ED91B085-FBE0-4BDF-A7A0-EA51A028B981}"/>
                </a:ext>
              </a:extLst>
            </p:cNvPr>
            <p:cNvGrpSpPr/>
            <p:nvPr/>
          </p:nvGrpSpPr>
          <p:grpSpPr>
            <a:xfrm>
              <a:off x="5640518" y="3898223"/>
              <a:ext cx="2263594" cy="1111889"/>
              <a:chOff x="8429020" y="3161137"/>
              <a:chExt cx="3093055" cy="1111889"/>
            </a:xfrm>
          </p:grpSpPr>
          <p:sp>
            <p:nvSpPr>
              <p:cNvPr id="24" name="iŝľïḓé">
                <a:extLst>
                  <a:ext uri="{FF2B5EF4-FFF2-40B4-BE49-F238E27FC236}">
                    <a16:creationId xmlns:a16="http://schemas.microsoft.com/office/drawing/2014/main" xmlns="" id="{95EA81A2-C1FE-4FC5-84AA-2E7DCCE4F702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Sļíḑé">
                <a:extLst>
                  <a:ext uri="{FF2B5EF4-FFF2-40B4-BE49-F238E27FC236}">
                    <a16:creationId xmlns:a16="http://schemas.microsoft.com/office/drawing/2014/main" xmlns="" id="{21C0DC96-1CBD-4657-8761-05E446154C38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Sļiďé">
              <a:extLst>
                <a:ext uri="{FF2B5EF4-FFF2-40B4-BE49-F238E27FC236}">
                  <a16:creationId xmlns:a16="http://schemas.microsoft.com/office/drawing/2014/main" xmlns="" id="{B0728D61-6C8E-4F34-A2EE-7E7021A0829A}"/>
                </a:ext>
              </a:extLst>
            </p:cNvPr>
            <p:cNvGrpSpPr/>
            <p:nvPr/>
          </p:nvGrpSpPr>
          <p:grpSpPr>
            <a:xfrm>
              <a:off x="9255306" y="3898223"/>
              <a:ext cx="2263594" cy="1111889"/>
              <a:chOff x="8429020" y="3161137"/>
              <a:chExt cx="3093055" cy="1111889"/>
            </a:xfrm>
          </p:grpSpPr>
          <p:sp>
            <p:nvSpPr>
              <p:cNvPr id="22" name="iṩḷíḓê">
                <a:extLst>
                  <a:ext uri="{FF2B5EF4-FFF2-40B4-BE49-F238E27FC236}">
                    <a16:creationId xmlns:a16="http://schemas.microsoft.com/office/drawing/2014/main" xmlns="" id="{1B8F3940-78CD-4097-A556-A236355C0D89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slíḑe">
                <a:extLst>
                  <a:ext uri="{FF2B5EF4-FFF2-40B4-BE49-F238E27FC236}">
                    <a16:creationId xmlns:a16="http://schemas.microsoft.com/office/drawing/2014/main" xmlns="" id="{9F690B82-A857-4118-9E25-782BB62FCED9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ṩ1îdê">
              <a:extLst>
                <a:ext uri="{FF2B5EF4-FFF2-40B4-BE49-F238E27FC236}">
                  <a16:creationId xmlns:a16="http://schemas.microsoft.com/office/drawing/2014/main" xmlns="" id="{3C7A0B16-164F-4174-91F1-095312AA2202}"/>
                </a:ext>
              </a:extLst>
            </p:cNvPr>
            <p:cNvGrpSpPr/>
            <p:nvPr/>
          </p:nvGrpSpPr>
          <p:grpSpPr>
            <a:xfrm>
              <a:off x="8389710" y="2363530"/>
              <a:ext cx="731520" cy="731520"/>
              <a:chOff x="8389710" y="2363530"/>
              <a:chExt cx="731520" cy="731520"/>
            </a:xfrm>
          </p:grpSpPr>
          <p:sp>
            <p:nvSpPr>
              <p:cNvPr id="20" name="iṡliḑé">
                <a:extLst>
                  <a:ext uri="{FF2B5EF4-FFF2-40B4-BE49-F238E27FC236}">
                    <a16:creationId xmlns:a16="http://schemas.microsoft.com/office/drawing/2014/main" xmlns="" id="{91405FB7-7CA8-4202-B700-ED3D57195952}"/>
                  </a:ext>
                </a:extLst>
              </p:cNvPr>
              <p:cNvSpPr/>
              <p:nvPr/>
            </p:nvSpPr>
            <p:spPr>
              <a:xfrm>
                <a:off x="8389710" y="2363530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îṧ1íḍê">
                <a:extLst>
                  <a:ext uri="{FF2B5EF4-FFF2-40B4-BE49-F238E27FC236}">
                    <a16:creationId xmlns:a16="http://schemas.microsoft.com/office/drawing/2014/main" xmlns="" id="{583D8154-5840-4244-BF18-1AA9DD8C766D}"/>
                  </a:ext>
                </a:extLst>
              </p:cNvPr>
              <p:cNvSpPr/>
              <p:nvPr/>
            </p:nvSpPr>
            <p:spPr bwMode="auto">
              <a:xfrm flipH="1">
                <a:off x="8572637" y="2553455"/>
                <a:ext cx="365666" cy="35167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13" name="iṥlîďe">
              <a:extLst>
                <a:ext uri="{FF2B5EF4-FFF2-40B4-BE49-F238E27FC236}">
                  <a16:creationId xmlns:a16="http://schemas.microsoft.com/office/drawing/2014/main" xmlns="" id="{E0BB1B32-D1C3-415B-8373-26951CF2212A}"/>
                </a:ext>
              </a:extLst>
            </p:cNvPr>
            <p:cNvGrpSpPr/>
            <p:nvPr/>
          </p:nvGrpSpPr>
          <p:grpSpPr>
            <a:xfrm>
              <a:off x="8389710" y="4062902"/>
              <a:ext cx="731520" cy="731520"/>
              <a:chOff x="8389710" y="4062902"/>
              <a:chExt cx="731520" cy="731520"/>
            </a:xfrm>
          </p:grpSpPr>
          <p:sp>
            <p:nvSpPr>
              <p:cNvPr id="18" name="ísḻïḍè">
                <a:extLst>
                  <a:ext uri="{FF2B5EF4-FFF2-40B4-BE49-F238E27FC236}">
                    <a16:creationId xmlns:a16="http://schemas.microsoft.com/office/drawing/2014/main" xmlns="" id="{D0402660-E4A4-40DC-B230-4B5E0898F0BA}"/>
                  </a:ext>
                </a:extLst>
              </p:cNvPr>
              <p:cNvSpPr/>
              <p:nvPr/>
            </p:nvSpPr>
            <p:spPr>
              <a:xfrm>
                <a:off x="8389710" y="4062902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î$ḻidé">
                <a:extLst>
                  <a:ext uri="{FF2B5EF4-FFF2-40B4-BE49-F238E27FC236}">
                    <a16:creationId xmlns:a16="http://schemas.microsoft.com/office/drawing/2014/main" xmlns="" id="{B498A34C-D605-4CC6-B882-05F84EEEDC9D}"/>
                  </a:ext>
                </a:extLst>
              </p:cNvPr>
              <p:cNvSpPr/>
              <p:nvPr/>
            </p:nvSpPr>
            <p:spPr bwMode="auto">
              <a:xfrm flipH="1">
                <a:off x="8576770" y="4256749"/>
                <a:ext cx="357400" cy="34382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iŝ1îďe">
              <a:extLst>
                <a:ext uri="{FF2B5EF4-FFF2-40B4-BE49-F238E27FC236}">
                  <a16:creationId xmlns:a16="http://schemas.microsoft.com/office/drawing/2014/main" xmlns="" id="{7685367E-BB72-46E0-9D56-DB9DA404B8F7}"/>
                </a:ext>
              </a:extLst>
            </p:cNvPr>
            <p:cNvGrpSpPr/>
            <p:nvPr/>
          </p:nvGrpSpPr>
          <p:grpSpPr>
            <a:xfrm>
              <a:off x="4774922" y="4062902"/>
              <a:ext cx="731520" cy="731520"/>
              <a:chOff x="4774922" y="4062902"/>
              <a:chExt cx="731520" cy="731520"/>
            </a:xfrm>
          </p:grpSpPr>
          <p:sp>
            <p:nvSpPr>
              <p:cNvPr id="16" name="ïŝļïdè">
                <a:extLst>
                  <a:ext uri="{FF2B5EF4-FFF2-40B4-BE49-F238E27FC236}">
                    <a16:creationId xmlns:a16="http://schemas.microsoft.com/office/drawing/2014/main" xmlns="" id="{0AE91A20-EC17-403F-AC86-F424BBD15930}"/>
                  </a:ext>
                </a:extLst>
              </p:cNvPr>
              <p:cNvSpPr/>
              <p:nvPr/>
            </p:nvSpPr>
            <p:spPr>
              <a:xfrm>
                <a:off x="4774922" y="4062902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íṧ1íḓè">
                <a:extLst>
                  <a:ext uri="{FF2B5EF4-FFF2-40B4-BE49-F238E27FC236}">
                    <a16:creationId xmlns:a16="http://schemas.microsoft.com/office/drawing/2014/main" xmlns="" id="{15CFF35A-C9C8-4F1A-847D-FF05A82CE8D5}"/>
                  </a:ext>
                </a:extLst>
              </p:cNvPr>
              <p:cNvSpPr/>
              <p:nvPr/>
            </p:nvSpPr>
            <p:spPr bwMode="auto">
              <a:xfrm flipH="1">
                <a:off x="4958905" y="4247224"/>
                <a:ext cx="363554" cy="36287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2D304E4-57D2-4144-A92A-E51BED737AD2}"/>
                </a:ext>
              </a:extLst>
            </p:cNvPr>
            <p:cNvCxnSpPr/>
            <p:nvPr/>
          </p:nvCxnSpPr>
          <p:spPr>
            <a:xfrm>
              <a:off x="5734050" y="3604482"/>
              <a:ext cx="57848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269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574081-FF26-4834-AA0C-DCD0C628E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C0CF85-6D48-4F32-A1F9-A5581894A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C5A5571-39DD-448B-94AA-83229CF1A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64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0F8556E-71D5-4F98-91E1-B37AA2C8720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32336"/>
            <a:ext cx="11520488" cy="4499189"/>
            <a:chOff x="0" y="1532336"/>
            <a:chExt cx="11520488" cy="4499189"/>
          </a:xfrm>
        </p:grpSpPr>
        <p:sp>
          <p:nvSpPr>
            <p:cNvPr id="6" name="íṣ1îde">
              <a:extLst>
                <a:ext uri="{FF2B5EF4-FFF2-40B4-BE49-F238E27FC236}">
                  <a16:creationId xmlns:a16="http://schemas.microsoft.com/office/drawing/2014/main" xmlns="" id="{F334DD46-2176-45F9-95D4-68B711798D9F}"/>
                </a:ext>
              </a:extLst>
            </p:cNvPr>
            <p:cNvSpPr/>
            <p:nvPr/>
          </p:nvSpPr>
          <p:spPr>
            <a:xfrm>
              <a:off x="0" y="1863068"/>
              <a:ext cx="7256485" cy="23051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iśľiḋè">
              <a:extLst>
                <a:ext uri="{FF2B5EF4-FFF2-40B4-BE49-F238E27FC236}">
                  <a16:creationId xmlns:a16="http://schemas.microsoft.com/office/drawing/2014/main" xmlns="" id="{BE617443-A2C5-48F5-A317-C9501C51FAC9}"/>
                </a:ext>
              </a:extLst>
            </p:cNvPr>
            <p:cNvSpPr/>
            <p:nvPr/>
          </p:nvSpPr>
          <p:spPr>
            <a:xfrm rot="16200000">
              <a:off x="6404432" y="3930206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şḻidè">
              <a:extLst>
                <a:ext uri="{FF2B5EF4-FFF2-40B4-BE49-F238E27FC236}">
                  <a16:creationId xmlns:a16="http://schemas.microsoft.com/office/drawing/2014/main" xmlns="" id="{721A8B9B-091D-438B-8CFC-6938DB504F9E}"/>
                </a:ext>
              </a:extLst>
            </p:cNvPr>
            <p:cNvSpPr/>
            <p:nvPr/>
          </p:nvSpPr>
          <p:spPr>
            <a:xfrm rot="16200000">
              <a:off x="6404428" y="1350316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sḻíḋê">
              <a:extLst>
                <a:ext uri="{FF2B5EF4-FFF2-40B4-BE49-F238E27FC236}">
                  <a16:creationId xmlns:a16="http://schemas.microsoft.com/office/drawing/2014/main" xmlns="" id="{CB21D770-969F-4365-AAEF-6F9DCDD9BE0A}"/>
                </a:ext>
              </a:extLst>
            </p:cNvPr>
            <p:cNvSpPr/>
            <p:nvPr/>
          </p:nvSpPr>
          <p:spPr>
            <a:xfrm rot="16200000">
              <a:off x="5713858" y="2040939"/>
              <a:ext cx="2939466" cy="192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$ḷiḓê">
              <a:extLst>
                <a:ext uri="{FF2B5EF4-FFF2-40B4-BE49-F238E27FC236}">
                  <a16:creationId xmlns:a16="http://schemas.microsoft.com/office/drawing/2014/main" xmlns="" id="{DDD6739A-08DA-445A-B1D9-48B5E52BE138}"/>
                </a:ext>
              </a:extLst>
            </p:cNvPr>
            <p:cNvSpPr/>
            <p:nvPr/>
          </p:nvSpPr>
          <p:spPr>
            <a:xfrm rot="16200000">
              <a:off x="5322330" y="3930274"/>
              <a:ext cx="300462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ş1íḓe">
              <a:extLst>
                <a:ext uri="{FF2B5EF4-FFF2-40B4-BE49-F238E27FC236}">
                  <a16:creationId xmlns:a16="http://schemas.microsoft.com/office/drawing/2014/main" xmlns="" id="{2E0357CF-695C-4D1B-952E-956467C3BAB7}"/>
                </a:ext>
              </a:extLst>
            </p:cNvPr>
            <p:cNvSpPr/>
            <p:nvPr/>
          </p:nvSpPr>
          <p:spPr>
            <a:xfrm rot="16200000">
              <a:off x="5322325" y="1350385"/>
              <a:ext cx="300471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şliḑé">
              <a:extLst>
                <a:ext uri="{FF2B5EF4-FFF2-40B4-BE49-F238E27FC236}">
                  <a16:creationId xmlns:a16="http://schemas.microsoft.com/office/drawing/2014/main" xmlns="" id="{C9272F25-E980-4BB3-A951-687864BE2F2E}"/>
                </a:ext>
              </a:extLst>
            </p:cNvPr>
            <p:cNvSpPr/>
            <p:nvPr/>
          </p:nvSpPr>
          <p:spPr>
            <a:xfrm rot="16200000">
              <a:off x="4628718" y="2037925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Slïḍê">
              <a:extLst>
                <a:ext uri="{FF2B5EF4-FFF2-40B4-BE49-F238E27FC236}">
                  <a16:creationId xmlns:a16="http://schemas.microsoft.com/office/drawing/2014/main" xmlns="" id="{7F2B0F49-81D4-44C0-81E4-B531F5B0ECF0}"/>
                </a:ext>
              </a:extLst>
            </p:cNvPr>
            <p:cNvSpPr/>
            <p:nvPr/>
          </p:nvSpPr>
          <p:spPr>
            <a:xfrm rot="16200000">
              <a:off x="4253133" y="3962364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Sļîdê">
              <a:extLst>
                <a:ext uri="{FF2B5EF4-FFF2-40B4-BE49-F238E27FC236}">
                  <a16:creationId xmlns:a16="http://schemas.microsoft.com/office/drawing/2014/main" xmlns="" id="{91F1BB5F-F8CA-4FA3-A344-ABC0555211D7}"/>
                </a:ext>
              </a:extLst>
            </p:cNvPr>
            <p:cNvSpPr/>
            <p:nvPr/>
          </p:nvSpPr>
          <p:spPr>
            <a:xfrm rot="16200000">
              <a:off x="4253129" y="1356749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ṧľidê">
              <a:extLst>
                <a:ext uri="{FF2B5EF4-FFF2-40B4-BE49-F238E27FC236}">
                  <a16:creationId xmlns:a16="http://schemas.microsoft.com/office/drawing/2014/main" xmlns="" id="{BC34045D-25D1-4503-9B91-0E0323D052C3}"/>
                </a:ext>
              </a:extLst>
            </p:cNvPr>
            <p:cNvSpPr/>
            <p:nvPr/>
          </p:nvSpPr>
          <p:spPr>
            <a:xfrm rot="16200000">
              <a:off x="3559457" y="2050788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ṧļíde">
              <a:extLst>
                <a:ext uri="{FF2B5EF4-FFF2-40B4-BE49-F238E27FC236}">
                  <a16:creationId xmlns:a16="http://schemas.microsoft.com/office/drawing/2014/main" xmlns="" id="{41E534C6-2AF0-4996-860D-3231E4DE1C6C}"/>
                </a:ext>
              </a:extLst>
            </p:cNvPr>
            <p:cNvSpPr/>
            <p:nvPr/>
          </p:nvSpPr>
          <p:spPr>
            <a:xfrm>
              <a:off x="5112485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Slîḓe">
              <a:extLst>
                <a:ext uri="{FF2B5EF4-FFF2-40B4-BE49-F238E27FC236}">
                  <a16:creationId xmlns:a16="http://schemas.microsoft.com/office/drawing/2014/main" xmlns="" id="{5208E43F-5114-424B-8945-00E6382C1B7B}"/>
                </a:ext>
              </a:extLst>
            </p:cNvPr>
            <p:cNvSpPr/>
            <p:nvPr/>
          </p:nvSpPr>
          <p:spPr>
            <a:xfrm>
              <a:off x="7261829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iṡľide">
              <a:extLst>
                <a:ext uri="{FF2B5EF4-FFF2-40B4-BE49-F238E27FC236}">
                  <a16:creationId xmlns:a16="http://schemas.microsoft.com/office/drawing/2014/main" xmlns="" id="{58E08262-E286-429B-B0C8-92DE013E1E2A}"/>
                </a:ext>
              </a:extLst>
            </p:cNvPr>
            <p:cNvSpPr/>
            <p:nvPr/>
          </p:nvSpPr>
          <p:spPr bwMode="auto">
            <a:xfrm>
              <a:off x="5261408" y="2813144"/>
              <a:ext cx="397782" cy="38255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îṧḷïďé">
              <a:extLst>
                <a:ext uri="{FF2B5EF4-FFF2-40B4-BE49-F238E27FC236}">
                  <a16:creationId xmlns:a16="http://schemas.microsoft.com/office/drawing/2014/main" xmlns="" id="{628BDD6D-38BE-4E77-893D-C8546D473F69}"/>
                </a:ext>
              </a:extLst>
            </p:cNvPr>
            <p:cNvSpPr/>
            <p:nvPr/>
          </p:nvSpPr>
          <p:spPr bwMode="auto">
            <a:xfrm>
              <a:off x="7403308" y="2805923"/>
              <a:ext cx="412670" cy="39699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iṩ1ídè">
              <a:extLst>
                <a:ext uri="{FF2B5EF4-FFF2-40B4-BE49-F238E27FC236}">
                  <a16:creationId xmlns:a16="http://schemas.microsoft.com/office/drawing/2014/main" xmlns="" id="{1E9DDC77-B084-4808-8F91-8FF64923D359}"/>
                </a:ext>
              </a:extLst>
            </p:cNvPr>
            <p:cNvGrpSpPr/>
            <p:nvPr/>
          </p:nvGrpSpPr>
          <p:grpSpPr>
            <a:xfrm>
              <a:off x="5563141" y="4033067"/>
              <a:ext cx="695628" cy="695626"/>
              <a:chOff x="6177509" y="2656609"/>
              <a:chExt cx="695628" cy="695626"/>
            </a:xfrm>
          </p:grpSpPr>
          <p:sp>
            <p:nvSpPr>
              <p:cNvPr id="30" name="í$ḻíďe">
                <a:extLst>
                  <a:ext uri="{FF2B5EF4-FFF2-40B4-BE49-F238E27FC236}">
                    <a16:creationId xmlns:a16="http://schemas.microsoft.com/office/drawing/2014/main" xmlns="" id="{A5CA655B-4A3B-46FC-8BFB-50C00B221A75}"/>
                  </a:ext>
                </a:extLst>
              </p:cNvPr>
              <p:cNvSpPr/>
              <p:nvPr/>
            </p:nvSpPr>
            <p:spPr>
              <a:xfrm>
                <a:off x="6177509" y="2656609"/>
                <a:ext cx="695628" cy="695626"/>
              </a:xfrm>
              <a:prstGeom prst="ellipse">
                <a:avLst/>
              </a:prstGeom>
              <a:solidFill>
                <a:schemeClr val="accent1"/>
              </a:solidFill>
              <a:ln w="57150" cap="flat">
                <a:solidFill>
                  <a:schemeClr val="bg1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$ḻíḓê">
                <a:extLst>
                  <a:ext uri="{FF2B5EF4-FFF2-40B4-BE49-F238E27FC236}">
                    <a16:creationId xmlns:a16="http://schemas.microsoft.com/office/drawing/2014/main" xmlns="" id="{E6A5D0A5-EE3B-4B1F-AFCA-88F4994CBEBB}"/>
                  </a:ext>
                </a:extLst>
              </p:cNvPr>
              <p:cNvSpPr/>
              <p:nvPr/>
            </p:nvSpPr>
            <p:spPr bwMode="auto">
              <a:xfrm>
                <a:off x="6312162" y="2791660"/>
                <a:ext cx="426322" cy="42552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" name="íṧļíďé">
              <a:extLst>
                <a:ext uri="{FF2B5EF4-FFF2-40B4-BE49-F238E27FC236}">
                  <a16:creationId xmlns:a16="http://schemas.microsoft.com/office/drawing/2014/main" xmlns="" id="{2DEAA6F9-C6D2-429A-8B1E-661E9C26FBDB}"/>
                </a:ext>
              </a:extLst>
            </p:cNvPr>
            <p:cNvGrpSpPr/>
            <p:nvPr/>
          </p:nvGrpSpPr>
          <p:grpSpPr>
            <a:xfrm>
              <a:off x="673100" y="2444954"/>
              <a:ext cx="3228944" cy="1111889"/>
              <a:chOff x="673100" y="1237334"/>
              <a:chExt cx="3228944" cy="1111889"/>
            </a:xfrm>
          </p:grpSpPr>
          <p:sp>
            <p:nvSpPr>
              <p:cNvPr id="28" name="iSḻiḓè">
                <a:extLst>
                  <a:ext uri="{FF2B5EF4-FFF2-40B4-BE49-F238E27FC236}">
                    <a16:creationId xmlns:a16="http://schemas.microsoft.com/office/drawing/2014/main" xmlns="" id="{61401578-D4D7-40A8-ACB5-B4D234FB626B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îṣlîḑé">
                <a:extLst>
                  <a:ext uri="{FF2B5EF4-FFF2-40B4-BE49-F238E27FC236}">
                    <a16:creationId xmlns:a16="http://schemas.microsoft.com/office/drawing/2014/main" xmlns="" id="{0F614162-DCD2-40A0-8DBE-B98B5E28168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iṣļîḋè">
              <a:extLst>
                <a:ext uri="{FF2B5EF4-FFF2-40B4-BE49-F238E27FC236}">
                  <a16:creationId xmlns:a16="http://schemas.microsoft.com/office/drawing/2014/main" xmlns="" id="{A96AF3A4-867A-4DD6-BCE1-FF6FB580BD2D}"/>
                </a:ext>
              </a:extLst>
            </p:cNvPr>
            <p:cNvGrpSpPr/>
            <p:nvPr/>
          </p:nvGrpSpPr>
          <p:grpSpPr>
            <a:xfrm>
              <a:off x="8291544" y="2444954"/>
              <a:ext cx="3228944" cy="1111889"/>
              <a:chOff x="673100" y="1237334"/>
              <a:chExt cx="3228944" cy="1111889"/>
            </a:xfrm>
          </p:grpSpPr>
          <p:sp>
            <p:nvSpPr>
              <p:cNvPr id="26" name="í$ḷiḑè">
                <a:extLst>
                  <a:ext uri="{FF2B5EF4-FFF2-40B4-BE49-F238E27FC236}">
                    <a16:creationId xmlns:a16="http://schemas.microsoft.com/office/drawing/2014/main" xmlns="" id="{092775F4-2BA0-44F7-B17F-305E39C50FD5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ṩḻïdê">
                <a:extLst>
                  <a:ext uri="{FF2B5EF4-FFF2-40B4-BE49-F238E27FC236}">
                    <a16:creationId xmlns:a16="http://schemas.microsoft.com/office/drawing/2014/main" xmlns="" id="{860107D5-331A-4EAC-A22C-20C65914E3A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ïṩḻiḓé">
              <a:extLst>
                <a:ext uri="{FF2B5EF4-FFF2-40B4-BE49-F238E27FC236}">
                  <a16:creationId xmlns:a16="http://schemas.microsoft.com/office/drawing/2014/main" xmlns="" id="{175CCEC3-60F3-47FC-B499-785FFE43F3DE}"/>
                </a:ext>
              </a:extLst>
            </p:cNvPr>
            <p:cNvGrpSpPr/>
            <p:nvPr/>
          </p:nvGrpSpPr>
          <p:grpSpPr>
            <a:xfrm>
              <a:off x="4296483" y="4919636"/>
              <a:ext cx="3228944" cy="1111889"/>
              <a:chOff x="673100" y="1237334"/>
              <a:chExt cx="3228944" cy="1111889"/>
            </a:xfrm>
          </p:grpSpPr>
          <p:sp>
            <p:nvSpPr>
              <p:cNvPr id="24" name="íş1iḓé">
                <a:extLst>
                  <a:ext uri="{FF2B5EF4-FFF2-40B4-BE49-F238E27FC236}">
                    <a16:creationId xmlns:a16="http://schemas.microsoft.com/office/drawing/2014/main" xmlns="" id="{5E591C8E-0855-4FBE-83B6-812989E09C8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ŝļîďê">
                <a:extLst>
                  <a:ext uri="{FF2B5EF4-FFF2-40B4-BE49-F238E27FC236}">
                    <a16:creationId xmlns:a16="http://schemas.microsoft.com/office/drawing/2014/main" xmlns="" id="{4D5D7B48-3C95-47E6-A89A-8B5DB33445C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393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3000">
              <a:schemeClr val="accent1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084357" y="2657929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078583" y="3629479"/>
            <a:ext cx="542607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078583" y="1130300"/>
            <a:ext cx="1349036" cy="117293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9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D5F564-7A06-4181-B822-AC02F5A93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172CB05-7F7D-4905-844D-E1ADD89CA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350D9AD-D3EE-4698-9FAA-24E07B3C4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64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1BCED4-50F5-4C00-A24D-0A6AFC938C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341829"/>
            <a:ext cx="10845799" cy="4804971"/>
            <a:chOff x="673101" y="1341829"/>
            <a:chExt cx="10845799" cy="4804971"/>
          </a:xfrm>
        </p:grpSpPr>
        <p:grpSp>
          <p:nvGrpSpPr>
            <p:cNvPr id="6" name="ís1íḑê">
              <a:extLst>
                <a:ext uri="{FF2B5EF4-FFF2-40B4-BE49-F238E27FC236}">
                  <a16:creationId xmlns:a16="http://schemas.microsoft.com/office/drawing/2014/main" xmlns="" id="{7CD83E78-87EC-41A7-BB26-9E14F793C79C}"/>
                </a:ext>
              </a:extLst>
            </p:cNvPr>
            <p:cNvGrpSpPr/>
            <p:nvPr/>
          </p:nvGrpSpPr>
          <p:grpSpPr>
            <a:xfrm>
              <a:off x="3947189" y="1341829"/>
              <a:ext cx="4297622" cy="3467100"/>
              <a:chOff x="3947189" y="1695450"/>
              <a:chExt cx="4297622" cy="3467100"/>
            </a:xfrm>
          </p:grpSpPr>
          <p:sp>
            <p:nvSpPr>
              <p:cNvPr id="22" name="íṧlíḍe">
                <a:extLst>
                  <a:ext uri="{FF2B5EF4-FFF2-40B4-BE49-F238E27FC236}">
                    <a16:creationId xmlns:a16="http://schemas.microsoft.com/office/drawing/2014/main" xmlns="" id="{AB2BB9F0-A7E1-40A4-BAFB-4AFF7CCD8D0A}"/>
                  </a:ext>
                </a:extLst>
              </p:cNvPr>
              <p:cNvSpPr/>
              <p:nvPr/>
            </p:nvSpPr>
            <p:spPr>
              <a:xfrm>
                <a:off x="4777711" y="1695450"/>
                <a:ext cx="3467100" cy="3467100"/>
              </a:xfrm>
              <a:prstGeom prst="diamond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íṡḷíḍè">
                <a:extLst>
                  <a:ext uri="{FF2B5EF4-FFF2-40B4-BE49-F238E27FC236}">
                    <a16:creationId xmlns:a16="http://schemas.microsoft.com/office/drawing/2014/main" xmlns="" id="{1188AF1D-6693-49F1-A363-F6DF59BACA24}"/>
                  </a:ext>
                </a:extLst>
              </p:cNvPr>
              <p:cNvSpPr/>
              <p:nvPr/>
            </p:nvSpPr>
            <p:spPr>
              <a:xfrm>
                <a:off x="3947189" y="1695450"/>
                <a:ext cx="3467100" cy="3467100"/>
              </a:xfrm>
              <a:prstGeom prst="diamond">
                <a:avLst/>
              </a:prstGeom>
              <a:solidFill>
                <a:schemeClr val="bg1">
                  <a:lumMod val="8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íSḷîḋê">
                <a:extLst>
                  <a:ext uri="{FF2B5EF4-FFF2-40B4-BE49-F238E27FC236}">
                    <a16:creationId xmlns:a16="http://schemas.microsoft.com/office/drawing/2014/main" xmlns="" id="{6019BC1B-1FD0-47DA-BC6A-B8325AC5017C}"/>
                  </a:ext>
                </a:extLst>
              </p:cNvPr>
              <p:cNvSpPr/>
              <p:nvPr/>
            </p:nvSpPr>
            <p:spPr>
              <a:xfrm>
                <a:off x="4362450" y="1695450"/>
                <a:ext cx="3467100" cy="3467100"/>
              </a:xfrm>
              <a:prstGeom prst="diamond">
                <a:avLst/>
              </a:prstGeom>
              <a:blipFill>
                <a:blip r:embed="rId3"/>
                <a:stretch>
                  <a:fillRect l="-25122" r="-2493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íṧ1íḓé">
              <a:extLst>
                <a:ext uri="{FF2B5EF4-FFF2-40B4-BE49-F238E27FC236}">
                  <a16:creationId xmlns:a16="http://schemas.microsoft.com/office/drawing/2014/main" xmlns="" id="{772D1225-F0B8-4519-8C6B-294994819BEF}"/>
                </a:ext>
              </a:extLst>
            </p:cNvPr>
            <p:cNvGrpSpPr/>
            <p:nvPr/>
          </p:nvGrpSpPr>
          <p:grpSpPr>
            <a:xfrm>
              <a:off x="8410576" y="2873055"/>
              <a:ext cx="3108324" cy="1111889"/>
              <a:chOff x="673100" y="1237334"/>
              <a:chExt cx="3228944" cy="1111889"/>
            </a:xfrm>
          </p:grpSpPr>
          <p:sp>
            <p:nvSpPr>
              <p:cNvPr id="20" name="ïṧļîďê">
                <a:extLst>
                  <a:ext uri="{FF2B5EF4-FFF2-40B4-BE49-F238E27FC236}">
                    <a16:creationId xmlns:a16="http://schemas.microsoft.com/office/drawing/2014/main" xmlns="" id="{58E31579-2363-43E1-AE62-8C30AA1B24E4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íšliďé">
                <a:extLst>
                  <a:ext uri="{FF2B5EF4-FFF2-40B4-BE49-F238E27FC236}">
                    <a16:creationId xmlns:a16="http://schemas.microsoft.com/office/drawing/2014/main" xmlns="" id="{6777B695-F6BB-40BB-96A5-901E6282457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ṥ1ïdê">
              <a:extLst>
                <a:ext uri="{FF2B5EF4-FFF2-40B4-BE49-F238E27FC236}">
                  <a16:creationId xmlns:a16="http://schemas.microsoft.com/office/drawing/2014/main" xmlns="" id="{B9D855AA-88FE-4584-B8BF-1C201881B042}"/>
                </a:ext>
              </a:extLst>
            </p:cNvPr>
            <p:cNvGrpSpPr/>
            <p:nvPr/>
          </p:nvGrpSpPr>
          <p:grpSpPr>
            <a:xfrm>
              <a:off x="673101" y="2873055"/>
              <a:ext cx="3108324" cy="1111889"/>
              <a:chOff x="673100" y="1237334"/>
              <a:chExt cx="3228944" cy="1111889"/>
            </a:xfrm>
          </p:grpSpPr>
          <p:sp>
            <p:nvSpPr>
              <p:cNvPr id="18" name="ïşlîḋe">
                <a:extLst>
                  <a:ext uri="{FF2B5EF4-FFF2-40B4-BE49-F238E27FC236}">
                    <a16:creationId xmlns:a16="http://schemas.microsoft.com/office/drawing/2014/main" xmlns="" id="{7B2D7C17-8332-4351-949A-0FFA4071FA0A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sľïdé">
                <a:extLst>
                  <a:ext uri="{FF2B5EF4-FFF2-40B4-BE49-F238E27FC236}">
                    <a16:creationId xmlns:a16="http://schemas.microsoft.com/office/drawing/2014/main" xmlns="" id="{76056311-CDF4-4F83-8334-BF4AE4D0783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ṧļide">
              <a:extLst>
                <a:ext uri="{FF2B5EF4-FFF2-40B4-BE49-F238E27FC236}">
                  <a16:creationId xmlns:a16="http://schemas.microsoft.com/office/drawing/2014/main" xmlns="" id="{2B5C09DB-953D-44CE-9BD2-870A152FB8AD}"/>
                </a:ext>
              </a:extLst>
            </p:cNvPr>
            <p:cNvGrpSpPr/>
            <p:nvPr/>
          </p:nvGrpSpPr>
          <p:grpSpPr>
            <a:xfrm>
              <a:off x="4541838" y="5034911"/>
              <a:ext cx="3108324" cy="1111889"/>
              <a:chOff x="673100" y="1237334"/>
              <a:chExt cx="3228944" cy="1111889"/>
            </a:xfrm>
          </p:grpSpPr>
          <p:sp>
            <p:nvSpPr>
              <p:cNvPr id="16" name="ïsļíḓê">
                <a:extLst>
                  <a:ext uri="{FF2B5EF4-FFF2-40B4-BE49-F238E27FC236}">
                    <a16:creationId xmlns:a16="http://schemas.microsoft.com/office/drawing/2014/main" xmlns="" id="{9B71A576-0F90-428F-B90A-A4DD3567DFB2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îsľïḓé">
                <a:extLst>
                  <a:ext uri="{FF2B5EF4-FFF2-40B4-BE49-F238E27FC236}">
                    <a16:creationId xmlns:a16="http://schemas.microsoft.com/office/drawing/2014/main" xmlns="" id="{527431AC-B2B8-404D-A6F0-D435C76FF7F8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šľíḑê">
              <a:extLst>
                <a:ext uri="{FF2B5EF4-FFF2-40B4-BE49-F238E27FC236}">
                  <a16:creationId xmlns:a16="http://schemas.microsoft.com/office/drawing/2014/main" xmlns="" id="{2B583AE0-FEC9-4150-AE07-DEDD487E55F4}"/>
                </a:ext>
              </a:extLst>
            </p:cNvPr>
            <p:cNvGrpSpPr/>
            <p:nvPr/>
          </p:nvGrpSpPr>
          <p:grpSpPr>
            <a:xfrm>
              <a:off x="3817547" y="2713233"/>
              <a:ext cx="724291" cy="724291"/>
              <a:chOff x="7841290" y="4362610"/>
              <a:chExt cx="724291" cy="724291"/>
            </a:xfrm>
          </p:grpSpPr>
          <p:sp>
            <p:nvSpPr>
              <p:cNvPr id="14" name="ïŝḻídé">
                <a:extLst>
                  <a:ext uri="{FF2B5EF4-FFF2-40B4-BE49-F238E27FC236}">
                    <a16:creationId xmlns:a16="http://schemas.microsoft.com/office/drawing/2014/main" xmlns="" id="{1F520C0C-378A-466D-B0B2-C15DDE0C5AD3}"/>
                  </a:ext>
                </a:extLst>
              </p:cNvPr>
              <p:cNvSpPr/>
              <p:nvPr/>
            </p:nvSpPr>
            <p:spPr>
              <a:xfrm>
                <a:off x="7841290" y="4362610"/>
                <a:ext cx="724291" cy="72429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ïśľïḍè">
                <a:extLst>
                  <a:ext uri="{FF2B5EF4-FFF2-40B4-BE49-F238E27FC236}">
                    <a16:creationId xmlns:a16="http://schemas.microsoft.com/office/drawing/2014/main" xmlns="" id="{6328F49F-AA40-4526-BAD8-9F760C3A8403}"/>
                  </a:ext>
                </a:extLst>
              </p:cNvPr>
              <p:cNvSpPr/>
              <p:nvPr/>
            </p:nvSpPr>
            <p:spPr bwMode="auto">
              <a:xfrm>
                <a:off x="7987382" y="4502541"/>
                <a:ext cx="432106" cy="444428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iŝḷiďê">
              <a:extLst>
                <a:ext uri="{FF2B5EF4-FFF2-40B4-BE49-F238E27FC236}">
                  <a16:creationId xmlns:a16="http://schemas.microsoft.com/office/drawing/2014/main" xmlns="" id="{4C57E1EA-219D-4C52-9D6E-3EAE1725CD29}"/>
                </a:ext>
              </a:extLst>
            </p:cNvPr>
            <p:cNvGrpSpPr/>
            <p:nvPr/>
          </p:nvGrpSpPr>
          <p:grpSpPr>
            <a:xfrm>
              <a:off x="7650162" y="2713233"/>
              <a:ext cx="724291" cy="724291"/>
              <a:chOff x="3140015" y="3984943"/>
              <a:chExt cx="724291" cy="724291"/>
            </a:xfrm>
          </p:grpSpPr>
          <p:sp>
            <p:nvSpPr>
              <p:cNvPr id="12" name="iṣḻîḑe">
                <a:extLst>
                  <a:ext uri="{FF2B5EF4-FFF2-40B4-BE49-F238E27FC236}">
                    <a16:creationId xmlns:a16="http://schemas.microsoft.com/office/drawing/2014/main" xmlns="" id="{BF97F49A-68D6-4C11-B8AF-C6AF4149AFF3}"/>
                  </a:ext>
                </a:extLst>
              </p:cNvPr>
              <p:cNvSpPr/>
              <p:nvPr/>
            </p:nvSpPr>
            <p:spPr>
              <a:xfrm>
                <a:off x="3140015" y="3984943"/>
                <a:ext cx="724291" cy="72429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íşḷiďê">
                <a:extLst>
                  <a:ext uri="{FF2B5EF4-FFF2-40B4-BE49-F238E27FC236}">
                    <a16:creationId xmlns:a16="http://schemas.microsoft.com/office/drawing/2014/main" xmlns="" id="{27295E72-11DC-4303-BEDA-C253F274320A}"/>
                  </a:ext>
                </a:extLst>
              </p:cNvPr>
              <p:cNvSpPr/>
              <p:nvPr/>
            </p:nvSpPr>
            <p:spPr bwMode="auto">
              <a:xfrm>
                <a:off x="3294675" y="4147546"/>
                <a:ext cx="414970" cy="399084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167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67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3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3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69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47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4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8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0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4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6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55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6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96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6845D2"/>
      </a:accent1>
      <a:accent2>
        <a:srgbClr val="4274D4"/>
      </a:accent2>
      <a:accent3>
        <a:srgbClr val="309DB0"/>
      </a:accent3>
      <a:accent4>
        <a:srgbClr val="462CA0"/>
      </a:accent4>
      <a:accent5>
        <a:srgbClr val="1B4597"/>
      </a:accent5>
      <a:accent6>
        <a:srgbClr val="2D0F8A"/>
      </a:accent6>
      <a:hlink>
        <a:srgbClr val="B0B0B0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845D2"/>
    </a:accent1>
    <a:accent2>
      <a:srgbClr val="4274D4"/>
    </a:accent2>
    <a:accent3>
      <a:srgbClr val="309DB0"/>
    </a:accent3>
    <a:accent4>
      <a:srgbClr val="462CA0"/>
    </a:accent4>
    <a:accent5>
      <a:srgbClr val="1B4597"/>
    </a:accent5>
    <a:accent6>
      <a:srgbClr val="2D0F8A"/>
    </a:accent6>
    <a:hlink>
      <a:srgbClr val="B0B0B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845D2"/>
    </a:accent1>
    <a:accent2>
      <a:srgbClr val="4274D4"/>
    </a:accent2>
    <a:accent3>
      <a:srgbClr val="309DB0"/>
    </a:accent3>
    <a:accent4>
      <a:srgbClr val="462CA0"/>
    </a:accent4>
    <a:accent5>
      <a:srgbClr val="1B4597"/>
    </a:accent5>
    <a:accent6>
      <a:srgbClr val="2D0F8A"/>
    </a:accent6>
    <a:hlink>
      <a:srgbClr val="B0B0B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845D2"/>
    </a:accent1>
    <a:accent2>
      <a:srgbClr val="4274D4"/>
    </a:accent2>
    <a:accent3>
      <a:srgbClr val="309DB0"/>
    </a:accent3>
    <a:accent4>
      <a:srgbClr val="462CA0"/>
    </a:accent4>
    <a:accent5>
      <a:srgbClr val="1B4597"/>
    </a:accent5>
    <a:accent6>
      <a:srgbClr val="2D0F8A"/>
    </a:accent6>
    <a:hlink>
      <a:srgbClr val="B0B0B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845D2"/>
    </a:accent1>
    <a:accent2>
      <a:srgbClr val="4274D4"/>
    </a:accent2>
    <a:accent3>
      <a:srgbClr val="309DB0"/>
    </a:accent3>
    <a:accent4>
      <a:srgbClr val="462CA0"/>
    </a:accent4>
    <a:accent5>
      <a:srgbClr val="1B4597"/>
    </a:accent5>
    <a:accent6>
      <a:srgbClr val="2D0F8A"/>
    </a:accent6>
    <a:hlink>
      <a:srgbClr val="B0B0B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845D2"/>
    </a:accent1>
    <a:accent2>
      <a:srgbClr val="4274D4"/>
    </a:accent2>
    <a:accent3>
      <a:srgbClr val="309DB0"/>
    </a:accent3>
    <a:accent4>
      <a:srgbClr val="462CA0"/>
    </a:accent4>
    <a:accent5>
      <a:srgbClr val="1B4597"/>
    </a:accent5>
    <a:accent6>
      <a:srgbClr val="2D0F8A"/>
    </a:accent6>
    <a:hlink>
      <a:srgbClr val="B0B0B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845D2"/>
    </a:accent1>
    <a:accent2>
      <a:srgbClr val="4274D4"/>
    </a:accent2>
    <a:accent3>
      <a:srgbClr val="309DB0"/>
    </a:accent3>
    <a:accent4>
      <a:srgbClr val="462CA0"/>
    </a:accent4>
    <a:accent5>
      <a:srgbClr val="1B4597"/>
    </a:accent5>
    <a:accent6>
      <a:srgbClr val="2D0F8A"/>
    </a:accent6>
    <a:hlink>
      <a:srgbClr val="B0B0B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845D2"/>
    </a:accent1>
    <a:accent2>
      <a:srgbClr val="4274D4"/>
    </a:accent2>
    <a:accent3>
      <a:srgbClr val="309DB0"/>
    </a:accent3>
    <a:accent4>
      <a:srgbClr val="462CA0"/>
    </a:accent4>
    <a:accent5>
      <a:srgbClr val="1B4597"/>
    </a:accent5>
    <a:accent6>
      <a:srgbClr val="2D0F8A"/>
    </a:accent6>
    <a:hlink>
      <a:srgbClr val="B0B0B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419</TotalTime>
  <Words>3538</Words>
  <Application>Microsoft Office PowerPoint</Application>
  <PresentationFormat>宽屏</PresentationFormat>
  <Paragraphs>571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紫色简约商务工作模板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66</cp:revision>
  <cp:lastPrinted>2017-11-14T16:00:00Z</cp:lastPrinted>
  <dcterms:created xsi:type="dcterms:W3CDTF">2017-11-14T16:00:00Z</dcterms:created>
  <dcterms:modified xsi:type="dcterms:W3CDTF">2018-10-22T15:00:33Z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